
<file path=[Content_Types].xml><?xml version="1.0" encoding="utf-8"?>
<Types xmlns="http://schemas.openxmlformats.org/package/2006/content-types">
  <Override PartName="/ppt/notesSlides/notesSlide2.xml" ContentType="application/vnd.openxmlformats-officedocument.presentationml.notesSlide+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slideLayouts/slideLayout31.xml" ContentType="application/vnd.openxmlformats-officedocument.presentationml.slideLayout+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diagrams/data2.xml" ContentType="application/vnd.openxmlformats-officedocument.drawingml.diagramData+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_xmlsignatures/sig1.xml" ContentType="application/vnd.openxmlformats-package.digital-signature-xmlsignature+xml"/>
  <Default Extension="png" ContentType="image/png"/>
  <Default Extension="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Layouts/slideLayout29.xml" ContentType="application/vnd.openxmlformats-officedocument.presentationml.slideLayout+xml"/>
  <Override PartName="/customXml/itemProps2.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presProps.xml" ContentType="application/vnd.openxmlformats-officedocument.presentationml.presProps+xml"/>
  <Default Extension="emf" ContentType="image/x-emf"/>
  <Override PartName="/ppt/slides/slide15.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vml" ContentType="application/vnd.openxmlformats-officedocument.vmlDrawing"/>
  <Default Extension="sigs" ContentType="application/vnd.openxmlformats-package.digital-signature-origin"/>
  <Override PartName="/ppt/slideLayouts/slideLayout10.xml" ContentType="application/vnd.openxmlformats-officedocument.presentationml.slideLayout+xml"/>
  <Override PartName="/ppt/notesSlides/notesSlide20.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customXml/itemProps3.xml" ContentType="application/vnd.openxmlformats-officedocument.customXmlProperties+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Default Extension="wmf" ContentType="image/x-wmf"/>
  <Default Extension="rels" ContentType="application/vnd.openxmlformats-package.relationships+xml"/>
  <Override PartName="/ppt/slides/slide16.xml" ContentType="application/vnd.openxmlformats-officedocument.presentationml.slide+xml"/>
  <Override PartName="/ppt/slides/slide2.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slideLayouts/slideLayout26.xml" ContentType="application/vnd.openxmlformats-officedocument.presentationml.slideLayout+xml"/>
  <Override PartName="/ppt/slides/slide41.xml" ContentType="application/vnd.openxmlformats-officedocument.presentationml.slide+xml"/>
  <Override PartName="/ppt/slides/slide23.xml" ContentType="application/vnd.openxmlformats-officedocument.presentationml.slide+xml"/>
  <Override PartName="/ppt/notesSlides/notesSlide25.xml" ContentType="application/vnd.openxmlformats-officedocument.presentationml.notes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commentAuthors.xml" ContentType="application/vnd.openxmlformats-officedocument.presentationml.commentAuthor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4.xml" ContentType="application/vnd.openxmlformats-officedocument.customXmlProperties+xml"/>
  <Override PartName="/ppt/slides/slide39.xml" ContentType="application/vnd.openxmlformats-officedocument.presentationml.slide+xml"/>
  <Override PartName="/ppt/slides/slide28.xml" ContentType="application/vnd.openxmlformats-officedocument.presentationml.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diagrams/colors2.xml" ContentType="application/vnd.openxmlformats-officedocument.drawingml.diagramColors+xml"/>
  <Override PartName="/ppt/theme/theme4.xml" ContentType="application/vnd.openxmlformats-officedocument.theme+xml"/>
  <Override PartName="/ppt/slides/slide17.xml" ContentType="application/vnd.openxmlformats-officedocument.presentationml.slide+xml"/>
  <Override PartName="/ppt/slides/slide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Layouts/slideLayout27.xml" ContentType="application/vnd.openxmlformats-officedocument.presentationml.slideLayout+xml"/>
  <Override PartName="/ppt/diagrams/drawing1.xml" ContentType="application/vnd.ms-office.drawingml.diagramDrawing+xml"/>
  <Default Extension="jpeg" ContentType="image/jpeg"/>
  <Override PartName="/ppt/slides/slide35.xml" ContentType="application/vnd.openxmlformats-officedocument.presentationml.slide+xml"/>
  <Override PartName="/ppt/slides/slide24.xml" ContentType="application/vnd.openxmlformats-officedocument.presentationml.slide+xml"/>
  <Override PartName="/ppt/slideLayouts/slideLayout16.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26.xml" ContentType="application/vnd.openxmlformats-officedocument.presentationml.notesSlide+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slides/slide8.xml" ContentType="application/vnd.openxmlformats-officedocument.presentationml.slide+xml"/>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customXml/itemProps1.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digital-signature/origin" Target="_xmlsignatures/origin.sigs"/><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4"/>
    <p:sldMasterId id="2147483680" r:id="rId5"/>
  </p:sldMasterIdLst>
  <p:notesMasterIdLst>
    <p:notesMasterId r:id="rId49"/>
  </p:notesMasterIdLst>
  <p:handoutMasterIdLst>
    <p:handoutMasterId r:id="rId50"/>
  </p:handoutMasterIdLst>
  <p:sldIdLst>
    <p:sldId id="320" r:id="rId6"/>
    <p:sldId id="372" r:id="rId7"/>
    <p:sldId id="303" r:id="rId8"/>
    <p:sldId id="265" r:id="rId9"/>
    <p:sldId id="324" r:id="rId10"/>
    <p:sldId id="356" r:id="rId11"/>
    <p:sldId id="357" r:id="rId12"/>
    <p:sldId id="326" r:id="rId13"/>
    <p:sldId id="268" r:id="rId14"/>
    <p:sldId id="328" r:id="rId15"/>
    <p:sldId id="364" r:id="rId16"/>
    <p:sldId id="363" r:id="rId17"/>
    <p:sldId id="365" r:id="rId18"/>
    <p:sldId id="330" r:id="rId19"/>
    <p:sldId id="369" r:id="rId20"/>
    <p:sldId id="333" r:id="rId21"/>
    <p:sldId id="336" r:id="rId22"/>
    <p:sldId id="337" r:id="rId23"/>
    <p:sldId id="338" r:id="rId24"/>
    <p:sldId id="339" r:id="rId25"/>
    <p:sldId id="340" r:id="rId26"/>
    <p:sldId id="341" r:id="rId27"/>
    <p:sldId id="342" r:id="rId28"/>
    <p:sldId id="367" r:id="rId29"/>
    <p:sldId id="274" r:id="rId30"/>
    <p:sldId id="343" r:id="rId31"/>
    <p:sldId id="344" r:id="rId32"/>
    <p:sldId id="345" r:id="rId33"/>
    <p:sldId id="346" r:id="rId34"/>
    <p:sldId id="347" r:id="rId35"/>
    <p:sldId id="348" r:id="rId36"/>
    <p:sldId id="350" r:id="rId37"/>
    <p:sldId id="349" r:id="rId38"/>
    <p:sldId id="351" r:id="rId39"/>
    <p:sldId id="362" r:id="rId40"/>
    <p:sldId id="368" r:id="rId41"/>
    <p:sldId id="353" r:id="rId42"/>
    <p:sldId id="360" r:id="rId43"/>
    <p:sldId id="358" r:id="rId44"/>
    <p:sldId id="361" r:id="rId45"/>
    <p:sldId id="305" r:id="rId46"/>
    <p:sldId id="311" r:id="rId47"/>
    <p:sldId id="37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037F7"/>
    <a:srgbClr val="0000FF"/>
    <a:srgbClr val="A4EAF0"/>
    <a:srgbClr val="B21811"/>
    <a:srgbClr val="FF9900"/>
    <a:srgbClr val="777777"/>
    <a:srgbClr val="0085D5"/>
    <a:srgbClr val="4D4D4D"/>
    <a:srgbClr val="7EA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36" autoAdjust="0"/>
    <p:restoredTop sz="80827" autoAdjust="0"/>
  </p:normalViewPr>
  <p:slideViewPr>
    <p:cSldViewPr snapToGrid="0">
      <p:cViewPr varScale="1">
        <p:scale>
          <a:sx n="69" d="100"/>
          <a:sy n="69" d="100"/>
        </p:scale>
        <p:origin x="269" y="72"/>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notesViewPr>
    <p:cSldViewPr snapToGrid="0" showGuides="1">
      <p:cViewPr>
        <p:scale>
          <a:sx n="120" d="100"/>
          <a:sy n="120" d="100"/>
        </p:scale>
        <p:origin x="-1123" y="80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ustomXml" Target="../customXml/item4.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E64C1-B6DB-43D9-9DE8-A4F3E5B06E9C}"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C6838C1D-89BD-4E28-A48D-AD8762714FDB}">
      <dgm:prSet phldrT="[Text]" custT="1"/>
      <dgm:spPr/>
      <dgm:t>
        <a:bodyPr/>
        <a:lstStyle/>
        <a:p>
          <a:r>
            <a:rPr lang="zh-CN" sz="2400" b="0" i="0">
              <a:latin typeface="Arial"/>
            </a:rPr>
            <a:t>ESI</a:t>
          </a:r>
        </a:p>
      </dgm:t>
    </dgm:pt>
    <dgm:pt modelId="{361E63EA-257C-44CA-A761-EC9F68CD98BD}" type="parTrans" cxnId="{2BAA679A-487F-49ED-ADCA-A50857A192B6}">
      <dgm:prSet/>
      <dgm:spPr/>
      <dgm:t>
        <a:bodyPr/>
        <a:lstStyle/>
        <a:p>
          <a:endParaRPr lang="en-US" sz="1400"/>
        </a:p>
      </dgm:t>
    </dgm:pt>
    <dgm:pt modelId="{5823F36B-FCF1-4944-82D7-822AA5E2E4B8}" type="sibTrans" cxnId="{2BAA679A-487F-49ED-ADCA-A50857A192B6}">
      <dgm:prSet/>
      <dgm:spPr/>
      <dgm:t>
        <a:bodyPr/>
        <a:lstStyle/>
        <a:p>
          <a:endParaRPr lang="en-US" sz="1400"/>
        </a:p>
      </dgm:t>
    </dgm:pt>
    <dgm:pt modelId="{55CBD83E-CE67-4197-A4C8-1586734ECF9D}">
      <dgm:prSet phldrT="[Text]" custT="1"/>
      <dgm:spPr/>
      <dgm:t>
        <a:bodyPr/>
        <a:lstStyle/>
        <a:p>
          <a:r>
            <a:rPr lang="zh-CN" sz="1400" b="1" i="0">
              <a:latin typeface="Arial"/>
            </a:rPr>
            <a:t>对挥发性没有要求</a:t>
          </a:r>
        </a:p>
      </dgm:t>
    </dgm:pt>
    <dgm:pt modelId="{9404D5D2-00D3-4680-A726-9E7ACB6FDA4C}" type="parTrans" cxnId="{BD58F919-90F2-4699-AA4E-B38EFB2B1A7A}">
      <dgm:prSet/>
      <dgm:spPr/>
      <dgm:t>
        <a:bodyPr/>
        <a:lstStyle/>
        <a:p>
          <a:endParaRPr lang="en-US" sz="1400"/>
        </a:p>
      </dgm:t>
    </dgm:pt>
    <dgm:pt modelId="{C48EDB91-E9A2-4B65-9319-75CD739A1F2C}" type="sibTrans" cxnId="{BD58F919-90F2-4699-AA4E-B38EFB2B1A7A}">
      <dgm:prSet/>
      <dgm:spPr/>
      <dgm:t>
        <a:bodyPr/>
        <a:lstStyle/>
        <a:p>
          <a:endParaRPr lang="en-US" sz="1400"/>
        </a:p>
      </dgm:t>
    </dgm:pt>
    <dgm:pt modelId="{AEABE054-CE10-4DAA-BD2C-8397DA3249E7}">
      <dgm:prSet phldrT="[Text]" custT="1"/>
      <dgm:spPr/>
      <dgm:t>
        <a:bodyPr/>
        <a:lstStyle/>
        <a:p>
          <a:r>
            <a:rPr lang="zh-CN" sz="1400" b="1" i="0" dirty="0">
              <a:latin typeface="Arial"/>
            </a:rPr>
            <a:t>热不稳定分析物的首选技术</a:t>
          </a:r>
        </a:p>
      </dgm:t>
    </dgm:pt>
    <dgm:pt modelId="{F50092B4-19E6-40C3-81AF-F556ADAEEA3B}" type="parTrans" cxnId="{41DE1115-901F-4303-95A2-B229F0700C22}">
      <dgm:prSet/>
      <dgm:spPr/>
      <dgm:t>
        <a:bodyPr/>
        <a:lstStyle/>
        <a:p>
          <a:endParaRPr lang="en-US" sz="1400"/>
        </a:p>
      </dgm:t>
    </dgm:pt>
    <dgm:pt modelId="{B04EBA2C-100D-4EE4-B8BA-A7FBD810E1C3}" type="sibTrans" cxnId="{41DE1115-901F-4303-95A2-B229F0700C22}">
      <dgm:prSet/>
      <dgm:spPr/>
      <dgm:t>
        <a:bodyPr/>
        <a:lstStyle/>
        <a:p>
          <a:endParaRPr lang="en-US" sz="1400"/>
        </a:p>
      </dgm:t>
    </dgm:pt>
    <dgm:pt modelId="{E011D96D-2642-4A7E-A448-689A8BA3EEC5}">
      <dgm:prSet phldrT="[Text]" custT="1"/>
      <dgm:spPr/>
      <dgm:t>
        <a:bodyPr/>
        <a:lstStyle/>
        <a:p>
          <a:r>
            <a:rPr lang="zh-CN" sz="1400" b="1" i="0">
              <a:latin typeface="Arial"/>
            </a:rPr>
            <a:t>离子形成于溶液中</a:t>
          </a:r>
        </a:p>
      </dgm:t>
    </dgm:pt>
    <dgm:pt modelId="{3E604293-4217-4946-806C-880E74DD49E6}" type="parTrans" cxnId="{5208CE35-13CA-410A-89D5-CD805C78F7F5}">
      <dgm:prSet/>
      <dgm:spPr/>
      <dgm:t>
        <a:bodyPr/>
        <a:lstStyle/>
        <a:p>
          <a:endParaRPr lang="en-US" sz="1400"/>
        </a:p>
      </dgm:t>
    </dgm:pt>
    <dgm:pt modelId="{78FD542F-18C3-4613-93D0-2893808236B0}" type="sibTrans" cxnId="{5208CE35-13CA-410A-89D5-CD805C78F7F5}">
      <dgm:prSet/>
      <dgm:spPr/>
      <dgm:t>
        <a:bodyPr/>
        <a:lstStyle/>
        <a:p>
          <a:endParaRPr lang="en-US" sz="1400"/>
        </a:p>
      </dgm:t>
    </dgm:pt>
    <dgm:pt modelId="{96CCB5BE-6970-4317-9F47-0158DD37C3F8}">
      <dgm:prSet phldrT="[Text]" custT="1"/>
      <dgm:spPr/>
      <dgm:t>
        <a:bodyPr/>
        <a:lstStyle/>
        <a:p>
          <a:r>
            <a:rPr lang="zh-CN" sz="2400" b="0" i="0">
              <a:latin typeface="Arial"/>
            </a:rPr>
            <a:t>APCI</a:t>
          </a:r>
        </a:p>
      </dgm:t>
    </dgm:pt>
    <dgm:pt modelId="{DAC6AB48-5B39-4BAF-87A0-DF752EDAD284}" type="parTrans" cxnId="{5452050F-1398-4DCA-86C1-7FDC2D30B121}">
      <dgm:prSet/>
      <dgm:spPr/>
      <dgm:t>
        <a:bodyPr/>
        <a:lstStyle/>
        <a:p>
          <a:endParaRPr lang="en-US" sz="1400"/>
        </a:p>
      </dgm:t>
    </dgm:pt>
    <dgm:pt modelId="{4C6269A7-96B1-43DB-988D-F3D9CEB32719}" type="sibTrans" cxnId="{5452050F-1398-4DCA-86C1-7FDC2D30B121}">
      <dgm:prSet/>
      <dgm:spPr/>
      <dgm:t>
        <a:bodyPr/>
        <a:lstStyle/>
        <a:p>
          <a:endParaRPr lang="en-US" sz="1400"/>
        </a:p>
      </dgm:t>
    </dgm:pt>
    <dgm:pt modelId="{A488410C-910D-4F37-A4DE-3FA323705F6A}">
      <dgm:prSet phldrT="[Text]" custT="1"/>
      <dgm:spPr/>
      <dgm:t>
        <a:bodyPr/>
        <a:lstStyle/>
        <a:p>
          <a:r>
            <a:rPr lang="zh-CN" sz="1400" b="1" i="0">
              <a:latin typeface="Arial"/>
            </a:rPr>
            <a:t>对挥发性有一定要求</a:t>
          </a:r>
        </a:p>
      </dgm:t>
    </dgm:pt>
    <dgm:pt modelId="{2CE25CD3-BB23-4E10-B237-422F6684A2FE}" type="parTrans" cxnId="{54CD9402-699E-469B-84A3-064F958E84D6}">
      <dgm:prSet/>
      <dgm:spPr/>
      <dgm:t>
        <a:bodyPr/>
        <a:lstStyle/>
        <a:p>
          <a:endParaRPr lang="en-US" sz="1400"/>
        </a:p>
      </dgm:t>
    </dgm:pt>
    <dgm:pt modelId="{EA285C60-85B0-43B4-A349-49369FD4F293}" type="sibTrans" cxnId="{54CD9402-699E-469B-84A3-064F958E84D6}">
      <dgm:prSet/>
      <dgm:spPr/>
      <dgm:t>
        <a:bodyPr/>
        <a:lstStyle/>
        <a:p>
          <a:endParaRPr lang="en-US" sz="1400"/>
        </a:p>
      </dgm:t>
    </dgm:pt>
    <dgm:pt modelId="{2A081E4F-8397-402B-B7E2-89F3C5D528AF}">
      <dgm:prSet phldrT="[Text]" custT="1"/>
      <dgm:spPr/>
      <dgm:t>
        <a:bodyPr/>
        <a:lstStyle/>
        <a:p>
          <a:r>
            <a:rPr lang="zh-CN" sz="1400" b="1" i="0" dirty="0">
              <a:latin typeface="Arial"/>
            </a:rPr>
            <a:t>分析物必须热稳定</a:t>
          </a:r>
        </a:p>
      </dgm:t>
    </dgm:pt>
    <dgm:pt modelId="{5453935A-5597-40ED-934A-F92086EDBF73}" type="parTrans" cxnId="{E388234F-E102-4D30-AD4D-9046CED0714D}">
      <dgm:prSet/>
      <dgm:spPr/>
      <dgm:t>
        <a:bodyPr/>
        <a:lstStyle/>
        <a:p>
          <a:endParaRPr lang="en-US" sz="1400"/>
        </a:p>
      </dgm:t>
    </dgm:pt>
    <dgm:pt modelId="{FF9CCB8A-1130-46EB-82B1-7252739CBC31}" type="sibTrans" cxnId="{E388234F-E102-4D30-AD4D-9046CED0714D}">
      <dgm:prSet/>
      <dgm:spPr/>
      <dgm:t>
        <a:bodyPr/>
        <a:lstStyle/>
        <a:p>
          <a:endParaRPr lang="en-US" sz="1400"/>
        </a:p>
      </dgm:t>
    </dgm:pt>
    <dgm:pt modelId="{32A5B90A-8D81-4DBD-891B-3007C9FA5CD5}">
      <dgm:prSet phldrT="[Text]" custT="1"/>
      <dgm:spPr/>
      <dgm:t>
        <a:bodyPr/>
        <a:lstStyle/>
        <a:p>
          <a:r>
            <a:rPr lang="zh-CN" sz="1400" b="1" i="0">
              <a:latin typeface="Arial"/>
            </a:rPr>
            <a:t>离子形成于气相中</a:t>
          </a:r>
        </a:p>
      </dgm:t>
    </dgm:pt>
    <dgm:pt modelId="{7A9F78C7-5DCE-4A95-A044-BDC6B0369723}" type="parTrans" cxnId="{E673C465-7C6E-4941-A4A5-743B3EBE9118}">
      <dgm:prSet/>
      <dgm:spPr/>
      <dgm:t>
        <a:bodyPr/>
        <a:lstStyle/>
        <a:p>
          <a:endParaRPr lang="en-US" sz="1400"/>
        </a:p>
      </dgm:t>
    </dgm:pt>
    <dgm:pt modelId="{ECEC4A9B-5300-480A-86D2-6DD0A9AD0F65}" type="sibTrans" cxnId="{E673C465-7C6E-4941-A4A5-743B3EBE9118}">
      <dgm:prSet/>
      <dgm:spPr/>
      <dgm:t>
        <a:bodyPr/>
        <a:lstStyle/>
        <a:p>
          <a:endParaRPr lang="en-US" sz="1400"/>
        </a:p>
      </dgm:t>
    </dgm:pt>
    <dgm:pt modelId="{192BD182-DF88-4DC4-8DD0-667EE7AFB492}">
      <dgm:prSet phldrT="[Text]" custT="1"/>
      <dgm:spPr/>
      <dgm:t>
        <a:bodyPr/>
        <a:lstStyle/>
        <a:p>
          <a:r>
            <a:rPr lang="zh-CN" sz="2400" b="0" i="0">
              <a:latin typeface="Arial"/>
            </a:rPr>
            <a:t>APPI</a:t>
          </a:r>
        </a:p>
      </dgm:t>
    </dgm:pt>
    <dgm:pt modelId="{3E813907-5FB8-4CD5-BF30-5F854B9C6234}" type="parTrans" cxnId="{F9CF68B4-3347-49B6-A247-2471685B8728}">
      <dgm:prSet/>
      <dgm:spPr/>
      <dgm:t>
        <a:bodyPr/>
        <a:lstStyle/>
        <a:p>
          <a:endParaRPr lang="en-US" sz="1400"/>
        </a:p>
      </dgm:t>
    </dgm:pt>
    <dgm:pt modelId="{DD1D41D8-03F7-4974-A0DD-81347A727E82}" type="sibTrans" cxnId="{F9CF68B4-3347-49B6-A247-2471685B8728}">
      <dgm:prSet/>
      <dgm:spPr/>
      <dgm:t>
        <a:bodyPr/>
        <a:lstStyle/>
        <a:p>
          <a:endParaRPr lang="en-US" sz="1400"/>
        </a:p>
      </dgm:t>
    </dgm:pt>
    <dgm:pt modelId="{965EB57B-8EDA-4FA7-9C9C-A4E0ECC4D3EC}">
      <dgm:prSet phldrT="[Text]" custT="1"/>
      <dgm:spPr/>
      <dgm:t>
        <a:bodyPr/>
        <a:lstStyle/>
        <a:p>
          <a:r>
            <a:rPr lang="zh-CN" sz="1400" b="1" i="0">
              <a:latin typeface="Arial"/>
            </a:rPr>
            <a:t>可形成多电荷离子</a:t>
          </a:r>
        </a:p>
      </dgm:t>
    </dgm:pt>
    <dgm:pt modelId="{65720DD0-7B83-4ECA-B140-7D46BE1E0C75}" type="parTrans" cxnId="{D42C5B04-A4D9-41C6-8D74-B2AB2430B59F}">
      <dgm:prSet/>
      <dgm:spPr/>
      <dgm:t>
        <a:bodyPr/>
        <a:lstStyle/>
        <a:p>
          <a:endParaRPr lang="en-US" sz="1400"/>
        </a:p>
      </dgm:t>
    </dgm:pt>
    <dgm:pt modelId="{24E7C7C0-A9C0-4585-A611-C62A6495354F}" type="sibTrans" cxnId="{D42C5B04-A4D9-41C6-8D74-B2AB2430B59F}">
      <dgm:prSet/>
      <dgm:spPr/>
      <dgm:t>
        <a:bodyPr/>
        <a:lstStyle/>
        <a:p>
          <a:endParaRPr lang="en-US" sz="1400"/>
        </a:p>
      </dgm:t>
    </dgm:pt>
    <dgm:pt modelId="{DF5F6FF2-7F29-4162-A2A4-AC07CFF5811E}">
      <dgm:prSet phldrT="[Text]" custT="1"/>
      <dgm:spPr/>
      <dgm:t>
        <a:bodyPr/>
        <a:lstStyle/>
        <a:p>
          <a:r>
            <a:rPr lang="zh-CN" sz="1400" b="1" i="0">
              <a:latin typeface="Arial"/>
            </a:rPr>
            <a:t>对挥发性有一定要求</a:t>
          </a:r>
        </a:p>
      </dgm:t>
    </dgm:pt>
    <dgm:pt modelId="{33FAC66C-DE56-4CA5-8144-E6747E762010}" type="parTrans" cxnId="{188C2C1A-1CB1-4A67-830F-0196D28195C2}">
      <dgm:prSet/>
      <dgm:spPr/>
      <dgm:t>
        <a:bodyPr/>
        <a:lstStyle/>
        <a:p>
          <a:endParaRPr lang="en-US" sz="1400"/>
        </a:p>
      </dgm:t>
    </dgm:pt>
    <dgm:pt modelId="{2DA717BF-D940-4545-91B4-ED672770A49E}" type="sibTrans" cxnId="{188C2C1A-1CB1-4A67-830F-0196D28195C2}">
      <dgm:prSet/>
      <dgm:spPr/>
      <dgm:t>
        <a:bodyPr/>
        <a:lstStyle/>
        <a:p>
          <a:endParaRPr lang="en-US" sz="1400"/>
        </a:p>
      </dgm:t>
    </dgm:pt>
    <dgm:pt modelId="{0737782E-F7F4-47B7-A110-4470C275C561}">
      <dgm:prSet phldrT="[Text]" custT="1"/>
      <dgm:spPr/>
      <dgm:t>
        <a:bodyPr/>
        <a:lstStyle/>
        <a:p>
          <a:r>
            <a:rPr lang="zh-CN" sz="1400" b="1" i="0">
              <a:latin typeface="Arial"/>
            </a:rPr>
            <a:t>分析物必须热稳定</a:t>
          </a:r>
        </a:p>
      </dgm:t>
    </dgm:pt>
    <dgm:pt modelId="{F2285C47-CA50-47ED-9293-35661A8976DE}" type="parTrans" cxnId="{E8F31A2A-B491-40E7-8620-ED2AD8DA1FA7}">
      <dgm:prSet/>
      <dgm:spPr/>
      <dgm:t>
        <a:bodyPr/>
        <a:lstStyle/>
        <a:p>
          <a:endParaRPr lang="en-US" sz="1400"/>
        </a:p>
      </dgm:t>
    </dgm:pt>
    <dgm:pt modelId="{28D29EEB-BEB4-4063-9183-E2BC538A9D8D}" type="sibTrans" cxnId="{E8F31A2A-B491-40E7-8620-ED2AD8DA1FA7}">
      <dgm:prSet/>
      <dgm:spPr/>
      <dgm:t>
        <a:bodyPr/>
        <a:lstStyle/>
        <a:p>
          <a:endParaRPr lang="en-US" sz="1400"/>
        </a:p>
      </dgm:t>
    </dgm:pt>
    <dgm:pt modelId="{ED2A12F9-E303-4417-8BBC-6B44F10EDFBF}">
      <dgm:prSet phldrT="[Text]" custT="1"/>
      <dgm:spPr/>
      <dgm:t>
        <a:bodyPr/>
        <a:lstStyle/>
        <a:p>
          <a:r>
            <a:rPr lang="zh-CN" sz="1400" b="1" i="0">
              <a:latin typeface="Arial"/>
            </a:rPr>
            <a:t>离子形成于气相中</a:t>
          </a:r>
        </a:p>
      </dgm:t>
    </dgm:pt>
    <dgm:pt modelId="{FDD91C35-2FF3-4181-BEB4-E2E535386F05}" type="parTrans" cxnId="{7AD24245-522C-4481-B141-C79D28468881}">
      <dgm:prSet/>
      <dgm:spPr/>
      <dgm:t>
        <a:bodyPr/>
        <a:lstStyle/>
        <a:p>
          <a:endParaRPr lang="en-US" sz="1400"/>
        </a:p>
      </dgm:t>
    </dgm:pt>
    <dgm:pt modelId="{55CC6138-FBFA-4686-AC79-AAD1ACEAA602}" type="sibTrans" cxnId="{7AD24245-522C-4481-B141-C79D28468881}">
      <dgm:prSet/>
      <dgm:spPr/>
      <dgm:t>
        <a:bodyPr/>
        <a:lstStyle/>
        <a:p>
          <a:endParaRPr lang="en-US" sz="1400"/>
        </a:p>
      </dgm:t>
    </dgm:pt>
    <dgm:pt modelId="{34CA8F16-4AE1-40D6-830E-DA93E2B63ADD}">
      <dgm:prSet phldrT="[Text]" custT="1"/>
      <dgm:spPr/>
      <dgm:t>
        <a:bodyPr/>
        <a:lstStyle/>
        <a:p>
          <a:r>
            <a:rPr lang="zh-CN" sz="1400" b="1" i="0">
              <a:latin typeface="Arial"/>
            </a:rPr>
            <a:t>仅形成单电荷离子</a:t>
          </a:r>
        </a:p>
      </dgm:t>
    </dgm:pt>
    <dgm:pt modelId="{63E5A264-C721-42EE-9EC1-94CC83B1897E}" type="parTrans" cxnId="{45CEFDBB-9398-445E-9E9A-207FAC41BAE2}">
      <dgm:prSet/>
      <dgm:spPr/>
      <dgm:t>
        <a:bodyPr/>
        <a:lstStyle/>
        <a:p>
          <a:endParaRPr lang="en-US" sz="1400"/>
        </a:p>
      </dgm:t>
    </dgm:pt>
    <dgm:pt modelId="{BE3A4C38-DDB9-4F99-9CC4-D30E6D6F885B}" type="sibTrans" cxnId="{45CEFDBB-9398-445E-9E9A-207FAC41BAE2}">
      <dgm:prSet/>
      <dgm:spPr/>
      <dgm:t>
        <a:bodyPr/>
        <a:lstStyle/>
        <a:p>
          <a:endParaRPr lang="en-US" sz="1400"/>
        </a:p>
      </dgm:t>
    </dgm:pt>
    <dgm:pt modelId="{3F60AF10-67CE-492E-8DD6-381A6F3C44A6}">
      <dgm:prSet phldrT="[Text]" custT="1"/>
      <dgm:spPr/>
      <dgm:t>
        <a:bodyPr/>
        <a:lstStyle/>
        <a:p>
          <a:r>
            <a:rPr lang="zh-CN" sz="1400" b="1" i="0">
              <a:latin typeface="Arial"/>
            </a:rPr>
            <a:t>仅形成单电荷离子</a:t>
          </a:r>
        </a:p>
      </dgm:t>
    </dgm:pt>
    <dgm:pt modelId="{F46BBCDB-9430-4F74-B6DD-0590936E8322}" type="parTrans" cxnId="{ACD0F0B3-6B54-43C9-95D7-5EC03DC2CAA6}">
      <dgm:prSet/>
      <dgm:spPr/>
      <dgm:t>
        <a:bodyPr/>
        <a:lstStyle/>
        <a:p>
          <a:endParaRPr lang="en-US" sz="1400"/>
        </a:p>
      </dgm:t>
    </dgm:pt>
    <dgm:pt modelId="{735950AA-3755-4932-A4B6-F4F3004CFBA2}" type="sibTrans" cxnId="{ACD0F0B3-6B54-43C9-95D7-5EC03DC2CAA6}">
      <dgm:prSet/>
      <dgm:spPr/>
      <dgm:t>
        <a:bodyPr/>
        <a:lstStyle/>
        <a:p>
          <a:endParaRPr lang="en-US" sz="1400"/>
        </a:p>
      </dgm:t>
    </dgm:pt>
    <dgm:pt modelId="{5588786B-AD35-4007-83C0-4B70C25F38F3}" type="pres">
      <dgm:prSet presAssocID="{6E7E64C1-B6DB-43D9-9DE8-A4F3E5B06E9C}" presName="layout" presStyleCnt="0">
        <dgm:presLayoutVars>
          <dgm:chMax/>
          <dgm:chPref/>
          <dgm:dir/>
          <dgm:resizeHandles/>
        </dgm:presLayoutVars>
      </dgm:prSet>
      <dgm:spPr/>
    </dgm:pt>
    <dgm:pt modelId="{C8DDB9C1-69FE-4105-885F-D6A6D18C7EA5}" type="pres">
      <dgm:prSet presAssocID="{C6838C1D-89BD-4E28-A48D-AD8762714FDB}" presName="root" presStyleCnt="0">
        <dgm:presLayoutVars>
          <dgm:chMax/>
          <dgm:chPref/>
        </dgm:presLayoutVars>
      </dgm:prSet>
      <dgm:spPr/>
    </dgm:pt>
    <dgm:pt modelId="{C2E4E514-BFBD-4859-AB31-615CC7DC432C}" type="pres">
      <dgm:prSet presAssocID="{C6838C1D-89BD-4E28-A48D-AD8762714FDB}" presName="rootComposite" presStyleCnt="0">
        <dgm:presLayoutVars/>
      </dgm:prSet>
      <dgm:spPr/>
    </dgm:pt>
    <dgm:pt modelId="{4824930B-421C-499E-9FA5-F2C23C95EE5C}" type="pres">
      <dgm:prSet presAssocID="{C6838C1D-89BD-4E28-A48D-AD8762714FDB}" presName="ParentAccent" presStyleLbl="alignNode1" presStyleIdx="0" presStyleCnt="3"/>
      <dgm:spPr/>
    </dgm:pt>
    <dgm:pt modelId="{2E6F174A-9703-43BA-9A64-95C351332096}" type="pres">
      <dgm:prSet presAssocID="{C6838C1D-89BD-4E28-A48D-AD8762714FDB}" presName="ParentSmallAccent" presStyleLbl="fgAcc1" presStyleIdx="0" presStyleCnt="3"/>
      <dgm:spPr/>
    </dgm:pt>
    <dgm:pt modelId="{A529B432-73FB-4C48-B2A0-0ECA1B1C3E79}" type="pres">
      <dgm:prSet presAssocID="{C6838C1D-89BD-4E28-A48D-AD8762714FDB}" presName="Parent" presStyleLbl="revTx" presStyleIdx="0" presStyleCnt="15">
        <dgm:presLayoutVars>
          <dgm:chMax/>
          <dgm:chPref val="4"/>
          <dgm:bulletEnabled val="1"/>
        </dgm:presLayoutVars>
      </dgm:prSet>
      <dgm:spPr/>
    </dgm:pt>
    <dgm:pt modelId="{0DCD49E6-AD1D-4D22-93E6-E63005B7BA9B}" type="pres">
      <dgm:prSet presAssocID="{C6838C1D-89BD-4E28-A48D-AD8762714FDB}" presName="childShape" presStyleCnt="0">
        <dgm:presLayoutVars>
          <dgm:chMax val="0"/>
          <dgm:chPref val="0"/>
        </dgm:presLayoutVars>
      </dgm:prSet>
      <dgm:spPr/>
    </dgm:pt>
    <dgm:pt modelId="{19EDC7F5-F883-479D-92FE-B99959F385F5}" type="pres">
      <dgm:prSet presAssocID="{55CBD83E-CE67-4197-A4C8-1586734ECF9D}" presName="childComposite" presStyleCnt="0">
        <dgm:presLayoutVars>
          <dgm:chMax val="0"/>
          <dgm:chPref val="0"/>
        </dgm:presLayoutVars>
      </dgm:prSet>
      <dgm:spPr/>
    </dgm:pt>
    <dgm:pt modelId="{2BEBC9CA-54CB-46A5-87A1-BEE6AA4DF616}" type="pres">
      <dgm:prSet presAssocID="{55CBD83E-CE67-4197-A4C8-1586734ECF9D}" presName="ChildAccent" presStyleLbl="solidFgAcc1" presStyleIdx="0" presStyleCnt="12"/>
      <dgm:spPr/>
    </dgm:pt>
    <dgm:pt modelId="{8E3C2068-F28F-4E2B-BDFD-E2070199CDDE}" type="pres">
      <dgm:prSet presAssocID="{55CBD83E-CE67-4197-A4C8-1586734ECF9D}" presName="Child" presStyleLbl="revTx" presStyleIdx="1" presStyleCnt="15" custScaleY="180134" custLinFactNeighborY="-3011">
        <dgm:presLayoutVars>
          <dgm:chMax val="0"/>
          <dgm:chPref val="0"/>
          <dgm:bulletEnabled val="1"/>
        </dgm:presLayoutVars>
      </dgm:prSet>
      <dgm:spPr/>
    </dgm:pt>
    <dgm:pt modelId="{B2D8CD64-C90D-4389-983A-D1E59A3AB1AA}" type="pres">
      <dgm:prSet presAssocID="{AEABE054-CE10-4DAA-BD2C-8397DA3249E7}" presName="childComposite" presStyleCnt="0">
        <dgm:presLayoutVars>
          <dgm:chMax val="0"/>
          <dgm:chPref val="0"/>
        </dgm:presLayoutVars>
      </dgm:prSet>
      <dgm:spPr/>
    </dgm:pt>
    <dgm:pt modelId="{E85357D4-65C3-4216-B560-53A13CFF1BD5}" type="pres">
      <dgm:prSet presAssocID="{AEABE054-CE10-4DAA-BD2C-8397DA3249E7}" presName="ChildAccent" presStyleLbl="solidFgAcc1" presStyleIdx="1" presStyleCnt="12"/>
      <dgm:spPr/>
    </dgm:pt>
    <dgm:pt modelId="{EEF365A2-017A-4486-A864-8F78C9618A22}" type="pres">
      <dgm:prSet presAssocID="{AEABE054-CE10-4DAA-BD2C-8397DA3249E7}" presName="Child" presStyleLbl="revTx" presStyleIdx="2" presStyleCnt="15" custScaleY="180134">
        <dgm:presLayoutVars>
          <dgm:chMax val="0"/>
          <dgm:chPref val="0"/>
          <dgm:bulletEnabled val="1"/>
        </dgm:presLayoutVars>
      </dgm:prSet>
      <dgm:spPr/>
    </dgm:pt>
    <dgm:pt modelId="{F66F4CF4-5BA8-440A-A46C-2BCF2394854D}" type="pres">
      <dgm:prSet presAssocID="{E011D96D-2642-4A7E-A448-689A8BA3EEC5}" presName="childComposite" presStyleCnt="0">
        <dgm:presLayoutVars>
          <dgm:chMax val="0"/>
          <dgm:chPref val="0"/>
        </dgm:presLayoutVars>
      </dgm:prSet>
      <dgm:spPr/>
    </dgm:pt>
    <dgm:pt modelId="{CB04ABF5-668F-49A5-9CC8-2AC10E3C81B0}" type="pres">
      <dgm:prSet presAssocID="{E011D96D-2642-4A7E-A448-689A8BA3EEC5}" presName="ChildAccent" presStyleLbl="solidFgAcc1" presStyleIdx="2" presStyleCnt="12"/>
      <dgm:spPr/>
    </dgm:pt>
    <dgm:pt modelId="{F55275E6-779C-483B-BECB-9BF0FDB0B5C5}" type="pres">
      <dgm:prSet presAssocID="{E011D96D-2642-4A7E-A448-689A8BA3EEC5}" presName="Child" presStyleLbl="revTx" presStyleIdx="3" presStyleCnt="15" custScaleY="180134">
        <dgm:presLayoutVars>
          <dgm:chMax val="0"/>
          <dgm:chPref val="0"/>
          <dgm:bulletEnabled val="1"/>
        </dgm:presLayoutVars>
      </dgm:prSet>
      <dgm:spPr/>
    </dgm:pt>
    <dgm:pt modelId="{5A71DCE8-E81E-42EE-BF63-B464C6C583DE}" type="pres">
      <dgm:prSet presAssocID="{965EB57B-8EDA-4FA7-9C9C-A4E0ECC4D3EC}" presName="childComposite" presStyleCnt="0">
        <dgm:presLayoutVars>
          <dgm:chMax val="0"/>
          <dgm:chPref val="0"/>
        </dgm:presLayoutVars>
      </dgm:prSet>
      <dgm:spPr/>
    </dgm:pt>
    <dgm:pt modelId="{9DB2B82A-C9AD-441E-810D-49CFD66880CB}" type="pres">
      <dgm:prSet presAssocID="{965EB57B-8EDA-4FA7-9C9C-A4E0ECC4D3EC}" presName="ChildAccent" presStyleLbl="solidFgAcc1" presStyleIdx="3" presStyleCnt="12"/>
      <dgm:spPr/>
    </dgm:pt>
    <dgm:pt modelId="{40BDF99C-8BA6-47C9-A63A-3BAFF421AA86}" type="pres">
      <dgm:prSet presAssocID="{965EB57B-8EDA-4FA7-9C9C-A4E0ECC4D3EC}" presName="Child" presStyleLbl="revTx" presStyleIdx="4" presStyleCnt="15" custScaleY="180134">
        <dgm:presLayoutVars>
          <dgm:chMax val="0"/>
          <dgm:chPref val="0"/>
          <dgm:bulletEnabled val="1"/>
        </dgm:presLayoutVars>
      </dgm:prSet>
      <dgm:spPr/>
    </dgm:pt>
    <dgm:pt modelId="{382561C6-071B-41E4-9DED-C147D228E7CD}" type="pres">
      <dgm:prSet presAssocID="{96CCB5BE-6970-4317-9F47-0158DD37C3F8}" presName="root" presStyleCnt="0">
        <dgm:presLayoutVars>
          <dgm:chMax/>
          <dgm:chPref/>
        </dgm:presLayoutVars>
      </dgm:prSet>
      <dgm:spPr/>
    </dgm:pt>
    <dgm:pt modelId="{0C335D32-924E-4D4C-BC80-6A00A1621A92}" type="pres">
      <dgm:prSet presAssocID="{96CCB5BE-6970-4317-9F47-0158DD37C3F8}" presName="rootComposite" presStyleCnt="0">
        <dgm:presLayoutVars/>
      </dgm:prSet>
      <dgm:spPr/>
    </dgm:pt>
    <dgm:pt modelId="{91E55F5F-2577-4583-8773-ED5539810B0B}" type="pres">
      <dgm:prSet presAssocID="{96CCB5BE-6970-4317-9F47-0158DD37C3F8}" presName="ParentAccent" presStyleLbl="alignNode1" presStyleIdx="1" presStyleCnt="3"/>
      <dgm:spPr/>
    </dgm:pt>
    <dgm:pt modelId="{33D48592-D1E1-41B0-98A8-5736861F2A33}" type="pres">
      <dgm:prSet presAssocID="{96CCB5BE-6970-4317-9F47-0158DD37C3F8}" presName="ParentSmallAccent" presStyleLbl="fgAcc1" presStyleIdx="1" presStyleCnt="3"/>
      <dgm:spPr/>
    </dgm:pt>
    <dgm:pt modelId="{B2C8C18A-6CB4-4D76-AD07-00BB5B71D856}" type="pres">
      <dgm:prSet presAssocID="{96CCB5BE-6970-4317-9F47-0158DD37C3F8}" presName="Parent" presStyleLbl="revTx" presStyleIdx="5" presStyleCnt="15">
        <dgm:presLayoutVars>
          <dgm:chMax/>
          <dgm:chPref val="4"/>
          <dgm:bulletEnabled val="1"/>
        </dgm:presLayoutVars>
      </dgm:prSet>
      <dgm:spPr/>
    </dgm:pt>
    <dgm:pt modelId="{390EAE36-391A-4ECA-AD56-B68FF145F6CA}" type="pres">
      <dgm:prSet presAssocID="{96CCB5BE-6970-4317-9F47-0158DD37C3F8}" presName="childShape" presStyleCnt="0">
        <dgm:presLayoutVars>
          <dgm:chMax val="0"/>
          <dgm:chPref val="0"/>
        </dgm:presLayoutVars>
      </dgm:prSet>
      <dgm:spPr/>
    </dgm:pt>
    <dgm:pt modelId="{96EFA967-4F49-499A-AE5A-C7A41B6FAB41}" type="pres">
      <dgm:prSet presAssocID="{A488410C-910D-4F37-A4DE-3FA323705F6A}" presName="childComposite" presStyleCnt="0">
        <dgm:presLayoutVars>
          <dgm:chMax val="0"/>
          <dgm:chPref val="0"/>
        </dgm:presLayoutVars>
      </dgm:prSet>
      <dgm:spPr/>
    </dgm:pt>
    <dgm:pt modelId="{65EB446D-CC2F-4332-A743-6D6642D75E57}" type="pres">
      <dgm:prSet presAssocID="{A488410C-910D-4F37-A4DE-3FA323705F6A}" presName="ChildAccent" presStyleLbl="solidFgAcc1" presStyleIdx="4" presStyleCnt="12"/>
      <dgm:spPr/>
    </dgm:pt>
    <dgm:pt modelId="{C7E07D8C-D0B2-4CD3-AA4A-79B44F31EC70}" type="pres">
      <dgm:prSet presAssocID="{A488410C-910D-4F37-A4DE-3FA323705F6A}" presName="Child" presStyleLbl="revTx" presStyleIdx="6" presStyleCnt="15" custScaleY="180134">
        <dgm:presLayoutVars>
          <dgm:chMax val="0"/>
          <dgm:chPref val="0"/>
          <dgm:bulletEnabled val="1"/>
        </dgm:presLayoutVars>
      </dgm:prSet>
      <dgm:spPr/>
    </dgm:pt>
    <dgm:pt modelId="{AC181D67-16C1-4ED6-9BE2-27867D72E8C4}" type="pres">
      <dgm:prSet presAssocID="{2A081E4F-8397-402B-B7E2-89F3C5D528AF}" presName="childComposite" presStyleCnt="0">
        <dgm:presLayoutVars>
          <dgm:chMax val="0"/>
          <dgm:chPref val="0"/>
        </dgm:presLayoutVars>
      </dgm:prSet>
      <dgm:spPr/>
    </dgm:pt>
    <dgm:pt modelId="{667F39AB-31E9-41A8-94FC-2A5730041D10}" type="pres">
      <dgm:prSet presAssocID="{2A081E4F-8397-402B-B7E2-89F3C5D528AF}" presName="ChildAccent" presStyleLbl="solidFgAcc1" presStyleIdx="5" presStyleCnt="12"/>
      <dgm:spPr/>
    </dgm:pt>
    <dgm:pt modelId="{7405C7F4-4DFF-42EC-AD04-FFF91E58D978}" type="pres">
      <dgm:prSet presAssocID="{2A081E4F-8397-402B-B7E2-89F3C5D528AF}" presName="Child" presStyleLbl="revTx" presStyleIdx="7" presStyleCnt="15" custScaleY="180134">
        <dgm:presLayoutVars>
          <dgm:chMax val="0"/>
          <dgm:chPref val="0"/>
          <dgm:bulletEnabled val="1"/>
        </dgm:presLayoutVars>
      </dgm:prSet>
      <dgm:spPr/>
    </dgm:pt>
    <dgm:pt modelId="{3853F8FA-1BB4-4E43-945B-7C043DFCF354}" type="pres">
      <dgm:prSet presAssocID="{32A5B90A-8D81-4DBD-891B-3007C9FA5CD5}" presName="childComposite" presStyleCnt="0">
        <dgm:presLayoutVars>
          <dgm:chMax val="0"/>
          <dgm:chPref val="0"/>
        </dgm:presLayoutVars>
      </dgm:prSet>
      <dgm:spPr/>
    </dgm:pt>
    <dgm:pt modelId="{D7AF0CC4-B531-496D-A981-1B977433C300}" type="pres">
      <dgm:prSet presAssocID="{32A5B90A-8D81-4DBD-891B-3007C9FA5CD5}" presName="ChildAccent" presStyleLbl="solidFgAcc1" presStyleIdx="6" presStyleCnt="12"/>
      <dgm:spPr/>
    </dgm:pt>
    <dgm:pt modelId="{379CA2D2-6F4D-4026-9B9E-C25CD0E9270A}" type="pres">
      <dgm:prSet presAssocID="{32A5B90A-8D81-4DBD-891B-3007C9FA5CD5}" presName="Child" presStyleLbl="revTx" presStyleIdx="8" presStyleCnt="15" custScaleY="180134">
        <dgm:presLayoutVars>
          <dgm:chMax val="0"/>
          <dgm:chPref val="0"/>
          <dgm:bulletEnabled val="1"/>
        </dgm:presLayoutVars>
      </dgm:prSet>
      <dgm:spPr/>
    </dgm:pt>
    <dgm:pt modelId="{D3DB55C0-4EF7-402E-8A5D-9ADCCF6A45F9}" type="pres">
      <dgm:prSet presAssocID="{34CA8F16-4AE1-40D6-830E-DA93E2B63ADD}" presName="childComposite" presStyleCnt="0">
        <dgm:presLayoutVars>
          <dgm:chMax val="0"/>
          <dgm:chPref val="0"/>
        </dgm:presLayoutVars>
      </dgm:prSet>
      <dgm:spPr/>
    </dgm:pt>
    <dgm:pt modelId="{82C5D308-5767-4B7C-9A5B-73C95FC90255}" type="pres">
      <dgm:prSet presAssocID="{34CA8F16-4AE1-40D6-830E-DA93E2B63ADD}" presName="ChildAccent" presStyleLbl="solidFgAcc1" presStyleIdx="7" presStyleCnt="12"/>
      <dgm:spPr/>
    </dgm:pt>
    <dgm:pt modelId="{401E086A-74B3-45F8-9475-2645910C9ECE}" type="pres">
      <dgm:prSet presAssocID="{34CA8F16-4AE1-40D6-830E-DA93E2B63ADD}" presName="Child" presStyleLbl="revTx" presStyleIdx="9" presStyleCnt="15" custScaleY="180125">
        <dgm:presLayoutVars>
          <dgm:chMax val="0"/>
          <dgm:chPref val="0"/>
          <dgm:bulletEnabled val="1"/>
        </dgm:presLayoutVars>
      </dgm:prSet>
      <dgm:spPr/>
    </dgm:pt>
    <dgm:pt modelId="{6B215DF2-121E-4798-968D-E506FE04BAEA}" type="pres">
      <dgm:prSet presAssocID="{192BD182-DF88-4DC4-8DD0-667EE7AFB492}" presName="root" presStyleCnt="0">
        <dgm:presLayoutVars>
          <dgm:chMax/>
          <dgm:chPref/>
        </dgm:presLayoutVars>
      </dgm:prSet>
      <dgm:spPr/>
    </dgm:pt>
    <dgm:pt modelId="{22FBC6D1-F195-45F2-BC7B-14DB4AA55C02}" type="pres">
      <dgm:prSet presAssocID="{192BD182-DF88-4DC4-8DD0-667EE7AFB492}" presName="rootComposite" presStyleCnt="0">
        <dgm:presLayoutVars/>
      </dgm:prSet>
      <dgm:spPr/>
    </dgm:pt>
    <dgm:pt modelId="{42443F3B-4B8F-4C35-867D-89FF727E37B5}" type="pres">
      <dgm:prSet presAssocID="{192BD182-DF88-4DC4-8DD0-667EE7AFB492}" presName="ParentAccent" presStyleLbl="alignNode1" presStyleIdx="2" presStyleCnt="3"/>
      <dgm:spPr/>
    </dgm:pt>
    <dgm:pt modelId="{F20C0EA7-A4CD-429F-B764-2644AE4858E3}" type="pres">
      <dgm:prSet presAssocID="{192BD182-DF88-4DC4-8DD0-667EE7AFB492}" presName="ParentSmallAccent" presStyleLbl="fgAcc1" presStyleIdx="2" presStyleCnt="3"/>
      <dgm:spPr/>
    </dgm:pt>
    <dgm:pt modelId="{1D724195-B8E4-47AD-B4CE-7D3AAAAA01BC}" type="pres">
      <dgm:prSet presAssocID="{192BD182-DF88-4DC4-8DD0-667EE7AFB492}" presName="Parent" presStyleLbl="revTx" presStyleIdx="10" presStyleCnt="15">
        <dgm:presLayoutVars>
          <dgm:chMax/>
          <dgm:chPref val="4"/>
          <dgm:bulletEnabled val="1"/>
        </dgm:presLayoutVars>
      </dgm:prSet>
      <dgm:spPr/>
    </dgm:pt>
    <dgm:pt modelId="{6988B8B8-BD28-4536-98BC-A65BC6F400CF}" type="pres">
      <dgm:prSet presAssocID="{192BD182-DF88-4DC4-8DD0-667EE7AFB492}" presName="childShape" presStyleCnt="0">
        <dgm:presLayoutVars>
          <dgm:chMax val="0"/>
          <dgm:chPref val="0"/>
        </dgm:presLayoutVars>
      </dgm:prSet>
      <dgm:spPr/>
    </dgm:pt>
    <dgm:pt modelId="{C0861273-B2FB-41C8-9ABE-D3A80A437A17}" type="pres">
      <dgm:prSet presAssocID="{DF5F6FF2-7F29-4162-A2A4-AC07CFF5811E}" presName="childComposite" presStyleCnt="0">
        <dgm:presLayoutVars>
          <dgm:chMax val="0"/>
          <dgm:chPref val="0"/>
        </dgm:presLayoutVars>
      </dgm:prSet>
      <dgm:spPr/>
    </dgm:pt>
    <dgm:pt modelId="{4C3BF968-E771-4B2B-A391-B0CD3D77645E}" type="pres">
      <dgm:prSet presAssocID="{DF5F6FF2-7F29-4162-A2A4-AC07CFF5811E}" presName="ChildAccent" presStyleLbl="solidFgAcc1" presStyleIdx="8" presStyleCnt="12"/>
      <dgm:spPr/>
    </dgm:pt>
    <dgm:pt modelId="{2DD7B031-5796-42E9-8594-E1CC45C06BE3}" type="pres">
      <dgm:prSet presAssocID="{DF5F6FF2-7F29-4162-A2A4-AC07CFF5811E}" presName="Child" presStyleLbl="revTx" presStyleIdx="11" presStyleCnt="15" custScaleY="180134">
        <dgm:presLayoutVars>
          <dgm:chMax val="0"/>
          <dgm:chPref val="0"/>
          <dgm:bulletEnabled val="1"/>
        </dgm:presLayoutVars>
      </dgm:prSet>
      <dgm:spPr/>
    </dgm:pt>
    <dgm:pt modelId="{8E93833A-2E8E-4570-8556-575D3716486B}" type="pres">
      <dgm:prSet presAssocID="{0737782E-F7F4-47B7-A110-4470C275C561}" presName="childComposite" presStyleCnt="0">
        <dgm:presLayoutVars>
          <dgm:chMax val="0"/>
          <dgm:chPref val="0"/>
        </dgm:presLayoutVars>
      </dgm:prSet>
      <dgm:spPr/>
    </dgm:pt>
    <dgm:pt modelId="{8F8DB584-462F-43F7-9E62-938A8383C690}" type="pres">
      <dgm:prSet presAssocID="{0737782E-F7F4-47B7-A110-4470C275C561}" presName="ChildAccent" presStyleLbl="solidFgAcc1" presStyleIdx="9" presStyleCnt="12"/>
      <dgm:spPr/>
    </dgm:pt>
    <dgm:pt modelId="{876CE31F-5698-48C2-87A7-241623177CC4}" type="pres">
      <dgm:prSet presAssocID="{0737782E-F7F4-47B7-A110-4470C275C561}" presName="Child" presStyleLbl="revTx" presStyleIdx="12" presStyleCnt="15" custScaleY="180134">
        <dgm:presLayoutVars>
          <dgm:chMax val="0"/>
          <dgm:chPref val="0"/>
          <dgm:bulletEnabled val="1"/>
        </dgm:presLayoutVars>
      </dgm:prSet>
      <dgm:spPr/>
    </dgm:pt>
    <dgm:pt modelId="{81A0172B-7EB3-41F4-BD01-13EA13BE897B}" type="pres">
      <dgm:prSet presAssocID="{ED2A12F9-E303-4417-8BBC-6B44F10EDFBF}" presName="childComposite" presStyleCnt="0">
        <dgm:presLayoutVars>
          <dgm:chMax val="0"/>
          <dgm:chPref val="0"/>
        </dgm:presLayoutVars>
      </dgm:prSet>
      <dgm:spPr/>
    </dgm:pt>
    <dgm:pt modelId="{D22E87B9-8C8E-4BBE-9D5A-29777E4B8E16}" type="pres">
      <dgm:prSet presAssocID="{ED2A12F9-E303-4417-8BBC-6B44F10EDFBF}" presName="ChildAccent" presStyleLbl="solidFgAcc1" presStyleIdx="10" presStyleCnt="12"/>
      <dgm:spPr/>
    </dgm:pt>
    <dgm:pt modelId="{8276AEB0-EEF6-4154-8DD5-231863AA66B0}" type="pres">
      <dgm:prSet presAssocID="{ED2A12F9-E303-4417-8BBC-6B44F10EDFBF}" presName="Child" presStyleLbl="revTx" presStyleIdx="13" presStyleCnt="15" custScaleY="180125">
        <dgm:presLayoutVars>
          <dgm:chMax val="0"/>
          <dgm:chPref val="0"/>
          <dgm:bulletEnabled val="1"/>
        </dgm:presLayoutVars>
      </dgm:prSet>
      <dgm:spPr/>
    </dgm:pt>
    <dgm:pt modelId="{A16E3387-FD53-48CC-982B-7BE68F81F1FE}" type="pres">
      <dgm:prSet presAssocID="{3F60AF10-67CE-492E-8DD6-381A6F3C44A6}" presName="childComposite" presStyleCnt="0">
        <dgm:presLayoutVars>
          <dgm:chMax val="0"/>
          <dgm:chPref val="0"/>
        </dgm:presLayoutVars>
      </dgm:prSet>
      <dgm:spPr/>
    </dgm:pt>
    <dgm:pt modelId="{0A3AF56A-7ED8-4000-96AF-20A4646A4047}" type="pres">
      <dgm:prSet presAssocID="{3F60AF10-67CE-492E-8DD6-381A6F3C44A6}" presName="ChildAccent" presStyleLbl="solidFgAcc1" presStyleIdx="11" presStyleCnt="12"/>
      <dgm:spPr/>
    </dgm:pt>
    <dgm:pt modelId="{D9AEE399-A1F4-41C2-8368-3F77915EE3EE}" type="pres">
      <dgm:prSet presAssocID="{3F60AF10-67CE-492E-8DD6-381A6F3C44A6}" presName="Child" presStyleLbl="revTx" presStyleIdx="14" presStyleCnt="15" custScaleY="180125">
        <dgm:presLayoutVars>
          <dgm:chMax val="0"/>
          <dgm:chPref val="0"/>
          <dgm:bulletEnabled val="1"/>
        </dgm:presLayoutVars>
      </dgm:prSet>
      <dgm:spPr/>
    </dgm:pt>
  </dgm:ptLst>
  <dgm:cxnLst>
    <dgm:cxn modelId="{7DAE75E2-8606-4433-9D60-6E4FA1E8DA03}" type="presOf" srcId="{ED2A12F9-E303-4417-8BBC-6B44F10EDFBF}" destId="{8276AEB0-EEF6-4154-8DD5-231863AA66B0}" srcOrd="0" destOrd="0" presId="urn:microsoft.com/office/officeart/2008/layout/SquareAccentList"/>
    <dgm:cxn modelId="{4CC6A696-D4C4-4AE4-8CD0-EABCD735090E}" type="presOf" srcId="{3F60AF10-67CE-492E-8DD6-381A6F3C44A6}" destId="{D9AEE399-A1F4-41C2-8368-3F77915EE3EE}" srcOrd="0" destOrd="0" presId="urn:microsoft.com/office/officeart/2008/layout/SquareAccentList"/>
    <dgm:cxn modelId="{7614D152-B529-496B-BCC7-3D1914F62EC8}" type="presOf" srcId="{E011D96D-2642-4A7E-A448-689A8BA3EEC5}" destId="{F55275E6-779C-483B-BECB-9BF0FDB0B5C5}" srcOrd="0" destOrd="0" presId="urn:microsoft.com/office/officeart/2008/layout/SquareAccentList"/>
    <dgm:cxn modelId="{E8F31A2A-B491-40E7-8620-ED2AD8DA1FA7}" srcId="{192BD182-DF88-4DC4-8DD0-667EE7AFB492}" destId="{0737782E-F7F4-47B7-A110-4470C275C561}" srcOrd="1" destOrd="0" parTransId="{F2285C47-CA50-47ED-9293-35661A8976DE}" sibTransId="{28D29EEB-BEB4-4063-9183-E2BC538A9D8D}"/>
    <dgm:cxn modelId="{18B88C5C-E1E3-4BF6-8AA0-CC15E27692E4}" type="presOf" srcId="{DF5F6FF2-7F29-4162-A2A4-AC07CFF5811E}" destId="{2DD7B031-5796-42E9-8594-E1CC45C06BE3}" srcOrd="0" destOrd="0" presId="urn:microsoft.com/office/officeart/2008/layout/SquareAccentList"/>
    <dgm:cxn modelId="{F9BD69B2-73A1-400F-98FB-2518A3323B1D}" type="presOf" srcId="{0737782E-F7F4-47B7-A110-4470C275C561}" destId="{876CE31F-5698-48C2-87A7-241623177CC4}" srcOrd="0" destOrd="0" presId="urn:microsoft.com/office/officeart/2008/layout/SquareAccentList"/>
    <dgm:cxn modelId="{2BAA679A-487F-49ED-ADCA-A50857A192B6}" srcId="{6E7E64C1-B6DB-43D9-9DE8-A4F3E5B06E9C}" destId="{C6838C1D-89BD-4E28-A48D-AD8762714FDB}" srcOrd="0" destOrd="0" parTransId="{361E63EA-257C-44CA-A761-EC9F68CD98BD}" sibTransId="{5823F36B-FCF1-4944-82D7-822AA5E2E4B8}"/>
    <dgm:cxn modelId="{BF908D22-B166-4F4D-B41D-DB7146CD14AC}" type="presOf" srcId="{32A5B90A-8D81-4DBD-891B-3007C9FA5CD5}" destId="{379CA2D2-6F4D-4026-9B9E-C25CD0E9270A}" srcOrd="0" destOrd="0" presId="urn:microsoft.com/office/officeart/2008/layout/SquareAccentList"/>
    <dgm:cxn modelId="{6184E8E5-79FC-4510-A266-1BB8A4B0FE8C}" type="presOf" srcId="{2A081E4F-8397-402B-B7E2-89F3C5D528AF}" destId="{7405C7F4-4DFF-42EC-AD04-FFF91E58D978}" srcOrd="0" destOrd="0" presId="urn:microsoft.com/office/officeart/2008/layout/SquareAccentList"/>
    <dgm:cxn modelId="{54CD9402-699E-469B-84A3-064F958E84D6}" srcId="{96CCB5BE-6970-4317-9F47-0158DD37C3F8}" destId="{A488410C-910D-4F37-A4DE-3FA323705F6A}" srcOrd="0" destOrd="0" parTransId="{2CE25CD3-BB23-4E10-B237-422F6684A2FE}" sibTransId="{EA285C60-85B0-43B4-A349-49369FD4F293}"/>
    <dgm:cxn modelId="{F741CA5B-ABA1-4328-A07A-126F1AB8DBD7}" type="presOf" srcId="{96CCB5BE-6970-4317-9F47-0158DD37C3F8}" destId="{B2C8C18A-6CB4-4D76-AD07-00BB5B71D856}" srcOrd="0" destOrd="0" presId="urn:microsoft.com/office/officeart/2008/layout/SquareAccentList"/>
    <dgm:cxn modelId="{D42C5B04-A4D9-41C6-8D74-B2AB2430B59F}" srcId="{C6838C1D-89BD-4E28-A48D-AD8762714FDB}" destId="{965EB57B-8EDA-4FA7-9C9C-A4E0ECC4D3EC}" srcOrd="3" destOrd="0" parTransId="{65720DD0-7B83-4ECA-B140-7D46BE1E0C75}" sibTransId="{24E7C7C0-A9C0-4585-A611-C62A6495354F}"/>
    <dgm:cxn modelId="{E673C465-7C6E-4941-A4A5-743B3EBE9118}" srcId="{96CCB5BE-6970-4317-9F47-0158DD37C3F8}" destId="{32A5B90A-8D81-4DBD-891B-3007C9FA5CD5}" srcOrd="2" destOrd="0" parTransId="{7A9F78C7-5DCE-4A95-A044-BDC6B0369723}" sibTransId="{ECEC4A9B-5300-480A-86D2-6DD0A9AD0F65}"/>
    <dgm:cxn modelId="{188C2C1A-1CB1-4A67-830F-0196D28195C2}" srcId="{192BD182-DF88-4DC4-8DD0-667EE7AFB492}" destId="{DF5F6FF2-7F29-4162-A2A4-AC07CFF5811E}" srcOrd="0" destOrd="0" parTransId="{33FAC66C-DE56-4CA5-8144-E6747E762010}" sibTransId="{2DA717BF-D940-4545-91B4-ED672770A49E}"/>
    <dgm:cxn modelId="{5AF5FB5B-10B7-4852-99B8-2AA38EEF8B13}" type="presOf" srcId="{55CBD83E-CE67-4197-A4C8-1586734ECF9D}" destId="{8E3C2068-F28F-4E2B-BDFD-E2070199CDDE}" srcOrd="0" destOrd="0" presId="urn:microsoft.com/office/officeart/2008/layout/SquareAccentList"/>
    <dgm:cxn modelId="{BD58F919-90F2-4699-AA4E-B38EFB2B1A7A}" srcId="{C6838C1D-89BD-4E28-A48D-AD8762714FDB}" destId="{55CBD83E-CE67-4197-A4C8-1586734ECF9D}" srcOrd="0" destOrd="0" parTransId="{9404D5D2-00D3-4680-A726-9E7ACB6FDA4C}" sibTransId="{C48EDB91-E9A2-4B65-9319-75CD739A1F2C}"/>
    <dgm:cxn modelId="{C7C3AAE7-44DB-4176-BD7C-268B0A197A2B}" type="presOf" srcId="{A488410C-910D-4F37-A4DE-3FA323705F6A}" destId="{C7E07D8C-D0B2-4CD3-AA4A-79B44F31EC70}" srcOrd="0" destOrd="0" presId="urn:microsoft.com/office/officeart/2008/layout/SquareAccentList"/>
    <dgm:cxn modelId="{41DE1115-901F-4303-95A2-B229F0700C22}" srcId="{C6838C1D-89BD-4E28-A48D-AD8762714FDB}" destId="{AEABE054-CE10-4DAA-BD2C-8397DA3249E7}" srcOrd="1" destOrd="0" parTransId="{F50092B4-19E6-40C3-81AF-F556ADAEEA3B}" sibTransId="{B04EBA2C-100D-4EE4-B8BA-A7FBD810E1C3}"/>
    <dgm:cxn modelId="{5452050F-1398-4DCA-86C1-7FDC2D30B121}" srcId="{6E7E64C1-B6DB-43D9-9DE8-A4F3E5B06E9C}" destId="{96CCB5BE-6970-4317-9F47-0158DD37C3F8}" srcOrd="1" destOrd="0" parTransId="{DAC6AB48-5B39-4BAF-87A0-DF752EDAD284}" sibTransId="{4C6269A7-96B1-43DB-988D-F3D9CEB32719}"/>
    <dgm:cxn modelId="{F9CF68B4-3347-49B6-A247-2471685B8728}" srcId="{6E7E64C1-B6DB-43D9-9DE8-A4F3E5B06E9C}" destId="{192BD182-DF88-4DC4-8DD0-667EE7AFB492}" srcOrd="2" destOrd="0" parTransId="{3E813907-5FB8-4CD5-BF30-5F854B9C6234}" sibTransId="{DD1D41D8-03F7-4974-A0DD-81347A727E82}"/>
    <dgm:cxn modelId="{F101E144-0D5E-4F4E-BF14-8ED16E625121}" type="presOf" srcId="{C6838C1D-89BD-4E28-A48D-AD8762714FDB}" destId="{A529B432-73FB-4C48-B2A0-0ECA1B1C3E79}" srcOrd="0" destOrd="0" presId="urn:microsoft.com/office/officeart/2008/layout/SquareAccentList"/>
    <dgm:cxn modelId="{45CEFDBB-9398-445E-9E9A-207FAC41BAE2}" srcId="{96CCB5BE-6970-4317-9F47-0158DD37C3F8}" destId="{34CA8F16-4AE1-40D6-830E-DA93E2B63ADD}" srcOrd="3" destOrd="0" parTransId="{63E5A264-C721-42EE-9EC1-94CC83B1897E}" sibTransId="{BE3A4C38-DDB9-4F99-9CC4-D30E6D6F885B}"/>
    <dgm:cxn modelId="{DF1628A3-E5FF-4734-92EE-2FD5A6BDD52F}" type="presOf" srcId="{965EB57B-8EDA-4FA7-9C9C-A4E0ECC4D3EC}" destId="{40BDF99C-8BA6-47C9-A63A-3BAFF421AA86}" srcOrd="0" destOrd="0" presId="urn:microsoft.com/office/officeart/2008/layout/SquareAccentList"/>
    <dgm:cxn modelId="{FE9363CE-C621-4BCF-A886-785B62A91DDF}" type="presOf" srcId="{AEABE054-CE10-4DAA-BD2C-8397DA3249E7}" destId="{EEF365A2-017A-4486-A864-8F78C9618A22}" srcOrd="0" destOrd="0" presId="urn:microsoft.com/office/officeart/2008/layout/SquareAccentList"/>
    <dgm:cxn modelId="{ACD0F0B3-6B54-43C9-95D7-5EC03DC2CAA6}" srcId="{192BD182-DF88-4DC4-8DD0-667EE7AFB492}" destId="{3F60AF10-67CE-492E-8DD6-381A6F3C44A6}" srcOrd="3" destOrd="0" parTransId="{F46BBCDB-9430-4F74-B6DD-0590936E8322}" sibTransId="{735950AA-3755-4932-A4B6-F4F3004CFBA2}"/>
    <dgm:cxn modelId="{9D181F94-92C8-481D-A6E9-91D245C626BF}" type="presOf" srcId="{192BD182-DF88-4DC4-8DD0-667EE7AFB492}" destId="{1D724195-B8E4-47AD-B4CE-7D3AAAAA01BC}" srcOrd="0" destOrd="0" presId="urn:microsoft.com/office/officeart/2008/layout/SquareAccentList"/>
    <dgm:cxn modelId="{7AD24245-522C-4481-B141-C79D28468881}" srcId="{192BD182-DF88-4DC4-8DD0-667EE7AFB492}" destId="{ED2A12F9-E303-4417-8BBC-6B44F10EDFBF}" srcOrd="2" destOrd="0" parTransId="{FDD91C35-2FF3-4181-BEB4-E2E535386F05}" sibTransId="{55CC6138-FBFA-4686-AC79-AAD1ACEAA602}"/>
    <dgm:cxn modelId="{D58A4146-B0AF-4013-A2DD-79B761059469}" type="presOf" srcId="{34CA8F16-4AE1-40D6-830E-DA93E2B63ADD}" destId="{401E086A-74B3-45F8-9475-2645910C9ECE}" srcOrd="0" destOrd="0" presId="urn:microsoft.com/office/officeart/2008/layout/SquareAccentList"/>
    <dgm:cxn modelId="{E388234F-E102-4D30-AD4D-9046CED0714D}" srcId="{96CCB5BE-6970-4317-9F47-0158DD37C3F8}" destId="{2A081E4F-8397-402B-B7E2-89F3C5D528AF}" srcOrd="1" destOrd="0" parTransId="{5453935A-5597-40ED-934A-F92086EDBF73}" sibTransId="{FF9CCB8A-1130-46EB-82B1-7252739CBC31}"/>
    <dgm:cxn modelId="{C4240C7C-3691-415C-AADD-F05ED667B34A}" type="presOf" srcId="{6E7E64C1-B6DB-43D9-9DE8-A4F3E5B06E9C}" destId="{5588786B-AD35-4007-83C0-4B70C25F38F3}" srcOrd="0" destOrd="0" presId="urn:microsoft.com/office/officeart/2008/layout/SquareAccentList"/>
    <dgm:cxn modelId="{5208CE35-13CA-410A-89D5-CD805C78F7F5}" srcId="{C6838C1D-89BD-4E28-A48D-AD8762714FDB}" destId="{E011D96D-2642-4A7E-A448-689A8BA3EEC5}" srcOrd="2" destOrd="0" parTransId="{3E604293-4217-4946-806C-880E74DD49E6}" sibTransId="{78FD542F-18C3-4613-93D0-2893808236B0}"/>
    <dgm:cxn modelId="{1584D3BF-DB77-4925-B2FC-F8EB75C4F8D5}" type="presParOf" srcId="{5588786B-AD35-4007-83C0-4B70C25F38F3}" destId="{C8DDB9C1-69FE-4105-885F-D6A6D18C7EA5}" srcOrd="0" destOrd="0" presId="urn:microsoft.com/office/officeart/2008/layout/SquareAccentList"/>
    <dgm:cxn modelId="{64055D92-F8E5-4CD6-93C8-3DE7476A7E70}" type="presParOf" srcId="{C8DDB9C1-69FE-4105-885F-D6A6D18C7EA5}" destId="{C2E4E514-BFBD-4859-AB31-615CC7DC432C}" srcOrd="0" destOrd="0" presId="urn:microsoft.com/office/officeart/2008/layout/SquareAccentList"/>
    <dgm:cxn modelId="{8A108FAF-A1E5-4B65-80C5-C45CF3AACFC8}" type="presParOf" srcId="{C2E4E514-BFBD-4859-AB31-615CC7DC432C}" destId="{4824930B-421C-499E-9FA5-F2C23C95EE5C}" srcOrd="0" destOrd="0" presId="urn:microsoft.com/office/officeart/2008/layout/SquareAccentList"/>
    <dgm:cxn modelId="{A6CA3B20-7993-4842-BE3A-58A875756412}" type="presParOf" srcId="{C2E4E514-BFBD-4859-AB31-615CC7DC432C}" destId="{2E6F174A-9703-43BA-9A64-95C351332096}" srcOrd="1" destOrd="0" presId="urn:microsoft.com/office/officeart/2008/layout/SquareAccentList"/>
    <dgm:cxn modelId="{8F68D3E6-DECB-412F-8FD9-4C352049CE66}" type="presParOf" srcId="{C2E4E514-BFBD-4859-AB31-615CC7DC432C}" destId="{A529B432-73FB-4C48-B2A0-0ECA1B1C3E79}" srcOrd="2" destOrd="0" presId="urn:microsoft.com/office/officeart/2008/layout/SquareAccentList"/>
    <dgm:cxn modelId="{76B8D8B4-46F1-4C26-9575-F640A27E0848}" type="presParOf" srcId="{C8DDB9C1-69FE-4105-885F-D6A6D18C7EA5}" destId="{0DCD49E6-AD1D-4D22-93E6-E63005B7BA9B}" srcOrd="1" destOrd="0" presId="urn:microsoft.com/office/officeart/2008/layout/SquareAccentList"/>
    <dgm:cxn modelId="{EE3A54B0-2107-4239-A769-08E115D7C495}" type="presParOf" srcId="{0DCD49E6-AD1D-4D22-93E6-E63005B7BA9B}" destId="{19EDC7F5-F883-479D-92FE-B99959F385F5}" srcOrd="0" destOrd="0" presId="urn:microsoft.com/office/officeart/2008/layout/SquareAccentList"/>
    <dgm:cxn modelId="{E3741449-8DF9-402F-AE08-B709A37E565A}" type="presParOf" srcId="{19EDC7F5-F883-479D-92FE-B99959F385F5}" destId="{2BEBC9CA-54CB-46A5-87A1-BEE6AA4DF616}" srcOrd="0" destOrd="0" presId="urn:microsoft.com/office/officeart/2008/layout/SquareAccentList"/>
    <dgm:cxn modelId="{4F3AFC6C-07DF-460E-8F8B-EB3EEFD2CD92}" type="presParOf" srcId="{19EDC7F5-F883-479D-92FE-B99959F385F5}" destId="{8E3C2068-F28F-4E2B-BDFD-E2070199CDDE}" srcOrd="1" destOrd="0" presId="urn:microsoft.com/office/officeart/2008/layout/SquareAccentList"/>
    <dgm:cxn modelId="{8300EE9F-5F7E-463C-B918-364945EAC8E1}" type="presParOf" srcId="{0DCD49E6-AD1D-4D22-93E6-E63005B7BA9B}" destId="{B2D8CD64-C90D-4389-983A-D1E59A3AB1AA}" srcOrd="1" destOrd="0" presId="urn:microsoft.com/office/officeart/2008/layout/SquareAccentList"/>
    <dgm:cxn modelId="{7F1AEB85-0553-4B52-ABF6-BA9C3E09260F}" type="presParOf" srcId="{B2D8CD64-C90D-4389-983A-D1E59A3AB1AA}" destId="{E85357D4-65C3-4216-B560-53A13CFF1BD5}" srcOrd="0" destOrd="0" presId="urn:microsoft.com/office/officeart/2008/layout/SquareAccentList"/>
    <dgm:cxn modelId="{B8E69E03-A5BC-4669-A79A-E35E7C11F143}" type="presParOf" srcId="{B2D8CD64-C90D-4389-983A-D1E59A3AB1AA}" destId="{EEF365A2-017A-4486-A864-8F78C9618A22}" srcOrd="1" destOrd="0" presId="urn:microsoft.com/office/officeart/2008/layout/SquareAccentList"/>
    <dgm:cxn modelId="{45E00A62-88D1-4DB0-AAB8-14162971D87B}" type="presParOf" srcId="{0DCD49E6-AD1D-4D22-93E6-E63005B7BA9B}" destId="{F66F4CF4-5BA8-440A-A46C-2BCF2394854D}" srcOrd="2" destOrd="0" presId="urn:microsoft.com/office/officeart/2008/layout/SquareAccentList"/>
    <dgm:cxn modelId="{1475BCF8-83A5-47D3-8E2B-49DC349107E6}" type="presParOf" srcId="{F66F4CF4-5BA8-440A-A46C-2BCF2394854D}" destId="{CB04ABF5-668F-49A5-9CC8-2AC10E3C81B0}" srcOrd="0" destOrd="0" presId="urn:microsoft.com/office/officeart/2008/layout/SquareAccentList"/>
    <dgm:cxn modelId="{9E85B4A6-2DD8-4A19-A14D-518EC5F6327B}" type="presParOf" srcId="{F66F4CF4-5BA8-440A-A46C-2BCF2394854D}" destId="{F55275E6-779C-483B-BECB-9BF0FDB0B5C5}" srcOrd="1" destOrd="0" presId="urn:microsoft.com/office/officeart/2008/layout/SquareAccentList"/>
    <dgm:cxn modelId="{DC497798-1188-410F-9FEC-67A480FFB628}" type="presParOf" srcId="{0DCD49E6-AD1D-4D22-93E6-E63005B7BA9B}" destId="{5A71DCE8-E81E-42EE-BF63-B464C6C583DE}" srcOrd="3" destOrd="0" presId="urn:microsoft.com/office/officeart/2008/layout/SquareAccentList"/>
    <dgm:cxn modelId="{492DB512-F7B8-4B66-9D39-770ADECCF344}" type="presParOf" srcId="{5A71DCE8-E81E-42EE-BF63-B464C6C583DE}" destId="{9DB2B82A-C9AD-441E-810D-49CFD66880CB}" srcOrd="0" destOrd="0" presId="urn:microsoft.com/office/officeart/2008/layout/SquareAccentList"/>
    <dgm:cxn modelId="{DDBF97E2-4F43-42BE-9AE8-707406F864F4}" type="presParOf" srcId="{5A71DCE8-E81E-42EE-BF63-B464C6C583DE}" destId="{40BDF99C-8BA6-47C9-A63A-3BAFF421AA86}" srcOrd="1" destOrd="0" presId="urn:microsoft.com/office/officeart/2008/layout/SquareAccentList"/>
    <dgm:cxn modelId="{C4F6526F-1835-41DA-860B-C9D26D553148}" type="presParOf" srcId="{5588786B-AD35-4007-83C0-4B70C25F38F3}" destId="{382561C6-071B-41E4-9DED-C147D228E7CD}" srcOrd="1" destOrd="0" presId="urn:microsoft.com/office/officeart/2008/layout/SquareAccentList"/>
    <dgm:cxn modelId="{BBEE3C76-F156-4220-B2B0-98BC479E0C4E}" type="presParOf" srcId="{382561C6-071B-41E4-9DED-C147D228E7CD}" destId="{0C335D32-924E-4D4C-BC80-6A00A1621A92}" srcOrd="0" destOrd="0" presId="urn:microsoft.com/office/officeart/2008/layout/SquareAccentList"/>
    <dgm:cxn modelId="{C3573BEA-F230-4DA3-9EBC-746D8F60F210}" type="presParOf" srcId="{0C335D32-924E-4D4C-BC80-6A00A1621A92}" destId="{91E55F5F-2577-4583-8773-ED5539810B0B}" srcOrd="0" destOrd="0" presId="urn:microsoft.com/office/officeart/2008/layout/SquareAccentList"/>
    <dgm:cxn modelId="{C9C0E408-35FD-46B2-B914-D3D999A631B5}" type="presParOf" srcId="{0C335D32-924E-4D4C-BC80-6A00A1621A92}" destId="{33D48592-D1E1-41B0-98A8-5736861F2A33}" srcOrd="1" destOrd="0" presId="urn:microsoft.com/office/officeart/2008/layout/SquareAccentList"/>
    <dgm:cxn modelId="{1D4810AA-CDCB-42BF-AAB9-35BDD774242F}" type="presParOf" srcId="{0C335D32-924E-4D4C-BC80-6A00A1621A92}" destId="{B2C8C18A-6CB4-4D76-AD07-00BB5B71D856}" srcOrd="2" destOrd="0" presId="urn:microsoft.com/office/officeart/2008/layout/SquareAccentList"/>
    <dgm:cxn modelId="{CD99A8BE-59F7-43BE-9D95-752E23C81D54}" type="presParOf" srcId="{382561C6-071B-41E4-9DED-C147D228E7CD}" destId="{390EAE36-391A-4ECA-AD56-B68FF145F6CA}" srcOrd="1" destOrd="0" presId="urn:microsoft.com/office/officeart/2008/layout/SquareAccentList"/>
    <dgm:cxn modelId="{196FE176-7823-4166-BACB-1AD185A61B27}" type="presParOf" srcId="{390EAE36-391A-4ECA-AD56-B68FF145F6CA}" destId="{96EFA967-4F49-499A-AE5A-C7A41B6FAB41}" srcOrd="0" destOrd="0" presId="urn:microsoft.com/office/officeart/2008/layout/SquareAccentList"/>
    <dgm:cxn modelId="{305E4390-B368-46F5-8FD0-0E2C5F4A2BDE}" type="presParOf" srcId="{96EFA967-4F49-499A-AE5A-C7A41B6FAB41}" destId="{65EB446D-CC2F-4332-A743-6D6642D75E57}" srcOrd="0" destOrd="0" presId="urn:microsoft.com/office/officeart/2008/layout/SquareAccentList"/>
    <dgm:cxn modelId="{8075CA2E-7358-4F24-9D15-4EAD01818382}" type="presParOf" srcId="{96EFA967-4F49-499A-AE5A-C7A41B6FAB41}" destId="{C7E07D8C-D0B2-4CD3-AA4A-79B44F31EC70}" srcOrd="1" destOrd="0" presId="urn:microsoft.com/office/officeart/2008/layout/SquareAccentList"/>
    <dgm:cxn modelId="{DDC88A3D-5FA0-4314-A835-B3EB636C62DF}" type="presParOf" srcId="{390EAE36-391A-4ECA-AD56-B68FF145F6CA}" destId="{AC181D67-16C1-4ED6-9BE2-27867D72E8C4}" srcOrd="1" destOrd="0" presId="urn:microsoft.com/office/officeart/2008/layout/SquareAccentList"/>
    <dgm:cxn modelId="{1C512F6A-8E07-42E5-9B0E-34564BDC14E2}" type="presParOf" srcId="{AC181D67-16C1-4ED6-9BE2-27867D72E8C4}" destId="{667F39AB-31E9-41A8-94FC-2A5730041D10}" srcOrd="0" destOrd="0" presId="urn:microsoft.com/office/officeart/2008/layout/SquareAccentList"/>
    <dgm:cxn modelId="{BF0C580B-6641-4389-AC10-DE0ADBECCBE3}" type="presParOf" srcId="{AC181D67-16C1-4ED6-9BE2-27867D72E8C4}" destId="{7405C7F4-4DFF-42EC-AD04-FFF91E58D978}" srcOrd="1" destOrd="0" presId="urn:microsoft.com/office/officeart/2008/layout/SquareAccentList"/>
    <dgm:cxn modelId="{38E9FB2F-2D7D-432F-9883-F42F44D82180}" type="presParOf" srcId="{390EAE36-391A-4ECA-AD56-B68FF145F6CA}" destId="{3853F8FA-1BB4-4E43-945B-7C043DFCF354}" srcOrd="2" destOrd="0" presId="urn:microsoft.com/office/officeart/2008/layout/SquareAccentList"/>
    <dgm:cxn modelId="{ED5DBF55-9EDC-4F02-9075-DCFD48357045}" type="presParOf" srcId="{3853F8FA-1BB4-4E43-945B-7C043DFCF354}" destId="{D7AF0CC4-B531-496D-A981-1B977433C300}" srcOrd="0" destOrd="0" presId="urn:microsoft.com/office/officeart/2008/layout/SquareAccentList"/>
    <dgm:cxn modelId="{DCBC393A-25AD-481A-8BFA-B63A0091C19C}" type="presParOf" srcId="{3853F8FA-1BB4-4E43-945B-7C043DFCF354}" destId="{379CA2D2-6F4D-4026-9B9E-C25CD0E9270A}" srcOrd="1" destOrd="0" presId="urn:microsoft.com/office/officeart/2008/layout/SquareAccentList"/>
    <dgm:cxn modelId="{3734D746-CE8E-4A6D-94B0-3AFCC4D7D17B}" type="presParOf" srcId="{390EAE36-391A-4ECA-AD56-B68FF145F6CA}" destId="{D3DB55C0-4EF7-402E-8A5D-9ADCCF6A45F9}" srcOrd="3" destOrd="0" presId="urn:microsoft.com/office/officeart/2008/layout/SquareAccentList"/>
    <dgm:cxn modelId="{A7C773E0-2EBB-49CE-8A6B-9E9D2E648E36}" type="presParOf" srcId="{D3DB55C0-4EF7-402E-8A5D-9ADCCF6A45F9}" destId="{82C5D308-5767-4B7C-9A5B-73C95FC90255}" srcOrd="0" destOrd="0" presId="urn:microsoft.com/office/officeart/2008/layout/SquareAccentList"/>
    <dgm:cxn modelId="{8FBD1E6A-FFE6-460E-A872-7E7525512FA5}" type="presParOf" srcId="{D3DB55C0-4EF7-402E-8A5D-9ADCCF6A45F9}" destId="{401E086A-74B3-45F8-9475-2645910C9ECE}" srcOrd="1" destOrd="0" presId="urn:microsoft.com/office/officeart/2008/layout/SquareAccentList"/>
    <dgm:cxn modelId="{75A09BFB-0C86-497E-A410-14A044610242}" type="presParOf" srcId="{5588786B-AD35-4007-83C0-4B70C25F38F3}" destId="{6B215DF2-121E-4798-968D-E506FE04BAEA}" srcOrd="2" destOrd="0" presId="urn:microsoft.com/office/officeart/2008/layout/SquareAccentList"/>
    <dgm:cxn modelId="{0B001A1E-E94F-46CA-B856-FFC79DC15D69}" type="presParOf" srcId="{6B215DF2-121E-4798-968D-E506FE04BAEA}" destId="{22FBC6D1-F195-45F2-BC7B-14DB4AA55C02}" srcOrd="0" destOrd="0" presId="urn:microsoft.com/office/officeart/2008/layout/SquareAccentList"/>
    <dgm:cxn modelId="{DB6437FC-2D60-4BC9-903D-FD105C814742}" type="presParOf" srcId="{22FBC6D1-F195-45F2-BC7B-14DB4AA55C02}" destId="{42443F3B-4B8F-4C35-867D-89FF727E37B5}" srcOrd="0" destOrd="0" presId="urn:microsoft.com/office/officeart/2008/layout/SquareAccentList"/>
    <dgm:cxn modelId="{F4BC8A45-268F-40AE-88A8-D44EC74515B4}" type="presParOf" srcId="{22FBC6D1-F195-45F2-BC7B-14DB4AA55C02}" destId="{F20C0EA7-A4CD-429F-B764-2644AE4858E3}" srcOrd="1" destOrd="0" presId="urn:microsoft.com/office/officeart/2008/layout/SquareAccentList"/>
    <dgm:cxn modelId="{3B2585A0-E4B2-4656-84C7-47E03E3BEF78}" type="presParOf" srcId="{22FBC6D1-F195-45F2-BC7B-14DB4AA55C02}" destId="{1D724195-B8E4-47AD-B4CE-7D3AAAAA01BC}" srcOrd="2" destOrd="0" presId="urn:microsoft.com/office/officeart/2008/layout/SquareAccentList"/>
    <dgm:cxn modelId="{C3D02C3A-ADFF-4336-B9D5-72C304819869}" type="presParOf" srcId="{6B215DF2-121E-4798-968D-E506FE04BAEA}" destId="{6988B8B8-BD28-4536-98BC-A65BC6F400CF}" srcOrd="1" destOrd="0" presId="urn:microsoft.com/office/officeart/2008/layout/SquareAccentList"/>
    <dgm:cxn modelId="{0B517446-B81F-4937-8261-0CD8CC104D6E}" type="presParOf" srcId="{6988B8B8-BD28-4536-98BC-A65BC6F400CF}" destId="{C0861273-B2FB-41C8-9ABE-D3A80A437A17}" srcOrd="0" destOrd="0" presId="urn:microsoft.com/office/officeart/2008/layout/SquareAccentList"/>
    <dgm:cxn modelId="{8DEBD268-DA2B-4212-896C-F4838615B844}" type="presParOf" srcId="{C0861273-B2FB-41C8-9ABE-D3A80A437A17}" destId="{4C3BF968-E771-4B2B-A391-B0CD3D77645E}" srcOrd="0" destOrd="0" presId="urn:microsoft.com/office/officeart/2008/layout/SquareAccentList"/>
    <dgm:cxn modelId="{3EA2F2F4-411F-4FFC-8140-1425C4974A53}" type="presParOf" srcId="{C0861273-B2FB-41C8-9ABE-D3A80A437A17}" destId="{2DD7B031-5796-42E9-8594-E1CC45C06BE3}" srcOrd="1" destOrd="0" presId="urn:microsoft.com/office/officeart/2008/layout/SquareAccentList"/>
    <dgm:cxn modelId="{30BB2FAD-6702-4313-A742-08B5B80640BD}" type="presParOf" srcId="{6988B8B8-BD28-4536-98BC-A65BC6F400CF}" destId="{8E93833A-2E8E-4570-8556-575D3716486B}" srcOrd="1" destOrd="0" presId="urn:microsoft.com/office/officeart/2008/layout/SquareAccentList"/>
    <dgm:cxn modelId="{C56C48F8-A754-41B7-BEE6-055E9CDAE374}" type="presParOf" srcId="{8E93833A-2E8E-4570-8556-575D3716486B}" destId="{8F8DB584-462F-43F7-9E62-938A8383C690}" srcOrd="0" destOrd="0" presId="urn:microsoft.com/office/officeart/2008/layout/SquareAccentList"/>
    <dgm:cxn modelId="{0FA6D3BA-713E-4E26-86C6-CE0C9B15C7AF}" type="presParOf" srcId="{8E93833A-2E8E-4570-8556-575D3716486B}" destId="{876CE31F-5698-48C2-87A7-241623177CC4}" srcOrd="1" destOrd="0" presId="urn:microsoft.com/office/officeart/2008/layout/SquareAccentList"/>
    <dgm:cxn modelId="{5DAA862C-1253-4250-A389-A44478CCEE5D}" type="presParOf" srcId="{6988B8B8-BD28-4536-98BC-A65BC6F400CF}" destId="{81A0172B-7EB3-41F4-BD01-13EA13BE897B}" srcOrd="2" destOrd="0" presId="urn:microsoft.com/office/officeart/2008/layout/SquareAccentList"/>
    <dgm:cxn modelId="{4078BF1A-45B0-4DBF-9B76-85200770199B}" type="presParOf" srcId="{81A0172B-7EB3-41F4-BD01-13EA13BE897B}" destId="{D22E87B9-8C8E-4BBE-9D5A-29777E4B8E16}" srcOrd="0" destOrd="0" presId="urn:microsoft.com/office/officeart/2008/layout/SquareAccentList"/>
    <dgm:cxn modelId="{1F693CE8-EB96-4CB4-ACB8-F9A69C396F21}" type="presParOf" srcId="{81A0172B-7EB3-41F4-BD01-13EA13BE897B}" destId="{8276AEB0-EEF6-4154-8DD5-231863AA66B0}" srcOrd="1" destOrd="0" presId="urn:microsoft.com/office/officeart/2008/layout/SquareAccentList"/>
    <dgm:cxn modelId="{2F55B40A-0941-4071-AD06-828178B864A6}" type="presParOf" srcId="{6988B8B8-BD28-4536-98BC-A65BC6F400CF}" destId="{A16E3387-FD53-48CC-982B-7BE68F81F1FE}" srcOrd="3" destOrd="0" presId="urn:microsoft.com/office/officeart/2008/layout/SquareAccentList"/>
    <dgm:cxn modelId="{BA915280-4476-4F48-8587-88F004D4FE34}" type="presParOf" srcId="{A16E3387-FD53-48CC-982B-7BE68F81F1FE}" destId="{0A3AF56A-7ED8-4000-96AF-20A4646A4047}" srcOrd="0" destOrd="0" presId="urn:microsoft.com/office/officeart/2008/layout/SquareAccentList"/>
    <dgm:cxn modelId="{861655A1-D084-4D62-AB95-83263D177E8C}" type="presParOf" srcId="{A16E3387-FD53-48CC-982B-7BE68F81F1FE}" destId="{D9AEE399-A1F4-41C2-8368-3F77915EE3EE}"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7E64C1-B6DB-43D9-9DE8-A4F3E5B06E9C}"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C6838C1D-89BD-4E28-A48D-AD8762714FDB}">
      <dgm:prSet phldrT="[Text]" custT="1"/>
      <dgm:spPr/>
      <dgm:t>
        <a:bodyPr/>
        <a:lstStyle/>
        <a:p>
          <a:r>
            <a:rPr lang="zh-CN" sz="2400" b="0" i="0">
              <a:latin typeface="Arial"/>
            </a:rPr>
            <a:t>ESI</a:t>
          </a:r>
        </a:p>
      </dgm:t>
    </dgm:pt>
    <dgm:pt modelId="{361E63EA-257C-44CA-A761-EC9F68CD98BD}" type="parTrans" cxnId="{2BAA679A-487F-49ED-ADCA-A50857A192B6}">
      <dgm:prSet/>
      <dgm:spPr/>
      <dgm:t>
        <a:bodyPr/>
        <a:lstStyle/>
        <a:p>
          <a:endParaRPr lang="en-US" sz="1200"/>
        </a:p>
      </dgm:t>
    </dgm:pt>
    <dgm:pt modelId="{5823F36B-FCF1-4944-82D7-822AA5E2E4B8}" type="sibTrans" cxnId="{2BAA679A-487F-49ED-ADCA-A50857A192B6}">
      <dgm:prSet/>
      <dgm:spPr/>
      <dgm:t>
        <a:bodyPr/>
        <a:lstStyle/>
        <a:p>
          <a:endParaRPr lang="en-US" sz="1200"/>
        </a:p>
      </dgm:t>
    </dgm:pt>
    <dgm:pt modelId="{55CBD83E-CE67-4197-A4C8-1586734ECF9D}">
      <dgm:prSet phldrT="[Text]" custT="1"/>
      <dgm:spPr/>
      <dgm:t>
        <a:bodyPr/>
        <a:lstStyle/>
        <a:p>
          <a:r>
            <a:rPr lang="zh-CN" sz="1200" b="1" i="0">
              <a:latin typeface="Arial"/>
            </a:rPr>
            <a:t>溶液中的离子，</a:t>
          </a:r>
          <a:r>
            <a:rPr lang="zh-CN" sz="1200" b="0" i="0">
              <a:latin typeface="Arial"/>
            </a:rPr>
            <a:t>如儿茶酚胺、硫酸盐结合物、季铵类</a:t>
          </a:r>
        </a:p>
      </dgm:t>
    </dgm:pt>
    <dgm:pt modelId="{9404D5D2-00D3-4680-A726-9E7ACB6FDA4C}" type="parTrans" cxnId="{BD58F919-90F2-4699-AA4E-B38EFB2B1A7A}">
      <dgm:prSet/>
      <dgm:spPr/>
      <dgm:t>
        <a:bodyPr/>
        <a:lstStyle/>
        <a:p>
          <a:endParaRPr lang="en-US" sz="1200"/>
        </a:p>
      </dgm:t>
    </dgm:pt>
    <dgm:pt modelId="{C48EDB91-E9A2-4B65-9319-75CD739A1F2C}" type="sibTrans" cxnId="{BD58F919-90F2-4699-AA4E-B38EFB2B1A7A}">
      <dgm:prSet/>
      <dgm:spPr/>
      <dgm:t>
        <a:bodyPr/>
        <a:lstStyle/>
        <a:p>
          <a:endParaRPr lang="en-US" sz="1200"/>
        </a:p>
      </dgm:t>
    </dgm:pt>
    <dgm:pt modelId="{AEABE054-CE10-4DAA-BD2C-8397DA3249E7}">
      <dgm:prSet phldrT="[Text]" custT="1"/>
      <dgm:spPr/>
      <dgm:t>
        <a:bodyPr/>
        <a:lstStyle/>
        <a:p>
          <a:r>
            <a:rPr lang="zh-CN" sz="1200" b="1" i="0">
              <a:latin typeface="Arial"/>
            </a:rPr>
            <a:t>含有杂原子的化合物，</a:t>
          </a:r>
          <a:r>
            <a:rPr lang="zh-CN" sz="1200" b="0" i="0">
              <a:latin typeface="Arial"/>
            </a:rPr>
            <a:t>如氨基甲酸酯、苯二氮卓类药物</a:t>
          </a:r>
        </a:p>
      </dgm:t>
    </dgm:pt>
    <dgm:pt modelId="{F50092B4-19E6-40C3-81AF-F556ADAEEA3B}" type="parTrans" cxnId="{41DE1115-901F-4303-95A2-B229F0700C22}">
      <dgm:prSet/>
      <dgm:spPr/>
      <dgm:t>
        <a:bodyPr/>
        <a:lstStyle/>
        <a:p>
          <a:endParaRPr lang="en-US" sz="1200"/>
        </a:p>
      </dgm:t>
    </dgm:pt>
    <dgm:pt modelId="{B04EBA2C-100D-4EE4-B8BA-A7FBD810E1C3}" type="sibTrans" cxnId="{41DE1115-901F-4303-95A2-B229F0700C22}">
      <dgm:prSet/>
      <dgm:spPr/>
      <dgm:t>
        <a:bodyPr/>
        <a:lstStyle/>
        <a:p>
          <a:endParaRPr lang="en-US" sz="1200"/>
        </a:p>
      </dgm:t>
    </dgm:pt>
    <dgm:pt modelId="{E011D96D-2642-4A7E-A448-689A8BA3EEC5}">
      <dgm:prSet phldrT="[Text]" custT="1"/>
      <dgm:spPr/>
      <dgm:t>
        <a:bodyPr/>
        <a:lstStyle/>
        <a:p>
          <a:r>
            <a:rPr lang="zh-CN" sz="1200" b="1" i="0">
              <a:latin typeface="Arial"/>
            </a:rPr>
            <a:t>在溶液中带多电荷的化合物，</a:t>
          </a:r>
          <a:r>
            <a:rPr lang="zh-CN" sz="1200" b="0" i="0">
              <a:latin typeface="Arial"/>
            </a:rPr>
            <a:t>如蛋白质、多肽、寡核苷酸</a:t>
          </a:r>
        </a:p>
      </dgm:t>
    </dgm:pt>
    <dgm:pt modelId="{3E604293-4217-4946-806C-880E74DD49E6}" type="parTrans" cxnId="{5208CE35-13CA-410A-89D5-CD805C78F7F5}">
      <dgm:prSet/>
      <dgm:spPr/>
      <dgm:t>
        <a:bodyPr/>
        <a:lstStyle/>
        <a:p>
          <a:endParaRPr lang="en-US" sz="1200"/>
        </a:p>
      </dgm:t>
    </dgm:pt>
    <dgm:pt modelId="{78FD542F-18C3-4613-93D0-2893808236B0}" type="sibTrans" cxnId="{5208CE35-13CA-410A-89D5-CD805C78F7F5}">
      <dgm:prSet/>
      <dgm:spPr/>
      <dgm:t>
        <a:bodyPr/>
        <a:lstStyle/>
        <a:p>
          <a:endParaRPr lang="en-US" sz="1200"/>
        </a:p>
      </dgm:t>
    </dgm:pt>
    <dgm:pt modelId="{96CCB5BE-6970-4317-9F47-0158DD37C3F8}">
      <dgm:prSet phldrT="[Text]" custT="1"/>
      <dgm:spPr/>
      <dgm:t>
        <a:bodyPr/>
        <a:lstStyle/>
        <a:p>
          <a:r>
            <a:rPr lang="zh-CN" sz="2400" b="0" i="0">
              <a:latin typeface="Arial"/>
            </a:rPr>
            <a:t>APCI</a:t>
          </a:r>
        </a:p>
      </dgm:t>
    </dgm:pt>
    <dgm:pt modelId="{DAC6AB48-5B39-4BAF-87A0-DF752EDAD284}" type="parTrans" cxnId="{5452050F-1398-4DCA-86C1-7FDC2D30B121}">
      <dgm:prSet/>
      <dgm:spPr/>
      <dgm:t>
        <a:bodyPr/>
        <a:lstStyle/>
        <a:p>
          <a:endParaRPr lang="en-US" sz="1200"/>
        </a:p>
      </dgm:t>
    </dgm:pt>
    <dgm:pt modelId="{4C6269A7-96B1-43DB-988D-F3D9CEB32719}" type="sibTrans" cxnId="{5452050F-1398-4DCA-86C1-7FDC2D30B121}">
      <dgm:prSet/>
      <dgm:spPr/>
      <dgm:t>
        <a:bodyPr/>
        <a:lstStyle/>
        <a:p>
          <a:endParaRPr lang="en-US" sz="1200"/>
        </a:p>
      </dgm:t>
    </dgm:pt>
    <dgm:pt modelId="{A488410C-910D-4F37-A4DE-3FA323705F6A}">
      <dgm:prSet phldrT="[Text]" custT="1"/>
      <dgm:spPr/>
      <dgm:t>
        <a:bodyPr/>
        <a:lstStyle/>
        <a:p>
          <a:r>
            <a:rPr lang="zh-CN" sz="1200" b="1" i="0">
              <a:latin typeface="Arial"/>
            </a:rPr>
            <a:t>具有中等分子量和极性的化合物，</a:t>
          </a:r>
          <a:r>
            <a:rPr lang="zh-CN" sz="1200" b="0" i="0">
              <a:latin typeface="Arial"/>
            </a:rPr>
            <a:t>如 PAH、PCB、脂肪酸、邻苯二甲酸酯类、乙醇</a:t>
          </a:r>
        </a:p>
      </dgm:t>
    </dgm:pt>
    <dgm:pt modelId="{2CE25CD3-BB23-4E10-B237-422F6684A2FE}" type="parTrans" cxnId="{54CD9402-699E-469B-84A3-064F958E84D6}">
      <dgm:prSet/>
      <dgm:spPr/>
      <dgm:t>
        <a:bodyPr/>
        <a:lstStyle/>
        <a:p>
          <a:endParaRPr lang="en-US" sz="1200"/>
        </a:p>
      </dgm:t>
    </dgm:pt>
    <dgm:pt modelId="{EA285C60-85B0-43B4-A349-49369FD4F293}" type="sibTrans" cxnId="{54CD9402-699E-469B-84A3-064F958E84D6}">
      <dgm:prSet/>
      <dgm:spPr/>
      <dgm:t>
        <a:bodyPr/>
        <a:lstStyle/>
        <a:p>
          <a:endParaRPr lang="en-US" sz="1200"/>
        </a:p>
      </dgm:t>
    </dgm:pt>
    <dgm:pt modelId="{2A081E4F-8397-402B-B7E2-89F3C5D528AF}">
      <dgm:prSet phldrT="[Text]" custT="1"/>
      <dgm:spPr/>
      <dgm:t>
        <a:bodyPr/>
        <a:lstStyle/>
        <a:p>
          <a:r>
            <a:rPr lang="zh-CN" sz="1200" b="1" i="0">
              <a:latin typeface="Arial"/>
            </a:rPr>
            <a:t>含有杂原子的化合物，</a:t>
          </a:r>
          <a:r>
            <a:rPr lang="zh-CN" sz="1200" b="0" i="0">
              <a:latin typeface="Arial"/>
            </a:rPr>
            <a:t>如氨基甲酸酯、苯二氮卓类药物</a:t>
          </a:r>
        </a:p>
      </dgm:t>
    </dgm:pt>
    <dgm:pt modelId="{5453935A-5597-40ED-934A-F92086EDBF73}" type="parTrans" cxnId="{E388234F-E102-4D30-AD4D-9046CED0714D}">
      <dgm:prSet/>
      <dgm:spPr/>
      <dgm:t>
        <a:bodyPr/>
        <a:lstStyle/>
        <a:p>
          <a:endParaRPr lang="en-US" sz="1200"/>
        </a:p>
      </dgm:t>
    </dgm:pt>
    <dgm:pt modelId="{FF9CCB8A-1130-46EB-82B1-7252739CBC31}" type="sibTrans" cxnId="{E388234F-E102-4D30-AD4D-9046CED0714D}">
      <dgm:prSet/>
      <dgm:spPr/>
      <dgm:t>
        <a:bodyPr/>
        <a:lstStyle/>
        <a:p>
          <a:endParaRPr lang="en-US" sz="1200"/>
        </a:p>
      </dgm:t>
    </dgm:pt>
    <dgm:pt modelId="{32A5B90A-8D81-4DBD-891B-3007C9FA5CD5}">
      <dgm:prSet phldrT="[Text]" custT="1"/>
      <dgm:spPr/>
      <dgm:t>
        <a:bodyPr/>
        <a:lstStyle/>
        <a:p>
          <a:r>
            <a:rPr lang="zh-CN" sz="1200" b="1" i="0">
              <a:latin typeface="Arial"/>
            </a:rPr>
            <a:t>非极性过强而无法产生 ESI 响应的化合物</a:t>
          </a:r>
        </a:p>
      </dgm:t>
    </dgm:pt>
    <dgm:pt modelId="{7A9F78C7-5DCE-4A95-A044-BDC6B0369723}" type="parTrans" cxnId="{E673C465-7C6E-4941-A4A5-743B3EBE9118}">
      <dgm:prSet/>
      <dgm:spPr/>
      <dgm:t>
        <a:bodyPr/>
        <a:lstStyle/>
        <a:p>
          <a:endParaRPr lang="en-US" sz="1200"/>
        </a:p>
      </dgm:t>
    </dgm:pt>
    <dgm:pt modelId="{ECEC4A9B-5300-480A-86D2-6DD0A9AD0F65}" type="sibTrans" cxnId="{E673C465-7C6E-4941-A4A5-743B3EBE9118}">
      <dgm:prSet/>
      <dgm:spPr/>
      <dgm:t>
        <a:bodyPr/>
        <a:lstStyle/>
        <a:p>
          <a:endParaRPr lang="en-US" sz="1200"/>
        </a:p>
      </dgm:t>
    </dgm:pt>
    <dgm:pt modelId="{192BD182-DF88-4DC4-8DD0-667EE7AFB492}">
      <dgm:prSet phldrT="[Text]" custT="1"/>
      <dgm:spPr/>
      <dgm:t>
        <a:bodyPr/>
        <a:lstStyle/>
        <a:p>
          <a:r>
            <a:rPr lang="zh-CN" sz="2400" b="0" i="0">
              <a:latin typeface="Arial"/>
            </a:rPr>
            <a:t>APPI</a:t>
          </a:r>
        </a:p>
      </dgm:t>
    </dgm:pt>
    <dgm:pt modelId="{3E813907-5FB8-4CD5-BF30-5F854B9C6234}" type="parTrans" cxnId="{F9CF68B4-3347-49B6-A247-2471685B8728}">
      <dgm:prSet/>
      <dgm:spPr/>
      <dgm:t>
        <a:bodyPr/>
        <a:lstStyle/>
        <a:p>
          <a:endParaRPr lang="en-US" sz="1200"/>
        </a:p>
      </dgm:t>
    </dgm:pt>
    <dgm:pt modelId="{DD1D41D8-03F7-4974-A0DD-81347A727E82}" type="sibTrans" cxnId="{F9CF68B4-3347-49B6-A247-2471685B8728}">
      <dgm:prSet/>
      <dgm:spPr/>
      <dgm:t>
        <a:bodyPr/>
        <a:lstStyle/>
        <a:p>
          <a:endParaRPr lang="en-US" sz="1200"/>
        </a:p>
      </dgm:t>
    </dgm:pt>
    <dgm:pt modelId="{DF5F6FF2-7F29-4162-A2A4-AC07CFF5811E}">
      <dgm:prSet phldrT="[Text]" custT="1"/>
      <dgm:spPr/>
      <dgm:t>
        <a:bodyPr/>
        <a:lstStyle/>
        <a:p>
          <a:r>
            <a:rPr lang="zh-CN" sz="1200" b="1" i="0" dirty="0">
              <a:latin typeface="Arial"/>
            </a:rPr>
            <a:t>具有中等分子量和中等至低极性的化合物，</a:t>
          </a:r>
          <a:r>
            <a:rPr lang="zh-CN" sz="1200" b="0" i="0" dirty="0">
              <a:latin typeface="Arial"/>
            </a:rPr>
            <a:t>如 PAH、PCB、脂肪酸、邻苯二甲酸酯类、</a:t>
          </a:r>
          <a:br>
            <a:rPr lang="en-US" altLang="zh-CN" sz="1200" b="0" i="0" dirty="0">
              <a:latin typeface="Arial"/>
            </a:rPr>
          </a:br>
          <a:r>
            <a:rPr lang="zh-CN" sz="1200" b="0" i="0" dirty="0">
              <a:latin typeface="Arial"/>
            </a:rPr>
            <a:t>乙醇</a:t>
          </a:r>
        </a:p>
      </dgm:t>
    </dgm:pt>
    <dgm:pt modelId="{33FAC66C-DE56-4CA5-8144-E6747E762010}" type="parTrans" cxnId="{188C2C1A-1CB1-4A67-830F-0196D28195C2}">
      <dgm:prSet/>
      <dgm:spPr/>
      <dgm:t>
        <a:bodyPr/>
        <a:lstStyle/>
        <a:p>
          <a:endParaRPr lang="en-US" sz="1200"/>
        </a:p>
      </dgm:t>
    </dgm:pt>
    <dgm:pt modelId="{2DA717BF-D940-4545-91B4-ED672770A49E}" type="sibTrans" cxnId="{188C2C1A-1CB1-4A67-830F-0196D28195C2}">
      <dgm:prSet/>
      <dgm:spPr/>
      <dgm:t>
        <a:bodyPr/>
        <a:lstStyle/>
        <a:p>
          <a:endParaRPr lang="en-US" sz="1200"/>
        </a:p>
      </dgm:t>
    </dgm:pt>
    <dgm:pt modelId="{0737782E-F7F4-47B7-A110-4470C275C561}">
      <dgm:prSet phldrT="[Text]" custT="1"/>
      <dgm:spPr/>
      <dgm:t>
        <a:bodyPr/>
        <a:lstStyle/>
        <a:p>
          <a:r>
            <a:rPr lang="zh-CN" sz="1200" b="1" i="0">
              <a:latin typeface="Arial"/>
            </a:rPr>
            <a:t>含有杂原子的化合物，</a:t>
          </a:r>
          <a:r>
            <a:rPr lang="zh-CN" sz="1200" b="0" i="0">
              <a:latin typeface="Arial"/>
            </a:rPr>
            <a:t>如氨基甲酸酯、苯二氮卓类药物</a:t>
          </a:r>
        </a:p>
      </dgm:t>
    </dgm:pt>
    <dgm:pt modelId="{F2285C47-CA50-47ED-9293-35661A8976DE}" type="parTrans" cxnId="{E8F31A2A-B491-40E7-8620-ED2AD8DA1FA7}">
      <dgm:prSet/>
      <dgm:spPr/>
      <dgm:t>
        <a:bodyPr/>
        <a:lstStyle/>
        <a:p>
          <a:endParaRPr lang="en-US" sz="1200"/>
        </a:p>
      </dgm:t>
    </dgm:pt>
    <dgm:pt modelId="{28D29EEB-BEB4-4063-9183-E2BC538A9D8D}" type="sibTrans" cxnId="{E8F31A2A-B491-40E7-8620-ED2AD8DA1FA7}">
      <dgm:prSet/>
      <dgm:spPr/>
      <dgm:t>
        <a:bodyPr/>
        <a:lstStyle/>
        <a:p>
          <a:endParaRPr lang="en-US" sz="1200"/>
        </a:p>
      </dgm:t>
    </dgm:pt>
    <dgm:pt modelId="{ED2A12F9-E303-4417-8BBC-6B44F10EDFBF}">
      <dgm:prSet phldrT="[Text]" custT="1"/>
      <dgm:spPr/>
      <dgm:t>
        <a:bodyPr/>
        <a:lstStyle/>
        <a:p>
          <a:r>
            <a:rPr lang="zh-CN" sz="1200" b="1" i="0">
              <a:latin typeface="Arial"/>
            </a:rPr>
            <a:t>非极性过强而无法产生 ESI 响应的化合物</a:t>
          </a:r>
        </a:p>
      </dgm:t>
    </dgm:pt>
    <dgm:pt modelId="{FDD91C35-2FF3-4181-BEB4-E2E535386F05}" type="parTrans" cxnId="{7AD24245-522C-4481-B141-C79D28468881}">
      <dgm:prSet/>
      <dgm:spPr/>
      <dgm:t>
        <a:bodyPr/>
        <a:lstStyle/>
        <a:p>
          <a:endParaRPr lang="en-US" sz="1200"/>
        </a:p>
      </dgm:t>
    </dgm:pt>
    <dgm:pt modelId="{55CC6138-FBFA-4686-AC79-AAD1ACEAA602}" type="sibTrans" cxnId="{7AD24245-522C-4481-B141-C79D28468881}">
      <dgm:prSet/>
      <dgm:spPr/>
      <dgm:t>
        <a:bodyPr/>
        <a:lstStyle/>
        <a:p>
          <a:endParaRPr lang="en-US" sz="1200"/>
        </a:p>
      </dgm:t>
    </dgm:pt>
    <dgm:pt modelId="{5588786B-AD35-4007-83C0-4B70C25F38F3}" type="pres">
      <dgm:prSet presAssocID="{6E7E64C1-B6DB-43D9-9DE8-A4F3E5B06E9C}" presName="layout" presStyleCnt="0">
        <dgm:presLayoutVars>
          <dgm:chMax/>
          <dgm:chPref/>
          <dgm:dir/>
          <dgm:resizeHandles/>
        </dgm:presLayoutVars>
      </dgm:prSet>
      <dgm:spPr/>
    </dgm:pt>
    <dgm:pt modelId="{C8DDB9C1-69FE-4105-885F-D6A6D18C7EA5}" type="pres">
      <dgm:prSet presAssocID="{C6838C1D-89BD-4E28-A48D-AD8762714FDB}" presName="root" presStyleCnt="0">
        <dgm:presLayoutVars>
          <dgm:chMax/>
          <dgm:chPref/>
        </dgm:presLayoutVars>
      </dgm:prSet>
      <dgm:spPr/>
    </dgm:pt>
    <dgm:pt modelId="{C2E4E514-BFBD-4859-AB31-615CC7DC432C}" type="pres">
      <dgm:prSet presAssocID="{C6838C1D-89BD-4E28-A48D-AD8762714FDB}" presName="rootComposite" presStyleCnt="0">
        <dgm:presLayoutVars/>
      </dgm:prSet>
      <dgm:spPr/>
    </dgm:pt>
    <dgm:pt modelId="{4824930B-421C-499E-9FA5-F2C23C95EE5C}" type="pres">
      <dgm:prSet presAssocID="{C6838C1D-89BD-4E28-A48D-AD8762714FDB}" presName="ParentAccent" presStyleLbl="alignNode1" presStyleIdx="0" presStyleCnt="3"/>
      <dgm:spPr/>
    </dgm:pt>
    <dgm:pt modelId="{2E6F174A-9703-43BA-9A64-95C351332096}" type="pres">
      <dgm:prSet presAssocID="{C6838C1D-89BD-4E28-A48D-AD8762714FDB}" presName="ParentSmallAccent" presStyleLbl="fgAcc1" presStyleIdx="0" presStyleCnt="3"/>
      <dgm:spPr/>
    </dgm:pt>
    <dgm:pt modelId="{A529B432-73FB-4C48-B2A0-0ECA1B1C3E79}" type="pres">
      <dgm:prSet presAssocID="{C6838C1D-89BD-4E28-A48D-AD8762714FDB}" presName="Parent" presStyleLbl="revTx" presStyleIdx="0" presStyleCnt="12">
        <dgm:presLayoutVars>
          <dgm:chMax/>
          <dgm:chPref val="4"/>
          <dgm:bulletEnabled val="1"/>
        </dgm:presLayoutVars>
      </dgm:prSet>
      <dgm:spPr/>
    </dgm:pt>
    <dgm:pt modelId="{0DCD49E6-AD1D-4D22-93E6-E63005B7BA9B}" type="pres">
      <dgm:prSet presAssocID="{C6838C1D-89BD-4E28-A48D-AD8762714FDB}" presName="childShape" presStyleCnt="0">
        <dgm:presLayoutVars>
          <dgm:chMax val="0"/>
          <dgm:chPref val="0"/>
        </dgm:presLayoutVars>
      </dgm:prSet>
      <dgm:spPr/>
    </dgm:pt>
    <dgm:pt modelId="{19EDC7F5-F883-479D-92FE-B99959F385F5}" type="pres">
      <dgm:prSet presAssocID="{55CBD83E-CE67-4197-A4C8-1586734ECF9D}" presName="childComposite" presStyleCnt="0">
        <dgm:presLayoutVars>
          <dgm:chMax val="0"/>
          <dgm:chPref val="0"/>
        </dgm:presLayoutVars>
      </dgm:prSet>
      <dgm:spPr/>
    </dgm:pt>
    <dgm:pt modelId="{2BEBC9CA-54CB-46A5-87A1-BEE6AA4DF616}" type="pres">
      <dgm:prSet presAssocID="{55CBD83E-CE67-4197-A4C8-1586734ECF9D}" presName="ChildAccent" presStyleLbl="solidFgAcc1" presStyleIdx="0" presStyleCnt="9"/>
      <dgm:spPr/>
    </dgm:pt>
    <dgm:pt modelId="{8E3C2068-F28F-4E2B-BDFD-E2070199CDDE}" type="pres">
      <dgm:prSet presAssocID="{55CBD83E-CE67-4197-A4C8-1586734ECF9D}" presName="Child" presStyleLbl="revTx" presStyleIdx="1" presStyleCnt="12" custScaleY="180134" custLinFactNeighborY="-3011">
        <dgm:presLayoutVars>
          <dgm:chMax val="0"/>
          <dgm:chPref val="0"/>
          <dgm:bulletEnabled val="1"/>
        </dgm:presLayoutVars>
      </dgm:prSet>
      <dgm:spPr/>
    </dgm:pt>
    <dgm:pt modelId="{B2D8CD64-C90D-4389-983A-D1E59A3AB1AA}" type="pres">
      <dgm:prSet presAssocID="{AEABE054-CE10-4DAA-BD2C-8397DA3249E7}" presName="childComposite" presStyleCnt="0">
        <dgm:presLayoutVars>
          <dgm:chMax val="0"/>
          <dgm:chPref val="0"/>
        </dgm:presLayoutVars>
      </dgm:prSet>
      <dgm:spPr/>
    </dgm:pt>
    <dgm:pt modelId="{E85357D4-65C3-4216-B560-53A13CFF1BD5}" type="pres">
      <dgm:prSet presAssocID="{AEABE054-CE10-4DAA-BD2C-8397DA3249E7}" presName="ChildAccent" presStyleLbl="solidFgAcc1" presStyleIdx="1" presStyleCnt="9"/>
      <dgm:spPr/>
    </dgm:pt>
    <dgm:pt modelId="{EEF365A2-017A-4486-A864-8F78C9618A22}" type="pres">
      <dgm:prSet presAssocID="{AEABE054-CE10-4DAA-BD2C-8397DA3249E7}" presName="Child" presStyleLbl="revTx" presStyleIdx="2" presStyleCnt="12" custScaleY="180134">
        <dgm:presLayoutVars>
          <dgm:chMax val="0"/>
          <dgm:chPref val="0"/>
          <dgm:bulletEnabled val="1"/>
        </dgm:presLayoutVars>
      </dgm:prSet>
      <dgm:spPr/>
    </dgm:pt>
    <dgm:pt modelId="{F66F4CF4-5BA8-440A-A46C-2BCF2394854D}" type="pres">
      <dgm:prSet presAssocID="{E011D96D-2642-4A7E-A448-689A8BA3EEC5}" presName="childComposite" presStyleCnt="0">
        <dgm:presLayoutVars>
          <dgm:chMax val="0"/>
          <dgm:chPref val="0"/>
        </dgm:presLayoutVars>
      </dgm:prSet>
      <dgm:spPr/>
    </dgm:pt>
    <dgm:pt modelId="{CB04ABF5-668F-49A5-9CC8-2AC10E3C81B0}" type="pres">
      <dgm:prSet presAssocID="{E011D96D-2642-4A7E-A448-689A8BA3EEC5}" presName="ChildAccent" presStyleLbl="solidFgAcc1" presStyleIdx="2" presStyleCnt="9"/>
      <dgm:spPr/>
    </dgm:pt>
    <dgm:pt modelId="{F55275E6-779C-483B-BECB-9BF0FDB0B5C5}" type="pres">
      <dgm:prSet presAssocID="{E011D96D-2642-4A7E-A448-689A8BA3EEC5}" presName="Child" presStyleLbl="revTx" presStyleIdx="3" presStyleCnt="12" custScaleY="180134">
        <dgm:presLayoutVars>
          <dgm:chMax val="0"/>
          <dgm:chPref val="0"/>
          <dgm:bulletEnabled val="1"/>
        </dgm:presLayoutVars>
      </dgm:prSet>
      <dgm:spPr/>
    </dgm:pt>
    <dgm:pt modelId="{382561C6-071B-41E4-9DED-C147D228E7CD}" type="pres">
      <dgm:prSet presAssocID="{96CCB5BE-6970-4317-9F47-0158DD37C3F8}" presName="root" presStyleCnt="0">
        <dgm:presLayoutVars>
          <dgm:chMax/>
          <dgm:chPref/>
        </dgm:presLayoutVars>
      </dgm:prSet>
      <dgm:spPr/>
    </dgm:pt>
    <dgm:pt modelId="{0C335D32-924E-4D4C-BC80-6A00A1621A92}" type="pres">
      <dgm:prSet presAssocID="{96CCB5BE-6970-4317-9F47-0158DD37C3F8}" presName="rootComposite" presStyleCnt="0">
        <dgm:presLayoutVars/>
      </dgm:prSet>
      <dgm:spPr/>
    </dgm:pt>
    <dgm:pt modelId="{91E55F5F-2577-4583-8773-ED5539810B0B}" type="pres">
      <dgm:prSet presAssocID="{96CCB5BE-6970-4317-9F47-0158DD37C3F8}" presName="ParentAccent" presStyleLbl="alignNode1" presStyleIdx="1" presStyleCnt="3"/>
      <dgm:spPr/>
    </dgm:pt>
    <dgm:pt modelId="{33D48592-D1E1-41B0-98A8-5736861F2A33}" type="pres">
      <dgm:prSet presAssocID="{96CCB5BE-6970-4317-9F47-0158DD37C3F8}" presName="ParentSmallAccent" presStyleLbl="fgAcc1" presStyleIdx="1" presStyleCnt="3"/>
      <dgm:spPr/>
    </dgm:pt>
    <dgm:pt modelId="{B2C8C18A-6CB4-4D76-AD07-00BB5B71D856}" type="pres">
      <dgm:prSet presAssocID="{96CCB5BE-6970-4317-9F47-0158DD37C3F8}" presName="Parent" presStyleLbl="revTx" presStyleIdx="4" presStyleCnt="12">
        <dgm:presLayoutVars>
          <dgm:chMax/>
          <dgm:chPref val="4"/>
          <dgm:bulletEnabled val="1"/>
        </dgm:presLayoutVars>
      </dgm:prSet>
      <dgm:spPr/>
    </dgm:pt>
    <dgm:pt modelId="{390EAE36-391A-4ECA-AD56-B68FF145F6CA}" type="pres">
      <dgm:prSet presAssocID="{96CCB5BE-6970-4317-9F47-0158DD37C3F8}" presName="childShape" presStyleCnt="0">
        <dgm:presLayoutVars>
          <dgm:chMax val="0"/>
          <dgm:chPref val="0"/>
        </dgm:presLayoutVars>
      </dgm:prSet>
      <dgm:spPr/>
    </dgm:pt>
    <dgm:pt modelId="{96EFA967-4F49-499A-AE5A-C7A41B6FAB41}" type="pres">
      <dgm:prSet presAssocID="{A488410C-910D-4F37-A4DE-3FA323705F6A}" presName="childComposite" presStyleCnt="0">
        <dgm:presLayoutVars>
          <dgm:chMax val="0"/>
          <dgm:chPref val="0"/>
        </dgm:presLayoutVars>
      </dgm:prSet>
      <dgm:spPr/>
    </dgm:pt>
    <dgm:pt modelId="{65EB446D-CC2F-4332-A743-6D6642D75E57}" type="pres">
      <dgm:prSet presAssocID="{A488410C-910D-4F37-A4DE-3FA323705F6A}" presName="ChildAccent" presStyleLbl="solidFgAcc1" presStyleIdx="3" presStyleCnt="9"/>
      <dgm:spPr/>
    </dgm:pt>
    <dgm:pt modelId="{C7E07D8C-D0B2-4CD3-AA4A-79B44F31EC70}" type="pres">
      <dgm:prSet presAssocID="{A488410C-910D-4F37-A4DE-3FA323705F6A}" presName="Child" presStyleLbl="revTx" presStyleIdx="5" presStyleCnt="12" custScaleY="180134">
        <dgm:presLayoutVars>
          <dgm:chMax val="0"/>
          <dgm:chPref val="0"/>
          <dgm:bulletEnabled val="1"/>
        </dgm:presLayoutVars>
      </dgm:prSet>
      <dgm:spPr/>
    </dgm:pt>
    <dgm:pt modelId="{AC181D67-16C1-4ED6-9BE2-27867D72E8C4}" type="pres">
      <dgm:prSet presAssocID="{2A081E4F-8397-402B-B7E2-89F3C5D528AF}" presName="childComposite" presStyleCnt="0">
        <dgm:presLayoutVars>
          <dgm:chMax val="0"/>
          <dgm:chPref val="0"/>
        </dgm:presLayoutVars>
      </dgm:prSet>
      <dgm:spPr/>
    </dgm:pt>
    <dgm:pt modelId="{667F39AB-31E9-41A8-94FC-2A5730041D10}" type="pres">
      <dgm:prSet presAssocID="{2A081E4F-8397-402B-B7E2-89F3C5D528AF}" presName="ChildAccent" presStyleLbl="solidFgAcc1" presStyleIdx="4" presStyleCnt="9"/>
      <dgm:spPr/>
    </dgm:pt>
    <dgm:pt modelId="{7405C7F4-4DFF-42EC-AD04-FFF91E58D978}" type="pres">
      <dgm:prSet presAssocID="{2A081E4F-8397-402B-B7E2-89F3C5D528AF}" presName="Child" presStyleLbl="revTx" presStyleIdx="6" presStyleCnt="12" custScaleY="180134">
        <dgm:presLayoutVars>
          <dgm:chMax val="0"/>
          <dgm:chPref val="0"/>
          <dgm:bulletEnabled val="1"/>
        </dgm:presLayoutVars>
      </dgm:prSet>
      <dgm:spPr/>
    </dgm:pt>
    <dgm:pt modelId="{3853F8FA-1BB4-4E43-945B-7C043DFCF354}" type="pres">
      <dgm:prSet presAssocID="{32A5B90A-8D81-4DBD-891B-3007C9FA5CD5}" presName="childComposite" presStyleCnt="0">
        <dgm:presLayoutVars>
          <dgm:chMax val="0"/>
          <dgm:chPref val="0"/>
        </dgm:presLayoutVars>
      </dgm:prSet>
      <dgm:spPr/>
    </dgm:pt>
    <dgm:pt modelId="{D7AF0CC4-B531-496D-A981-1B977433C300}" type="pres">
      <dgm:prSet presAssocID="{32A5B90A-8D81-4DBD-891B-3007C9FA5CD5}" presName="ChildAccent" presStyleLbl="solidFgAcc1" presStyleIdx="5" presStyleCnt="9"/>
      <dgm:spPr/>
    </dgm:pt>
    <dgm:pt modelId="{379CA2D2-6F4D-4026-9B9E-C25CD0E9270A}" type="pres">
      <dgm:prSet presAssocID="{32A5B90A-8D81-4DBD-891B-3007C9FA5CD5}" presName="Child" presStyleLbl="revTx" presStyleIdx="7" presStyleCnt="12" custScaleY="180134">
        <dgm:presLayoutVars>
          <dgm:chMax val="0"/>
          <dgm:chPref val="0"/>
          <dgm:bulletEnabled val="1"/>
        </dgm:presLayoutVars>
      </dgm:prSet>
      <dgm:spPr/>
    </dgm:pt>
    <dgm:pt modelId="{6B215DF2-121E-4798-968D-E506FE04BAEA}" type="pres">
      <dgm:prSet presAssocID="{192BD182-DF88-4DC4-8DD0-667EE7AFB492}" presName="root" presStyleCnt="0">
        <dgm:presLayoutVars>
          <dgm:chMax/>
          <dgm:chPref/>
        </dgm:presLayoutVars>
      </dgm:prSet>
      <dgm:spPr/>
    </dgm:pt>
    <dgm:pt modelId="{22FBC6D1-F195-45F2-BC7B-14DB4AA55C02}" type="pres">
      <dgm:prSet presAssocID="{192BD182-DF88-4DC4-8DD0-667EE7AFB492}" presName="rootComposite" presStyleCnt="0">
        <dgm:presLayoutVars/>
      </dgm:prSet>
      <dgm:spPr/>
    </dgm:pt>
    <dgm:pt modelId="{42443F3B-4B8F-4C35-867D-89FF727E37B5}" type="pres">
      <dgm:prSet presAssocID="{192BD182-DF88-4DC4-8DD0-667EE7AFB492}" presName="ParentAccent" presStyleLbl="alignNode1" presStyleIdx="2" presStyleCnt="3"/>
      <dgm:spPr/>
    </dgm:pt>
    <dgm:pt modelId="{F20C0EA7-A4CD-429F-B764-2644AE4858E3}" type="pres">
      <dgm:prSet presAssocID="{192BD182-DF88-4DC4-8DD0-667EE7AFB492}" presName="ParentSmallAccent" presStyleLbl="fgAcc1" presStyleIdx="2" presStyleCnt="3"/>
      <dgm:spPr/>
    </dgm:pt>
    <dgm:pt modelId="{1D724195-B8E4-47AD-B4CE-7D3AAAAA01BC}" type="pres">
      <dgm:prSet presAssocID="{192BD182-DF88-4DC4-8DD0-667EE7AFB492}" presName="Parent" presStyleLbl="revTx" presStyleIdx="8" presStyleCnt="12">
        <dgm:presLayoutVars>
          <dgm:chMax/>
          <dgm:chPref val="4"/>
          <dgm:bulletEnabled val="1"/>
        </dgm:presLayoutVars>
      </dgm:prSet>
      <dgm:spPr/>
    </dgm:pt>
    <dgm:pt modelId="{6988B8B8-BD28-4536-98BC-A65BC6F400CF}" type="pres">
      <dgm:prSet presAssocID="{192BD182-DF88-4DC4-8DD0-667EE7AFB492}" presName="childShape" presStyleCnt="0">
        <dgm:presLayoutVars>
          <dgm:chMax val="0"/>
          <dgm:chPref val="0"/>
        </dgm:presLayoutVars>
      </dgm:prSet>
      <dgm:spPr/>
    </dgm:pt>
    <dgm:pt modelId="{C0861273-B2FB-41C8-9ABE-D3A80A437A17}" type="pres">
      <dgm:prSet presAssocID="{DF5F6FF2-7F29-4162-A2A4-AC07CFF5811E}" presName="childComposite" presStyleCnt="0">
        <dgm:presLayoutVars>
          <dgm:chMax val="0"/>
          <dgm:chPref val="0"/>
        </dgm:presLayoutVars>
      </dgm:prSet>
      <dgm:spPr/>
    </dgm:pt>
    <dgm:pt modelId="{4C3BF968-E771-4B2B-A391-B0CD3D77645E}" type="pres">
      <dgm:prSet presAssocID="{DF5F6FF2-7F29-4162-A2A4-AC07CFF5811E}" presName="ChildAccent" presStyleLbl="solidFgAcc1" presStyleIdx="6" presStyleCnt="9"/>
      <dgm:spPr/>
    </dgm:pt>
    <dgm:pt modelId="{2DD7B031-5796-42E9-8594-E1CC45C06BE3}" type="pres">
      <dgm:prSet presAssocID="{DF5F6FF2-7F29-4162-A2A4-AC07CFF5811E}" presName="Child" presStyleLbl="revTx" presStyleIdx="9" presStyleCnt="12" custScaleY="180134">
        <dgm:presLayoutVars>
          <dgm:chMax val="0"/>
          <dgm:chPref val="0"/>
          <dgm:bulletEnabled val="1"/>
        </dgm:presLayoutVars>
      </dgm:prSet>
      <dgm:spPr/>
    </dgm:pt>
    <dgm:pt modelId="{8E93833A-2E8E-4570-8556-575D3716486B}" type="pres">
      <dgm:prSet presAssocID="{0737782E-F7F4-47B7-A110-4470C275C561}" presName="childComposite" presStyleCnt="0">
        <dgm:presLayoutVars>
          <dgm:chMax val="0"/>
          <dgm:chPref val="0"/>
        </dgm:presLayoutVars>
      </dgm:prSet>
      <dgm:spPr/>
    </dgm:pt>
    <dgm:pt modelId="{8F8DB584-462F-43F7-9E62-938A8383C690}" type="pres">
      <dgm:prSet presAssocID="{0737782E-F7F4-47B7-A110-4470C275C561}" presName="ChildAccent" presStyleLbl="solidFgAcc1" presStyleIdx="7" presStyleCnt="9"/>
      <dgm:spPr/>
    </dgm:pt>
    <dgm:pt modelId="{876CE31F-5698-48C2-87A7-241623177CC4}" type="pres">
      <dgm:prSet presAssocID="{0737782E-F7F4-47B7-A110-4470C275C561}" presName="Child" presStyleLbl="revTx" presStyleIdx="10" presStyleCnt="12" custScaleY="180134">
        <dgm:presLayoutVars>
          <dgm:chMax val="0"/>
          <dgm:chPref val="0"/>
          <dgm:bulletEnabled val="1"/>
        </dgm:presLayoutVars>
      </dgm:prSet>
      <dgm:spPr/>
    </dgm:pt>
    <dgm:pt modelId="{81A0172B-7EB3-41F4-BD01-13EA13BE897B}" type="pres">
      <dgm:prSet presAssocID="{ED2A12F9-E303-4417-8BBC-6B44F10EDFBF}" presName="childComposite" presStyleCnt="0">
        <dgm:presLayoutVars>
          <dgm:chMax val="0"/>
          <dgm:chPref val="0"/>
        </dgm:presLayoutVars>
      </dgm:prSet>
      <dgm:spPr/>
    </dgm:pt>
    <dgm:pt modelId="{D22E87B9-8C8E-4BBE-9D5A-29777E4B8E16}" type="pres">
      <dgm:prSet presAssocID="{ED2A12F9-E303-4417-8BBC-6B44F10EDFBF}" presName="ChildAccent" presStyleLbl="solidFgAcc1" presStyleIdx="8" presStyleCnt="9"/>
      <dgm:spPr/>
    </dgm:pt>
    <dgm:pt modelId="{8276AEB0-EEF6-4154-8DD5-231863AA66B0}" type="pres">
      <dgm:prSet presAssocID="{ED2A12F9-E303-4417-8BBC-6B44F10EDFBF}" presName="Child" presStyleLbl="revTx" presStyleIdx="11" presStyleCnt="12" custScaleY="180134">
        <dgm:presLayoutVars>
          <dgm:chMax val="0"/>
          <dgm:chPref val="0"/>
          <dgm:bulletEnabled val="1"/>
        </dgm:presLayoutVars>
      </dgm:prSet>
      <dgm:spPr/>
    </dgm:pt>
  </dgm:ptLst>
  <dgm:cxnLst>
    <dgm:cxn modelId="{E8F31A2A-B491-40E7-8620-ED2AD8DA1FA7}" srcId="{192BD182-DF88-4DC4-8DD0-667EE7AFB492}" destId="{0737782E-F7F4-47B7-A110-4470C275C561}" srcOrd="1" destOrd="0" parTransId="{F2285C47-CA50-47ED-9293-35661A8976DE}" sibTransId="{28D29EEB-BEB4-4063-9183-E2BC538A9D8D}"/>
    <dgm:cxn modelId="{6840C4F5-B9C0-4805-BB2A-8AEF637BED77}" type="presOf" srcId="{AEABE054-CE10-4DAA-BD2C-8397DA3249E7}" destId="{EEF365A2-017A-4486-A864-8F78C9618A22}" srcOrd="0" destOrd="0" presId="urn:microsoft.com/office/officeart/2008/layout/SquareAccentList"/>
    <dgm:cxn modelId="{2BAA679A-487F-49ED-ADCA-A50857A192B6}" srcId="{6E7E64C1-B6DB-43D9-9DE8-A4F3E5B06E9C}" destId="{C6838C1D-89BD-4E28-A48D-AD8762714FDB}" srcOrd="0" destOrd="0" parTransId="{361E63EA-257C-44CA-A761-EC9F68CD98BD}" sibTransId="{5823F36B-FCF1-4944-82D7-822AA5E2E4B8}"/>
    <dgm:cxn modelId="{A02E917A-DE0A-42A3-A554-C9FDE1D2C086}" type="presOf" srcId="{0737782E-F7F4-47B7-A110-4470C275C561}" destId="{876CE31F-5698-48C2-87A7-241623177CC4}" srcOrd="0" destOrd="0" presId="urn:microsoft.com/office/officeart/2008/layout/SquareAccentList"/>
    <dgm:cxn modelId="{02E82FF1-825B-487D-A722-497473A1BA17}" type="presOf" srcId="{32A5B90A-8D81-4DBD-891B-3007C9FA5CD5}" destId="{379CA2D2-6F4D-4026-9B9E-C25CD0E9270A}" srcOrd="0" destOrd="0" presId="urn:microsoft.com/office/officeart/2008/layout/SquareAccentList"/>
    <dgm:cxn modelId="{54CD9402-699E-469B-84A3-064F958E84D6}" srcId="{96CCB5BE-6970-4317-9F47-0158DD37C3F8}" destId="{A488410C-910D-4F37-A4DE-3FA323705F6A}" srcOrd="0" destOrd="0" parTransId="{2CE25CD3-BB23-4E10-B237-422F6684A2FE}" sibTransId="{EA285C60-85B0-43B4-A349-49369FD4F293}"/>
    <dgm:cxn modelId="{B6B36E8C-D2D3-4B58-BF05-5BB04B506D9B}" type="presOf" srcId="{55CBD83E-CE67-4197-A4C8-1586734ECF9D}" destId="{8E3C2068-F28F-4E2B-BDFD-E2070199CDDE}" srcOrd="0" destOrd="0" presId="urn:microsoft.com/office/officeart/2008/layout/SquareAccentList"/>
    <dgm:cxn modelId="{3AD04C3E-F8BD-4BB7-B2D8-6A7FAC0F6A24}" type="presOf" srcId="{2A081E4F-8397-402B-B7E2-89F3C5D528AF}" destId="{7405C7F4-4DFF-42EC-AD04-FFF91E58D978}" srcOrd="0" destOrd="0" presId="urn:microsoft.com/office/officeart/2008/layout/SquareAccentList"/>
    <dgm:cxn modelId="{E673C465-7C6E-4941-A4A5-743B3EBE9118}" srcId="{96CCB5BE-6970-4317-9F47-0158DD37C3F8}" destId="{32A5B90A-8D81-4DBD-891B-3007C9FA5CD5}" srcOrd="2" destOrd="0" parTransId="{7A9F78C7-5DCE-4A95-A044-BDC6B0369723}" sibTransId="{ECEC4A9B-5300-480A-86D2-6DD0A9AD0F65}"/>
    <dgm:cxn modelId="{0DA8D33D-8E2B-4160-B4B5-5A3ABC4FFF53}" type="presOf" srcId="{96CCB5BE-6970-4317-9F47-0158DD37C3F8}" destId="{B2C8C18A-6CB4-4D76-AD07-00BB5B71D856}" srcOrd="0" destOrd="0" presId="urn:microsoft.com/office/officeart/2008/layout/SquareAccentList"/>
    <dgm:cxn modelId="{E2A87132-BD6E-4AC4-90A4-377DF4DA39C8}" type="presOf" srcId="{E011D96D-2642-4A7E-A448-689A8BA3EEC5}" destId="{F55275E6-779C-483B-BECB-9BF0FDB0B5C5}" srcOrd="0" destOrd="0" presId="urn:microsoft.com/office/officeart/2008/layout/SquareAccentList"/>
    <dgm:cxn modelId="{188C2C1A-1CB1-4A67-830F-0196D28195C2}" srcId="{192BD182-DF88-4DC4-8DD0-667EE7AFB492}" destId="{DF5F6FF2-7F29-4162-A2A4-AC07CFF5811E}" srcOrd="0" destOrd="0" parTransId="{33FAC66C-DE56-4CA5-8144-E6747E762010}" sibTransId="{2DA717BF-D940-4545-91B4-ED672770A49E}"/>
    <dgm:cxn modelId="{BD58F919-90F2-4699-AA4E-B38EFB2B1A7A}" srcId="{C6838C1D-89BD-4E28-A48D-AD8762714FDB}" destId="{55CBD83E-CE67-4197-A4C8-1586734ECF9D}" srcOrd="0" destOrd="0" parTransId="{9404D5D2-00D3-4680-A726-9E7ACB6FDA4C}" sibTransId="{C48EDB91-E9A2-4B65-9319-75CD739A1F2C}"/>
    <dgm:cxn modelId="{41DE1115-901F-4303-95A2-B229F0700C22}" srcId="{C6838C1D-89BD-4E28-A48D-AD8762714FDB}" destId="{AEABE054-CE10-4DAA-BD2C-8397DA3249E7}" srcOrd="1" destOrd="0" parTransId="{F50092B4-19E6-40C3-81AF-F556ADAEEA3B}" sibTransId="{B04EBA2C-100D-4EE4-B8BA-A7FBD810E1C3}"/>
    <dgm:cxn modelId="{94511719-C1E5-458B-9670-D2152EF825FC}" type="presOf" srcId="{DF5F6FF2-7F29-4162-A2A4-AC07CFF5811E}" destId="{2DD7B031-5796-42E9-8594-E1CC45C06BE3}" srcOrd="0" destOrd="0" presId="urn:microsoft.com/office/officeart/2008/layout/SquareAccentList"/>
    <dgm:cxn modelId="{5452050F-1398-4DCA-86C1-7FDC2D30B121}" srcId="{6E7E64C1-B6DB-43D9-9DE8-A4F3E5B06E9C}" destId="{96CCB5BE-6970-4317-9F47-0158DD37C3F8}" srcOrd="1" destOrd="0" parTransId="{DAC6AB48-5B39-4BAF-87A0-DF752EDAD284}" sibTransId="{4C6269A7-96B1-43DB-988D-F3D9CEB32719}"/>
    <dgm:cxn modelId="{F9CF68B4-3347-49B6-A247-2471685B8728}" srcId="{6E7E64C1-B6DB-43D9-9DE8-A4F3E5B06E9C}" destId="{192BD182-DF88-4DC4-8DD0-667EE7AFB492}" srcOrd="2" destOrd="0" parTransId="{3E813907-5FB8-4CD5-BF30-5F854B9C6234}" sibTransId="{DD1D41D8-03F7-4974-A0DD-81347A727E82}"/>
    <dgm:cxn modelId="{1CF0B959-4A2B-4E2E-91F3-7ADAD8532248}" type="presOf" srcId="{192BD182-DF88-4DC4-8DD0-667EE7AFB492}" destId="{1D724195-B8E4-47AD-B4CE-7D3AAAAA01BC}" srcOrd="0" destOrd="0" presId="urn:microsoft.com/office/officeart/2008/layout/SquareAccentList"/>
    <dgm:cxn modelId="{0408F278-1EEB-4FE5-B8B3-C136BA74C835}" type="presOf" srcId="{C6838C1D-89BD-4E28-A48D-AD8762714FDB}" destId="{A529B432-73FB-4C48-B2A0-0ECA1B1C3E79}" srcOrd="0" destOrd="0" presId="urn:microsoft.com/office/officeart/2008/layout/SquareAccentList"/>
    <dgm:cxn modelId="{7AD24245-522C-4481-B141-C79D28468881}" srcId="{192BD182-DF88-4DC4-8DD0-667EE7AFB492}" destId="{ED2A12F9-E303-4417-8BBC-6B44F10EDFBF}" srcOrd="2" destOrd="0" parTransId="{FDD91C35-2FF3-4181-BEB4-E2E535386F05}" sibTransId="{55CC6138-FBFA-4686-AC79-AAD1ACEAA602}"/>
    <dgm:cxn modelId="{94DCF4F0-9A7D-4542-971F-4A8854EC0373}" type="presOf" srcId="{6E7E64C1-B6DB-43D9-9DE8-A4F3E5B06E9C}" destId="{5588786B-AD35-4007-83C0-4B70C25F38F3}" srcOrd="0" destOrd="0" presId="urn:microsoft.com/office/officeart/2008/layout/SquareAccentList"/>
    <dgm:cxn modelId="{B7EF031C-2C43-43E7-95C8-E2EF109923F8}" type="presOf" srcId="{ED2A12F9-E303-4417-8BBC-6B44F10EDFBF}" destId="{8276AEB0-EEF6-4154-8DD5-231863AA66B0}" srcOrd="0" destOrd="0" presId="urn:microsoft.com/office/officeart/2008/layout/SquareAccentList"/>
    <dgm:cxn modelId="{E388234F-E102-4D30-AD4D-9046CED0714D}" srcId="{96CCB5BE-6970-4317-9F47-0158DD37C3F8}" destId="{2A081E4F-8397-402B-B7E2-89F3C5D528AF}" srcOrd="1" destOrd="0" parTransId="{5453935A-5597-40ED-934A-F92086EDBF73}" sibTransId="{FF9CCB8A-1130-46EB-82B1-7252739CBC31}"/>
    <dgm:cxn modelId="{2633717E-8C4E-406B-A64B-67030FA1BD0B}" type="presOf" srcId="{A488410C-910D-4F37-A4DE-3FA323705F6A}" destId="{C7E07D8C-D0B2-4CD3-AA4A-79B44F31EC70}" srcOrd="0" destOrd="0" presId="urn:microsoft.com/office/officeart/2008/layout/SquareAccentList"/>
    <dgm:cxn modelId="{5208CE35-13CA-410A-89D5-CD805C78F7F5}" srcId="{C6838C1D-89BD-4E28-A48D-AD8762714FDB}" destId="{E011D96D-2642-4A7E-A448-689A8BA3EEC5}" srcOrd="2" destOrd="0" parTransId="{3E604293-4217-4946-806C-880E74DD49E6}" sibTransId="{78FD542F-18C3-4613-93D0-2893808236B0}"/>
    <dgm:cxn modelId="{D04687C2-D65E-4872-BC37-BB0FD2A44F27}" type="presParOf" srcId="{5588786B-AD35-4007-83C0-4B70C25F38F3}" destId="{C8DDB9C1-69FE-4105-885F-D6A6D18C7EA5}" srcOrd="0" destOrd="0" presId="urn:microsoft.com/office/officeart/2008/layout/SquareAccentList"/>
    <dgm:cxn modelId="{0FB5D110-4886-4B3E-AD83-E01EBE381962}" type="presParOf" srcId="{C8DDB9C1-69FE-4105-885F-D6A6D18C7EA5}" destId="{C2E4E514-BFBD-4859-AB31-615CC7DC432C}" srcOrd="0" destOrd="0" presId="urn:microsoft.com/office/officeart/2008/layout/SquareAccentList"/>
    <dgm:cxn modelId="{41C3B8D9-E90E-4750-90D8-096A9D2D7BCE}" type="presParOf" srcId="{C2E4E514-BFBD-4859-AB31-615CC7DC432C}" destId="{4824930B-421C-499E-9FA5-F2C23C95EE5C}" srcOrd="0" destOrd="0" presId="urn:microsoft.com/office/officeart/2008/layout/SquareAccentList"/>
    <dgm:cxn modelId="{0FCADD12-1747-4385-A3A3-23333576225A}" type="presParOf" srcId="{C2E4E514-BFBD-4859-AB31-615CC7DC432C}" destId="{2E6F174A-9703-43BA-9A64-95C351332096}" srcOrd="1" destOrd="0" presId="urn:microsoft.com/office/officeart/2008/layout/SquareAccentList"/>
    <dgm:cxn modelId="{E0957584-5609-4140-ADD7-53AEEFE6CC15}" type="presParOf" srcId="{C2E4E514-BFBD-4859-AB31-615CC7DC432C}" destId="{A529B432-73FB-4C48-B2A0-0ECA1B1C3E79}" srcOrd="2" destOrd="0" presId="urn:microsoft.com/office/officeart/2008/layout/SquareAccentList"/>
    <dgm:cxn modelId="{5027F8A6-436A-4A6C-B810-C35E009F05B2}" type="presParOf" srcId="{C8DDB9C1-69FE-4105-885F-D6A6D18C7EA5}" destId="{0DCD49E6-AD1D-4D22-93E6-E63005B7BA9B}" srcOrd="1" destOrd="0" presId="urn:microsoft.com/office/officeart/2008/layout/SquareAccentList"/>
    <dgm:cxn modelId="{4D76D172-AFDD-4DEA-A38F-C2149902DAAC}" type="presParOf" srcId="{0DCD49E6-AD1D-4D22-93E6-E63005B7BA9B}" destId="{19EDC7F5-F883-479D-92FE-B99959F385F5}" srcOrd="0" destOrd="0" presId="urn:microsoft.com/office/officeart/2008/layout/SquareAccentList"/>
    <dgm:cxn modelId="{65D243BA-5E17-4806-B72A-B78B5A1C4E66}" type="presParOf" srcId="{19EDC7F5-F883-479D-92FE-B99959F385F5}" destId="{2BEBC9CA-54CB-46A5-87A1-BEE6AA4DF616}" srcOrd="0" destOrd="0" presId="urn:microsoft.com/office/officeart/2008/layout/SquareAccentList"/>
    <dgm:cxn modelId="{E827CE43-CCA1-4BFF-93D9-E2F9C11DDFBF}" type="presParOf" srcId="{19EDC7F5-F883-479D-92FE-B99959F385F5}" destId="{8E3C2068-F28F-4E2B-BDFD-E2070199CDDE}" srcOrd="1" destOrd="0" presId="urn:microsoft.com/office/officeart/2008/layout/SquareAccentList"/>
    <dgm:cxn modelId="{028E3570-2EE3-4D37-8219-6C81384A9DA6}" type="presParOf" srcId="{0DCD49E6-AD1D-4D22-93E6-E63005B7BA9B}" destId="{B2D8CD64-C90D-4389-983A-D1E59A3AB1AA}" srcOrd="1" destOrd="0" presId="urn:microsoft.com/office/officeart/2008/layout/SquareAccentList"/>
    <dgm:cxn modelId="{5526F8A9-DEE4-473E-8ED5-531D6E8BCEE7}" type="presParOf" srcId="{B2D8CD64-C90D-4389-983A-D1E59A3AB1AA}" destId="{E85357D4-65C3-4216-B560-53A13CFF1BD5}" srcOrd="0" destOrd="0" presId="urn:microsoft.com/office/officeart/2008/layout/SquareAccentList"/>
    <dgm:cxn modelId="{0CF8C028-A7F8-4D30-8218-044D816621E4}" type="presParOf" srcId="{B2D8CD64-C90D-4389-983A-D1E59A3AB1AA}" destId="{EEF365A2-017A-4486-A864-8F78C9618A22}" srcOrd="1" destOrd="0" presId="urn:microsoft.com/office/officeart/2008/layout/SquareAccentList"/>
    <dgm:cxn modelId="{C6CBC5C4-4D74-432A-AB23-87C2D65333BF}" type="presParOf" srcId="{0DCD49E6-AD1D-4D22-93E6-E63005B7BA9B}" destId="{F66F4CF4-5BA8-440A-A46C-2BCF2394854D}" srcOrd="2" destOrd="0" presId="urn:microsoft.com/office/officeart/2008/layout/SquareAccentList"/>
    <dgm:cxn modelId="{28449105-E2B5-4090-B190-8144CAE615E9}" type="presParOf" srcId="{F66F4CF4-5BA8-440A-A46C-2BCF2394854D}" destId="{CB04ABF5-668F-49A5-9CC8-2AC10E3C81B0}" srcOrd="0" destOrd="0" presId="urn:microsoft.com/office/officeart/2008/layout/SquareAccentList"/>
    <dgm:cxn modelId="{B17D9CE6-615D-4FCA-B574-B074AEB2C5D4}" type="presParOf" srcId="{F66F4CF4-5BA8-440A-A46C-2BCF2394854D}" destId="{F55275E6-779C-483B-BECB-9BF0FDB0B5C5}" srcOrd="1" destOrd="0" presId="urn:microsoft.com/office/officeart/2008/layout/SquareAccentList"/>
    <dgm:cxn modelId="{D47D01A2-2AC9-4416-9E3E-A47DF7CA57E8}" type="presParOf" srcId="{5588786B-AD35-4007-83C0-4B70C25F38F3}" destId="{382561C6-071B-41E4-9DED-C147D228E7CD}" srcOrd="1" destOrd="0" presId="urn:microsoft.com/office/officeart/2008/layout/SquareAccentList"/>
    <dgm:cxn modelId="{3758FA54-430B-4DA6-9B93-39C807DB616F}" type="presParOf" srcId="{382561C6-071B-41E4-9DED-C147D228E7CD}" destId="{0C335D32-924E-4D4C-BC80-6A00A1621A92}" srcOrd="0" destOrd="0" presId="urn:microsoft.com/office/officeart/2008/layout/SquareAccentList"/>
    <dgm:cxn modelId="{7ACB1DD3-F090-4442-A96C-8372C362C082}" type="presParOf" srcId="{0C335D32-924E-4D4C-BC80-6A00A1621A92}" destId="{91E55F5F-2577-4583-8773-ED5539810B0B}" srcOrd="0" destOrd="0" presId="urn:microsoft.com/office/officeart/2008/layout/SquareAccentList"/>
    <dgm:cxn modelId="{4C377A3C-B16D-4F21-872E-7D9228DE9736}" type="presParOf" srcId="{0C335D32-924E-4D4C-BC80-6A00A1621A92}" destId="{33D48592-D1E1-41B0-98A8-5736861F2A33}" srcOrd="1" destOrd="0" presId="urn:microsoft.com/office/officeart/2008/layout/SquareAccentList"/>
    <dgm:cxn modelId="{C5F08A08-EE5A-485E-973A-D1D9E1C864D0}" type="presParOf" srcId="{0C335D32-924E-4D4C-BC80-6A00A1621A92}" destId="{B2C8C18A-6CB4-4D76-AD07-00BB5B71D856}" srcOrd="2" destOrd="0" presId="urn:microsoft.com/office/officeart/2008/layout/SquareAccentList"/>
    <dgm:cxn modelId="{4141ECC4-C83F-481E-A029-FD0207BD0F86}" type="presParOf" srcId="{382561C6-071B-41E4-9DED-C147D228E7CD}" destId="{390EAE36-391A-4ECA-AD56-B68FF145F6CA}" srcOrd="1" destOrd="0" presId="urn:microsoft.com/office/officeart/2008/layout/SquareAccentList"/>
    <dgm:cxn modelId="{EBF5CC07-DA8C-42F3-AF3A-9C392AAC6835}" type="presParOf" srcId="{390EAE36-391A-4ECA-AD56-B68FF145F6CA}" destId="{96EFA967-4F49-499A-AE5A-C7A41B6FAB41}" srcOrd="0" destOrd="0" presId="urn:microsoft.com/office/officeart/2008/layout/SquareAccentList"/>
    <dgm:cxn modelId="{188F9561-10C2-40C1-9DEE-C53B12884AB3}" type="presParOf" srcId="{96EFA967-4F49-499A-AE5A-C7A41B6FAB41}" destId="{65EB446D-CC2F-4332-A743-6D6642D75E57}" srcOrd="0" destOrd="0" presId="urn:microsoft.com/office/officeart/2008/layout/SquareAccentList"/>
    <dgm:cxn modelId="{F4485A64-6795-4BAC-A4A3-55D9AE31B4C1}" type="presParOf" srcId="{96EFA967-4F49-499A-AE5A-C7A41B6FAB41}" destId="{C7E07D8C-D0B2-4CD3-AA4A-79B44F31EC70}" srcOrd="1" destOrd="0" presId="urn:microsoft.com/office/officeart/2008/layout/SquareAccentList"/>
    <dgm:cxn modelId="{830D15DE-927F-486E-8A60-66E665E3C39B}" type="presParOf" srcId="{390EAE36-391A-4ECA-AD56-B68FF145F6CA}" destId="{AC181D67-16C1-4ED6-9BE2-27867D72E8C4}" srcOrd="1" destOrd="0" presId="urn:microsoft.com/office/officeart/2008/layout/SquareAccentList"/>
    <dgm:cxn modelId="{1AFBD69C-381A-4EFD-9815-8B28060A3E0F}" type="presParOf" srcId="{AC181D67-16C1-4ED6-9BE2-27867D72E8C4}" destId="{667F39AB-31E9-41A8-94FC-2A5730041D10}" srcOrd="0" destOrd="0" presId="urn:microsoft.com/office/officeart/2008/layout/SquareAccentList"/>
    <dgm:cxn modelId="{072B4EEE-A3B7-41AC-899A-50DFD2F321AD}" type="presParOf" srcId="{AC181D67-16C1-4ED6-9BE2-27867D72E8C4}" destId="{7405C7F4-4DFF-42EC-AD04-FFF91E58D978}" srcOrd="1" destOrd="0" presId="urn:microsoft.com/office/officeart/2008/layout/SquareAccentList"/>
    <dgm:cxn modelId="{35936309-8911-43D5-9ED9-7D4AC8A593BF}" type="presParOf" srcId="{390EAE36-391A-4ECA-AD56-B68FF145F6CA}" destId="{3853F8FA-1BB4-4E43-945B-7C043DFCF354}" srcOrd="2" destOrd="0" presId="urn:microsoft.com/office/officeart/2008/layout/SquareAccentList"/>
    <dgm:cxn modelId="{C0C7DE60-DBFF-4359-9F7A-C007ADBA4BF3}" type="presParOf" srcId="{3853F8FA-1BB4-4E43-945B-7C043DFCF354}" destId="{D7AF0CC4-B531-496D-A981-1B977433C300}" srcOrd="0" destOrd="0" presId="urn:microsoft.com/office/officeart/2008/layout/SquareAccentList"/>
    <dgm:cxn modelId="{F74CC03E-F566-4A4F-B069-2336DF5EE9AE}" type="presParOf" srcId="{3853F8FA-1BB4-4E43-945B-7C043DFCF354}" destId="{379CA2D2-6F4D-4026-9B9E-C25CD0E9270A}" srcOrd="1" destOrd="0" presId="urn:microsoft.com/office/officeart/2008/layout/SquareAccentList"/>
    <dgm:cxn modelId="{286AFF9C-47EB-493B-B67D-D8D92BAA9878}" type="presParOf" srcId="{5588786B-AD35-4007-83C0-4B70C25F38F3}" destId="{6B215DF2-121E-4798-968D-E506FE04BAEA}" srcOrd="2" destOrd="0" presId="urn:microsoft.com/office/officeart/2008/layout/SquareAccentList"/>
    <dgm:cxn modelId="{F82B0E29-6B1C-4AAB-81E3-16977A00CD60}" type="presParOf" srcId="{6B215DF2-121E-4798-968D-E506FE04BAEA}" destId="{22FBC6D1-F195-45F2-BC7B-14DB4AA55C02}" srcOrd="0" destOrd="0" presId="urn:microsoft.com/office/officeart/2008/layout/SquareAccentList"/>
    <dgm:cxn modelId="{49842845-38C0-40C9-88C2-48531089266B}" type="presParOf" srcId="{22FBC6D1-F195-45F2-BC7B-14DB4AA55C02}" destId="{42443F3B-4B8F-4C35-867D-89FF727E37B5}" srcOrd="0" destOrd="0" presId="urn:microsoft.com/office/officeart/2008/layout/SquareAccentList"/>
    <dgm:cxn modelId="{F6EBCC85-E8B4-4F7A-BA15-A591156EC847}" type="presParOf" srcId="{22FBC6D1-F195-45F2-BC7B-14DB4AA55C02}" destId="{F20C0EA7-A4CD-429F-B764-2644AE4858E3}" srcOrd="1" destOrd="0" presId="urn:microsoft.com/office/officeart/2008/layout/SquareAccentList"/>
    <dgm:cxn modelId="{427DD50E-DE7F-4A4C-8540-46ECC998A685}" type="presParOf" srcId="{22FBC6D1-F195-45F2-BC7B-14DB4AA55C02}" destId="{1D724195-B8E4-47AD-B4CE-7D3AAAAA01BC}" srcOrd="2" destOrd="0" presId="urn:microsoft.com/office/officeart/2008/layout/SquareAccentList"/>
    <dgm:cxn modelId="{82E556BB-B946-40C9-BD4D-4908C921ECD0}" type="presParOf" srcId="{6B215DF2-121E-4798-968D-E506FE04BAEA}" destId="{6988B8B8-BD28-4536-98BC-A65BC6F400CF}" srcOrd="1" destOrd="0" presId="urn:microsoft.com/office/officeart/2008/layout/SquareAccentList"/>
    <dgm:cxn modelId="{20E0AE1F-526B-44A1-8933-4AFD859736F3}" type="presParOf" srcId="{6988B8B8-BD28-4536-98BC-A65BC6F400CF}" destId="{C0861273-B2FB-41C8-9ABE-D3A80A437A17}" srcOrd="0" destOrd="0" presId="urn:microsoft.com/office/officeart/2008/layout/SquareAccentList"/>
    <dgm:cxn modelId="{109D1FA1-9EC6-4849-A678-1E83EDAFC095}" type="presParOf" srcId="{C0861273-B2FB-41C8-9ABE-D3A80A437A17}" destId="{4C3BF968-E771-4B2B-A391-B0CD3D77645E}" srcOrd="0" destOrd="0" presId="urn:microsoft.com/office/officeart/2008/layout/SquareAccentList"/>
    <dgm:cxn modelId="{5B8489B8-8398-4DA4-9EA8-1A11937A80A5}" type="presParOf" srcId="{C0861273-B2FB-41C8-9ABE-D3A80A437A17}" destId="{2DD7B031-5796-42E9-8594-E1CC45C06BE3}" srcOrd="1" destOrd="0" presId="urn:microsoft.com/office/officeart/2008/layout/SquareAccentList"/>
    <dgm:cxn modelId="{20728E24-78F0-4B01-9CC2-36131ECD773C}" type="presParOf" srcId="{6988B8B8-BD28-4536-98BC-A65BC6F400CF}" destId="{8E93833A-2E8E-4570-8556-575D3716486B}" srcOrd="1" destOrd="0" presId="urn:microsoft.com/office/officeart/2008/layout/SquareAccentList"/>
    <dgm:cxn modelId="{9D13246D-6595-498C-90C1-51E2CB8EE6BA}" type="presParOf" srcId="{8E93833A-2E8E-4570-8556-575D3716486B}" destId="{8F8DB584-462F-43F7-9E62-938A8383C690}" srcOrd="0" destOrd="0" presId="urn:microsoft.com/office/officeart/2008/layout/SquareAccentList"/>
    <dgm:cxn modelId="{B10FA453-38CB-4C35-929E-E8C18D0AC74E}" type="presParOf" srcId="{8E93833A-2E8E-4570-8556-575D3716486B}" destId="{876CE31F-5698-48C2-87A7-241623177CC4}" srcOrd="1" destOrd="0" presId="urn:microsoft.com/office/officeart/2008/layout/SquareAccentList"/>
    <dgm:cxn modelId="{9C4EB741-5FBB-4F5F-9CA3-6F5B5C0EA901}" type="presParOf" srcId="{6988B8B8-BD28-4536-98BC-A65BC6F400CF}" destId="{81A0172B-7EB3-41F4-BD01-13EA13BE897B}" srcOrd="2" destOrd="0" presId="urn:microsoft.com/office/officeart/2008/layout/SquareAccentList"/>
    <dgm:cxn modelId="{BBF4502A-40EA-4A03-A52D-5305C39CC95E}" type="presParOf" srcId="{81A0172B-7EB3-41F4-BD01-13EA13BE897B}" destId="{D22E87B9-8C8E-4BBE-9D5A-29777E4B8E16}" srcOrd="0" destOrd="0" presId="urn:microsoft.com/office/officeart/2008/layout/SquareAccentList"/>
    <dgm:cxn modelId="{702EC9D3-9E86-490B-A857-41DD60AF53F7}" type="presParOf" srcId="{81A0172B-7EB3-41F4-BD01-13EA13BE897B}" destId="{8276AEB0-EEF6-4154-8DD5-231863AA66B0}"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4930B-421C-499E-9FA5-F2C23C95EE5C}">
      <dsp:nvSpPr>
        <dsp:cNvPr id="0" name=""/>
        <dsp:cNvSpPr/>
      </dsp:nvSpPr>
      <dsp:spPr>
        <a:xfrm>
          <a:off x="46036" y="461269"/>
          <a:ext cx="2182556" cy="2567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6F174A-9703-43BA-9A64-95C351332096}">
      <dsp:nvSpPr>
        <dsp:cNvPr id="0" name=""/>
        <dsp:cNvSpPr/>
      </dsp:nvSpPr>
      <dsp:spPr>
        <a:xfrm>
          <a:off x="46036" y="557702"/>
          <a:ext cx="160338" cy="160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9B432-73FB-4C48-B2A0-0ECA1B1C3E79}">
      <dsp:nvSpPr>
        <dsp:cNvPr id="0" name=""/>
        <dsp:cNvSpPr/>
      </dsp:nvSpPr>
      <dsp:spPr>
        <a:xfrm>
          <a:off x="46036" y="0"/>
          <a:ext cx="2182556" cy="46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CN" sz="2400" b="0" i="0" kern="1200">
              <a:latin typeface="Arial"/>
            </a:rPr>
            <a:t>ESI</a:t>
          </a:r>
        </a:p>
      </dsp:txBody>
      <dsp:txXfrm>
        <a:off x="46036" y="0"/>
        <a:ext cx="2182556" cy="461269"/>
      </dsp:txXfrm>
    </dsp:sp>
    <dsp:sp modelId="{2BEBC9CA-54CB-46A5-87A1-BEE6AA4DF616}">
      <dsp:nvSpPr>
        <dsp:cNvPr id="0" name=""/>
        <dsp:cNvSpPr/>
      </dsp:nvSpPr>
      <dsp:spPr>
        <a:xfrm>
          <a:off x="46036" y="1081192"/>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3C2068-F28F-4E2B-BDFD-E2070199CDDE}">
      <dsp:nvSpPr>
        <dsp:cNvPr id="0" name=""/>
        <dsp:cNvSpPr/>
      </dsp:nvSpPr>
      <dsp:spPr>
        <a:xfrm>
          <a:off x="198815" y="813490"/>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对挥发性没有要求</a:t>
          </a:r>
        </a:p>
      </dsp:txBody>
      <dsp:txXfrm>
        <a:off x="198815" y="813490"/>
        <a:ext cx="2029777" cy="673233"/>
      </dsp:txXfrm>
    </dsp:sp>
    <dsp:sp modelId="{E85357D4-65C3-4216-B560-53A13CFF1BD5}">
      <dsp:nvSpPr>
        <dsp:cNvPr id="0" name=""/>
        <dsp:cNvSpPr/>
      </dsp:nvSpPr>
      <dsp:spPr>
        <a:xfrm>
          <a:off x="46036" y="1754426"/>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365A2-017A-4486-A864-8F78C9618A22}">
      <dsp:nvSpPr>
        <dsp:cNvPr id="0" name=""/>
        <dsp:cNvSpPr/>
      </dsp:nvSpPr>
      <dsp:spPr>
        <a:xfrm>
          <a:off x="198815" y="1497976"/>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dirty="0">
              <a:latin typeface="Arial"/>
            </a:rPr>
            <a:t>热不稳定分析物的首选技术</a:t>
          </a:r>
        </a:p>
      </dsp:txBody>
      <dsp:txXfrm>
        <a:off x="198815" y="1497976"/>
        <a:ext cx="2029777" cy="673233"/>
      </dsp:txXfrm>
    </dsp:sp>
    <dsp:sp modelId="{CB04ABF5-668F-49A5-9CC8-2AC10E3C81B0}">
      <dsp:nvSpPr>
        <dsp:cNvPr id="0" name=""/>
        <dsp:cNvSpPr/>
      </dsp:nvSpPr>
      <dsp:spPr>
        <a:xfrm>
          <a:off x="46036" y="2427659"/>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5275E6-779C-483B-BECB-9BF0FDB0B5C5}">
      <dsp:nvSpPr>
        <dsp:cNvPr id="0" name=""/>
        <dsp:cNvSpPr/>
      </dsp:nvSpPr>
      <dsp:spPr>
        <a:xfrm>
          <a:off x="198815" y="2171209"/>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离子形成于溶液中</a:t>
          </a:r>
        </a:p>
      </dsp:txBody>
      <dsp:txXfrm>
        <a:off x="198815" y="2171209"/>
        <a:ext cx="2029777" cy="673233"/>
      </dsp:txXfrm>
    </dsp:sp>
    <dsp:sp modelId="{9DB2B82A-C9AD-441E-810D-49CFD66880CB}">
      <dsp:nvSpPr>
        <dsp:cNvPr id="0" name=""/>
        <dsp:cNvSpPr/>
      </dsp:nvSpPr>
      <dsp:spPr>
        <a:xfrm>
          <a:off x="46036" y="3100892"/>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DF99C-8BA6-47C9-A63A-3BAFF421AA86}">
      <dsp:nvSpPr>
        <dsp:cNvPr id="0" name=""/>
        <dsp:cNvSpPr/>
      </dsp:nvSpPr>
      <dsp:spPr>
        <a:xfrm>
          <a:off x="198815" y="2844443"/>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可形成多电荷离子</a:t>
          </a:r>
        </a:p>
      </dsp:txBody>
      <dsp:txXfrm>
        <a:off x="198815" y="2844443"/>
        <a:ext cx="2029777" cy="673233"/>
      </dsp:txXfrm>
    </dsp:sp>
    <dsp:sp modelId="{91E55F5F-2577-4583-8773-ED5539810B0B}">
      <dsp:nvSpPr>
        <dsp:cNvPr id="0" name=""/>
        <dsp:cNvSpPr/>
      </dsp:nvSpPr>
      <dsp:spPr>
        <a:xfrm>
          <a:off x="2337721" y="461269"/>
          <a:ext cx="2182556" cy="2567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48592-D1E1-41B0-98A8-5736861F2A33}">
      <dsp:nvSpPr>
        <dsp:cNvPr id="0" name=""/>
        <dsp:cNvSpPr/>
      </dsp:nvSpPr>
      <dsp:spPr>
        <a:xfrm>
          <a:off x="2337721" y="557702"/>
          <a:ext cx="160338" cy="160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8C18A-6CB4-4D76-AD07-00BB5B71D856}">
      <dsp:nvSpPr>
        <dsp:cNvPr id="0" name=""/>
        <dsp:cNvSpPr/>
      </dsp:nvSpPr>
      <dsp:spPr>
        <a:xfrm>
          <a:off x="2337721" y="0"/>
          <a:ext cx="2182556" cy="46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CN" sz="2400" b="0" i="0" kern="1200">
              <a:latin typeface="Arial"/>
            </a:rPr>
            <a:t>APCI</a:t>
          </a:r>
        </a:p>
      </dsp:txBody>
      <dsp:txXfrm>
        <a:off x="2337721" y="0"/>
        <a:ext cx="2182556" cy="461269"/>
      </dsp:txXfrm>
    </dsp:sp>
    <dsp:sp modelId="{65EB446D-CC2F-4332-A743-6D6642D75E57}">
      <dsp:nvSpPr>
        <dsp:cNvPr id="0" name=""/>
        <dsp:cNvSpPr/>
      </dsp:nvSpPr>
      <dsp:spPr>
        <a:xfrm>
          <a:off x="2337721" y="1081192"/>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07D8C-D0B2-4CD3-AA4A-79B44F31EC70}">
      <dsp:nvSpPr>
        <dsp:cNvPr id="0" name=""/>
        <dsp:cNvSpPr/>
      </dsp:nvSpPr>
      <dsp:spPr>
        <a:xfrm>
          <a:off x="2490500" y="824743"/>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对挥发性有一定要求</a:t>
          </a:r>
        </a:p>
      </dsp:txBody>
      <dsp:txXfrm>
        <a:off x="2490500" y="824743"/>
        <a:ext cx="2029777" cy="673233"/>
      </dsp:txXfrm>
    </dsp:sp>
    <dsp:sp modelId="{667F39AB-31E9-41A8-94FC-2A5730041D10}">
      <dsp:nvSpPr>
        <dsp:cNvPr id="0" name=""/>
        <dsp:cNvSpPr/>
      </dsp:nvSpPr>
      <dsp:spPr>
        <a:xfrm>
          <a:off x="2337721" y="1754426"/>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05C7F4-4DFF-42EC-AD04-FFF91E58D978}">
      <dsp:nvSpPr>
        <dsp:cNvPr id="0" name=""/>
        <dsp:cNvSpPr/>
      </dsp:nvSpPr>
      <dsp:spPr>
        <a:xfrm>
          <a:off x="2490500" y="1497976"/>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dirty="0">
              <a:latin typeface="Arial"/>
            </a:rPr>
            <a:t>分析物必须热稳定</a:t>
          </a:r>
        </a:p>
      </dsp:txBody>
      <dsp:txXfrm>
        <a:off x="2490500" y="1497976"/>
        <a:ext cx="2029777" cy="673233"/>
      </dsp:txXfrm>
    </dsp:sp>
    <dsp:sp modelId="{D7AF0CC4-B531-496D-A981-1B977433C300}">
      <dsp:nvSpPr>
        <dsp:cNvPr id="0" name=""/>
        <dsp:cNvSpPr/>
      </dsp:nvSpPr>
      <dsp:spPr>
        <a:xfrm>
          <a:off x="2337721" y="2427659"/>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9CA2D2-6F4D-4026-9B9E-C25CD0E9270A}">
      <dsp:nvSpPr>
        <dsp:cNvPr id="0" name=""/>
        <dsp:cNvSpPr/>
      </dsp:nvSpPr>
      <dsp:spPr>
        <a:xfrm>
          <a:off x="2490500" y="2171209"/>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离子形成于气相中</a:t>
          </a:r>
        </a:p>
      </dsp:txBody>
      <dsp:txXfrm>
        <a:off x="2490500" y="2171209"/>
        <a:ext cx="2029777" cy="673233"/>
      </dsp:txXfrm>
    </dsp:sp>
    <dsp:sp modelId="{82C5D308-5767-4B7C-9A5B-73C95FC90255}">
      <dsp:nvSpPr>
        <dsp:cNvPr id="0" name=""/>
        <dsp:cNvSpPr/>
      </dsp:nvSpPr>
      <dsp:spPr>
        <a:xfrm>
          <a:off x="2337721" y="3100875"/>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1E086A-74B3-45F8-9475-2645910C9ECE}">
      <dsp:nvSpPr>
        <dsp:cNvPr id="0" name=""/>
        <dsp:cNvSpPr/>
      </dsp:nvSpPr>
      <dsp:spPr>
        <a:xfrm>
          <a:off x="2490500" y="2844443"/>
          <a:ext cx="2029777" cy="6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仅形成单电荷离子</a:t>
          </a:r>
        </a:p>
      </dsp:txBody>
      <dsp:txXfrm>
        <a:off x="2490500" y="2844443"/>
        <a:ext cx="2029777" cy="673199"/>
      </dsp:txXfrm>
    </dsp:sp>
    <dsp:sp modelId="{42443F3B-4B8F-4C35-867D-89FF727E37B5}">
      <dsp:nvSpPr>
        <dsp:cNvPr id="0" name=""/>
        <dsp:cNvSpPr/>
      </dsp:nvSpPr>
      <dsp:spPr>
        <a:xfrm>
          <a:off x="4629405" y="461269"/>
          <a:ext cx="2182556" cy="25677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C0EA7-A4CD-429F-B764-2644AE4858E3}">
      <dsp:nvSpPr>
        <dsp:cNvPr id="0" name=""/>
        <dsp:cNvSpPr/>
      </dsp:nvSpPr>
      <dsp:spPr>
        <a:xfrm>
          <a:off x="4629405" y="557702"/>
          <a:ext cx="160338" cy="160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724195-B8E4-47AD-B4CE-7D3AAAAA01BC}">
      <dsp:nvSpPr>
        <dsp:cNvPr id="0" name=""/>
        <dsp:cNvSpPr/>
      </dsp:nvSpPr>
      <dsp:spPr>
        <a:xfrm>
          <a:off x="4629405" y="0"/>
          <a:ext cx="2182556" cy="46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CN" sz="2400" b="0" i="0" kern="1200">
              <a:latin typeface="Arial"/>
            </a:rPr>
            <a:t>APPI</a:t>
          </a:r>
        </a:p>
      </dsp:txBody>
      <dsp:txXfrm>
        <a:off x="4629405" y="0"/>
        <a:ext cx="2182556" cy="461269"/>
      </dsp:txXfrm>
    </dsp:sp>
    <dsp:sp modelId="{4C3BF968-E771-4B2B-A391-B0CD3D77645E}">
      <dsp:nvSpPr>
        <dsp:cNvPr id="0" name=""/>
        <dsp:cNvSpPr/>
      </dsp:nvSpPr>
      <dsp:spPr>
        <a:xfrm>
          <a:off x="4629405" y="1081192"/>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D7B031-5796-42E9-8594-E1CC45C06BE3}">
      <dsp:nvSpPr>
        <dsp:cNvPr id="0" name=""/>
        <dsp:cNvSpPr/>
      </dsp:nvSpPr>
      <dsp:spPr>
        <a:xfrm>
          <a:off x="4782184" y="824743"/>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对挥发性有一定要求</a:t>
          </a:r>
        </a:p>
      </dsp:txBody>
      <dsp:txXfrm>
        <a:off x="4782184" y="824743"/>
        <a:ext cx="2029777" cy="673233"/>
      </dsp:txXfrm>
    </dsp:sp>
    <dsp:sp modelId="{8F8DB584-462F-43F7-9E62-938A8383C690}">
      <dsp:nvSpPr>
        <dsp:cNvPr id="0" name=""/>
        <dsp:cNvSpPr/>
      </dsp:nvSpPr>
      <dsp:spPr>
        <a:xfrm>
          <a:off x="4629405" y="1754426"/>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CE31F-5698-48C2-87A7-241623177CC4}">
      <dsp:nvSpPr>
        <dsp:cNvPr id="0" name=""/>
        <dsp:cNvSpPr/>
      </dsp:nvSpPr>
      <dsp:spPr>
        <a:xfrm>
          <a:off x="4782184" y="1497976"/>
          <a:ext cx="2029777" cy="67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分析物必须热稳定</a:t>
          </a:r>
        </a:p>
      </dsp:txBody>
      <dsp:txXfrm>
        <a:off x="4782184" y="1497976"/>
        <a:ext cx="2029777" cy="673233"/>
      </dsp:txXfrm>
    </dsp:sp>
    <dsp:sp modelId="{D22E87B9-8C8E-4BBE-9D5A-29777E4B8E16}">
      <dsp:nvSpPr>
        <dsp:cNvPr id="0" name=""/>
        <dsp:cNvSpPr/>
      </dsp:nvSpPr>
      <dsp:spPr>
        <a:xfrm>
          <a:off x="4629405" y="2427642"/>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6AEB0-EEF6-4154-8DD5-231863AA66B0}">
      <dsp:nvSpPr>
        <dsp:cNvPr id="0" name=""/>
        <dsp:cNvSpPr/>
      </dsp:nvSpPr>
      <dsp:spPr>
        <a:xfrm>
          <a:off x="4782184" y="2171209"/>
          <a:ext cx="2029777" cy="6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离子形成于气相中</a:t>
          </a:r>
        </a:p>
      </dsp:txBody>
      <dsp:txXfrm>
        <a:off x="4782184" y="2171209"/>
        <a:ext cx="2029777" cy="673199"/>
      </dsp:txXfrm>
    </dsp:sp>
    <dsp:sp modelId="{0A3AF56A-7ED8-4000-96AF-20A4646A4047}">
      <dsp:nvSpPr>
        <dsp:cNvPr id="0" name=""/>
        <dsp:cNvSpPr/>
      </dsp:nvSpPr>
      <dsp:spPr>
        <a:xfrm>
          <a:off x="4629405" y="3100841"/>
          <a:ext cx="160334" cy="1603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AEE399-A1F4-41C2-8368-3F77915EE3EE}">
      <dsp:nvSpPr>
        <dsp:cNvPr id="0" name=""/>
        <dsp:cNvSpPr/>
      </dsp:nvSpPr>
      <dsp:spPr>
        <a:xfrm>
          <a:off x="4782184" y="2844409"/>
          <a:ext cx="2029777" cy="6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zh-CN" sz="1400" b="1" i="0" kern="1200">
              <a:latin typeface="Arial"/>
            </a:rPr>
            <a:t>仅形成单电荷离子</a:t>
          </a:r>
        </a:p>
      </dsp:txBody>
      <dsp:txXfrm>
        <a:off x="4782184" y="2844409"/>
        <a:ext cx="2029777" cy="673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4930B-421C-499E-9FA5-F2C23C95EE5C}">
      <dsp:nvSpPr>
        <dsp:cNvPr id="0" name=""/>
        <dsp:cNvSpPr/>
      </dsp:nvSpPr>
      <dsp:spPr>
        <a:xfrm>
          <a:off x="2063" y="520946"/>
          <a:ext cx="2464926" cy="2899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6F174A-9703-43BA-9A64-95C351332096}">
      <dsp:nvSpPr>
        <dsp:cNvPr id="0" name=""/>
        <dsp:cNvSpPr/>
      </dsp:nvSpPr>
      <dsp:spPr>
        <a:xfrm>
          <a:off x="2063" y="629855"/>
          <a:ext cx="181082" cy="1810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29B432-73FB-4C48-B2A0-0ECA1B1C3E79}">
      <dsp:nvSpPr>
        <dsp:cNvPr id="0" name=""/>
        <dsp:cNvSpPr/>
      </dsp:nvSpPr>
      <dsp:spPr>
        <a:xfrm>
          <a:off x="2063" y="0"/>
          <a:ext cx="2464926" cy="52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CN" sz="2400" b="0" i="0" kern="1200">
              <a:latin typeface="Arial"/>
            </a:rPr>
            <a:t>ESI</a:t>
          </a:r>
        </a:p>
      </dsp:txBody>
      <dsp:txXfrm>
        <a:off x="2063" y="0"/>
        <a:ext cx="2464926" cy="520946"/>
      </dsp:txXfrm>
    </dsp:sp>
    <dsp:sp modelId="{2BEBC9CA-54CB-46A5-87A1-BEE6AA4DF616}">
      <dsp:nvSpPr>
        <dsp:cNvPr id="0" name=""/>
        <dsp:cNvSpPr/>
      </dsp:nvSpPr>
      <dsp:spPr>
        <a:xfrm>
          <a:off x="2063" y="1221073"/>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3C2068-F28F-4E2B-BDFD-E2070199CDDE}">
      <dsp:nvSpPr>
        <dsp:cNvPr id="0" name=""/>
        <dsp:cNvSpPr/>
      </dsp:nvSpPr>
      <dsp:spPr>
        <a:xfrm>
          <a:off x="174608" y="918736"/>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溶液中的离子，</a:t>
          </a:r>
          <a:r>
            <a:rPr lang="zh-CN" sz="1200" b="0" i="0" kern="1200">
              <a:latin typeface="Arial"/>
            </a:rPr>
            <a:t>如儿茶酚胺、硫酸盐结合物、季铵类</a:t>
          </a:r>
        </a:p>
      </dsp:txBody>
      <dsp:txXfrm>
        <a:off x="174608" y="918736"/>
        <a:ext cx="2292381" cy="760333"/>
      </dsp:txXfrm>
    </dsp:sp>
    <dsp:sp modelId="{E85357D4-65C3-4216-B560-53A13CFF1BD5}">
      <dsp:nvSpPr>
        <dsp:cNvPr id="0" name=""/>
        <dsp:cNvSpPr/>
      </dsp:nvSpPr>
      <dsp:spPr>
        <a:xfrm>
          <a:off x="2063" y="1981406"/>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365A2-017A-4486-A864-8F78C9618A22}">
      <dsp:nvSpPr>
        <dsp:cNvPr id="0" name=""/>
        <dsp:cNvSpPr/>
      </dsp:nvSpPr>
      <dsp:spPr>
        <a:xfrm>
          <a:off x="174608" y="1691778"/>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含有杂原子的化合物，</a:t>
          </a:r>
          <a:r>
            <a:rPr lang="zh-CN" sz="1200" b="0" i="0" kern="1200">
              <a:latin typeface="Arial"/>
            </a:rPr>
            <a:t>如氨基甲酸酯、苯二氮卓类药物</a:t>
          </a:r>
        </a:p>
      </dsp:txBody>
      <dsp:txXfrm>
        <a:off x="174608" y="1691778"/>
        <a:ext cx="2292381" cy="760333"/>
      </dsp:txXfrm>
    </dsp:sp>
    <dsp:sp modelId="{CB04ABF5-668F-49A5-9CC8-2AC10E3C81B0}">
      <dsp:nvSpPr>
        <dsp:cNvPr id="0" name=""/>
        <dsp:cNvSpPr/>
      </dsp:nvSpPr>
      <dsp:spPr>
        <a:xfrm>
          <a:off x="2063" y="2741739"/>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5275E6-779C-483B-BECB-9BF0FDB0B5C5}">
      <dsp:nvSpPr>
        <dsp:cNvPr id="0" name=""/>
        <dsp:cNvSpPr/>
      </dsp:nvSpPr>
      <dsp:spPr>
        <a:xfrm>
          <a:off x="174608" y="2452111"/>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在溶液中带多电荷的化合物，</a:t>
          </a:r>
          <a:r>
            <a:rPr lang="zh-CN" sz="1200" b="0" i="0" kern="1200">
              <a:latin typeface="Arial"/>
            </a:rPr>
            <a:t>如蛋白质、多肽、寡核苷酸</a:t>
          </a:r>
        </a:p>
      </dsp:txBody>
      <dsp:txXfrm>
        <a:off x="174608" y="2452111"/>
        <a:ext cx="2292381" cy="760333"/>
      </dsp:txXfrm>
    </dsp:sp>
    <dsp:sp modelId="{91E55F5F-2577-4583-8773-ED5539810B0B}">
      <dsp:nvSpPr>
        <dsp:cNvPr id="0" name=""/>
        <dsp:cNvSpPr/>
      </dsp:nvSpPr>
      <dsp:spPr>
        <a:xfrm>
          <a:off x="2590236" y="520946"/>
          <a:ext cx="2464926" cy="2899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48592-D1E1-41B0-98A8-5736861F2A33}">
      <dsp:nvSpPr>
        <dsp:cNvPr id="0" name=""/>
        <dsp:cNvSpPr/>
      </dsp:nvSpPr>
      <dsp:spPr>
        <a:xfrm>
          <a:off x="2590236" y="629855"/>
          <a:ext cx="181082" cy="1810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8C18A-6CB4-4D76-AD07-00BB5B71D856}">
      <dsp:nvSpPr>
        <dsp:cNvPr id="0" name=""/>
        <dsp:cNvSpPr/>
      </dsp:nvSpPr>
      <dsp:spPr>
        <a:xfrm>
          <a:off x="2590236" y="0"/>
          <a:ext cx="2464926" cy="52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CN" sz="2400" b="0" i="0" kern="1200">
              <a:latin typeface="Arial"/>
            </a:rPr>
            <a:t>APCI</a:t>
          </a:r>
        </a:p>
      </dsp:txBody>
      <dsp:txXfrm>
        <a:off x="2590236" y="0"/>
        <a:ext cx="2464926" cy="520946"/>
      </dsp:txXfrm>
    </dsp:sp>
    <dsp:sp modelId="{65EB446D-CC2F-4332-A743-6D6642D75E57}">
      <dsp:nvSpPr>
        <dsp:cNvPr id="0" name=""/>
        <dsp:cNvSpPr/>
      </dsp:nvSpPr>
      <dsp:spPr>
        <a:xfrm>
          <a:off x="2590236" y="1221073"/>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07D8C-D0B2-4CD3-AA4A-79B44F31EC70}">
      <dsp:nvSpPr>
        <dsp:cNvPr id="0" name=""/>
        <dsp:cNvSpPr/>
      </dsp:nvSpPr>
      <dsp:spPr>
        <a:xfrm>
          <a:off x="2762781" y="931445"/>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具有中等分子量和极性的化合物，</a:t>
          </a:r>
          <a:r>
            <a:rPr lang="zh-CN" sz="1200" b="0" i="0" kern="1200">
              <a:latin typeface="Arial"/>
            </a:rPr>
            <a:t>如 PAH、PCB、脂肪酸、邻苯二甲酸酯类、乙醇</a:t>
          </a:r>
        </a:p>
      </dsp:txBody>
      <dsp:txXfrm>
        <a:off x="2762781" y="931445"/>
        <a:ext cx="2292381" cy="760333"/>
      </dsp:txXfrm>
    </dsp:sp>
    <dsp:sp modelId="{667F39AB-31E9-41A8-94FC-2A5730041D10}">
      <dsp:nvSpPr>
        <dsp:cNvPr id="0" name=""/>
        <dsp:cNvSpPr/>
      </dsp:nvSpPr>
      <dsp:spPr>
        <a:xfrm>
          <a:off x="2590236" y="1981406"/>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05C7F4-4DFF-42EC-AD04-FFF91E58D978}">
      <dsp:nvSpPr>
        <dsp:cNvPr id="0" name=""/>
        <dsp:cNvSpPr/>
      </dsp:nvSpPr>
      <dsp:spPr>
        <a:xfrm>
          <a:off x="2762781" y="1691778"/>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含有杂原子的化合物，</a:t>
          </a:r>
          <a:r>
            <a:rPr lang="zh-CN" sz="1200" b="0" i="0" kern="1200">
              <a:latin typeface="Arial"/>
            </a:rPr>
            <a:t>如氨基甲酸酯、苯二氮卓类药物</a:t>
          </a:r>
        </a:p>
      </dsp:txBody>
      <dsp:txXfrm>
        <a:off x="2762781" y="1691778"/>
        <a:ext cx="2292381" cy="760333"/>
      </dsp:txXfrm>
    </dsp:sp>
    <dsp:sp modelId="{D7AF0CC4-B531-496D-A981-1B977433C300}">
      <dsp:nvSpPr>
        <dsp:cNvPr id="0" name=""/>
        <dsp:cNvSpPr/>
      </dsp:nvSpPr>
      <dsp:spPr>
        <a:xfrm>
          <a:off x="2590236" y="2741739"/>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9CA2D2-6F4D-4026-9B9E-C25CD0E9270A}">
      <dsp:nvSpPr>
        <dsp:cNvPr id="0" name=""/>
        <dsp:cNvSpPr/>
      </dsp:nvSpPr>
      <dsp:spPr>
        <a:xfrm>
          <a:off x="2762781" y="2452111"/>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非极性过强而无法产生 ESI 响应的化合物</a:t>
          </a:r>
        </a:p>
      </dsp:txBody>
      <dsp:txXfrm>
        <a:off x="2762781" y="2452111"/>
        <a:ext cx="2292381" cy="760333"/>
      </dsp:txXfrm>
    </dsp:sp>
    <dsp:sp modelId="{42443F3B-4B8F-4C35-867D-89FF727E37B5}">
      <dsp:nvSpPr>
        <dsp:cNvPr id="0" name=""/>
        <dsp:cNvSpPr/>
      </dsp:nvSpPr>
      <dsp:spPr>
        <a:xfrm>
          <a:off x="5178409" y="520946"/>
          <a:ext cx="2464926" cy="2899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C0EA7-A4CD-429F-B764-2644AE4858E3}">
      <dsp:nvSpPr>
        <dsp:cNvPr id="0" name=""/>
        <dsp:cNvSpPr/>
      </dsp:nvSpPr>
      <dsp:spPr>
        <a:xfrm>
          <a:off x="5178409" y="629855"/>
          <a:ext cx="181082" cy="1810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724195-B8E4-47AD-B4CE-7D3AAAAA01BC}">
      <dsp:nvSpPr>
        <dsp:cNvPr id="0" name=""/>
        <dsp:cNvSpPr/>
      </dsp:nvSpPr>
      <dsp:spPr>
        <a:xfrm>
          <a:off x="5178409" y="0"/>
          <a:ext cx="2464926" cy="52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CN" sz="2400" b="0" i="0" kern="1200">
              <a:latin typeface="Arial"/>
            </a:rPr>
            <a:t>APPI</a:t>
          </a:r>
        </a:p>
      </dsp:txBody>
      <dsp:txXfrm>
        <a:off x="5178409" y="0"/>
        <a:ext cx="2464926" cy="520946"/>
      </dsp:txXfrm>
    </dsp:sp>
    <dsp:sp modelId="{4C3BF968-E771-4B2B-A391-B0CD3D77645E}">
      <dsp:nvSpPr>
        <dsp:cNvPr id="0" name=""/>
        <dsp:cNvSpPr/>
      </dsp:nvSpPr>
      <dsp:spPr>
        <a:xfrm>
          <a:off x="5178409" y="1221073"/>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D7B031-5796-42E9-8594-E1CC45C06BE3}">
      <dsp:nvSpPr>
        <dsp:cNvPr id="0" name=""/>
        <dsp:cNvSpPr/>
      </dsp:nvSpPr>
      <dsp:spPr>
        <a:xfrm>
          <a:off x="5350954" y="931445"/>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dirty="0">
              <a:latin typeface="Arial"/>
            </a:rPr>
            <a:t>具有中等分子量和中等至低极性的化合物，</a:t>
          </a:r>
          <a:r>
            <a:rPr lang="zh-CN" sz="1200" b="0" i="0" kern="1200" dirty="0">
              <a:latin typeface="Arial"/>
            </a:rPr>
            <a:t>如 PAH、PCB、脂肪酸、邻苯二甲酸酯类、</a:t>
          </a:r>
          <a:br>
            <a:rPr lang="en-US" altLang="zh-CN" sz="1200" b="0" i="0" kern="1200" dirty="0">
              <a:latin typeface="Arial"/>
            </a:rPr>
          </a:br>
          <a:r>
            <a:rPr lang="zh-CN" sz="1200" b="0" i="0" kern="1200" dirty="0">
              <a:latin typeface="Arial"/>
            </a:rPr>
            <a:t>乙醇</a:t>
          </a:r>
        </a:p>
      </dsp:txBody>
      <dsp:txXfrm>
        <a:off x="5350954" y="931445"/>
        <a:ext cx="2292381" cy="760333"/>
      </dsp:txXfrm>
    </dsp:sp>
    <dsp:sp modelId="{8F8DB584-462F-43F7-9E62-938A8383C690}">
      <dsp:nvSpPr>
        <dsp:cNvPr id="0" name=""/>
        <dsp:cNvSpPr/>
      </dsp:nvSpPr>
      <dsp:spPr>
        <a:xfrm>
          <a:off x="5178409" y="1981406"/>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CE31F-5698-48C2-87A7-241623177CC4}">
      <dsp:nvSpPr>
        <dsp:cNvPr id="0" name=""/>
        <dsp:cNvSpPr/>
      </dsp:nvSpPr>
      <dsp:spPr>
        <a:xfrm>
          <a:off x="5350954" y="1691778"/>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含有杂原子的化合物，</a:t>
          </a:r>
          <a:r>
            <a:rPr lang="zh-CN" sz="1200" b="0" i="0" kern="1200">
              <a:latin typeface="Arial"/>
            </a:rPr>
            <a:t>如氨基甲酸酯、苯二氮卓类药物</a:t>
          </a:r>
        </a:p>
      </dsp:txBody>
      <dsp:txXfrm>
        <a:off x="5350954" y="1691778"/>
        <a:ext cx="2292381" cy="760333"/>
      </dsp:txXfrm>
    </dsp:sp>
    <dsp:sp modelId="{D22E87B9-8C8E-4BBE-9D5A-29777E4B8E16}">
      <dsp:nvSpPr>
        <dsp:cNvPr id="0" name=""/>
        <dsp:cNvSpPr/>
      </dsp:nvSpPr>
      <dsp:spPr>
        <a:xfrm>
          <a:off x="5178409" y="2741739"/>
          <a:ext cx="181077" cy="18107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6AEB0-EEF6-4154-8DD5-231863AA66B0}">
      <dsp:nvSpPr>
        <dsp:cNvPr id="0" name=""/>
        <dsp:cNvSpPr/>
      </dsp:nvSpPr>
      <dsp:spPr>
        <a:xfrm>
          <a:off x="5350954" y="2452111"/>
          <a:ext cx="2292381" cy="760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zh-CN" sz="1200" b="1" i="0" kern="1200">
              <a:latin typeface="Arial"/>
            </a:rPr>
            <a:t>非极性过强而无法产生 ESI 响应的化合物</a:t>
          </a:r>
        </a:p>
      </dsp:txBody>
      <dsp:txXfrm>
        <a:off x="5350954" y="2452111"/>
        <a:ext cx="2292381" cy="760333"/>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71500" y="229395"/>
            <a:ext cx="2647950" cy="458788"/>
          </a:xfrm>
          <a:prstGeom prst="rect">
            <a:avLst/>
          </a:prstGeom>
        </p:spPr>
        <p:txBody>
          <a:bodyPr vert="horz" lIns="0" tIns="0" rIns="0" bIns="91440" rtlCol="0"/>
          <a:lstStyle>
            <a:lvl1pPr algn="l">
              <a:defRPr sz="1200"/>
            </a:lvl1pPr>
          </a:lstStyle>
          <a:p>
            <a:r>
              <a:rPr lang="en-US" dirty="0"/>
              <a:t>Presentation Title</a:t>
            </a:r>
          </a:p>
        </p:txBody>
      </p:sp>
      <p:sp>
        <p:nvSpPr>
          <p:cNvPr id="3" name="Date Placeholder 2"/>
          <p:cNvSpPr>
            <a:spLocks noGrp="1"/>
          </p:cNvSpPr>
          <p:nvPr>
            <p:ph type="dt" sz="quarter" idx="1"/>
          </p:nvPr>
        </p:nvSpPr>
        <p:spPr>
          <a:xfrm>
            <a:off x="5551797" y="406404"/>
            <a:ext cx="762000" cy="159979"/>
          </a:xfrm>
          <a:prstGeom prst="rect">
            <a:avLst/>
          </a:prstGeom>
        </p:spPr>
        <p:txBody>
          <a:bodyPr vert="horz" lIns="0" tIns="0" rIns="0" bIns="0" rtlCol="0" anchor="t" anchorCtr="0"/>
          <a:lstStyle>
            <a:lvl1pPr algn="r">
              <a:defRPr sz="1200"/>
            </a:lvl1pPr>
          </a:lstStyle>
          <a:p>
            <a:fld id="{03988A20-EF06-4D4E-89A2-E3A1D129ED6E}" type="datetime1">
              <a:rPr lang="en-US" sz="800" smtClean="0"/>
              <a:pPr/>
              <a:t>7/14/2016</a:t>
            </a:fld>
            <a:endParaRPr lang="en-US" sz="800" dirty="0"/>
          </a:p>
        </p:txBody>
      </p:sp>
      <p:sp>
        <p:nvSpPr>
          <p:cNvPr id="4" name="Footer Placeholder 3"/>
          <p:cNvSpPr>
            <a:spLocks noGrp="1"/>
          </p:cNvSpPr>
          <p:nvPr>
            <p:ph type="ftr" sz="quarter" idx="2"/>
          </p:nvPr>
        </p:nvSpPr>
        <p:spPr>
          <a:xfrm>
            <a:off x="3630305" y="581461"/>
            <a:ext cx="2683492" cy="160528"/>
          </a:xfrm>
          <a:prstGeom prst="rect">
            <a:avLst/>
          </a:prstGeom>
        </p:spPr>
        <p:txBody>
          <a:bodyPr vert="horz" lIns="0" tIns="0" rIns="0" bIns="0" rtlCol="0" anchor="t" anchorCtr="0"/>
          <a:lstStyle>
            <a:lvl1pPr algn="l">
              <a:defRPr sz="1200"/>
            </a:lvl1pPr>
          </a:lstStyle>
          <a:p>
            <a:pPr algn="r"/>
            <a:r>
              <a:rPr lang="en-US" sz="800" dirty="0"/>
              <a:t>Confidentiality Label</a:t>
            </a:r>
          </a:p>
        </p:txBody>
      </p:sp>
      <p:sp>
        <p:nvSpPr>
          <p:cNvPr id="5" name="Slide Number Placeholder 4"/>
          <p:cNvSpPr>
            <a:spLocks noGrp="1"/>
          </p:cNvSpPr>
          <p:nvPr>
            <p:ph type="sldNum" sz="quarter" idx="3"/>
          </p:nvPr>
        </p:nvSpPr>
        <p:spPr>
          <a:xfrm>
            <a:off x="5551797" y="229394"/>
            <a:ext cx="762000" cy="161930"/>
          </a:xfrm>
          <a:prstGeom prst="rect">
            <a:avLst/>
          </a:prstGeom>
        </p:spPr>
        <p:txBody>
          <a:bodyPr vert="horz" lIns="0" tIns="0" rIns="0" bIns="0" rtlCol="0" anchor="t" anchorCtr="0"/>
          <a:lstStyle>
            <a:lvl1pPr algn="r">
              <a:defRPr sz="1200"/>
            </a:lvl1pPr>
          </a:lstStyle>
          <a:p>
            <a:fld id="{63D7F7B9-5276-48BD-8702-84F780AA6454}" type="slidenum">
              <a:rPr lang="en-US" sz="800" smtClean="0"/>
              <a:pPr/>
              <a:t>‹#›</a:t>
            </a:fld>
            <a:endParaRPr lang="en-US" sz="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450" y="8641023"/>
            <a:ext cx="2268000" cy="438968"/>
          </a:xfrm>
          <a:prstGeom prst="rect">
            <a:avLst/>
          </a:prstGeom>
        </p:spPr>
      </p:pic>
    </p:spTree>
    <p:extLst>
      <p:ext uri="{BB962C8B-B14F-4D97-AF65-F5344CB8AC3E}">
        <p14:creationId xmlns:p14="http://schemas.microsoft.com/office/powerpoint/2010/main" val="45719475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57201" y="457200"/>
            <a:ext cx="3534508" cy="388452"/>
          </a:xfrm>
          <a:prstGeom prst="rect">
            <a:avLst/>
          </a:prstGeom>
        </p:spPr>
        <p:txBody>
          <a:bodyPr vert="horz" lIns="0" tIns="0" rIns="0" bIns="45720" rtlCol="0" anchor="t" anchorCtr="0"/>
          <a:lstStyle>
            <a:lvl1pPr algn="l">
              <a:defRPr sz="1200"/>
            </a:lvl1pPr>
          </a:lstStyle>
          <a:p>
            <a:r>
              <a:rPr lang="en-US" dirty="0"/>
              <a:t>Presentation Title</a:t>
            </a:r>
          </a:p>
        </p:txBody>
      </p:sp>
      <p:sp>
        <p:nvSpPr>
          <p:cNvPr id="4" name="Slide Image Placeholder 3"/>
          <p:cNvSpPr>
            <a:spLocks noGrp="1" noRot="1" noChangeAspect="1"/>
          </p:cNvSpPr>
          <p:nvPr>
            <p:ph type="sldImg" idx="2"/>
          </p:nvPr>
        </p:nvSpPr>
        <p:spPr>
          <a:xfrm>
            <a:off x="457200" y="931863"/>
            <a:ext cx="2973388" cy="22304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1" y="3248635"/>
            <a:ext cx="5978769" cy="486392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2"/>
          <p:cNvSpPr>
            <a:spLocks noGrp="1"/>
          </p:cNvSpPr>
          <p:nvPr>
            <p:ph type="dt" idx="1"/>
          </p:nvPr>
        </p:nvSpPr>
        <p:spPr>
          <a:xfrm>
            <a:off x="5698541" y="606409"/>
            <a:ext cx="737428" cy="133066"/>
          </a:xfrm>
          <a:prstGeom prst="rect">
            <a:avLst/>
          </a:prstGeom>
        </p:spPr>
        <p:txBody>
          <a:bodyPr vert="horz" lIns="0" tIns="0" rIns="0" bIns="0" rtlCol="0" anchor="t" anchorCtr="0"/>
          <a:lstStyle>
            <a:lvl1pPr algn="r">
              <a:defRPr sz="800"/>
            </a:lvl1pPr>
          </a:lstStyle>
          <a:p>
            <a:fld id="{74F2F392-6618-4FB2-BB41-91534959C136}" type="datetime1">
              <a:rPr lang="en-US" smtClean="0"/>
              <a:pPr/>
              <a:t>7/14/2016</a:t>
            </a:fld>
            <a:endParaRPr lang="en-US" dirty="0"/>
          </a:p>
        </p:txBody>
      </p:sp>
      <p:sp>
        <p:nvSpPr>
          <p:cNvPr id="9" name="Footer Placeholder 5"/>
          <p:cNvSpPr>
            <a:spLocks noGrp="1"/>
          </p:cNvSpPr>
          <p:nvPr>
            <p:ph type="ftr" sz="quarter" idx="4"/>
          </p:nvPr>
        </p:nvSpPr>
        <p:spPr>
          <a:xfrm>
            <a:off x="4421335" y="754676"/>
            <a:ext cx="2014634" cy="142266"/>
          </a:xfrm>
          <a:prstGeom prst="rect">
            <a:avLst/>
          </a:prstGeom>
        </p:spPr>
        <p:txBody>
          <a:bodyPr vert="horz" lIns="0" tIns="0" rIns="0" bIns="0" rtlCol="0" anchor="t" anchorCtr="0"/>
          <a:lstStyle>
            <a:lvl1pPr algn="r">
              <a:defRPr sz="800"/>
            </a:lvl1pPr>
          </a:lstStyle>
          <a:p>
            <a:r>
              <a:rPr lang="en-US" dirty="0"/>
              <a:t>Confidentiality Label</a:t>
            </a:r>
          </a:p>
        </p:txBody>
      </p:sp>
      <p:sp>
        <p:nvSpPr>
          <p:cNvPr id="10" name="Slide Number Placeholder 6"/>
          <p:cNvSpPr>
            <a:spLocks noGrp="1"/>
          </p:cNvSpPr>
          <p:nvPr>
            <p:ph type="sldNum" sz="quarter" idx="5"/>
          </p:nvPr>
        </p:nvSpPr>
        <p:spPr>
          <a:xfrm>
            <a:off x="5929851" y="457200"/>
            <a:ext cx="506119" cy="129408"/>
          </a:xfrm>
          <a:prstGeom prst="rect">
            <a:avLst/>
          </a:prstGeom>
        </p:spPr>
        <p:txBody>
          <a:bodyPr vert="horz" lIns="0" tIns="0" rIns="0" bIns="0" rtlCol="0" anchor="t" anchorCtr="0"/>
          <a:lstStyle>
            <a:lvl1pPr algn="r">
              <a:defRPr sz="800"/>
            </a:lvl1pPr>
          </a:lstStyle>
          <a:p>
            <a:fld id="{57788AFD-C26B-478C-B2D8-3A933D69C95F}" type="slidenum">
              <a:rPr lang="en-US" smtClean="0"/>
              <a:pPr/>
              <a:t>‹#›</a:t>
            </a:fld>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367" y="8645185"/>
            <a:ext cx="2268000" cy="438968"/>
          </a:xfrm>
          <a:prstGeom prst="rect">
            <a:avLst/>
          </a:prstGeom>
        </p:spPr>
      </p:pic>
    </p:spTree>
    <p:extLst>
      <p:ext uri="{BB962C8B-B14F-4D97-AF65-F5344CB8AC3E}">
        <p14:creationId xmlns:p14="http://schemas.microsoft.com/office/powerpoint/2010/main" val="167685126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gn="l" defTabSz="914400">
              <a:buNone/>
            </a:pPr>
            <a:r>
              <a:rPr lang="zh-CN" sz="1200" b="0" i="0">
                <a:solidFill>
                  <a:schemeClr val="tx1"/>
                </a:solidFill>
                <a:latin typeface="Arial"/>
                <a:ea typeface="+mn-ea"/>
                <a:cs typeface="+mn-cs"/>
              </a:rPr>
              <a:t>演示文稿标题</a:t>
            </a:r>
            <a:endParaRPr lang="en-US" dirty="0"/>
          </a:p>
        </p:txBody>
      </p:sp>
      <p:sp>
        <p:nvSpPr>
          <p:cNvPr id="5" name="Date Placeholder 4"/>
          <p:cNvSpPr>
            <a:spLocks noGrp="1"/>
          </p:cNvSpPr>
          <p:nvPr>
            <p:ph type="dt" idx="11"/>
          </p:nvPr>
        </p:nvSpPr>
        <p:spPr/>
        <p:txBody>
          <a:bodyPr/>
          <a:lstStyle/>
          <a:p>
            <a:pPr algn="r" defTabSz="914400">
              <a:buNone/>
            </a:pPr>
            <a:fld id="{74F2F392-6618-4FB2-BB41-91534959C136}" type="datetime1">
              <a:rPr lang="en-US" altLang="zh-CN" sz="800" b="0" i="0">
                <a:solidFill>
                  <a:schemeClr val="tx1"/>
                </a:solidFill>
                <a:latin typeface="Arial"/>
                <a:ea typeface="+mn-ea"/>
                <a:cs typeface="+mn-cs"/>
              </a:rPr>
              <a:t>7/14/2016</a:t>
            </a:fld>
            <a:endParaRPr lang="en-US" dirty="0"/>
          </a:p>
        </p:txBody>
      </p:sp>
      <p:sp>
        <p:nvSpPr>
          <p:cNvPr id="6" name="Footer Placeholder 5"/>
          <p:cNvSpPr>
            <a:spLocks noGrp="1"/>
          </p:cNvSpPr>
          <p:nvPr>
            <p:ph type="ftr" sz="quarter" idx="12"/>
          </p:nvPr>
        </p:nvSpPr>
        <p:spPr/>
        <p:txBody>
          <a:bodyPr/>
          <a:lstStyle/>
          <a:p>
            <a:pPr algn="r" defTabSz="914400">
              <a:buNone/>
            </a:pPr>
            <a:r>
              <a:rPr lang="zh-CN" sz="800" b="0" i="0">
                <a:solidFill>
                  <a:schemeClr val="tx1"/>
                </a:solidFill>
                <a:latin typeface="Arial"/>
                <a:ea typeface="+mn-ea"/>
                <a:cs typeface="+mn-cs"/>
              </a:rPr>
              <a:t>安捷伦内部材料</a:t>
            </a:r>
            <a:endParaRPr lang="en-US" dirty="0"/>
          </a:p>
        </p:txBody>
      </p:sp>
      <p:sp>
        <p:nvSpPr>
          <p:cNvPr id="7" name="Slide Number Placeholder 6"/>
          <p:cNvSpPr>
            <a:spLocks noGrp="1"/>
          </p:cNvSpPr>
          <p:nvPr>
            <p:ph type="sldNum" sz="quarter" idx="13"/>
          </p:nvPr>
        </p:nvSpPr>
        <p:spPr/>
        <p:txBody>
          <a:bodyPr/>
          <a:lstStyle/>
          <a:p>
            <a:pPr algn="r" defTabSz="914400">
              <a:buNone/>
            </a:pPr>
            <a:fld id="{57788AFD-C26B-478C-B2D8-3A933D69C95F}" type="slidenum">
              <a:rPr lang="en-US" altLang="zh-CN" sz="800" b="0" i="0">
                <a:solidFill>
                  <a:schemeClr val="tx1"/>
                </a:solidFill>
                <a:latin typeface="Arial"/>
                <a:ea typeface="+mn-ea"/>
                <a:cs typeface="+mn-cs"/>
              </a:rPr>
              <a:t>1</a:t>
            </a:fld>
            <a:endParaRPr lang="en-US" dirty="0"/>
          </a:p>
        </p:txBody>
      </p:sp>
    </p:spTree>
    <p:extLst>
      <p:ext uri="{BB962C8B-B14F-4D97-AF65-F5344CB8AC3E}">
        <p14:creationId xmlns:p14="http://schemas.microsoft.com/office/powerpoint/2010/main" val="1470398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tabLst/>
            </a:pPr>
            <a:r>
              <a:rPr lang="zh-CN" sz="1200" b="0" i="0">
                <a:solidFill>
                  <a:srgbClr val="000000"/>
                </a:solidFill>
                <a:latin typeface="Arial"/>
                <a:ea typeface="+mn-ea"/>
                <a:cs typeface="+mn-cs"/>
              </a:rPr>
              <a:t>对这一气相反应过程的逐步描述仅为清晰起见，实际上所有过程均同时进行。 </a:t>
            </a:r>
          </a:p>
          <a:p>
            <a:pPr marL="0" marR="0" indent="0" algn="l" defTabSz="914400">
              <a:lnSpc>
                <a:spcPct val="100000"/>
              </a:lnSpc>
              <a:spcBef>
                <a:spcPts val="0"/>
              </a:spcBef>
              <a:spcAft>
                <a:spcPts val="0"/>
              </a:spcAft>
              <a:buNone/>
              <a:tabLst/>
            </a:pPr>
            <a:r>
              <a:rPr lang="zh-CN" sz="1200" b="0" i="0">
                <a:solidFill>
                  <a:srgbClr val="000000"/>
                </a:solidFill>
                <a:latin typeface="Arial"/>
                <a:ea typeface="+mn-ea"/>
                <a:cs typeface="+mn-cs"/>
              </a:rPr>
              <a:t>所用试剂气体的选择决定了分析物的离子化和碎裂行为。</a:t>
            </a:r>
            <a:r>
              <a:rPr lang="zh-CN" sz="1050" b="0" i="0" baseline="-25000">
                <a:solidFill>
                  <a:srgbClr val="000000"/>
                </a:solidFill>
                <a:latin typeface="Arial"/>
                <a:ea typeface="+mn-ea"/>
                <a:cs typeface="+mn-cs"/>
              </a:rPr>
              <a:t>	</a:t>
            </a:r>
            <a:br>
              <a:rPr lang="zh-CN" sz="1200" b="0" i="0">
                <a:solidFill>
                  <a:srgbClr val="000000"/>
                </a:solidFill>
                <a:latin typeface="Arial"/>
                <a:ea typeface="+mn-ea"/>
                <a:cs typeface="+mn-cs"/>
              </a:rPr>
            </a:br>
            <a:endParaRPr lang="en-US" sz="1200" dirty="0"/>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13</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16</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17</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18</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spcBef>
                <a:spcPct val="0"/>
              </a:spcBef>
              <a:buNone/>
            </a:pPr>
            <a:r>
              <a:rPr lang="zh-CN" sz="1200" b="0" i="0" dirty="0">
                <a:solidFill>
                  <a:srgbClr val="000000"/>
                </a:solidFill>
                <a:latin typeface="Arial"/>
                <a:ea typeface="+mn-ea"/>
                <a:cs typeface="+mn-cs"/>
              </a:rPr>
              <a:t>对于正离子模式，溶剂应能够提供质子，且分析物的质子亲和力必须高于试剂气体。例如，乙腈/水是常用的流动相，但乙腈不是质子溶剂（即没有可提供的质子），而气相状态下的水是一种强碱。因此，乙腈/水对于 APCI 正离子模式不是一种理想的溶剂选择。</a:t>
            </a:r>
          </a:p>
          <a:p>
            <a:pPr marL="0" algn="l" defTabSz="914400">
              <a:spcBef>
                <a:spcPct val="0"/>
              </a:spcBef>
              <a:buNone/>
            </a:pPr>
            <a:endParaRPr lang="en-US" dirty="0"/>
          </a:p>
          <a:p>
            <a:pPr marL="0" algn="l" defTabSz="914400">
              <a:spcBef>
                <a:spcPct val="0"/>
              </a:spcBef>
              <a:buNone/>
            </a:pPr>
            <a:r>
              <a:rPr lang="zh-CN" sz="1200" b="0" i="0" dirty="0">
                <a:solidFill>
                  <a:srgbClr val="000000"/>
                </a:solidFill>
                <a:latin typeface="Arial"/>
                <a:ea typeface="+mn-ea"/>
                <a:cs typeface="+mn-cs"/>
              </a:rPr>
              <a:t>在负离子模式 APCI 中，试剂气体应必须能够转移质子或捕获电子。</a:t>
            </a:r>
          </a:p>
          <a:p>
            <a:pPr marL="0" algn="l" defTabSz="914400">
              <a:spcBef>
                <a:spcPct val="0"/>
              </a:spcBef>
              <a:buNone/>
            </a:pPr>
            <a:endParaRPr lang="en-US" dirty="0"/>
          </a:p>
          <a:p>
            <a:pPr marL="0" algn="l" defTabSz="914400">
              <a:spcBef>
                <a:spcPct val="0"/>
              </a:spcBef>
              <a:buNone/>
            </a:pPr>
            <a:r>
              <a:rPr lang="zh-CN" sz="1200" b="0" i="0" dirty="0">
                <a:solidFill>
                  <a:srgbClr val="000000"/>
                </a:solidFill>
                <a:latin typeface="Arial"/>
                <a:ea typeface="+mn-ea"/>
                <a:cs typeface="+mn-cs"/>
              </a:rPr>
              <a:t>APCI 可被认为是离子化后的蒸发过程。</a:t>
            </a: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19</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20</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spcBef>
                <a:spcPct val="0"/>
              </a:spcBef>
              <a:buNone/>
            </a:pPr>
            <a:r>
              <a:rPr lang="zh-CN" sz="1200" b="0" i="0" u="sng" dirty="0">
                <a:solidFill>
                  <a:srgbClr val="000000"/>
                </a:solidFill>
                <a:latin typeface="Arial"/>
                <a:ea typeface="+mn-ea"/>
                <a:cs typeface="+mn-cs"/>
              </a:rPr>
              <a:t>直接 APPI：</a:t>
            </a:r>
          </a:p>
          <a:p>
            <a:pPr marL="0" algn="l" defTabSz="914400">
              <a:buNone/>
            </a:pPr>
            <a:r>
              <a:rPr lang="zh-CN" sz="1200" b="0" i="0" dirty="0">
                <a:solidFill>
                  <a:srgbClr val="000000"/>
                </a:solidFill>
                <a:latin typeface="Arial"/>
                <a:ea typeface="+mn-ea"/>
                <a:cs typeface="+mn-cs"/>
              </a:rPr>
              <a:t>分析物分子 M 离子化为分子离子 M</a:t>
            </a:r>
            <a:r>
              <a:rPr lang="zh-CN" sz="1200" b="0" i="0" baseline="30000" dirty="0">
                <a:solidFill>
                  <a:srgbClr val="000000"/>
                </a:solidFill>
                <a:latin typeface="Arial"/>
                <a:ea typeface="+mn-ea"/>
                <a:cs typeface="+mn-cs"/>
              </a:rPr>
              <a:t>•+</a:t>
            </a:r>
            <a:r>
              <a:rPr lang="zh-CN" sz="1200" b="0" i="0" dirty="0">
                <a:solidFill>
                  <a:srgbClr val="000000"/>
                </a:solidFill>
                <a:latin typeface="Arial"/>
                <a:ea typeface="+mn-ea"/>
                <a:cs typeface="+mn-cs"/>
              </a:rPr>
              <a:t>。（</a:t>
            </a:r>
            <a:r>
              <a:rPr lang="zh-CN" sz="1200" b="1" i="0" dirty="0">
                <a:solidFill>
                  <a:srgbClr val="000000"/>
                </a:solidFill>
                <a:latin typeface="Arial"/>
                <a:ea typeface="+mn-ea"/>
                <a:cs typeface="+mn-cs"/>
              </a:rPr>
              <a:t>如果分析物电离势低于光子能量</a:t>
            </a:r>
            <a:r>
              <a:rPr lang="zh-CN" sz="1200" b="0" i="0" dirty="0">
                <a:solidFill>
                  <a:srgbClr val="000000"/>
                </a:solidFill>
                <a:latin typeface="Arial"/>
                <a:ea typeface="+mn-ea"/>
                <a:cs typeface="+mn-cs"/>
              </a:rPr>
              <a:t>）。</a:t>
            </a:r>
          </a:p>
          <a:p>
            <a:pPr marL="0" algn="l" defTabSz="914400">
              <a:buNone/>
            </a:pPr>
            <a:r>
              <a:rPr lang="zh-CN" sz="1200" b="0" i="0" dirty="0">
                <a:solidFill>
                  <a:srgbClr val="000000"/>
                </a:solidFill>
                <a:latin typeface="Arial"/>
                <a:ea typeface="+mn-ea"/>
                <a:cs typeface="+mn-cs"/>
              </a:rPr>
              <a:t>分子离子 M</a:t>
            </a:r>
            <a:r>
              <a:rPr lang="zh-CN" sz="1200" b="0" i="0" baseline="30000" dirty="0">
                <a:solidFill>
                  <a:srgbClr val="000000"/>
                </a:solidFill>
                <a:latin typeface="Arial"/>
                <a:ea typeface="+mn-ea"/>
                <a:cs typeface="+mn-cs"/>
              </a:rPr>
              <a:t>•+</a:t>
            </a:r>
            <a:r>
              <a:rPr lang="zh-CN" sz="1200" b="0" i="0" dirty="0">
                <a:solidFill>
                  <a:srgbClr val="000000"/>
                </a:solidFill>
                <a:latin typeface="Arial"/>
                <a:ea typeface="+mn-ea"/>
                <a:cs typeface="+mn-cs"/>
              </a:rPr>
              <a:t> 可转移一个氢原子形成 [M+H]</a:t>
            </a:r>
            <a:r>
              <a:rPr lang="zh-CN" sz="1200" b="0" i="0" baseline="30000" dirty="0">
                <a:solidFill>
                  <a:srgbClr val="000000"/>
                </a:solidFill>
                <a:latin typeface="Arial"/>
                <a:ea typeface="+mn-ea"/>
                <a:cs typeface="+mn-cs"/>
              </a:rPr>
              <a:t>+</a:t>
            </a:r>
            <a:r>
              <a:rPr lang="zh-CN" sz="1200" b="0" i="0" dirty="0">
                <a:solidFill>
                  <a:srgbClr val="000000"/>
                </a:solidFill>
                <a:latin typeface="Arial"/>
                <a:ea typeface="+mn-ea"/>
                <a:cs typeface="+mn-cs"/>
              </a:rPr>
              <a:t>。</a:t>
            </a:r>
          </a:p>
          <a:p>
            <a:pPr marL="0" algn="l" defTabSz="914400">
              <a:buNone/>
            </a:pPr>
            <a:endParaRPr lang="en-US" sz="1800" i="1" baseline="30000" dirty="0">
              <a:sym typeface="Symbol" pitchFamily="18" charset="2"/>
            </a:endParaRPr>
          </a:p>
          <a:p>
            <a:pPr marL="0" algn="l" defTabSz="914400">
              <a:buNone/>
            </a:pPr>
            <a:r>
              <a:rPr lang="zh-CN" sz="1800" b="0" i="1" baseline="30000" dirty="0">
                <a:solidFill>
                  <a:srgbClr val="000000"/>
                </a:solidFill>
                <a:latin typeface="Arial"/>
                <a:ea typeface="+mn-ea"/>
                <a:cs typeface="+mn-cs"/>
              </a:rPr>
              <a:t>h</a:t>
            </a:r>
            <a:r>
              <a:rPr lang="zh-CN" sz="1800" b="0" i="1" baseline="30000" dirty="0">
                <a:solidFill>
                  <a:srgbClr val="000000"/>
                </a:solidFill>
                <a:latin typeface="Arial"/>
                <a:ea typeface="+mn-ea"/>
                <a:cs typeface="+mn-cs"/>
                <a:sym typeface="Symbol"/>
              </a:rPr>
              <a:t></a:t>
            </a:r>
            <a:r>
              <a:rPr lang="zh-CN" sz="1800" b="0" i="0" baseline="30000" dirty="0">
                <a:solidFill>
                  <a:srgbClr val="000000"/>
                </a:solidFill>
                <a:latin typeface="Arial"/>
                <a:ea typeface="+mn-ea"/>
                <a:cs typeface="+mn-cs"/>
              </a:rPr>
              <a:t>…光子</a:t>
            </a:r>
          </a:p>
          <a:p>
            <a:pPr marL="0" algn="l" defTabSz="914400">
              <a:buNone/>
            </a:pPr>
            <a:r>
              <a:rPr lang="zh-CN" sz="1800" b="0" i="0" baseline="30000" dirty="0">
                <a:solidFill>
                  <a:srgbClr val="000000"/>
                </a:solidFill>
                <a:latin typeface="Arial"/>
                <a:ea typeface="+mn-ea"/>
                <a:cs typeface="+mn-cs"/>
              </a:rPr>
              <a:t>S…溶剂分子</a:t>
            </a:r>
            <a:endParaRPr lang="en-US" sz="1800" dirty="0">
              <a:sym typeface="Symbol" pitchFamily="18" charset="2"/>
            </a:endParaRPr>
          </a:p>
          <a:p>
            <a:pPr marL="0" algn="l" defTabSz="914400">
              <a:spcBef>
                <a:spcPct val="0"/>
              </a:spcBef>
              <a:buNone/>
            </a:pPr>
            <a:endParaRPr lang="en-US" dirty="0"/>
          </a:p>
          <a:p>
            <a:pPr marL="0" algn="l" defTabSz="914400">
              <a:spcBef>
                <a:spcPct val="0"/>
              </a:spcBef>
              <a:buNone/>
            </a:pPr>
            <a:r>
              <a:rPr lang="zh-CN" sz="1200" b="0" i="0" u="sng" dirty="0">
                <a:solidFill>
                  <a:srgbClr val="000000"/>
                </a:solidFill>
                <a:latin typeface="Arial"/>
                <a:ea typeface="+mn-ea"/>
                <a:cs typeface="+mn-cs"/>
              </a:rPr>
              <a:t>掺杂剂 APPI：</a:t>
            </a:r>
          </a:p>
          <a:p>
            <a:pPr marL="0" algn="l" defTabSz="914400">
              <a:spcBef>
                <a:spcPct val="0"/>
              </a:spcBef>
              <a:buNone/>
            </a:pPr>
            <a:r>
              <a:rPr lang="zh-CN" sz="1200" b="0" i="0" dirty="0">
                <a:solidFill>
                  <a:srgbClr val="000000"/>
                </a:solidFill>
                <a:latin typeface="Arial"/>
                <a:ea typeface="+mn-ea"/>
                <a:cs typeface="+mn-cs"/>
              </a:rPr>
              <a:t>可光电离的掺杂剂 D 过量并能产生大量 D</a:t>
            </a:r>
            <a:r>
              <a:rPr lang="zh-CN" sz="1200" b="0" i="0" baseline="30000" dirty="0">
                <a:solidFill>
                  <a:srgbClr val="000000"/>
                </a:solidFill>
                <a:latin typeface="Arial"/>
                <a:ea typeface="+mn-ea"/>
                <a:cs typeface="+mn-cs"/>
              </a:rPr>
              <a:t>•+</a:t>
            </a:r>
            <a:r>
              <a:rPr lang="zh-CN" sz="1200" b="0" i="0" dirty="0">
                <a:solidFill>
                  <a:srgbClr val="000000"/>
                </a:solidFill>
                <a:latin typeface="Arial"/>
                <a:ea typeface="+mn-ea"/>
                <a:cs typeface="+mn-cs"/>
              </a:rPr>
              <a:t> 离子。质子由掺杂剂或溶剂转移到分析物 M，使后者离子化。D</a:t>
            </a:r>
            <a:r>
              <a:rPr lang="zh-CN" sz="1200" b="0" i="0" baseline="30000" dirty="0">
                <a:solidFill>
                  <a:srgbClr val="000000"/>
                </a:solidFill>
                <a:latin typeface="Arial"/>
                <a:ea typeface="+mn-ea"/>
                <a:cs typeface="+mn-cs"/>
              </a:rPr>
              <a:t>•+</a:t>
            </a:r>
            <a:r>
              <a:rPr lang="zh-CN" sz="1200" b="0" i="0" dirty="0">
                <a:solidFill>
                  <a:srgbClr val="000000"/>
                </a:solidFill>
                <a:latin typeface="Arial"/>
                <a:ea typeface="+mn-ea"/>
                <a:cs typeface="+mn-cs"/>
              </a:rPr>
              <a:t> 通过电子转移使分析物 M 离子化。 </a:t>
            </a:r>
            <a:endParaRPr lang="en-US" dirty="0">
              <a:sym typeface="Symbol" pitchFamily="18" charset="2"/>
            </a:endParaRPr>
          </a:p>
          <a:p>
            <a:pPr marL="0" algn="l" defTabSz="914400">
              <a:spcBef>
                <a:spcPct val="0"/>
              </a:spcBef>
              <a:buNone/>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21</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22</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23</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24</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gn="l" defTabSz="914400">
              <a:buNone/>
            </a:pPr>
            <a:r>
              <a:rPr lang="zh-CN" sz="1200" b="0" i="0">
                <a:solidFill>
                  <a:schemeClr val="tx1"/>
                </a:solidFill>
                <a:latin typeface="Arial"/>
                <a:ea typeface="+mn-ea"/>
                <a:cs typeface="+mn-cs"/>
              </a:rPr>
              <a:t>演示文稿标题</a:t>
            </a:r>
            <a:endParaRPr lang="en-US" dirty="0"/>
          </a:p>
        </p:txBody>
      </p:sp>
      <p:sp>
        <p:nvSpPr>
          <p:cNvPr id="5" name="Date Placeholder 4"/>
          <p:cNvSpPr>
            <a:spLocks noGrp="1"/>
          </p:cNvSpPr>
          <p:nvPr>
            <p:ph type="dt" idx="11"/>
          </p:nvPr>
        </p:nvSpPr>
        <p:spPr/>
        <p:txBody>
          <a:bodyPr/>
          <a:lstStyle/>
          <a:p>
            <a:pPr algn="r" defTabSz="914400">
              <a:buNone/>
            </a:pPr>
            <a:fld id="{74F2F392-6618-4FB2-BB41-91534959C136}" type="datetime1">
              <a:rPr lang="en-US" altLang="zh-CN" sz="800" b="0" i="0">
                <a:solidFill>
                  <a:schemeClr val="tx1"/>
                </a:solidFill>
                <a:latin typeface="Arial"/>
                <a:ea typeface="+mn-ea"/>
                <a:cs typeface="+mn-cs"/>
              </a:rPr>
              <a:t>7/14/2016</a:t>
            </a:fld>
            <a:endParaRPr lang="en-US"/>
          </a:p>
        </p:txBody>
      </p:sp>
      <p:sp>
        <p:nvSpPr>
          <p:cNvPr id="6" name="Footer Placeholder 5"/>
          <p:cNvSpPr>
            <a:spLocks noGrp="1"/>
          </p:cNvSpPr>
          <p:nvPr>
            <p:ph type="ftr" sz="quarter" idx="12"/>
          </p:nvPr>
        </p:nvSpPr>
        <p:spPr/>
        <p:txBody>
          <a:bodyPr/>
          <a:lstStyle/>
          <a:p>
            <a:pPr algn="r" defTabSz="914400">
              <a:buNone/>
            </a:pPr>
            <a:r>
              <a:rPr lang="zh-CN" sz="800" b="0" i="0">
                <a:solidFill>
                  <a:schemeClr val="tx1"/>
                </a:solidFill>
                <a:latin typeface="Arial"/>
                <a:ea typeface="+mn-ea"/>
                <a:cs typeface="+mn-cs"/>
              </a:rPr>
              <a:t>安捷伦内部材料</a:t>
            </a:r>
            <a:endParaRPr lang="en-US"/>
          </a:p>
        </p:txBody>
      </p:sp>
      <p:sp>
        <p:nvSpPr>
          <p:cNvPr id="7" name="Slide Number Placeholder 6"/>
          <p:cNvSpPr>
            <a:spLocks noGrp="1"/>
          </p:cNvSpPr>
          <p:nvPr>
            <p:ph type="sldNum" sz="quarter" idx="13"/>
          </p:nvPr>
        </p:nvSpPr>
        <p:spPr/>
        <p:txBody>
          <a:bodyPr/>
          <a:lstStyle/>
          <a:p>
            <a:pPr algn="r" defTabSz="914400">
              <a:buNone/>
            </a:pPr>
            <a:fld id="{57788AFD-C26B-478C-B2D8-3A933D69C95F}" type="slidenum">
              <a:rPr lang="en-US" altLang="zh-CN" sz="800" b="0" i="0">
                <a:solidFill>
                  <a:schemeClr val="tx1"/>
                </a:solidFill>
                <a:latin typeface="Arial"/>
                <a:ea typeface="+mn-ea"/>
                <a:cs typeface="+mn-cs"/>
              </a:rPr>
              <a:t>2</a:t>
            </a:fld>
            <a:endParaRPr lang="en-US"/>
          </a:p>
        </p:txBody>
      </p:sp>
    </p:spTree>
    <p:extLst>
      <p:ext uri="{BB962C8B-B14F-4D97-AF65-F5344CB8AC3E}">
        <p14:creationId xmlns:p14="http://schemas.microsoft.com/office/powerpoint/2010/main" val="2257899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defTabSz="914400">
              <a:buNone/>
            </a:pPr>
            <a:fld id="{23C96944-299D-426A-850B-3D3D19489849}" type="slidenum">
              <a:rPr lang="en-US" altLang="zh-CN" sz="800" b="0" i="0">
                <a:solidFill>
                  <a:schemeClr val="tx1"/>
                </a:solidFill>
                <a:latin typeface="Arial"/>
                <a:ea typeface="+mn-ea"/>
                <a:cs typeface="+mn-cs"/>
              </a:rPr>
              <a:t>25</a:t>
            </a:fld>
            <a:endParaRPr lang="en-US" dirty="0"/>
          </a:p>
        </p:txBody>
      </p:sp>
      <p:sp>
        <p:nvSpPr>
          <p:cNvPr id="32770" name="Rectangle 2"/>
          <p:cNvSpPr>
            <a:spLocks noGrp="1" noRot="1" noChangeAspect="1" noChangeArrowheads="1" noTextEdit="1"/>
          </p:cNvSpPr>
          <p:nvPr>
            <p:ph type="sldImg"/>
          </p:nvPr>
        </p:nvSpPr>
        <p:spPr>
          <a:xfrm>
            <a:off x="457200" y="931863"/>
            <a:ext cx="2973388" cy="2230437"/>
          </a:xfrm>
          <a:ln/>
        </p:spPr>
      </p:sp>
      <p:sp>
        <p:nvSpPr>
          <p:cNvPr id="32771" name="Rectangle 3"/>
          <p:cNvSpPr>
            <a:spLocks noGrp="1" noChangeArrowheads="1"/>
          </p:cNvSpPr>
          <p:nvPr>
            <p:ph type="body" idx="1"/>
          </p:nvPr>
        </p:nvSpPr>
        <p:spPr>
          <a:xfrm>
            <a:off x="912814" y="4343400"/>
            <a:ext cx="5032375" cy="4114800"/>
          </a:xfrm>
        </p:spPr>
        <p:txBody>
          <a:bodyPr/>
          <a:lstStyle/>
          <a:p>
            <a:endParaRPr lang="en-US" dirty="0"/>
          </a:p>
        </p:txBody>
      </p:sp>
    </p:spTree>
    <p:extLst>
      <p:ext uri="{BB962C8B-B14F-4D97-AF65-F5344CB8AC3E}">
        <p14:creationId xmlns:p14="http://schemas.microsoft.com/office/powerpoint/2010/main" val="2850685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26</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28</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30</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32</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34</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37</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38</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endParaRPr lang="en-US" dirty="0"/>
          </a:p>
          <a:p>
            <a:pPr marL="0" algn="l" defTabSz="914400">
              <a:buNone/>
            </a:pPr>
            <a:endParaRPr lang="en-US" dirty="0"/>
          </a:p>
        </p:txBody>
      </p:sp>
      <p:sp>
        <p:nvSpPr>
          <p:cNvPr id="4" name="Header Placeholder 3"/>
          <p:cNvSpPr>
            <a:spLocks noGrp="1"/>
          </p:cNvSpPr>
          <p:nvPr>
            <p:ph type="hdr" sz="quarter" idx="10"/>
          </p:nvPr>
        </p:nvSpPr>
        <p:spPr/>
        <p:txBody>
          <a:bodyPr/>
          <a:lstStyle/>
          <a:p>
            <a:pPr algn="l" defTabSz="914400">
              <a:buNone/>
            </a:pPr>
            <a:r>
              <a:rPr lang="zh-CN" sz="1200" b="0" i="0">
                <a:solidFill>
                  <a:schemeClr val="tx1"/>
                </a:solidFill>
                <a:latin typeface="Arial"/>
                <a:ea typeface="+mn-ea"/>
                <a:cs typeface="+mn-cs"/>
              </a:rPr>
              <a:t>演示文稿标题</a:t>
            </a:r>
            <a:endParaRPr lang="en-US" dirty="0"/>
          </a:p>
        </p:txBody>
      </p:sp>
      <p:sp>
        <p:nvSpPr>
          <p:cNvPr id="5" name="Date Placeholder 4"/>
          <p:cNvSpPr>
            <a:spLocks noGrp="1"/>
          </p:cNvSpPr>
          <p:nvPr>
            <p:ph type="dt" idx="11"/>
          </p:nvPr>
        </p:nvSpPr>
        <p:spPr/>
        <p:txBody>
          <a:bodyPr/>
          <a:lstStyle/>
          <a:p>
            <a:pPr algn="r" defTabSz="914400">
              <a:buNone/>
            </a:pPr>
            <a:fld id="{74F2F392-6618-4FB2-BB41-91534959C136}" type="datetime1">
              <a:rPr lang="en-US" altLang="zh-CN" sz="800" b="0" i="0">
                <a:solidFill>
                  <a:schemeClr val="tx1"/>
                </a:solidFill>
                <a:latin typeface="Arial"/>
                <a:ea typeface="+mn-ea"/>
                <a:cs typeface="+mn-cs"/>
              </a:rPr>
              <a:t>7/14/2016</a:t>
            </a:fld>
            <a:endParaRPr lang="en-US" dirty="0"/>
          </a:p>
        </p:txBody>
      </p:sp>
      <p:sp>
        <p:nvSpPr>
          <p:cNvPr id="6" name="Footer Placeholder 5"/>
          <p:cNvSpPr>
            <a:spLocks noGrp="1"/>
          </p:cNvSpPr>
          <p:nvPr>
            <p:ph type="ftr" sz="quarter" idx="12"/>
          </p:nvPr>
        </p:nvSpPr>
        <p:spPr/>
        <p:txBody>
          <a:bodyPr/>
          <a:lstStyle/>
          <a:p>
            <a:pPr algn="r" defTabSz="914400">
              <a:buNone/>
            </a:pPr>
            <a:r>
              <a:rPr lang="zh-CN" sz="800" b="0" i="0">
                <a:solidFill>
                  <a:schemeClr val="tx1"/>
                </a:solidFill>
                <a:latin typeface="Arial"/>
                <a:ea typeface="+mn-ea"/>
                <a:cs typeface="+mn-cs"/>
              </a:rPr>
              <a:t>安捷伦内部材料</a:t>
            </a:r>
            <a:endParaRPr lang="en-US" dirty="0"/>
          </a:p>
        </p:txBody>
      </p:sp>
      <p:sp>
        <p:nvSpPr>
          <p:cNvPr id="7" name="Slide Number Placeholder 6"/>
          <p:cNvSpPr>
            <a:spLocks noGrp="1"/>
          </p:cNvSpPr>
          <p:nvPr>
            <p:ph type="sldNum" sz="quarter" idx="13"/>
          </p:nvPr>
        </p:nvSpPr>
        <p:spPr/>
        <p:txBody>
          <a:bodyPr/>
          <a:lstStyle/>
          <a:p>
            <a:pPr algn="r" defTabSz="914400">
              <a:buNone/>
            </a:pPr>
            <a:fld id="{57788AFD-C26B-478C-B2D8-3A933D69C95F}" type="slidenum">
              <a:rPr lang="en-US" altLang="zh-CN" sz="800" b="0" i="0">
                <a:solidFill>
                  <a:schemeClr val="tx1"/>
                </a:solidFill>
                <a:latin typeface="Arial"/>
                <a:ea typeface="+mn-ea"/>
                <a:cs typeface="+mn-cs"/>
              </a:rPr>
              <a:t>4</a:t>
            </a:fld>
            <a:endParaRPr lang="en-US" dirty="0"/>
          </a:p>
        </p:txBody>
      </p:sp>
    </p:spTree>
    <p:extLst>
      <p:ext uri="{BB962C8B-B14F-4D97-AF65-F5344CB8AC3E}">
        <p14:creationId xmlns:p14="http://schemas.microsoft.com/office/powerpoint/2010/main" val="296110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gn="l" defTabSz="914400">
              <a:buNone/>
            </a:pPr>
            <a:r>
              <a:rPr lang="zh-CN" sz="1200" b="0" i="0">
                <a:solidFill>
                  <a:prstClr val="black"/>
                </a:solidFill>
                <a:latin typeface="Arial"/>
                <a:ea typeface="+mn-ea"/>
                <a:cs typeface="+mn-cs"/>
              </a:rPr>
              <a:t>演示文稿标题</a:t>
            </a:r>
            <a:endParaRPr lang="en-US" dirty="0">
              <a:solidFill>
                <a:prstClr val="black"/>
              </a:solidFill>
            </a:endParaRPr>
          </a:p>
        </p:txBody>
      </p:sp>
      <p:sp>
        <p:nvSpPr>
          <p:cNvPr id="5" name="Date Placeholder 4"/>
          <p:cNvSpPr>
            <a:spLocks noGrp="1"/>
          </p:cNvSpPr>
          <p:nvPr>
            <p:ph type="dt" idx="11"/>
          </p:nvPr>
        </p:nvSpPr>
        <p:spPr/>
        <p:txBody>
          <a:bodyPr/>
          <a:lstStyle/>
          <a:p>
            <a:pPr algn="r" defTabSz="914400">
              <a:buNone/>
            </a:pPr>
            <a:fld id="{74F2F392-6618-4FB2-BB41-91534959C136}" type="datetime1">
              <a:rPr lang="en-US" altLang="zh-CN" sz="800" b="0" i="0">
                <a:solidFill>
                  <a:prstClr val="black"/>
                </a:solidFill>
                <a:latin typeface="Arial"/>
                <a:ea typeface="+mn-ea"/>
                <a:cs typeface="+mn-cs"/>
              </a:rPr>
              <a:t>7/14/2016</a:t>
            </a:fld>
            <a:endParaRPr lang="en-US" dirty="0">
              <a:solidFill>
                <a:prstClr val="black"/>
              </a:solidFill>
            </a:endParaRPr>
          </a:p>
        </p:txBody>
      </p:sp>
      <p:sp>
        <p:nvSpPr>
          <p:cNvPr id="6" name="Footer Placeholder 5"/>
          <p:cNvSpPr>
            <a:spLocks noGrp="1"/>
          </p:cNvSpPr>
          <p:nvPr>
            <p:ph type="ftr" sz="quarter" idx="12"/>
          </p:nvPr>
        </p:nvSpPr>
        <p:spPr/>
        <p:txBody>
          <a:bodyPr/>
          <a:lstStyle/>
          <a:p>
            <a:pPr algn="r" defTabSz="914400">
              <a:buNone/>
            </a:pPr>
            <a:r>
              <a:rPr lang="zh-CN" sz="800" b="0" i="0">
                <a:solidFill>
                  <a:prstClr val="black"/>
                </a:solidFill>
                <a:latin typeface="Arial"/>
                <a:ea typeface="+mn-ea"/>
                <a:cs typeface="+mn-cs"/>
              </a:rPr>
              <a:t>安捷伦内部材料</a:t>
            </a:r>
            <a:endParaRPr lang="en-US" dirty="0">
              <a:solidFill>
                <a:prstClr val="black"/>
              </a:solidFill>
            </a:endParaRPr>
          </a:p>
        </p:txBody>
      </p:sp>
      <p:sp>
        <p:nvSpPr>
          <p:cNvPr id="7" name="Slide Number Placeholder 6"/>
          <p:cNvSpPr>
            <a:spLocks noGrp="1"/>
          </p:cNvSpPr>
          <p:nvPr>
            <p:ph type="sldNum" sz="quarter" idx="13"/>
          </p:nvPr>
        </p:nvSpPr>
        <p:spPr/>
        <p:txBody>
          <a:bodyPr/>
          <a:lstStyle/>
          <a:p>
            <a:pPr algn="r" defTabSz="914400">
              <a:buNone/>
            </a:pPr>
            <a:fld id="{57788AFD-C26B-478C-B2D8-3A933D69C95F}" type="slidenum">
              <a:rPr lang="en-US" altLang="zh-CN" sz="800" b="0" i="0">
                <a:solidFill>
                  <a:prstClr val="black"/>
                </a:solidFill>
                <a:latin typeface="Arial"/>
                <a:ea typeface="+mn-ea"/>
                <a:cs typeface="+mn-cs"/>
              </a:rPr>
              <a:t>5</a:t>
            </a:fld>
            <a:endParaRPr lang="en-US" dirty="0">
              <a:solidFill>
                <a:prstClr val="black"/>
              </a:solidFill>
            </a:endParaRPr>
          </a:p>
        </p:txBody>
      </p:sp>
    </p:spTree>
    <p:extLst>
      <p:ext uri="{BB962C8B-B14F-4D97-AF65-F5344CB8AC3E}">
        <p14:creationId xmlns:p14="http://schemas.microsoft.com/office/powerpoint/2010/main" val="3811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6</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8</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10</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11</a:t>
            </a:fld>
            <a:endParaRPr lang="en-US" dirty="0"/>
          </a:p>
        </p:txBody>
      </p:sp>
    </p:spTree>
    <p:extLst>
      <p:ext uri="{BB962C8B-B14F-4D97-AF65-F5344CB8AC3E}">
        <p14:creationId xmlns:p14="http://schemas.microsoft.com/office/powerpoint/2010/main" val="277954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52B9487E-648B-4C72-9031-EFA8CC2FE88C}" type="slidenum">
              <a:rPr lang="en-US" altLang="zh-CN" sz="800" b="0" i="0">
                <a:solidFill>
                  <a:schemeClr val="tx1"/>
                </a:solidFill>
                <a:latin typeface="Arial"/>
                <a:ea typeface="+mn-ea"/>
                <a:cs typeface="+mn-cs"/>
              </a:rPr>
              <a:t>12</a:t>
            </a:fld>
            <a:endParaRPr lang="en-US" dirty="0"/>
          </a:p>
        </p:txBody>
      </p:sp>
    </p:spTree>
    <p:extLst>
      <p:ext uri="{BB962C8B-B14F-4D97-AF65-F5344CB8AC3E}">
        <p14:creationId xmlns:p14="http://schemas.microsoft.com/office/powerpoint/2010/main" val="2779543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gilent 4x3 Title Slide">
    <p:spTree>
      <p:nvGrpSpPr>
        <p:cNvPr id="1" name=""/>
        <p:cNvGrpSpPr/>
        <p:nvPr/>
      </p:nvGrpSpPr>
      <p:grpSpPr>
        <a:xfrm>
          <a:off x="0" y="0"/>
          <a:ext cx="0" cy="0"/>
          <a:chOff x="0" y="0"/>
          <a:chExt cx="0" cy="0"/>
        </a:xfrm>
      </p:grpSpPr>
      <p:pic>
        <p:nvPicPr>
          <p:cNvPr id="8" name="Picture 7"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60346"/>
            <a:ext cx="7998434" cy="4337307"/>
          </a:xfrm>
          <a:prstGeom prst="rect">
            <a:avLst/>
          </a:prstGeom>
          <a:effectLst>
            <a:outerShdw blurRad="292100" dist="38100" dir="4980000" algn="tl" rotWithShape="0">
              <a:prstClr val="black">
                <a:alpha val="40000"/>
              </a:prstClr>
            </a:outerShdw>
          </a:effectLst>
        </p:spPr>
      </p:pic>
      <p:sp>
        <p:nvSpPr>
          <p:cNvPr id="22" name="Text Placeholder 21"/>
          <p:cNvSpPr>
            <a:spLocks noGrp="1"/>
          </p:cNvSpPr>
          <p:nvPr>
            <p:ph type="body" sz="quarter" idx="11" hasCustomPrompt="1"/>
          </p:nvPr>
        </p:nvSpPr>
        <p:spPr>
          <a:xfrm>
            <a:off x="4568913" y="3538729"/>
            <a:ext cx="3090672" cy="1947672"/>
          </a:xfrm>
        </p:spPr>
        <p:txBody>
          <a:bodyPr anchor="ctr"/>
          <a:lstStyle>
            <a:lvl1pPr marL="0" marR="0" indent="0" algn="l" defTabSz="914400" rtl="0" eaLnBrk="1" fontAlgn="auto" latinLnBrk="0" hangingPunct="1">
              <a:lnSpc>
                <a:spcPct val="100000"/>
              </a:lnSpc>
              <a:spcBef>
                <a:spcPts val="0"/>
              </a:spcBef>
              <a:spcAft>
                <a:spcPts val="1400"/>
              </a:spcAft>
              <a:buClrTx/>
              <a:buSzTx/>
              <a:buFont typeface="Arial" pitchFamily="34" charset="0"/>
              <a:buNone/>
              <a:tabLst/>
              <a:defRPr kumimoji="0" lang="en-US" sz="2400" b="0" i="0" u="none" strike="noStrike" kern="1200" cap="none" spc="0" normalizeH="0" baseline="0" noProof="0">
                <a:ln>
                  <a:noFill/>
                </a:ln>
                <a:solidFill>
                  <a:schemeClr val="bg2"/>
                </a:solidFill>
                <a:effectLst/>
                <a:uLnTx/>
                <a:uFillTx/>
              </a:defRPr>
            </a:lvl1pPr>
          </a:lstStyle>
          <a:p>
            <a:pPr marL="0" marR="0" lvl="0" indent="0" algn="l" defTabSz="914400" rtl="0" eaLnBrk="1" fontAlgn="auto" latinLnBrk="0" hangingPunct="1">
              <a:lnSpc>
                <a:spcPct val="100000"/>
              </a:lnSpc>
              <a:spcBef>
                <a:spcPts val="0"/>
              </a:spcBef>
              <a:spcAft>
                <a:spcPts val="1400"/>
              </a:spcAft>
              <a:buClrTx/>
              <a:buSzTx/>
              <a:buFont typeface="Arial" pitchFamily="34" charset="0"/>
              <a:buNone/>
              <a:tabLst/>
              <a:defRPr/>
            </a:pPr>
            <a:r>
              <a:rPr kumimoji="0" lang="en-US" sz="2000" b="0" i="0" u="none" strike="noStrike" kern="1200" cap="none" spc="0" normalizeH="0" baseline="0" noProof="0" dirty="0">
                <a:ln>
                  <a:noFill/>
                </a:ln>
                <a:solidFill>
                  <a:schemeClr val="bg2"/>
                </a:solidFill>
                <a:effectLst/>
                <a:uLnTx/>
                <a:uFillTx/>
                <a:latin typeface="+mn-lt"/>
                <a:ea typeface="+mn-ea"/>
                <a:cs typeface="+mn-cs"/>
              </a:rPr>
              <a:t>Click to edit Master subtitle style</a:t>
            </a:r>
          </a:p>
        </p:txBody>
      </p:sp>
      <p:sp>
        <p:nvSpPr>
          <p:cNvPr id="20" name="Text Placeholder 19"/>
          <p:cNvSpPr>
            <a:spLocks noGrp="1"/>
          </p:cNvSpPr>
          <p:nvPr>
            <p:ph type="body" sz="quarter" idx="10" hasCustomPrompt="1"/>
          </p:nvPr>
        </p:nvSpPr>
        <p:spPr>
          <a:xfrm>
            <a:off x="4569434" y="1371600"/>
            <a:ext cx="3090672" cy="1947672"/>
          </a:xfrm>
        </p:spPr>
        <p:txBody>
          <a:bodyPr anchor="ctr"/>
          <a:lstStyle>
            <a:lvl1pPr marL="0" marR="0" indent="0" algn="l" defTabSz="914400" rtl="0" eaLnBrk="1" fontAlgn="auto" latinLnBrk="0" hangingPunct="1">
              <a:lnSpc>
                <a:spcPct val="100000"/>
              </a:lnSpc>
              <a:spcBef>
                <a:spcPct val="0"/>
              </a:spcBef>
              <a:spcAft>
                <a:spcPts val="300"/>
              </a:spcAft>
              <a:buClrTx/>
              <a:buSzTx/>
              <a:buFontTx/>
              <a:buNone/>
              <a:tabLst/>
              <a:defRPr kumimoji="0" lang="en-US" sz="2400" b="0" i="0" u="none" strike="noStrike" kern="1200" cap="none" spc="0" normalizeH="0" baseline="0" noProof="0">
                <a:ln>
                  <a:noFill/>
                </a:ln>
                <a:solidFill>
                  <a:schemeClr val="bg2"/>
                </a:solidFill>
                <a:effectLst/>
                <a:uLnTx/>
                <a:uFillTx/>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n-lt"/>
                <a:ea typeface="+mj-ea"/>
                <a:cs typeface="+mj-cs"/>
              </a:rPr>
              <a:t>Click to edit Master title style</a:t>
            </a:r>
          </a:p>
        </p:txBody>
      </p:sp>
      <p:sp>
        <p:nvSpPr>
          <p:cNvPr id="12"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4C382641-0E07-40C0-9971-845D2AB2AE59}" type="datetime2">
              <a:rPr lang="zh-CN" altLang="en-US" sz="600" kern="1200" smtClean="0">
                <a:solidFill>
                  <a:srgbClr val="BFE0F4"/>
                </a:solidFill>
                <a:latin typeface="+mn-lt"/>
                <a:ea typeface="+mn-ea"/>
                <a:cs typeface="Arial" panose="020B0604020202020204" pitchFamily="34" charset="0"/>
              </a:rPr>
              <a:t>2016年7月14日</a:t>
            </a:fld>
            <a:endParaRPr lang="en-US" sz="600" kern="1200" dirty="0">
              <a:solidFill>
                <a:srgbClr val="BFE0F4"/>
              </a:solidFill>
              <a:latin typeface="+mn-lt"/>
              <a:ea typeface="+mn-ea"/>
              <a:cs typeface="Arial" panose="020B0604020202020204" pitchFamily="34" charset="0"/>
            </a:endParaRPr>
          </a:p>
        </p:txBody>
      </p:sp>
      <p:sp>
        <p:nvSpPr>
          <p:cNvPr id="13"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5" name="Slide Number Placeholder 5"/>
          <p:cNvSpPr>
            <a:spLocks noGrp="1"/>
          </p:cNvSpPr>
          <p:nvPr userDrawn="1"/>
        </p:nvSpPr>
        <p:spPr bwMode="white">
          <a:xfrm>
            <a:off x="228600" y="6700206"/>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spTree>
    <p:extLst>
      <p:ext uri="{BB962C8B-B14F-4D97-AF65-F5344CB8AC3E}">
        <p14:creationId xmlns:p14="http://schemas.microsoft.com/office/powerpoint/2010/main" val="167331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44085"/>
            <a:ext cx="8686800" cy="1143000"/>
          </a:xfrm>
        </p:spPr>
        <p:txBody>
          <a:bodyPr/>
          <a:lstStyle>
            <a:lvl1pPr>
              <a:defRPr>
                <a:latin typeface="+mj-lt"/>
                <a:cs typeface="Arial (Body)"/>
              </a:defRPr>
            </a:lvl1pPr>
          </a:lstStyle>
          <a:p>
            <a:r>
              <a:rPr lang="en-US" dirty="0"/>
              <a:t>Click to edit Master title style</a:t>
            </a:r>
          </a:p>
        </p:txBody>
      </p:sp>
      <p:sp>
        <p:nvSpPr>
          <p:cNvPr id="3" name="Content Placeholder 2"/>
          <p:cNvSpPr>
            <a:spLocks noGrp="1"/>
          </p:cNvSpPr>
          <p:nvPr>
            <p:ph sz="half" idx="1"/>
          </p:nvPr>
        </p:nvSpPr>
        <p:spPr>
          <a:xfrm>
            <a:off x="228600" y="1268873"/>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1446" y="1268873"/>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607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ilent 4x3 Comparison">
    <p:spTree>
      <p:nvGrpSpPr>
        <p:cNvPr id="1" name=""/>
        <p:cNvGrpSpPr/>
        <p:nvPr/>
      </p:nvGrpSpPr>
      <p:grpSpPr>
        <a:xfrm>
          <a:off x="0" y="0"/>
          <a:ext cx="0" cy="0"/>
          <a:chOff x="0" y="0"/>
          <a:chExt cx="0" cy="0"/>
        </a:xfrm>
      </p:grpSpPr>
      <p:sp>
        <p:nvSpPr>
          <p:cNvPr id="12" name="Text Placeholder 2"/>
          <p:cNvSpPr>
            <a:spLocks noGrp="1"/>
          </p:cNvSpPr>
          <p:nvPr>
            <p:ph type="body" idx="10"/>
          </p:nvPr>
        </p:nvSpPr>
        <p:spPr>
          <a:xfrm>
            <a:off x="228600"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p:cNvSpPr>
            <a:spLocks noGrp="1"/>
          </p:cNvSpPr>
          <p:nvPr>
            <p:ph sz="half" idx="11"/>
          </p:nvPr>
        </p:nvSpPr>
        <p:spPr>
          <a:xfrm>
            <a:off x="228600"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2"/>
          </p:nvPr>
        </p:nvSpPr>
        <p:spPr>
          <a:xfrm>
            <a:off x="4645024"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p:cNvSpPr>
            <a:spLocks noGrp="1"/>
          </p:cNvSpPr>
          <p:nvPr>
            <p:ph sz="quarter" idx="13"/>
          </p:nvPr>
        </p:nvSpPr>
        <p:spPr>
          <a:xfrm>
            <a:off x="4645024"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28600" y="344085"/>
            <a:ext cx="8686800" cy="968248"/>
          </a:xfrm>
        </p:spPr>
        <p:txBody>
          <a:bodyPr>
            <a:normAutofit/>
          </a:bodyPr>
          <a:lstStyle>
            <a:lvl1pPr>
              <a:defRPr sz="3400">
                <a:latin typeface="+mj-lt"/>
              </a:defRPr>
            </a:lvl1pPr>
          </a:lstStyle>
          <a:p>
            <a:r>
              <a:rPr lang="en-US" dirty="0"/>
              <a:t>Click to edit Master title style</a:t>
            </a:r>
          </a:p>
        </p:txBody>
      </p:sp>
    </p:spTree>
    <p:extLst>
      <p:ext uri="{BB962C8B-B14F-4D97-AF65-F5344CB8AC3E}">
        <p14:creationId xmlns:p14="http://schemas.microsoft.com/office/powerpoint/2010/main" val="98117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ilent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68111"/>
            <a:ext cx="3010662" cy="1167498"/>
          </a:xfrm>
        </p:spPr>
        <p:txBody>
          <a:bodyPr anchor="b">
            <a:normAutofit/>
          </a:bodyPr>
          <a:lstStyle>
            <a:lvl1pPr>
              <a:defRPr sz="2000" b="1">
                <a:latin typeface="+mn-lt"/>
              </a:defRPr>
            </a:lvl1pPr>
          </a:lstStyle>
          <a:p>
            <a:r>
              <a:rPr lang="en-US" dirty="0"/>
              <a:t>Click to edit Master title style</a:t>
            </a:r>
          </a:p>
        </p:txBody>
      </p:sp>
      <p:sp>
        <p:nvSpPr>
          <p:cNvPr id="12" name="Content Placeholder 2"/>
          <p:cNvSpPr>
            <a:spLocks noGrp="1"/>
          </p:cNvSpPr>
          <p:nvPr>
            <p:ph idx="13"/>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p:ph type="body" sz="half" idx="14"/>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66485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ilent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88549" y="4800600"/>
            <a:ext cx="5486400" cy="533400"/>
          </a:xfrm>
        </p:spPr>
        <p:txBody>
          <a:bodyPr tIns="0" rIns="0" bIns="0" anchor="b">
            <a:noAutofit/>
          </a:bodyPr>
          <a:lstStyle>
            <a:lvl1pPr>
              <a:defRPr sz="1800" b="1">
                <a:latin typeface="+mn-lt"/>
              </a:defRPr>
            </a:lvl1pPr>
          </a:lstStyle>
          <a:p>
            <a:endParaRPr lang="en-US" dirty="0"/>
          </a:p>
        </p:txBody>
      </p:sp>
      <p:sp>
        <p:nvSpPr>
          <p:cNvPr id="3" name="Picture Placeholder 2"/>
          <p:cNvSpPr>
            <a:spLocks noGrp="1"/>
          </p:cNvSpPr>
          <p:nvPr>
            <p:ph type="pic" idx="1"/>
          </p:nvPr>
        </p:nvSpPr>
        <p:spPr>
          <a:xfrm>
            <a:off x="1788549" y="612648"/>
            <a:ext cx="5486400" cy="4114800"/>
          </a:xfrm>
        </p:spPr>
        <p:txBody>
          <a:bodyPr>
            <a:normAutofit/>
          </a:bodyPr>
          <a:lstStyle>
            <a:lvl1pPr marL="0" indent="0">
              <a:buNone/>
              <a:defRPr sz="32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88549" y="5370688"/>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438525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Agilent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91160"/>
            <a:ext cx="8686800" cy="1143000"/>
          </a:xfrm>
        </p:spPr>
        <p:txBody>
          <a:bodyPr tIns="0" rIns="0" bIns="0"/>
          <a:lstStyle/>
          <a:p>
            <a:r>
              <a:rPr lang="en-US" dirty="0"/>
              <a:t>Click to edit Master title style</a:t>
            </a:r>
          </a:p>
        </p:txBody>
      </p:sp>
      <p:sp>
        <p:nvSpPr>
          <p:cNvPr id="3" name="Vertical Text Placeholder 2"/>
          <p:cNvSpPr>
            <a:spLocks noGrp="1"/>
          </p:cNvSpPr>
          <p:nvPr>
            <p:ph type="body" orient="vert" idx="1"/>
          </p:nvPr>
        </p:nvSpPr>
        <p:spPr>
          <a:xfrm>
            <a:off x="228600" y="1508760"/>
            <a:ext cx="8686800" cy="4672584"/>
          </a:xfrm>
        </p:spPr>
        <p:txBody>
          <a:bodyPr vert="eaVert"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543800" y="6534293"/>
            <a:ext cx="1371600" cy="118872"/>
          </a:xfrm>
          <a:prstGeom prst="rect">
            <a:avLst/>
          </a:prstGeom>
        </p:spPr>
        <p:txBody>
          <a:bodyPr/>
          <a:lstStyle/>
          <a:p>
            <a:fld id="{B60B6763-9F73-4505-90EB-9600B3B00028}" type="datetime4">
              <a:rPr lang="en-US" smtClean="0"/>
              <a:pPr/>
              <a:t>July 14, 2016</a:t>
            </a:fld>
            <a:endParaRPr lang="en-US" dirty="0"/>
          </a:p>
        </p:txBody>
      </p:sp>
      <p:sp>
        <p:nvSpPr>
          <p:cNvPr id="5" name="Footer Placeholder 4"/>
          <p:cNvSpPr>
            <a:spLocks noGrp="1"/>
          </p:cNvSpPr>
          <p:nvPr>
            <p:ph type="ftr" sz="quarter" idx="11"/>
          </p:nvPr>
        </p:nvSpPr>
        <p:spPr>
          <a:xfrm>
            <a:off x="6858000" y="6392947"/>
            <a:ext cx="2057400" cy="118872"/>
          </a:xfrm>
          <a:prstGeom prst="rect">
            <a:avLst/>
          </a:prstGeom>
        </p:spPr>
        <p:txBody>
          <a:bodyPr/>
          <a:lstStyle/>
          <a:p>
            <a:r>
              <a:rPr lang="en-US" dirty="0"/>
              <a:t>Confidentiality Label</a:t>
            </a:r>
          </a:p>
        </p:txBody>
      </p:sp>
      <p:sp>
        <p:nvSpPr>
          <p:cNvPr id="6" name="Slide Number Placeholder 5"/>
          <p:cNvSpPr>
            <a:spLocks noGrp="1"/>
          </p:cNvSpPr>
          <p:nvPr>
            <p:ph type="sldNum" sz="quarter" idx="12"/>
          </p:nvPr>
        </p:nvSpPr>
        <p:spPr>
          <a:xfrm>
            <a:off x="8455914" y="6675639"/>
            <a:ext cx="459486" cy="118872"/>
          </a:xfrm>
          <a:prstGeom prst="rect">
            <a:avLst/>
          </a:prstGeom>
        </p:spPr>
        <p:txBody>
          <a:bodyPr/>
          <a:lstStyle/>
          <a:p>
            <a:fld id="{3969F854-F447-4CCF-9255-9A1E8DF091B8}" type="slidenum">
              <a:rPr lang="en-US" smtClean="0"/>
              <a:pPr/>
              <a:t>‹#›</a:t>
            </a:fld>
            <a:endParaRPr lang="en-US" dirty="0"/>
          </a:p>
        </p:txBody>
      </p:sp>
    </p:spTree>
    <p:extLst>
      <p:ext uri="{BB962C8B-B14F-4D97-AF65-F5344CB8AC3E}">
        <p14:creationId xmlns:p14="http://schemas.microsoft.com/office/powerpoint/2010/main" val="257549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ilent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340" y="304801"/>
            <a:ext cx="2048256" cy="5844729"/>
          </a:xfrm>
        </p:spPr>
        <p:txBody>
          <a:bodyPr vert="eaVert" tIns="0" rIns="0" bIns="0"/>
          <a:lstStyle/>
          <a:p>
            <a:r>
              <a:rPr lang="en-US" dirty="0"/>
              <a:t>Click to edit Master title style</a:t>
            </a:r>
          </a:p>
        </p:txBody>
      </p:sp>
      <p:sp>
        <p:nvSpPr>
          <p:cNvPr id="3" name="Vertical Text Placeholder 2"/>
          <p:cNvSpPr>
            <a:spLocks noGrp="1"/>
          </p:cNvSpPr>
          <p:nvPr>
            <p:ph type="body" orient="vert" idx="1"/>
          </p:nvPr>
        </p:nvSpPr>
        <p:spPr>
          <a:xfrm>
            <a:off x="369710" y="304801"/>
            <a:ext cx="6025896" cy="5844729"/>
          </a:xfrm>
        </p:spPr>
        <p:txBody>
          <a:bodyPr vert="eaVert"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2697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5D5"/>
                </a:solidFill>
              </a:defRPr>
            </a:lvl1pPr>
          </a:lstStyle>
          <a:p>
            <a:r>
              <a:rPr lang="en-US" dirty="0"/>
              <a:t>Click to edit Master title style</a:t>
            </a:r>
          </a:p>
        </p:txBody>
      </p:sp>
      <p:sp>
        <p:nvSpPr>
          <p:cNvPr id="3" name="Content Placeholder 2"/>
          <p:cNvSpPr>
            <a:spLocks noGrp="1"/>
          </p:cNvSpPr>
          <p:nvPr>
            <p:ph sz="half" idx="1"/>
          </p:nvPr>
        </p:nvSpPr>
        <p:spPr>
          <a:xfrm>
            <a:off x="228600" y="1271016"/>
            <a:ext cx="4270248" cy="4562856"/>
          </a:xfrm>
        </p:spPr>
        <p:txBody>
          <a:bodyPr/>
          <a:lstStyle>
            <a:lvl1pPr marL="0">
              <a:spcBef>
                <a:spcPts val="600"/>
              </a:spcBef>
              <a:spcAft>
                <a:spcPts val="600"/>
              </a:spcAft>
              <a:defRPr sz="1900" b="1"/>
            </a:lvl1pPr>
            <a:lvl2pPr marL="190500" indent="-190500">
              <a:spcAft>
                <a:spcPts val="600"/>
              </a:spcAft>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cxnSp>
        <p:nvCxnSpPr>
          <p:cNvPr id="7" name="Straight Connector 6"/>
          <p:cNvCxnSpPr>
            <a:stCxn id="2" idx="2"/>
          </p:cNvCxnSpPr>
          <p:nvPr userDrawn="1"/>
        </p:nvCxnSpPr>
        <p:spPr>
          <a:xfrm flipH="1">
            <a:off x="4561977" y="1340781"/>
            <a:ext cx="10023" cy="47393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209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22" name="Picture 21" descr="academia_wheel_nu.png"/>
          <p:cNvPicPr>
            <a:picLocks noChangeAspect="1"/>
          </p:cNvPicPr>
          <p:nvPr userDrawn="1"/>
        </p:nvPicPr>
        <p:blipFill>
          <a:blip r:embed="rId3" cstate="screen">
            <a:alphaModFix amt="75000"/>
            <a:extLst>
              <a:ext uri="{28A0092B-C50C-407E-A947-70E740481C1C}">
                <a14:useLocalDpi xmlns:a14="http://schemas.microsoft.com/office/drawing/2010/main"/>
              </a:ext>
            </a:extLst>
          </a:blip>
          <a:srcRect b="20909"/>
          <a:stretch>
            <a:fillRect/>
          </a:stretch>
        </p:blipFill>
        <p:spPr>
          <a:xfrm>
            <a:off x="0" y="0"/>
            <a:ext cx="5674409"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56911"/>
            <a:ext cx="9144000" cy="524256"/>
          </a:xfrm>
          <a:prstGeom prst="rect">
            <a:avLst/>
          </a:prstGeom>
          <a:solidFill>
            <a:srgbClr val="0B63C4"/>
          </a:solidFill>
        </p:spPr>
      </p:pic>
      <p:pic>
        <p:nvPicPr>
          <p:cNvPr id="10" name="Picture 9" descr="FooterWheelCropped.png"/>
          <p:cNvPicPr>
            <a:picLocks noChangeAspect="1"/>
          </p:cNvPicPr>
          <p:nvPr userDrawn="1"/>
        </p:nvPicPr>
        <p:blipFill rotWithShape="1">
          <a:blip r:embed="rId5">
            <a:extLst>
              <a:ext uri="{28A0092B-C50C-407E-A947-70E740481C1C}">
                <a14:useLocalDpi xmlns:a14="http://schemas.microsoft.com/office/drawing/2010/main" val="0"/>
              </a:ext>
            </a:extLst>
          </a:blip>
          <a:srcRect r="14346"/>
          <a:stretch/>
        </p:blipFill>
        <p:spPr>
          <a:xfrm>
            <a:off x="7356590" y="6281518"/>
            <a:ext cx="1787410" cy="599649"/>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rtl="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7CBDC5E7-D75F-4ABB-881C-EB55D7082346}" type="datetime2">
              <a:rPr lang="zh-CN" altLang="en-US" sz="600" kern="1200" smtClean="0">
                <a:solidFill>
                  <a:srgbClr val="BFE0F4"/>
                </a:solidFill>
                <a:latin typeface="+mn-lt"/>
                <a:ea typeface="+mn-ea"/>
                <a:cs typeface="Arial" panose="020B0604020202020204" pitchFamily="34" charset="0"/>
              </a:rPr>
              <a:t>2016年7月14日</a:t>
            </a:fld>
            <a:endParaRPr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b="0" i="0"/>
              <a:t>‹#›</a:t>
            </a:fld>
            <a:endParaRPr dirty="0"/>
          </a:p>
        </p:txBody>
      </p:sp>
      <p:pic>
        <p:nvPicPr>
          <p:cNvPr id="14" name="Picture 13"/>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1260346"/>
            <a:ext cx="7998434" cy="4337307"/>
          </a:xfrm>
          <a:prstGeom prst="rect">
            <a:avLst/>
          </a:prstGeom>
          <a:effectLst>
            <a:outerShdw blurRad="292100" dist="38100" dir="4980000" algn="tl" rotWithShape="0">
              <a:prstClr val="black">
                <a:alpha val="40000"/>
              </a:prstClr>
            </a:outerShdw>
          </a:effectLst>
        </p:spPr>
      </p:pic>
      <p:pic>
        <p:nvPicPr>
          <p:cNvPr id="19" name="Picture 18" descr="academia_wheel_nu.png"/>
          <p:cNvPicPr>
            <a:picLocks noChangeAspect="1"/>
          </p:cNvPicPr>
          <p:nvPr userDrawn="1"/>
        </p:nvPicPr>
        <p:blipFill>
          <a:blip r:embed="rId8" cstate="email">
            <a:alphaModFix amt="12000"/>
            <a:extLst>
              <a:ext uri="{28A0092B-C50C-407E-A947-70E740481C1C}">
                <a14:useLocalDpi xmlns:a14="http://schemas.microsoft.com/office/drawing/2010/main"/>
              </a:ext>
            </a:extLst>
          </a:blip>
          <a:srcRect/>
          <a:stretch>
            <a:fillRect/>
          </a:stretch>
        </p:blipFill>
        <p:spPr>
          <a:xfrm>
            <a:off x="0" y="1257300"/>
            <a:ext cx="5674409" cy="4330700"/>
          </a:xfrm>
          <a:prstGeom prst="rect">
            <a:avLst/>
          </a:prstGeom>
        </p:spPr>
      </p:pic>
      <p:sp>
        <p:nvSpPr>
          <p:cNvPr id="23" name="Title 1"/>
          <p:cNvSpPr txBox="1">
            <a:spLocks/>
          </p:cNvSpPr>
          <p:nvPr userDrawn="1"/>
        </p:nvSpPr>
        <p:spPr bwMode="white">
          <a:xfrm>
            <a:off x="4568913" y="3466158"/>
            <a:ext cx="3253766" cy="1947672"/>
          </a:xfrm>
          <a:prstGeom prst="rect">
            <a:avLst/>
          </a:prstGeom>
        </p:spPr>
        <p:txBody>
          <a:bodyPr vert="horz" lIns="0" tIns="0" rIns="0" bIns="0" rtlCol="0" anchor="ctr">
            <a:normAutofit/>
          </a:bodyPr>
          <a:lstStyle>
            <a:lvl1pPr algn="l">
              <a:defRPr sz="3200" b="0">
                <a:solidFill>
                  <a:schemeClr val="bg2"/>
                </a:solidFill>
                <a:latin typeface="+mn-lt"/>
              </a:defRPr>
            </a:lvl1pPr>
          </a:lstStyle>
          <a:p>
            <a:pPr>
              <a:lnSpc>
                <a:spcPct val="90000"/>
              </a:lnSpc>
              <a:spcBef>
                <a:spcPct val="0"/>
              </a:spcBef>
            </a:pPr>
            <a:endParaRPr lang="en-US" sz="1400" cap="all" dirty="0">
              <a:solidFill>
                <a:srgbClr val="FFD700"/>
              </a:solidFill>
              <a:latin typeface="Arial Narrow"/>
              <a:ea typeface="+mj-ea"/>
              <a:cs typeface="Arial Narrow"/>
            </a:endParaRPr>
          </a:p>
        </p:txBody>
      </p:sp>
      <p:sp>
        <p:nvSpPr>
          <p:cNvPr id="24" name="Text Placeholder 19"/>
          <p:cNvSpPr txBox="1">
            <a:spLocks/>
          </p:cNvSpPr>
          <p:nvPr userDrawn="1"/>
        </p:nvSpPr>
        <p:spPr>
          <a:xfrm>
            <a:off x="4569434" y="1371600"/>
            <a:ext cx="3202966" cy="1947672"/>
          </a:xfrm>
          <a:prstGeom prst="rect">
            <a:avLst/>
          </a:prstGeom>
        </p:spPr>
        <p:txBody>
          <a:bodyPr vert="horz" lIns="0" tIns="45720" rIns="91440" bIns="45720" rtlCol="0" anchor="ctr">
            <a:normAutofit lnSpcReduction="10000"/>
          </a:bodyPr>
          <a:lstStyle>
            <a:lvl1pPr marL="0" marR="0" indent="0" algn="l" defTabSz="914400" rtl="0" eaLnBrk="1" fontAlgn="auto" latinLnBrk="0" hangingPunct="1">
              <a:lnSpc>
                <a:spcPct val="100000"/>
              </a:lnSpc>
              <a:spcBef>
                <a:spcPct val="0"/>
              </a:spcBef>
              <a:spcAft>
                <a:spcPts val="300"/>
              </a:spcAft>
              <a:buClrTx/>
              <a:buSzTx/>
              <a:buFontTx/>
              <a:buNone/>
              <a:tabLst/>
              <a:defRPr kumimoji="0" lang="en-US" sz="2400" b="0" i="0" u="none" strike="noStrike" kern="1200" cap="none" spc="0" normalizeH="0" baseline="0" noProof="0">
                <a:ln>
                  <a:noFill/>
                </a:ln>
                <a:solidFill>
                  <a:schemeClr val="bg2"/>
                </a:solidFill>
                <a:effectLst/>
                <a:uLnTx/>
                <a:uFillTx/>
              </a:defRPr>
            </a:lvl1pPr>
          </a:lstStyle>
          <a:p>
            <a:pPr algn="l" defTabSz="914400">
              <a:lnSpc>
                <a:spcPct val="110000"/>
              </a:lnSpc>
              <a:spcAft>
                <a:spcPts val="600"/>
              </a:spcAft>
              <a:buNone/>
            </a:pPr>
            <a:r>
              <a:rPr sz="3200" b="1" i="0">
                <a:solidFill>
                  <a:srgbClr val="FFFFFF"/>
                </a:solidFill>
                <a:latin typeface="Arial"/>
                <a:ea typeface="+mn-ea"/>
                <a:cs typeface="+mn-cs"/>
              </a:rPr>
              <a:t> </a:t>
            </a:r>
            <a:endParaRPr sz="900" dirty="0">
              <a:solidFill>
                <a:srgbClr val="FFFFFF"/>
              </a:solidFill>
              <a:latin typeface="Arial Narrow"/>
              <a:cs typeface="Arial Narrow"/>
            </a:endParaRPr>
          </a:p>
        </p:txBody>
      </p:sp>
      <p:sp>
        <p:nvSpPr>
          <p:cNvPr id="30" name="Text Placeholder 29"/>
          <p:cNvSpPr>
            <a:spLocks noGrp="1"/>
          </p:cNvSpPr>
          <p:nvPr>
            <p:ph type="body" sz="quarter" idx="10"/>
          </p:nvPr>
        </p:nvSpPr>
        <p:spPr>
          <a:xfrm>
            <a:off x="4570413" y="1376363"/>
            <a:ext cx="3097212" cy="1959159"/>
          </a:xfrm>
        </p:spPr>
        <p:txBody>
          <a:bodyPr anchor="ctr">
            <a:noAutofit/>
          </a:bodyPr>
          <a:lstStyle>
            <a:lvl1pPr>
              <a:defRPr sz="3200">
                <a:solidFill>
                  <a:schemeClr val="bg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Click to edit Master text styles</a:t>
            </a:r>
          </a:p>
        </p:txBody>
      </p:sp>
      <p:sp>
        <p:nvSpPr>
          <p:cNvPr id="31" name="Text Placeholder 29"/>
          <p:cNvSpPr>
            <a:spLocks noGrp="1"/>
          </p:cNvSpPr>
          <p:nvPr>
            <p:ph type="body" sz="quarter" idx="11" hasCustomPrompt="1"/>
          </p:nvPr>
        </p:nvSpPr>
        <p:spPr>
          <a:xfrm>
            <a:off x="4568509" y="3427993"/>
            <a:ext cx="3097212" cy="2041525"/>
          </a:xfrm>
        </p:spPr>
        <p:txBody>
          <a:bodyPr anchor="ctr">
            <a:noAutofit/>
          </a:bodyPr>
          <a:lstStyle>
            <a:lvl1pPr>
              <a:defRPr kumimoji="0" lang="en-US" sz="3200" u="none" strike="noStrike" kern="1200" cap="all" spc="0" normalizeH="0" baseline="0" noProof="0" dirty="0">
                <a:ln>
                  <a:noFill/>
                </a:ln>
                <a:solidFill>
                  <a:srgbClr val="FFD700"/>
                </a:solidFill>
                <a:effectLst/>
                <a:uLnTx/>
                <a:uFillTx/>
                <a:latin typeface="Arial Narrow"/>
                <a:cs typeface="Arial Narrow"/>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lnSpc>
                <a:spcPct val="90000"/>
              </a:lnSpc>
              <a:spcBef>
                <a:spcPct val="0"/>
              </a:spcBef>
            </a:pPr>
            <a:r>
              <a:rPr lang="en-US" sz="3400" b="1" cap="all" dirty="0">
                <a:solidFill>
                  <a:srgbClr val="FFD700"/>
                </a:solidFill>
                <a:latin typeface="Arial Narrow"/>
                <a:cs typeface="Arial Narrow"/>
              </a:rPr>
              <a:t>Building</a:t>
            </a:r>
          </a:p>
          <a:p>
            <a:pPr lvl="0">
              <a:lnSpc>
                <a:spcPct val="80000"/>
              </a:lnSpc>
              <a:spcBef>
                <a:spcPct val="0"/>
              </a:spcBef>
              <a:spcAft>
                <a:spcPts val="1200"/>
              </a:spcAft>
            </a:pPr>
            <a:r>
              <a:rPr kumimoji="0" lang="en-US" sz="1900" u="none" strike="noStrike" kern="1200" cap="all" spc="0" normalizeH="0" baseline="0" noProof="0" dirty="0">
                <a:ln>
                  <a:noFill/>
                </a:ln>
                <a:solidFill>
                  <a:schemeClr val="bg1"/>
                </a:solidFill>
                <a:effectLst/>
                <a:uLnTx/>
                <a:uFillTx/>
                <a:latin typeface="Arial Narrow"/>
                <a:ea typeface="+mj-ea"/>
                <a:cs typeface="Arial Narrow"/>
              </a:rPr>
              <a:t>Better</a:t>
            </a:r>
            <a:r>
              <a:rPr kumimoji="0" lang="en-US" sz="1900" u="none" strike="noStrike" kern="1200" cap="all" spc="0" normalizeH="0" noProof="0" dirty="0">
                <a:ln>
                  <a:noFill/>
                </a:ln>
                <a:solidFill>
                  <a:schemeClr val="bg1"/>
                </a:solidFill>
                <a:effectLst/>
                <a:uLnTx/>
                <a:uFillTx/>
                <a:latin typeface="Arial Narrow"/>
                <a:ea typeface="+mj-ea"/>
                <a:cs typeface="Arial Narrow"/>
              </a:rPr>
              <a:t> Science</a:t>
            </a:r>
          </a:p>
          <a:p>
            <a:pPr lvl="0">
              <a:lnSpc>
                <a:spcPct val="90000"/>
              </a:lnSpc>
              <a:spcBef>
                <a:spcPct val="0"/>
              </a:spcBef>
            </a:pPr>
            <a:r>
              <a:rPr lang="en-US" sz="1400" cap="all" baseline="0" dirty="0">
                <a:solidFill>
                  <a:srgbClr val="FFD700"/>
                </a:solidFill>
                <a:latin typeface="Arial Narrow"/>
                <a:ea typeface="+mj-ea"/>
                <a:cs typeface="Arial Narrow"/>
              </a:rPr>
              <a:t>Agilent</a:t>
            </a:r>
            <a:r>
              <a:rPr lang="en-US" sz="1400" cap="all" dirty="0">
                <a:solidFill>
                  <a:srgbClr val="FFD700"/>
                </a:solidFill>
                <a:latin typeface="Arial Narrow"/>
                <a:ea typeface="+mj-ea"/>
                <a:cs typeface="Arial Narrow"/>
              </a:rPr>
              <a:t> and You</a:t>
            </a:r>
            <a:endParaRPr kumimoji="0" lang="en-US" sz="1400" u="none" strike="noStrike" kern="1200" cap="all" spc="0" normalizeH="0" baseline="0" noProof="0" dirty="0">
              <a:ln>
                <a:noFill/>
              </a:ln>
              <a:solidFill>
                <a:srgbClr val="FFD700"/>
              </a:solidFill>
              <a:effectLst/>
              <a:uLnTx/>
              <a:uFillTx/>
              <a:latin typeface="Arial Narrow"/>
              <a:ea typeface="+mj-ea"/>
              <a:cs typeface="Arial Narrow"/>
            </a:endParaRPr>
          </a:p>
        </p:txBody>
      </p:sp>
    </p:spTree>
    <p:extLst>
      <p:ext uri="{BB962C8B-B14F-4D97-AF65-F5344CB8AC3E}">
        <p14:creationId xmlns:p14="http://schemas.microsoft.com/office/powerpoint/2010/main" val="4253644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22" name="Picture 21" descr="academia_wheel_nu.png"/>
          <p:cNvPicPr>
            <a:picLocks noChangeAspect="1"/>
          </p:cNvPicPr>
          <p:nvPr userDrawn="1"/>
        </p:nvPicPr>
        <p:blipFill>
          <a:blip r:embed="rId3" cstate="screen">
            <a:alphaModFix amt="75000"/>
            <a:extLst>
              <a:ext uri="{28A0092B-C50C-407E-A947-70E740481C1C}">
                <a14:useLocalDpi xmlns:a14="http://schemas.microsoft.com/office/drawing/2010/main"/>
              </a:ext>
            </a:extLst>
          </a:blip>
          <a:srcRect b="20909"/>
          <a:stretch>
            <a:fillRect/>
          </a:stretch>
        </p:blipFill>
        <p:spPr>
          <a:xfrm>
            <a:off x="0" y="0"/>
            <a:ext cx="5674409"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56911"/>
            <a:ext cx="9144000" cy="524256"/>
          </a:xfrm>
          <a:prstGeom prst="rect">
            <a:avLst/>
          </a:prstGeom>
          <a:solidFill>
            <a:srgbClr val="0B63C4"/>
          </a:solidFill>
        </p:spPr>
      </p:pic>
      <p:pic>
        <p:nvPicPr>
          <p:cNvPr id="10" name="Picture 9" descr="FooterWheelCropped.png"/>
          <p:cNvPicPr>
            <a:picLocks noChangeAspect="1"/>
          </p:cNvPicPr>
          <p:nvPr userDrawn="1"/>
        </p:nvPicPr>
        <p:blipFill rotWithShape="1">
          <a:blip r:embed="rId5">
            <a:extLst>
              <a:ext uri="{28A0092B-C50C-407E-A947-70E740481C1C}">
                <a14:useLocalDpi xmlns:a14="http://schemas.microsoft.com/office/drawing/2010/main" val="0"/>
              </a:ext>
            </a:extLst>
          </a:blip>
          <a:srcRect r="14346"/>
          <a:stretch/>
        </p:blipFill>
        <p:spPr>
          <a:xfrm>
            <a:off x="7356590" y="6281518"/>
            <a:ext cx="1787410" cy="599649"/>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rtl="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88D96C60-02F6-4778-82F7-C91FB6D897D0}" type="datetime2">
              <a:rPr lang="zh-CN" altLang="en-US" sz="600" kern="1200" smtClean="0">
                <a:solidFill>
                  <a:srgbClr val="BFE0F4"/>
                </a:solidFill>
                <a:latin typeface="+mn-lt"/>
                <a:ea typeface="+mn-ea"/>
                <a:cs typeface="Arial" panose="020B0604020202020204" pitchFamily="34" charset="0"/>
              </a:rPr>
              <a:t>2016年7月14日</a:t>
            </a:fld>
            <a:endParaRPr lang="de-AT" altLang="zh-CN" sz="600" kern="1200" dirty="0">
              <a:solidFill>
                <a:srgbClr val="BFE0F4"/>
              </a:solidFill>
              <a:latin typeface="+mn-lt"/>
              <a:ea typeface="+mn-ea"/>
              <a:cs typeface="Arial" panose="020B0604020202020204" pitchFamily="34" charset="0"/>
            </a:endParaRPr>
          </a:p>
          <a:p>
            <a:pPr algn="l" defTabSz="914400">
              <a:buNone/>
            </a:pPr>
            <a:r>
              <a:rPr lang="en-US" sz="600" kern="1200" dirty="0">
                <a:solidFill>
                  <a:srgbClr val="BFE0F4"/>
                </a:solidFill>
                <a:effectLst/>
                <a:latin typeface="+mn-lt"/>
                <a:ea typeface="+mn-ea"/>
                <a:cs typeface="Arial" panose="020B0604020202020204" pitchFamily="34" charset="0"/>
              </a:rPr>
              <a:t>© Agilent Technologies, Inc. 2016</a:t>
            </a:r>
            <a:endParaRPr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b="0" i="0"/>
              <a:t>‹#›</a:t>
            </a:fld>
            <a:endParaRPr dirty="0"/>
          </a:p>
        </p:txBody>
      </p:sp>
      <p:pic>
        <p:nvPicPr>
          <p:cNvPr id="14" name="Picture 13"/>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1260346"/>
            <a:ext cx="7998434" cy="4337307"/>
          </a:xfrm>
          <a:prstGeom prst="rect">
            <a:avLst/>
          </a:prstGeom>
          <a:effectLst>
            <a:outerShdw blurRad="292100" dist="38100" dir="4980000" algn="tl" rotWithShape="0">
              <a:prstClr val="black">
                <a:alpha val="40000"/>
              </a:prstClr>
            </a:outerShdw>
          </a:effectLst>
        </p:spPr>
      </p:pic>
      <p:pic>
        <p:nvPicPr>
          <p:cNvPr id="19" name="Picture 18" descr="academia_wheel_nu.png"/>
          <p:cNvPicPr>
            <a:picLocks noChangeAspect="1"/>
          </p:cNvPicPr>
          <p:nvPr userDrawn="1"/>
        </p:nvPicPr>
        <p:blipFill>
          <a:blip r:embed="rId8" cstate="email">
            <a:alphaModFix amt="12000"/>
            <a:extLst>
              <a:ext uri="{28A0092B-C50C-407E-A947-70E740481C1C}">
                <a14:useLocalDpi xmlns:a14="http://schemas.microsoft.com/office/drawing/2010/main"/>
              </a:ext>
            </a:extLst>
          </a:blip>
          <a:srcRect/>
          <a:stretch>
            <a:fillRect/>
          </a:stretch>
        </p:blipFill>
        <p:spPr>
          <a:xfrm>
            <a:off x="0" y="1257300"/>
            <a:ext cx="5674409" cy="4330700"/>
          </a:xfrm>
          <a:prstGeom prst="rect">
            <a:avLst/>
          </a:prstGeom>
        </p:spPr>
      </p:pic>
      <p:sp>
        <p:nvSpPr>
          <p:cNvPr id="23" name="Title 1"/>
          <p:cNvSpPr txBox="1">
            <a:spLocks/>
          </p:cNvSpPr>
          <p:nvPr userDrawn="1"/>
        </p:nvSpPr>
        <p:spPr bwMode="white">
          <a:xfrm>
            <a:off x="4568913" y="3466158"/>
            <a:ext cx="3253766" cy="1947672"/>
          </a:xfrm>
          <a:prstGeom prst="rect">
            <a:avLst/>
          </a:prstGeom>
        </p:spPr>
        <p:txBody>
          <a:bodyPr vert="horz" lIns="0" tIns="0" rIns="0" bIns="0" rtlCol="0" anchor="ctr">
            <a:normAutofit/>
          </a:bodyPr>
          <a:lstStyle>
            <a:lvl1pPr algn="l">
              <a:defRPr sz="3200" b="0">
                <a:solidFill>
                  <a:schemeClr val="bg2"/>
                </a:solidFill>
                <a:latin typeface="+mn-lt"/>
              </a:defRPr>
            </a:lvl1pPr>
          </a:lstStyle>
          <a:p>
            <a:pPr>
              <a:lnSpc>
                <a:spcPct val="90000"/>
              </a:lnSpc>
              <a:spcBef>
                <a:spcPct val="0"/>
              </a:spcBef>
            </a:pPr>
            <a:endParaRPr lang="en-US" sz="1400" cap="all" dirty="0">
              <a:solidFill>
                <a:srgbClr val="FFD700"/>
              </a:solidFill>
              <a:latin typeface="Arial Narrow"/>
              <a:ea typeface="+mj-ea"/>
              <a:cs typeface="Arial Narrow"/>
            </a:endParaRPr>
          </a:p>
        </p:txBody>
      </p:sp>
      <p:sp>
        <p:nvSpPr>
          <p:cNvPr id="24" name="Text Placeholder 19"/>
          <p:cNvSpPr txBox="1">
            <a:spLocks/>
          </p:cNvSpPr>
          <p:nvPr userDrawn="1"/>
        </p:nvSpPr>
        <p:spPr>
          <a:xfrm>
            <a:off x="4569434" y="1371600"/>
            <a:ext cx="3202966" cy="1947672"/>
          </a:xfrm>
          <a:prstGeom prst="rect">
            <a:avLst/>
          </a:prstGeom>
        </p:spPr>
        <p:txBody>
          <a:bodyPr vert="horz" lIns="0" tIns="45720" rIns="91440" bIns="45720" rtlCol="0" anchor="ctr">
            <a:normAutofit lnSpcReduction="10000"/>
          </a:bodyPr>
          <a:lstStyle>
            <a:lvl1pPr marL="0" marR="0" indent="0" algn="l" defTabSz="914400" rtl="0" eaLnBrk="1" fontAlgn="auto" latinLnBrk="0" hangingPunct="1">
              <a:lnSpc>
                <a:spcPct val="100000"/>
              </a:lnSpc>
              <a:spcBef>
                <a:spcPct val="0"/>
              </a:spcBef>
              <a:spcAft>
                <a:spcPts val="300"/>
              </a:spcAft>
              <a:buClrTx/>
              <a:buSzTx/>
              <a:buFontTx/>
              <a:buNone/>
              <a:tabLst/>
              <a:defRPr kumimoji="0" lang="en-US" sz="2400" b="0" i="0" u="none" strike="noStrike" kern="1200" cap="none" spc="0" normalizeH="0" baseline="0" noProof="0">
                <a:ln>
                  <a:noFill/>
                </a:ln>
                <a:solidFill>
                  <a:schemeClr val="bg2"/>
                </a:solidFill>
                <a:effectLst/>
                <a:uLnTx/>
                <a:uFillTx/>
              </a:defRPr>
            </a:lvl1pPr>
          </a:lstStyle>
          <a:p>
            <a:pPr algn="l" defTabSz="914400">
              <a:lnSpc>
                <a:spcPct val="110000"/>
              </a:lnSpc>
              <a:spcAft>
                <a:spcPts val="600"/>
              </a:spcAft>
              <a:buNone/>
            </a:pPr>
            <a:r>
              <a:rPr sz="3200" b="1" i="0">
                <a:solidFill>
                  <a:srgbClr val="FFFFFF"/>
                </a:solidFill>
                <a:latin typeface="Arial"/>
                <a:ea typeface="+mn-ea"/>
                <a:cs typeface="+mn-cs"/>
              </a:rPr>
              <a:t> </a:t>
            </a:r>
            <a:endParaRPr sz="900" dirty="0">
              <a:solidFill>
                <a:srgbClr val="FFFFFF"/>
              </a:solidFill>
              <a:latin typeface="Arial Narrow"/>
              <a:cs typeface="Arial Narrow"/>
            </a:endParaRPr>
          </a:p>
        </p:txBody>
      </p:sp>
      <p:sp>
        <p:nvSpPr>
          <p:cNvPr id="30" name="Text Placeholder 29"/>
          <p:cNvSpPr>
            <a:spLocks noGrp="1"/>
          </p:cNvSpPr>
          <p:nvPr>
            <p:ph type="body" sz="quarter" idx="10"/>
          </p:nvPr>
        </p:nvSpPr>
        <p:spPr>
          <a:xfrm>
            <a:off x="4570413" y="1376363"/>
            <a:ext cx="3097212" cy="1959159"/>
          </a:xfrm>
        </p:spPr>
        <p:txBody>
          <a:bodyPr anchor="ctr">
            <a:noAutofit/>
          </a:bodyPr>
          <a:lstStyle>
            <a:lvl1pPr>
              <a:defRPr sz="3200">
                <a:solidFill>
                  <a:schemeClr val="bg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Click to edit Master text styles</a:t>
            </a:r>
          </a:p>
        </p:txBody>
      </p:sp>
      <p:sp>
        <p:nvSpPr>
          <p:cNvPr id="31" name="Text Placeholder 29"/>
          <p:cNvSpPr>
            <a:spLocks noGrp="1"/>
          </p:cNvSpPr>
          <p:nvPr>
            <p:ph type="body" sz="quarter" idx="11" hasCustomPrompt="1"/>
          </p:nvPr>
        </p:nvSpPr>
        <p:spPr>
          <a:xfrm>
            <a:off x="4568509" y="3427993"/>
            <a:ext cx="3097212" cy="2041525"/>
          </a:xfrm>
        </p:spPr>
        <p:txBody>
          <a:bodyPr anchor="ctr">
            <a:noAutofit/>
          </a:bodyPr>
          <a:lstStyle>
            <a:lvl1pPr>
              <a:defRPr kumimoji="0" lang="en-US" sz="3200" u="none" strike="noStrike" kern="1200" cap="all" spc="0" normalizeH="0" baseline="0" noProof="0" dirty="0">
                <a:ln>
                  <a:noFill/>
                </a:ln>
                <a:solidFill>
                  <a:srgbClr val="FFD700"/>
                </a:solidFill>
                <a:effectLst/>
                <a:uLnTx/>
                <a:uFillTx/>
                <a:latin typeface="Arial Narrow"/>
                <a:cs typeface="Arial Narrow"/>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lnSpc>
                <a:spcPct val="90000"/>
              </a:lnSpc>
              <a:spcBef>
                <a:spcPct val="0"/>
              </a:spcBef>
            </a:pPr>
            <a:r>
              <a:rPr lang="en-US" sz="3400" b="1" cap="all" dirty="0">
                <a:solidFill>
                  <a:srgbClr val="FFD700"/>
                </a:solidFill>
                <a:latin typeface="Arial Narrow"/>
                <a:cs typeface="Arial Narrow"/>
              </a:rPr>
              <a:t>Building</a:t>
            </a:r>
          </a:p>
          <a:p>
            <a:pPr lvl="0">
              <a:lnSpc>
                <a:spcPct val="80000"/>
              </a:lnSpc>
              <a:spcBef>
                <a:spcPct val="0"/>
              </a:spcBef>
              <a:spcAft>
                <a:spcPts val="1200"/>
              </a:spcAft>
            </a:pPr>
            <a:r>
              <a:rPr kumimoji="0" lang="en-US" sz="1900" u="none" strike="noStrike" kern="1200" cap="all" spc="0" normalizeH="0" baseline="0" noProof="0" dirty="0">
                <a:ln>
                  <a:noFill/>
                </a:ln>
                <a:solidFill>
                  <a:schemeClr val="bg1"/>
                </a:solidFill>
                <a:effectLst/>
                <a:uLnTx/>
                <a:uFillTx/>
                <a:latin typeface="Arial Narrow"/>
                <a:ea typeface="+mj-ea"/>
                <a:cs typeface="Arial Narrow"/>
              </a:rPr>
              <a:t>Better</a:t>
            </a:r>
            <a:r>
              <a:rPr kumimoji="0" lang="en-US" sz="1900" u="none" strike="noStrike" kern="1200" cap="all" spc="0" normalizeH="0" noProof="0" dirty="0">
                <a:ln>
                  <a:noFill/>
                </a:ln>
                <a:solidFill>
                  <a:schemeClr val="bg1"/>
                </a:solidFill>
                <a:effectLst/>
                <a:uLnTx/>
                <a:uFillTx/>
                <a:latin typeface="Arial Narrow"/>
                <a:ea typeface="+mj-ea"/>
                <a:cs typeface="Arial Narrow"/>
              </a:rPr>
              <a:t> Science</a:t>
            </a:r>
          </a:p>
          <a:p>
            <a:pPr lvl="0">
              <a:lnSpc>
                <a:spcPct val="90000"/>
              </a:lnSpc>
              <a:spcBef>
                <a:spcPct val="0"/>
              </a:spcBef>
            </a:pPr>
            <a:r>
              <a:rPr lang="en-US" sz="1400" cap="all" baseline="0" dirty="0">
                <a:solidFill>
                  <a:srgbClr val="FFD700"/>
                </a:solidFill>
                <a:latin typeface="Arial Narrow"/>
                <a:ea typeface="+mj-ea"/>
                <a:cs typeface="Arial Narrow"/>
              </a:rPr>
              <a:t>Agilent</a:t>
            </a:r>
            <a:r>
              <a:rPr lang="en-US" sz="1400" cap="all" dirty="0">
                <a:solidFill>
                  <a:srgbClr val="FFD700"/>
                </a:solidFill>
                <a:latin typeface="Arial Narrow"/>
                <a:ea typeface="+mj-ea"/>
                <a:cs typeface="Arial Narrow"/>
              </a:rPr>
              <a:t> and You</a:t>
            </a:r>
            <a:endParaRPr kumimoji="0" lang="en-US" sz="1400" u="none" strike="noStrike" kern="1200" cap="all" spc="0" normalizeH="0" baseline="0" noProof="0" dirty="0">
              <a:ln>
                <a:noFill/>
              </a:ln>
              <a:solidFill>
                <a:srgbClr val="FFD700"/>
              </a:solidFill>
              <a:effectLst/>
              <a:uLnTx/>
              <a:uFillTx/>
              <a:latin typeface="Arial Narrow"/>
              <a:ea typeface="+mj-ea"/>
              <a:cs typeface="Arial Narrow"/>
            </a:endParaRPr>
          </a:p>
        </p:txBody>
      </p:sp>
    </p:spTree>
    <p:extLst>
      <p:ext uri="{BB962C8B-B14F-4D97-AF65-F5344CB8AC3E}">
        <p14:creationId xmlns:p14="http://schemas.microsoft.com/office/powerpoint/2010/main" val="4253644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11" name="Picture 10" descr="academia_wheel_nu.png"/>
          <p:cNvPicPr>
            <a:picLocks noChangeAspect="1"/>
          </p:cNvPicPr>
          <p:nvPr userDrawn="1"/>
        </p:nvPicPr>
        <p:blipFill>
          <a:blip r:embed="rId3" cstate="screen">
            <a:alphaModFix amt="75000"/>
            <a:extLst>
              <a:ext uri="{28A0092B-C50C-407E-A947-70E740481C1C}">
                <a14:useLocalDpi xmlns:a14="http://schemas.microsoft.com/office/drawing/2010/main"/>
              </a:ext>
            </a:extLst>
          </a:blip>
          <a:srcRect/>
          <a:stretch>
            <a:fillRect/>
          </a:stretch>
        </p:blipFill>
        <p:spPr>
          <a:xfrm>
            <a:off x="0" y="0"/>
            <a:ext cx="4521200" cy="69088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10" name="Picture 9" descr="FooterWheelCropped.png"/>
          <p:cNvPicPr>
            <a:picLocks noChangeAspect="1"/>
          </p:cNvPicPr>
          <p:nvPr userDrawn="1"/>
        </p:nvPicPr>
        <p:blipFill rotWithShape="1">
          <a:blip r:embed="rId5">
            <a:extLst>
              <a:ext uri="{28A0092B-C50C-407E-A947-70E740481C1C}">
                <a14:useLocalDpi xmlns:a14="http://schemas.microsoft.com/office/drawing/2010/main" val="0"/>
              </a:ext>
            </a:extLst>
          </a:blip>
          <a:srcRect r="14346"/>
          <a:stretch/>
        </p:blipFill>
        <p:spPr>
          <a:xfrm>
            <a:off x="7356590" y="6268818"/>
            <a:ext cx="1787410" cy="599649"/>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0A2127B3-39C3-44E6-A525-137DA62E76A4}" type="datetime2">
              <a:rPr lang="zh-CN" altLang="en-US" sz="600" kern="1200" smtClean="0">
                <a:solidFill>
                  <a:srgbClr val="BFE0F4"/>
                </a:solidFill>
                <a:latin typeface="+mn-lt"/>
                <a:ea typeface="+mn-ea"/>
                <a:cs typeface="Arial" panose="020B0604020202020204" pitchFamily="34" charset="0"/>
              </a:rPr>
              <a:t>2016年7月14日</a:t>
            </a:fld>
            <a:endParaRPr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b="0" i="0"/>
              <a:t>‹#›</a:t>
            </a:fld>
            <a:endParaRPr dirty="0"/>
          </a:p>
        </p:txBody>
      </p:sp>
    </p:spTree>
    <p:extLst>
      <p:ext uri="{BB962C8B-B14F-4D97-AF65-F5344CB8AC3E}">
        <p14:creationId xmlns:p14="http://schemas.microsoft.com/office/powerpoint/2010/main" val="174798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Agilent 4x3 Title Slide">
    <p:spTree>
      <p:nvGrpSpPr>
        <p:cNvPr id="1" name=""/>
        <p:cNvGrpSpPr/>
        <p:nvPr/>
      </p:nvGrpSpPr>
      <p:grpSpPr>
        <a:xfrm>
          <a:off x="0" y="0"/>
          <a:ext cx="0" cy="0"/>
          <a:chOff x="0" y="0"/>
          <a:chExt cx="0" cy="0"/>
        </a:xfrm>
      </p:grpSpPr>
      <p:pic>
        <p:nvPicPr>
          <p:cNvPr id="8" name="Picture 7"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10" name="Picture 9"/>
          <p:cNvPicPr>
            <a:picLocks noChangeAspect="1"/>
          </p:cNvPicPr>
          <p:nvPr userDrawn="1"/>
        </p:nvPicPr>
        <p:blipFill>
          <a:blip r:embed="rId3"/>
          <a:stretch>
            <a:fillRect/>
          </a:stretch>
        </p:blipFill>
        <p:spPr>
          <a:xfrm>
            <a:off x="0" y="1261872"/>
            <a:ext cx="8004048" cy="4334256"/>
          </a:xfrm>
          <a:prstGeom prst="rect">
            <a:avLst/>
          </a:prstGeom>
          <a:effectLst>
            <a:outerShdw blurRad="292100" dist="38100" dir="4980000">
              <a:srgbClr val="000000">
                <a:alpha val="40000"/>
              </a:srgbClr>
            </a:outerShdw>
          </a:effectLst>
        </p:spPr>
      </p:pic>
      <p:sp>
        <p:nvSpPr>
          <p:cNvPr id="22" name="Text Placeholder 21"/>
          <p:cNvSpPr>
            <a:spLocks noGrp="1"/>
          </p:cNvSpPr>
          <p:nvPr>
            <p:ph type="body" sz="quarter" idx="11" hasCustomPrompt="1"/>
          </p:nvPr>
        </p:nvSpPr>
        <p:spPr>
          <a:xfrm>
            <a:off x="4568913" y="3538729"/>
            <a:ext cx="3090672" cy="1947672"/>
          </a:xfrm>
        </p:spPr>
        <p:txBody>
          <a:bodyPr anchor="ctr"/>
          <a:lstStyle>
            <a:lvl1pPr marL="0" marR="0" indent="0" algn="l" defTabSz="914400" rtl="0" eaLnBrk="1" fontAlgn="auto" latinLnBrk="0" hangingPunct="1">
              <a:lnSpc>
                <a:spcPct val="100000"/>
              </a:lnSpc>
              <a:spcBef>
                <a:spcPts val="0"/>
              </a:spcBef>
              <a:spcAft>
                <a:spcPts val="1400"/>
              </a:spcAft>
              <a:buClrTx/>
              <a:buSzTx/>
              <a:buFont typeface="Arial" pitchFamily="34" charset="0"/>
              <a:buNone/>
              <a:tabLst/>
              <a:defRPr kumimoji="0" lang="en-US" sz="2400" b="0" i="0" u="none" strike="noStrike" kern="1200" cap="none" spc="0" normalizeH="0" baseline="0" noProof="0">
                <a:ln>
                  <a:noFill/>
                </a:ln>
                <a:solidFill>
                  <a:schemeClr val="bg2"/>
                </a:solidFill>
                <a:effectLst/>
                <a:uLnTx/>
                <a:uFillTx/>
              </a:defRPr>
            </a:lvl1pPr>
          </a:lstStyle>
          <a:p>
            <a:pPr marL="0" marR="0" lvl="0" indent="0" algn="l" defTabSz="914400" rtl="0" eaLnBrk="1" fontAlgn="auto" latinLnBrk="0" hangingPunct="1">
              <a:lnSpc>
                <a:spcPct val="100000"/>
              </a:lnSpc>
              <a:spcBef>
                <a:spcPts val="0"/>
              </a:spcBef>
              <a:spcAft>
                <a:spcPts val="1400"/>
              </a:spcAft>
              <a:buClrTx/>
              <a:buSzTx/>
              <a:buFont typeface="Arial" pitchFamily="34" charset="0"/>
              <a:buNone/>
              <a:tabLst/>
              <a:defRPr/>
            </a:pPr>
            <a:r>
              <a:rPr kumimoji="0" lang="en-US" sz="2000" b="0" i="0" u="none" strike="noStrike" kern="1200" cap="none" spc="0" normalizeH="0" baseline="0" noProof="0" dirty="0">
                <a:ln>
                  <a:noFill/>
                </a:ln>
                <a:solidFill>
                  <a:schemeClr val="bg2"/>
                </a:solidFill>
                <a:effectLst/>
                <a:uLnTx/>
                <a:uFillTx/>
                <a:latin typeface="+mn-lt"/>
                <a:ea typeface="+mn-ea"/>
                <a:cs typeface="+mn-cs"/>
              </a:rPr>
              <a:t>Click to edit Master subtitle style</a:t>
            </a:r>
          </a:p>
        </p:txBody>
      </p:sp>
      <p:sp>
        <p:nvSpPr>
          <p:cNvPr id="20" name="Text Placeholder 19"/>
          <p:cNvSpPr>
            <a:spLocks noGrp="1"/>
          </p:cNvSpPr>
          <p:nvPr>
            <p:ph type="body" sz="quarter" idx="10" hasCustomPrompt="1"/>
          </p:nvPr>
        </p:nvSpPr>
        <p:spPr>
          <a:xfrm>
            <a:off x="4569434" y="1371600"/>
            <a:ext cx="3090672" cy="1947672"/>
          </a:xfrm>
        </p:spPr>
        <p:txBody>
          <a:bodyPr anchor="ctr"/>
          <a:lstStyle>
            <a:lvl1pPr marL="0" marR="0" indent="0" algn="l" defTabSz="914400" rtl="0" eaLnBrk="1" fontAlgn="auto" latinLnBrk="0" hangingPunct="1">
              <a:lnSpc>
                <a:spcPct val="100000"/>
              </a:lnSpc>
              <a:spcBef>
                <a:spcPct val="0"/>
              </a:spcBef>
              <a:spcAft>
                <a:spcPts val="300"/>
              </a:spcAft>
              <a:buClrTx/>
              <a:buSzTx/>
              <a:buFontTx/>
              <a:buNone/>
              <a:tabLst/>
              <a:defRPr kumimoji="0" lang="en-US" sz="2400" b="0" i="0" u="none" strike="noStrike" kern="1200" cap="none" spc="0" normalizeH="0" baseline="0" noProof="0">
                <a:ln>
                  <a:noFill/>
                </a:ln>
                <a:solidFill>
                  <a:schemeClr val="bg2"/>
                </a:solidFill>
                <a:effectLst/>
                <a:uLnTx/>
                <a:uFillTx/>
              </a:defRPr>
            </a:lvl1pPr>
          </a:lstStyle>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n-lt"/>
                <a:ea typeface="+mj-ea"/>
                <a:cs typeface="+mj-cs"/>
              </a:rPr>
              <a:t>Click to edit Master title style</a:t>
            </a:r>
          </a:p>
        </p:txBody>
      </p:sp>
      <p:sp>
        <p:nvSpPr>
          <p:cNvPr id="12"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889EB822-BBBD-4EAB-8F80-CA2AD0A5E6EA}" type="datetime2">
              <a:rPr lang="zh-CN" altLang="en-US" sz="600" kern="1200" smtClean="0">
                <a:solidFill>
                  <a:srgbClr val="BFE0F4"/>
                </a:solidFill>
                <a:latin typeface="+mn-lt"/>
                <a:ea typeface="+mn-ea"/>
                <a:cs typeface="Arial" panose="020B0604020202020204" pitchFamily="34" charset="0"/>
              </a:rPr>
              <a:t>2016年7月14日</a:t>
            </a:fld>
            <a:endParaRPr lang="en-US" sz="600" kern="1200" dirty="0">
              <a:solidFill>
                <a:srgbClr val="BFE0F4"/>
              </a:solidFill>
              <a:latin typeface="+mn-lt"/>
              <a:ea typeface="+mn-ea"/>
              <a:cs typeface="Arial" panose="020B0604020202020204" pitchFamily="34" charset="0"/>
            </a:endParaRPr>
          </a:p>
        </p:txBody>
      </p:sp>
      <p:sp>
        <p:nvSpPr>
          <p:cNvPr id="13"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5" name="Slide Number Placeholder 5"/>
          <p:cNvSpPr>
            <a:spLocks noGrp="1"/>
          </p:cNvSpPr>
          <p:nvPr userDrawn="1"/>
        </p:nvSpPr>
        <p:spPr bwMode="white">
          <a:xfrm>
            <a:off x="228600" y="6700206"/>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spTree>
    <p:extLst>
      <p:ext uri="{BB962C8B-B14F-4D97-AF65-F5344CB8AC3E}">
        <p14:creationId xmlns:p14="http://schemas.microsoft.com/office/powerpoint/2010/main" val="1673314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ilent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44085"/>
            <a:ext cx="8686800" cy="996696"/>
          </a:xfrm>
        </p:spPr>
        <p:txBody>
          <a:bodyPr/>
          <a:lstStyle>
            <a:lvl1pPr>
              <a:defRPr>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228600" y="1391243"/>
            <a:ext cx="8686800" cy="4562856"/>
          </a:xfrm>
        </p:spPr>
        <p:txBody>
          <a:bodyPr/>
          <a:lstStyle>
            <a:lvl1pPr>
              <a:defRPr>
                <a:latin typeface="+mn-lt"/>
              </a:defRPr>
            </a:lvl1pPr>
            <a:lvl2pPr marL="228600" indent="-228600">
              <a:defRPr>
                <a:latin typeface="+mn-lt"/>
              </a:defRPr>
            </a:lvl2pPr>
            <a:lvl3pPr marL="457200" indent="-228600">
              <a:defRPr>
                <a:latin typeface="+mn-lt"/>
              </a:defRPr>
            </a:lvl3pPr>
            <a:lvl4pPr marL="685800" indent="-228600">
              <a:defRPr>
                <a:latin typeface="+mn-lt"/>
              </a:defRPr>
            </a:lvl4pPr>
            <a:lvl5pPr marL="914400" indent="-22860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47384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gilent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44085"/>
            <a:ext cx="8686800" cy="996696"/>
          </a:xfrm>
        </p:spPr>
        <p:txBody>
          <a:bodyPr/>
          <a:lstStyle>
            <a:lvl1pPr>
              <a:defRPr>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926832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Agilent 4x3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33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ilent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4599" y="4382348"/>
            <a:ext cx="7770114" cy="1362075"/>
          </a:xfrm>
        </p:spPr>
        <p:txBody>
          <a:bodyPr anchor="t">
            <a:noAutofit/>
          </a:bodyPr>
          <a:lstStyle>
            <a:lvl1pPr>
              <a:defRPr sz="4000" b="1" cap="all" baseline="0">
                <a:latin typeface="+mn-lt"/>
              </a:defRPr>
            </a:lvl1pPr>
          </a:lstStyle>
          <a:p>
            <a:r>
              <a:rPr lang="en-US" dirty="0"/>
              <a:t>Click to edit Master title style</a:t>
            </a:r>
          </a:p>
        </p:txBody>
      </p:sp>
      <p:sp>
        <p:nvSpPr>
          <p:cNvPr id="10" name="Text Placeholder 2"/>
          <p:cNvSpPr>
            <a:spLocks noGrp="1"/>
          </p:cNvSpPr>
          <p:nvPr>
            <p:ph type="body" idx="10"/>
          </p:nvPr>
        </p:nvSpPr>
        <p:spPr>
          <a:xfrm>
            <a:off x="722313" y="2906713"/>
            <a:ext cx="7772400" cy="1509331"/>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5639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ilent 4x3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44085"/>
            <a:ext cx="8686800" cy="1143000"/>
          </a:xfrm>
        </p:spPr>
        <p:txBody>
          <a:bodyPr/>
          <a:lstStyle>
            <a:lvl1pPr>
              <a:defRPr>
                <a:latin typeface="+mj-lt"/>
                <a:cs typeface="Arial (Body)"/>
              </a:defRPr>
            </a:lvl1pPr>
          </a:lstStyle>
          <a:p>
            <a:r>
              <a:rPr lang="en-US" dirty="0"/>
              <a:t>Click to edit Master title style</a:t>
            </a:r>
          </a:p>
        </p:txBody>
      </p:sp>
      <p:sp>
        <p:nvSpPr>
          <p:cNvPr id="3" name="Content Placeholder 2"/>
          <p:cNvSpPr>
            <a:spLocks noGrp="1"/>
          </p:cNvSpPr>
          <p:nvPr>
            <p:ph sz="half" idx="1"/>
          </p:nvPr>
        </p:nvSpPr>
        <p:spPr>
          <a:xfrm>
            <a:off x="228600" y="1268873"/>
            <a:ext cx="4206240" cy="4672584"/>
          </a:xfrm>
        </p:spPr>
        <p:txBody>
          <a:bodyPr/>
          <a:lstStyle>
            <a:lvl1pPr>
              <a:defRPr sz="2200">
                <a:latin typeface="+mn-lt"/>
              </a:defRPr>
            </a:lvl1pPr>
            <a:lvl2pPr>
              <a:defRPr sz="18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1446" y="1268873"/>
            <a:ext cx="4203954" cy="4672584"/>
          </a:xfrm>
        </p:spPr>
        <p:txBody>
          <a:bodyPr/>
          <a:lstStyle>
            <a:lvl1pPr>
              <a:defRPr sz="22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9562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ilent 4x3 Comparison">
    <p:spTree>
      <p:nvGrpSpPr>
        <p:cNvPr id="1" name=""/>
        <p:cNvGrpSpPr/>
        <p:nvPr/>
      </p:nvGrpSpPr>
      <p:grpSpPr>
        <a:xfrm>
          <a:off x="0" y="0"/>
          <a:ext cx="0" cy="0"/>
          <a:chOff x="0" y="0"/>
          <a:chExt cx="0" cy="0"/>
        </a:xfrm>
      </p:grpSpPr>
      <p:sp>
        <p:nvSpPr>
          <p:cNvPr id="12" name="Text Placeholder 2"/>
          <p:cNvSpPr>
            <a:spLocks noGrp="1"/>
          </p:cNvSpPr>
          <p:nvPr>
            <p:ph type="body" idx="10"/>
          </p:nvPr>
        </p:nvSpPr>
        <p:spPr>
          <a:xfrm>
            <a:off x="228600"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p:cNvSpPr>
            <a:spLocks noGrp="1"/>
          </p:cNvSpPr>
          <p:nvPr>
            <p:ph sz="half" idx="11"/>
          </p:nvPr>
        </p:nvSpPr>
        <p:spPr>
          <a:xfrm>
            <a:off x="228600"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2"/>
          </p:nvPr>
        </p:nvSpPr>
        <p:spPr>
          <a:xfrm>
            <a:off x="4645024" y="1271016"/>
            <a:ext cx="4270248"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p:cNvSpPr>
            <a:spLocks noGrp="1"/>
          </p:cNvSpPr>
          <p:nvPr>
            <p:ph sz="quarter" idx="13"/>
          </p:nvPr>
        </p:nvSpPr>
        <p:spPr>
          <a:xfrm>
            <a:off x="4645024" y="1923288"/>
            <a:ext cx="4270248" cy="3951288"/>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228600" y="344085"/>
            <a:ext cx="8686800" cy="968248"/>
          </a:xfrm>
        </p:spPr>
        <p:txBody>
          <a:bodyPr>
            <a:normAutofit/>
          </a:bodyPr>
          <a:lstStyle>
            <a:lvl1pPr>
              <a:defRPr sz="3400">
                <a:latin typeface="+mj-lt"/>
              </a:defRPr>
            </a:lvl1pPr>
          </a:lstStyle>
          <a:p>
            <a:r>
              <a:rPr lang="en-US" dirty="0"/>
              <a:t>Click to edit Master title style</a:t>
            </a:r>
          </a:p>
        </p:txBody>
      </p:sp>
    </p:spTree>
    <p:extLst>
      <p:ext uri="{BB962C8B-B14F-4D97-AF65-F5344CB8AC3E}">
        <p14:creationId xmlns:p14="http://schemas.microsoft.com/office/powerpoint/2010/main" val="1185224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ilent 4x3 Content with Left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68111"/>
            <a:ext cx="3010662" cy="1167498"/>
          </a:xfrm>
        </p:spPr>
        <p:txBody>
          <a:bodyPr anchor="b">
            <a:normAutofit/>
          </a:bodyPr>
          <a:lstStyle>
            <a:lvl1pPr>
              <a:defRPr sz="2000" b="1">
                <a:latin typeface="+mn-lt"/>
              </a:defRPr>
            </a:lvl1pPr>
          </a:lstStyle>
          <a:p>
            <a:r>
              <a:rPr lang="en-US" dirty="0"/>
              <a:t>Click to edit Master title style</a:t>
            </a:r>
          </a:p>
        </p:txBody>
      </p:sp>
      <p:sp>
        <p:nvSpPr>
          <p:cNvPr id="12" name="Content Placeholder 2"/>
          <p:cNvSpPr>
            <a:spLocks noGrp="1"/>
          </p:cNvSpPr>
          <p:nvPr>
            <p:ph idx="13"/>
          </p:nvPr>
        </p:nvSpPr>
        <p:spPr>
          <a:xfrm>
            <a:off x="3575050" y="273050"/>
            <a:ext cx="5111750" cy="5853113"/>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p:ph type="body" sz="half" idx="14"/>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660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ilent 4x3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88549" y="4800600"/>
            <a:ext cx="5486400" cy="533400"/>
          </a:xfrm>
        </p:spPr>
        <p:txBody>
          <a:bodyPr tIns="0" rIns="0" bIns="0" anchor="b">
            <a:noAutofit/>
          </a:bodyPr>
          <a:lstStyle>
            <a:lvl1pPr>
              <a:defRPr sz="1800" b="1">
                <a:latin typeface="+mn-lt"/>
              </a:defRPr>
            </a:lvl1pPr>
          </a:lstStyle>
          <a:p>
            <a:endParaRPr lang="en-US" dirty="0"/>
          </a:p>
        </p:txBody>
      </p:sp>
      <p:sp>
        <p:nvSpPr>
          <p:cNvPr id="3" name="Picture Placeholder 2"/>
          <p:cNvSpPr>
            <a:spLocks noGrp="1"/>
          </p:cNvSpPr>
          <p:nvPr>
            <p:ph type="pic" idx="1"/>
          </p:nvPr>
        </p:nvSpPr>
        <p:spPr>
          <a:xfrm>
            <a:off x="1788549" y="612648"/>
            <a:ext cx="5486400" cy="4114800"/>
          </a:xfrm>
        </p:spPr>
        <p:txBody>
          <a:bodyPr>
            <a:normAutofit/>
          </a:bodyPr>
          <a:lstStyle>
            <a:lvl1pPr marL="0" indent="0">
              <a:buNone/>
              <a:defRPr sz="3200">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88549" y="5370688"/>
            <a:ext cx="5486400" cy="804672"/>
          </a:xfrm>
        </p:spPr>
        <p:txBody>
          <a:bodyPr>
            <a:normAutofit/>
          </a:bodyPr>
          <a:lstStyle>
            <a:lvl1pPr marL="0" indent="0">
              <a:buNone/>
              <a:defRPr sz="1400">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081779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Agilent 4x3 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391160"/>
            <a:ext cx="8686800" cy="1143000"/>
          </a:xfrm>
        </p:spPr>
        <p:txBody>
          <a:bodyPr tIns="0" rIns="0" bIns="0"/>
          <a:lstStyle/>
          <a:p>
            <a:r>
              <a:rPr lang="en-US" dirty="0"/>
              <a:t>Click to edit Master title style</a:t>
            </a:r>
          </a:p>
        </p:txBody>
      </p:sp>
      <p:sp>
        <p:nvSpPr>
          <p:cNvPr id="3" name="Vertical Text Placeholder 2"/>
          <p:cNvSpPr>
            <a:spLocks noGrp="1"/>
          </p:cNvSpPr>
          <p:nvPr>
            <p:ph type="body" orient="vert" idx="1"/>
          </p:nvPr>
        </p:nvSpPr>
        <p:spPr>
          <a:xfrm>
            <a:off x="228600" y="1508760"/>
            <a:ext cx="8686800" cy="4672584"/>
          </a:xfrm>
        </p:spPr>
        <p:txBody>
          <a:bodyPr vert="eaVert"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543800" y="6534293"/>
            <a:ext cx="1371600" cy="118872"/>
          </a:xfrm>
          <a:prstGeom prst="rect">
            <a:avLst/>
          </a:prstGeom>
        </p:spPr>
        <p:txBody>
          <a:bodyPr/>
          <a:lstStyle/>
          <a:p>
            <a:fld id="{B60B6763-9F73-4505-90EB-9600B3B00028}" type="datetime4">
              <a:rPr lang="en-US" smtClean="0">
                <a:solidFill>
                  <a:srgbClr val="4D4D4D"/>
                </a:solidFill>
              </a:rPr>
              <a:pPr/>
              <a:t>July 14, 2016</a:t>
            </a:fld>
            <a:endParaRPr lang="en-US" dirty="0">
              <a:solidFill>
                <a:srgbClr val="4D4D4D"/>
              </a:solidFill>
            </a:endParaRPr>
          </a:p>
        </p:txBody>
      </p:sp>
      <p:sp>
        <p:nvSpPr>
          <p:cNvPr id="5" name="Footer Placeholder 4"/>
          <p:cNvSpPr>
            <a:spLocks noGrp="1"/>
          </p:cNvSpPr>
          <p:nvPr>
            <p:ph type="ftr" sz="quarter" idx="11"/>
          </p:nvPr>
        </p:nvSpPr>
        <p:spPr>
          <a:xfrm>
            <a:off x="6858000" y="6392947"/>
            <a:ext cx="2057400" cy="118872"/>
          </a:xfrm>
          <a:prstGeom prst="rect">
            <a:avLst/>
          </a:prstGeom>
        </p:spPr>
        <p:txBody>
          <a:bodyPr/>
          <a:lstStyle/>
          <a:p>
            <a:r>
              <a:rPr lang="en-US" dirty="0">
                <a:solidFill>
                  <a:srgbClr val="4D4D4D"/>
                </a:solidFill>
              </a:rPr>
              <a:t>Confidentiality Label</a:t>
            </a:r>
          </a:p>
        </p:txBody>
      </p:sp>
      <p:sp>
        <p:nvSpPr>
          <p:cNvPr id="6" name="Slide Number Placeholder 5"/>
          <p:cNvSpPr>
            <a:spLocks noGrp="1"/>
          </p:cNvSpPr>
          <p:nvPr>
            <p:ph type="sldNum" sz="quarter" idx="12"/>
          </p:nvPr>
        </p:nvSpPr>
        <p:spPr>
          <a:xfrm>
            <a:off x="8455914" y="6675639"/>
            <a:ext cx="459486" cy="118872"/>
          </a:xfrm>
          <a:prstGeom prst="rect">
            <a:avLst/>
          </a:prstGeom>
        </p:spPr>
        <p:txBody>
          <a:bodyPr/>
          <a:lstStyle/>
          <a:p>
            <a:fld id="{3969F854-F447-4CCF-9255-9A1E8DF091B8}" type="slidenum">
              <a:rPr lang="en-US" smtClean="0">
                <a:solidFill>
                  <a:srgbClr val="4D4D4D"/>
                </a:solidFill>
              </a:rPr>
              <a:pPr/>
              <a:t>‹#›</a:t>
            </a:fld>
            <a:endParaRPr lang="en-US" dirty="0">
              <a:solidFill>
                <a:srgbClr val="4D4D4D"/>
              </a:solidFill>
            </a:endParaRPr>
          </a:p>
        </p:txBody>
      </p:sp>
    </p:spTree>
    <p:extLst>
      <p:ext uri="{BB962C8B-B14F-4D97-AF65-F5344CB8AC3E}">
        <p14:creationId xmlns:p14="http://schemas.microsoft.com/office/powerpoint/2010/main" val="2314088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ilent 4x3 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340" y="304801"/>
            <a:ext cx="2048256" cy="5844729"/>
          </a:xfrm>
        </p:spPr>
        <p:txBody>
          <a:bodyPr vert="eaVert" tIns="0" rIns="0" bIns="0"/>
          <a:lstStyle/>
          <a:p>
            <a:r>
              <a:rPr lang="en-US" dirty="0"/>
              <a:t>Click to edit Master title style</a:t>
            </a:r>
          </a:p>
        </p:txBody>
      </p:sp>
      <p:sp>
        <p:nvSpPr>
          <p:cNvPr id="3" name="Vertical Text Placeholder 2"/>
          <p:cNvSpPr>
            <a:spLocks noGrp="1"/>
          </p:cNvSpPr>
          <p:nvPr>
            <p:ph type="body" orient="vert" idx="1"/>
          </p:nvPr>
        </p:nvSpPr>
        <p:spPr>
          <a:xfrm>
            <a:off x="369710" y="304801"/>
            <a:ext cx="6025896" cy="5844729"/>
          </a:xfrm>
        </p:spPr>
        <p:txBody>
          <a:bodyPr vert="eaVert"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774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10" name="Picture 9" descr="CroppedWheel_LO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 y="-9605"/>
            <a:ext cx="4397314" cy="685928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13" name="Picture 12" descr="academic_block.png"/>
          <p:cNvPicPr>
            <a:picLocks noChangeAspect="1"/>
          </p:cNvPicPr>
          <p:nvPr userDrawn="1"/>
        </p:nvPicPr>
        <p:blipFill>
          <a:blip r:embed="rId5"/>
          <a:stretch>
            <a:fillRect/>
          </a:stretch>
        </p:blipFill>
        <p:spPr>
          <a:xfrm>
            <a:off x="8207865" y="6411015"/>
            <a:ext cx="652229" cy="359640"/>
          </a:xfrm>
          <a:prstGeom prst="rect">
            <a:avLst/>
          </a:prstGeom>
        </p:spPr>
      </p:pic>
      <p:pic>
        <p:nvPicPr>
          <p:cNvPr id="14" name="Picture 13" descr="building_flush.png"/>
          <p:cNvPicPr>
            <a:picLocks noChangeAspect="1"/>
          </p:cNvPicPr>
          <p:nvPr userDrawn="1"/>
        </p:nvPicPr>
        <p:blipFill>
          <a:blip r:embed="rId6"/>
          <a:stretch>
            <a:fillRect/>
          </a:stretch>
        </p:blipFill>
        <p:spPr>
          <a:xfrm>
            <a:off x="4756017" y="2731361"/>
            <a:ext cx="3645165" cy="1609237"/>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369D1C36-C906-44A0-8818-D7C28BCCCEE7}" type="datetime2">
              <a:rPr lang="zh-CN" altLang="en-US" sz="600" kern="1200" smtClean="0">
                <a:solidFill>
                  <a:srgbClr val="BFE0F4"/>
                </a:solidFill>
                <a:latin typeface="+mn-lt"/>
                <a:ea typeface="+mn-ea"/>
                <a:cs typeface="Arial" panose="020B0604020202020204" pitchFamily="34" charset="0"/>
              </a:rPr>
              <a:t>2016年7月14日</a:t>
            </a:fld>
            <a:endParaRPr lang="de-AT" altLang="zh-CN" sz="600" kern="1200" dirty="0">
              <a:solidFill>
                <a:srgbClr val="BFE0F4"/>
              </a:solidFill>
              <a:latin typeface="+mn-lt"/>
              <a:ea typeface="+mn-ea"/>
              <a:cs typeface="Arial" panose="020B0604020202020204" pitchFamily="34" charset="0"/>
            </a:endParaRPr>
          </a:p>
          <a:p>
            <a:pPr algn="l" defTabSz="914400">
              <a:buNone/>
            </a:pPr>
            <a:r>
              <a:rPr lang="en-US" sz="600" kern="1200" dirty="0">
                <a:solidFill>
                  <a:srgbClr val="BFE0F4"/>
                </a:solidFill>
                <a:effectLst/>
                <a:latin typeface="+mn-lt"/>
                <a:ea typeface="+mn-ea"/>
                <a:cs typeface="Arial" panose="020B0604020202020204" pitchFamily="34" charset="0"/>
              </a:rPr>
              <a:t>© Agilent Technologies, Inc. 2016</a:t>
            </a:r>
            <a:endParaRPr lang="en-US"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spTree>
    <p:extLst>
      <p:ext uri="{BB962C8B-B14F-4D97-AF65-F5344CB8AC3E}">
        <p14:creationId xmlns:p14="http://schemas.microsoft.com/office/powerpoint/2010/main" val="3562772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gilent 4x3 Title Slide">
    <p:spTree>
      <p:nvGrpSpPr>
        <p:cNvPr id="1" name=""/>
        <p:cNvGrpSpPr/>
        <p:nvPr/>
      </p:nvGrpSpPr>
      <p:grpSpPr>
        <a:xfrm>
          <a:off x="0" y="0"/>
          <a:ext cx="0" cy="0"/>
          <a:chOff x="0" y="0"/>
          <a:chExt cx="0" cy="0"/>
        </a:xfrm>
      </p:grpSpPr>
      <p:sp>
        <p:nvSpPr>
          <p:cNvPr id="12"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altLang="zh-CN" sz="600" kern="1200" dirty="0">
                <a:solidFill>
                  <a:srgbClr val="BFE0F4"/>
                </a:solidFill>
                <a:latin typeface="+mn-lt"/>
                <a:ea typeface="+mn-ea"/>
                <a:cs typeface="Arial" panose="020B0604020202020204" pitchFamily="34" charset="0"/>
              </a:rPr>
              <a:t>2015</a:t>
            </a:r>
            <a:r>
              <a:rPr lang="zh-CN" altLang="en-US" sz="600" kern="1200" dirty="0">
                <a:solidFill>
                  <a:srgbClr val="BFE0F4"/>
                </a:solidFill>
                <a:latin typeface="+mn-lt"/>
                <a:ea typeface="+mn-ea"/>
                <a:cs typeface="Arial" panose="020B0604020202020204" pitchFamily="34" charset="0"/>
              </a:rPr>
              <a:t>年</a:t>
            </a:r>
            <a:r>
              <a:rPr lang="en-US" altLang="zh-CN" sz="600" kern="1200" dirty="0">
                <a:solidFill>
                  <a:srgbClr val="BFE0F4"/>
                </a:solidFill>
                <a:latin typeface="+mn-lt"/>
                <a:ea typeface="+mn-ea"/>
                <a:cs typeface="Arial" panose="020B0604020202020204" pitchFamily="34" charset="0"/>
              </a:rPr>
              <a:t>6</a:t>
            </a:r>
            <a:r>
              <a:rPr lang="zh-CN" altLang="en-US" sz="600" kern="1200" dirty="0">
                <a:solidFill>
                  <a:srgbClr val="BFE0F4"/>
                </a:solidFill>
                <a:latin typeface="+mn-lt"/>
                <a:ea typeface="+mn-ea"/>
                <a:cs typeface="Arial" panose="020B0604020202020204" pitchFamily="34" charset="0"/>
              </a:rPr>
              <a:t>月</a:t>
            </a:r>
            <a:r>
              <a:rPr lang="en-US" altLang="zh-CN" sz="600" kern="1200" dirty="0">
                <a:solidFill>
                  <a:srgbClr val="BFE0F4"/>
                </a:solidFill>
                <a:latin typeface="+mn-lt"/>
                <a:ea typeface="+mn-ea"/>
                <a:cs typeface="Arial" panose="020B0604020202020204" pitchFamily="34" charset="0"/>
              </a:rPr>
              <a:t>12</a:t>
            </a:r>
            <a:r>
              <a:rPr lang="zh-CN" altLang="en-US" sz="600" kern="1200" dirty="0">
                <a:solidFill>
                  <a:srgbClr val="BFE0F4"/>
                </a:solidFill>
                <a:latin typeface="+mn-lt"/>
                <a:ea typeface="+mn-ea"/>
                <a:cs typeface="Arial" panose="020B0604020202020204" pitchFamily="34" charset="0"/>
              </a:rPr>
              <a:t>日</a:t>
            </a:r>
            <a:endParaRPr sz="600" kern="1200" dirty="0">
              <a:solidFill>
                <a:srgbClr val="BFE0F4"/>
              </a:solidFill>
              <a:latin typeface="+mn-lt"/>
              <a:ea typeface="+mn-ea"/>
              <a:cs typeface="Arial" panose="020B0604020202020204" pitchFamily="34" charset="0"/>
            </a:endParaRPr>
          </a:p>
        </p:txBody>
      </p:sp>
      <p:sp>
        <p:nvSpPr>
          <p:cNvPr id="13"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5" name="Slide Number Placeholder 5"/>
          <p:cNvSpPr>
            <a:spLocks noGrp="1"/>
          </p:cNvSpPr>
          <p:nvPr userDrawn="1"/>
        </p:nvSpPr>
        <p:spPr bwMode="white">
          <a:xfrm>
            <a:off x="228600" y="6700206"/>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b="0" i="0"/>
              <a:t>‹#›</a:t>
            </a:fld>
            <a:endParaRPr dirty="0"/>
          </a:p>
        </p:txBody>
      </p:sp>
    </p:spTree>
    <p:extLst>
      <p:ext uri="{BB962C8B-B14F-4D97-AF65-F5344CB8AC3E}">
        <p14:creationId xmlns:p14="http://schemas.microsoft.com/office/powerpoint/2010/main" val="46556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5D5"/>
                </a:solidFill>
              </a:defRPr>
            </a:lvl1pPr>
          </a:lstStyle>
          <a:p>
            <a:r>
              <a:rPr lang="en-US" dirty="0"/>
              <a:t>Click to edit Master title style</a:t>
            </a:r>
          </a:p>
        </p:txBody>
      </p:sp>
      <p:sp>
        <p:nvSpPr>
          <p:cNvPr id="3" name="Content Placeholder 2"/>
          <p:cNvSpPr>
            <a:spLocks noGrp="1"/>
          </p:cNvSpPr>
          <p:nvPr>
            <p:ph sz="half" idx="1"/>
          </p:nvPr>
        </p:nvSpPr>
        <p:spPr>
          <a:xfrm>
            <a:off x="228600" y="1271016"/>
            <a:ext cx="4270248" cy="4562856"/>
          </a:xfrm>
        </p:spPr>
        <p:txBody>
          <a:bodyPr/>
          <a:lstStyle>
            <a:lvl1pPr marL="0">
              <a:spcBef>
                <a:spcPts val="600"/>
              </a:spcBef>
              <a:spcAft>
                <a:spcPts val="600"/>
              </a:spcAft>
              <a:defRPr sz="1900" b="1"/>
            </a:lvl1pPr>
            <a:lvl2pPr marL="190500" indent="-190500">
              <a:spcAft>
                <a:spcPts val="600"/>
              </a:spcAft>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0" name="Slide Number Placeholder 5"/>
          <p:cNvSpPr>
            <a:spLocks noGrp="1"/>
          </p:cNvSpPr>
          <p:nvPr>
            <p:ph type="sldNum" sz="quarter" idx="4"/>
          </p:nvPr>
        </p:nvSpPr>
        <p:spPr>
          <a:xfrm>
            <a:off x="228600" y="6664646"/>
            <a:ext cx="612648" cy="118872"/>
          </a:xfrm>
          <a:prstGeom prst="rect">
            <a:avLst/>
          </a:prstGeom>
        </p:spPr>
        <p:txBody>
          <a:bodyPr lIns="0" tIns="0" rIns="0" bIns="0"/>
          <a:lstStyle>
            <a:lvl1pPr>
              <a:defRPr sz="800">
                <a:solidFill>
                  <a:srgbClr val="FFFFFF"/>
                </a:solidFill>
              </a:defRPr>
            </a:lvl1pPr>
          </a:lstStyle>
          <a:p>
            <a:fld id="{793EC66B-EF27-4603-8557-B6CFD2D77735}" type="slidenum">
              <a:rPr lang="en-US" smtClean="0"/>
              <a:pPr/>
              <a:t>‹#›</a:t>
            </a:fld>
            <a:endParaRPr lang="en-US" dirty="0"/>
          </a:p>
        </p:txBody>
      </p:sp>
      <p:cxnSp>
        <p:nvCxnSpPr>
          <p:cNvPr id="7" name="Straight Connector 6"/>
          <p:cNvCxnSpPr/>
          <p:nvPr userDrawn="1"/>
        </p:nvCxnSpPr>
        <p:spPr>
          <a:xfrm flipH="1">
            <a:off x="4561978" y="1498600"/>
            <a:ext cx="22722" cy="45815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767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3_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22" name="Picture 21" descr="academia_wheel_nu.png"/>
          <p:cNvPicPr>
            <a:picLocks noChangeAspect="1"/>
          </p:cNvPicPr>
          <p:nvPr userDrawn="1"/>
        </p:nvPicPr>
        <p:blipFill>
          <a:blip r:embed="rId3" cstate="screen">
            <a:alphaModFix amt="75000"/>
            <a:extLst>
              <a:ext uri="{28A0092B-C50C-407E-A947-70E740481C1C}">
                <a14:useLocalDpi xmlns:a14="http://schemas.microsoft.com/office/drawing/2010/main"/>
              </a:ext>
            </a:extLst>
          </a:blip>
          <a:srcRect b="20909"/>
          <a:stretch>
            <a:fillRect/>
          </a:stretch>
        </p:blipFill>
        <p:spPr>
          <a:xfrm>
            <a:off x="0" y="0"/>
            <a:ext cx="5674409"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56911"/>
            <a:ext cx="9144000" cy="524256"/>
          </a:xfrm>
          <a:prstGeom prst="rect">
            <a:avLst/>
          </a:prstGeom>
          <a:solidFill>
            <a:srgbClr val="0B63C4"/>
          </a:solidFill>
        </p:spPr>
      </p:pic>
      <p:pic>
        <p:nvPicPr>
          <p:cNvPr id="10" name="Picture 9" descr="FooterWheelCropped.png"/>
          <p:cNvPicPr>
            <a:picLocks noChangeAspect="1"/>
          </p:cNvPicPr>
          <p:nvPr userDrawn="1"/>
        </p:nvPicPr>
        <p:blipFill rotWithShape="1">
          <a:blip r:embed="rId5">
            <a:extLst>
              <a:ext uri="{28A0092B-C50C-407E-A947-70E740481C1C}">
                <a14:useLocalDpi xmlns:a14="http://schemas.microsoft.com/office/drawing/2010/main" val="0"/>
              </a:ext>
            </a:extLst>
          </a:blip>
          <a:srcRect r="14346"/>
          <a:stretch/>
        </p:blipFill>
        <p:spPr>
          <a:xfrm>
            <a:off x="7356590" y="6281518"/>
            <a:ext cx="1787410" cy="599649"/>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buNone/>
            </a:pPr>
            <a:r>
              <a:rPr lang="zh-CN" sz="600" kern="1200" dirty="0">
                <a:solidFill>
                  <a:srgbClr val="BFE0F4"/>
                </a:solidFill>
                <a:latin typeface="+mn-lt"/>
                <a:ea typeface="+mn-ea"/>
                <a:cs typeface="Arial" panose="020B0604020202020204" pitchFamily="34" charset="0"/>
              </a:rPr>
              <a:t>仅用于教学目的</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buNone/>
            </a:pPr>
            <a:fld id="{3A873A22-F822-4C86-AE21-D655C3D45E2B}" type="datetime2">
              <a:rPr lang="zh-CN" altLang="en-US" sz="600" kern="1200" smtClean="0">
                <a:solidFill>
                  <a:srgbClr val="BFE0F4"/>
                </a:solidFill>
                <a:latin typeface="+mn-lt"/>
                <a:ea typeface="+mn-ea"/>
                <a:cs typeface="Arial" panose="020B0604020202020204" pitchFamily="34" charset="0"/>
              </a:rPr>
              <a:t>2016年7月14日</a:t>
            </a:fld>
            <a:endParaRPr lang="de-AT" altLang="zh-CN" sz="600" kern="1200" dirty="0">
              <a:solidFill>
                <a:srgbClr val="BFE0F4"/>
              </a:solidFill>
              <a:latin typeface="+mn-lt"/>
              <a:ea typeface="+mn-ea"/>
              <a:cs typeface="Arial" panose="020B0604020202020204" pitchFamily="34" charset="0"/>
            </a:endParaRPr>
          </a:p>
          <a:p>
            <a:pPr marL="0" algn="l" defTabSz="914400" rtl="0" eaLnBrk="1" latinLnBrk="0" hangingPunct="1">
              <a:buNone/>
            </a:pPr>
            <a:r>
              <a:rPr lang="en-US" sz="600" kern="1200" dirty="0">
                <a:solidFill>
                  <a:srgbClr val="BFE0F4"/>
                </a:solidFill>
                <a:effectLst/>
                <a:latin typeface="+mn-lt"/>
                <a:ea typeface="+mn-ea"/>
                <a:cs typeface="Arial" panose="020B0604020202020204" pitchFamily="34" charset="0"/>
              </a:rPr>
              <a:t>© Agilent Technologies, Inc. 2016</a:t>
            </a:r>
            <a:endParaRPr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b="0" i="0"/>
              <a:t>‹#›</a:t>
            </a:fld>
            <a:endParaRPr dirty="0"/>
          </a:p>
        </p:txBody>
      </p:sp>
      <p:pic>
        <p:nvPicPr>
          <p:cNvPr id="14" name="Picture 13"/>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1260346"/>
            <a:ext cx="7998434" cy="4337307"/>
          </a:xfrm>
          <a:prstGeom prst="rect">
            <a:avLst/>
          </a:prstGeom>
          <a:effectLst>
            <a:outerShdw blurRad="292100" dist="38100" dir="4980000" algn="tl" rotWithShape="0">
              <a:prstClr val="black">
                <a:alpha val="40000"/>
              </a:prstClr>
            </a:outerShdw>
          </a:effectLst>
        </p:spPr>
      </p:pic>
      <p:pic>
        <p:nvPicPr>
          <p:cNvPr id="19" name="Picture 18" descr="academia_wheel_nu.png"/>
          <p:cNvPicPr>
            <a:picLocks noChangeAspect="1"/>
          </p:cNvPicPr>
          <p:nvPr userDrawn="1"/>
        </p:nvPicPr>
        <p:blipFill>
          <a:blip r:embed="rId8" cstate="email">
            <a:alphaModFix amt="12000"/>
            <a:extLst>
              <a:ext uri="{28A0092B-C50C-407E-A947-70E740481C1C}">
                <a14:useLocalDpi xmlns:a14="http://schemas.microsoft.com/office/drawing/2010/main"/>
              </a:ext>
            </a:extLst>
          </a:blip>
          <a:srcRect/>
          <a:stretch>
            <a:fillRect/>
          </a:stretch>
        </p:blipFill>
        <p:spPr>
          <a:xfrm>
            <a:off x="0" y="1257300"/>
            <a:ext cx="5674409" cy="4330700"/>
          </a:xfrm>
          <a:prstGeom prst="rect">
            <a:avLst/>
          </a:prstGeom>
        </p:spPr>
      </p:pic>
      <p:sp>
        <p:nvSpPr>
          <p:cNvPr id="23" name="Title 1"/>
          <p:cNvSpPr txBox="1">
            <a:spLocks/>
          </p:cNvSpPr>
          <p:nvPr userDrawn="1"/>
        </p:nvSpPr>
        <p:spPr bwMode="white">
          <a:xfrm>
            <a:off x="4568913" y="3466158"/>
            <a:ext cx="3253766" cy="1947672"/>
          </a:xfrm>
          <a:prstGeom prst="rect">
            <a:avLst/>
          </a:prstGeom>
        </p:spPr>
        <p:txBody>
          <a:bodyPr vert="horz" lIns="0" tIns="0" rIns="0" bIns="0" rtlCol="0" anchor="ctr">
            <a:normAutofit/>
          </a:bodyPr>
          <a:lstStyle>
            <a:lvl1pPr algn="l">
              <a:defRPr sz="3200" b="0">
                <a:solidFill>
                  <a:schemeClr val="bg2"/>
                </a:solidFill>
                <a:latin typeface="+mn-lt"/>
              </a:defRPr>
            </a:lvl1pPr>
          </a:lstStyle>
          <a:p>
            <a:pPr>
              <a:lnSpc>
                <a:spcPct val="90000"/>
              </a:lnSpc>
              <a:spcBef>
                <a:spcPct val="0"/>
              </a:spcBef>
            </a:pPr>
            <a:endParaRPr lang="en-US" sz="1400" cap="all" dirty="0">
              <a:solidFill>
                <a:srgbClr val="FFD700"/>
              </a:solidFill>
              <a:latin typeface="Arial Narrow"/>
              <a:ea typeface="+mj-ea"/>
              <a:cs typeface="Arial Narrow"/>
            </a:endParaRPr>
          </a:p>
        </p:txBody>
      </p:sp>
      <p:sp>
        <p:nvSpPr>
          <p:cNvPr id="24" name="Text Placeholder 19"/>
          <p:cNvSpPr txBox="1">
            <a:spLocks/>
          </p:cNvSpPr>
          <p:nvPr userDrawn="1"/>
        </p:nvSpPr>
        <p:spPr>
          <a:xfrm>
            <a:off x="4569434" y="1371600"/>
            <a:ext cx="3202966" cy="1947672"/>
          </a:xfrm>
          <a:prstGeom prst="rect">
            <a:avLst/>
          </a:prstGeom>
        </p:spPr>
        <p:txBody>
          <a:bodyPr vert="horz" lIns="0" tIns="45720" rIns="91440" bIns="45720" rtlCol="0" anchor="ctr">
            <a:normAutofit/>
          </a:bodyPr>
          <a:lstStyle>
            <a:lvl1pPr marL="0" marR="0" indent="0" algn="l" defTabSz="914400" rtl="0" eaLnBrk="1" fontAlgn="auto" latinLnBrk="0" hangingPunct="1">
              <a:lnSpc>
                <a:spcPct val="100000"/>
              </a:lnSpc>
              <a:spcBef>
                <a:spcPct val="0"/>
              </a:spcBef>
              <a:spcAft>
                <a:spcPts val="300"/>
              </a:spcAft>
              <a:buClrTx/>
              <a:buSzTx/>
              <a:buFontTx/>
              <a:buNone/>
              <a:tabLst/>
              <a:defRPr kumimoji="0" lang="en-US" sz="2400" b="0" i="0" u="none" strike="noStrike" kern="1200" cap="none" spc="0" normalizeH="0" baseline="0" noProof="0">
                <a:ln>
                  <a:noFill/>
                </a:ln>
                <a:solidFill>
                  <a:schemeClr val="bg2"/>
                </a:solidFill>
                <a:effectLst/>
                <a:uLnTx/>
                <a:uFillTx/>
              </a:defRPr>
            </a:lvl1pPr>
          </a:lstStyle>
          <a:p>
            <a:pPr algn="l" defTabSz="914400">
              <a:lnSpc>
                <a:spcPct val="110000"/>
              </a:lnSpc>
              <a:spcAft>
                <a:spcPts val="600"/>
              </a:spcAft>
              <a:buNone/>
            </a:pPr>
            <a:r>
              <a:rPr sz="3200" b="1" i="0">
                <a:solidFill>
                  <a:srgbClr val="FFFFFF"/>
                </a:solidFill>
                <a:latin typeface="Arial"/>
                <a:ea typeface="+mn-ea"/>
                <a:cs typeface="+mn-cs"/>
              </a:rPr>
              <a:t> </a:t>
            </a:r>
            <a:endParaRPr sz="900" dirty="0">
              <a:solidFill>
                <a:srgbClr val="FFFFFF"/>
              </a:solidFill>
              <a:latin typeface="Arial Narrow"/>
              <a:cs typeface="Arial Narrow"/>
            </a:endParaRPr>
          </a:p>
        </p:txBody>
      </p:sp>
      <p:sp>
        <p:nvSpPr>
          <p:cNvPr id="30" name="Text Placeholder 29"/>
          <p:cNvSpPr>
            <a:spLocks noGrp="1"/>
          </p:cNvSpPr>
          <p:nvPr>
            <p:ph type="body" sz="quarter" idx="10"/>
          </p:nvPr>
        </p:nvSpPr>
        <p:spPr>
          <a:xfrm>
            <a:off x="4570413" y="1376363"/>
            <a:ext cx="3097212" cy="1959159"/>
          </a:xfrm>
        </p:spPr>
        <p:txBody>
          <a:bodyPr anchor="ctr">
            <a:noAutofit/>
          </a:bodyPr>
          <a:lstStyle>
            <a:lvl1pPr>
              <a:defRPr sz="3200">
                <a:solidFill>
                  <a:schemeClr val="bg2"/>
                </a:solidFill>
                <a:latin typeface="+mj-lt"/>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r>
              <a:rPr lang="en-US" dirty="0"/>
              <a:t>Click to edit Master text styles</a:t>
            </a:r>
          </a:p>
        </p:txBody>
      </p:sp>
      <p:sp>
        <p:nvSpPr>
          <p:cNvPr id="31" name="Text Placeholder 29"/>
          <p:cNvSpPr>
            <a:spLocks noGrp="1"/>
          </p:cNvSpPr>
          <p:nvPr>
            <p:ph type="body" sz="quarter" idx="11" hasCustomPrompt="1"/>
          </p:nvPr>
        </p:nvSpPr>
        <p:spPr>
          <a:xfrm>
            <a:off x="4568509" y="3427993"/>
            <a:ext cx="3097212" cy="2041525"/>
          </a:xfrm>
        </p:spPr>
        <p:txBody>
          <a:bodyPr anchor="ctr">
            <a:noAutofit/>
          </a:bodyPr>
          <a:lstStyle>
            <a:lvl1pPr>
              <a:defRPr kumimoji="0" lang="en-US" sz="3200" u="none" strike="noStrike" kern="1200" cap="all" spc="0" normalizeH="0" baseline="0" noProof="0" dirty="0">
                <a:ln>
                  <a:noFill/>
                </a:ln>
                <a:solidFill>
                  <a:srgbClr val="FFD700"/>
                </a:solidFill>
                <a:effectLst/>
                <a:uLnTx/>
                <a:uFillTx/>
                <a:latin typeface="Arial Narrow"/>
                <a:cs typeface="Arial Narrow"/>
              </a:defRPr>
            </a:lvl1pPr>
            <a:lvl2pPr>
              <a:defRPr sz="3200">
                <a:latin typeface="+mj-lt"/>
              </a:defRPr>
            </a:lvl2pPr>
            <a:lvl3pPr>
              <a:defRPr sz="3200">
                <a:latin typeface="+mj-lt"/>
              </a:defRPr>
            </a:lvl3pPr>
            <a:lvl4pPr>
              <a:defRPr sz="3200">
                <a:latin typeface="+mj-lt"/>
              </a:defRPr>
            </a:lvl4pPr>
            <a:lvl5pPr>
              <a:defRPr sz="3200">
                <a:latin typeface="+mj-lt"/>
              </a:defRPr>
            </a:lvl5pPr>
          </a:lstStyle>
          <a:p>
            <a:pPr lvl="0">
              <a:lnSpc>
                <a:spcPct val="90000"/>
              </a:lnSpc>
              <a:spcBef>
                <a:spcPct val="0"/>
              </a:spcBef>
            </a:pPr>
            <a:r>
              <a:rPr lang="en-US" sz="3400" b="1" cap="all" dirty="0">
                <a:solidFill>
                  <a:srgbClr val="FFD700"/>
                </a:solidFill>
                <a:latin typeface="Arial Narrow"/>
                <a:cs typeface="Arial Narrow"/>
              </a:rPr>
              <a:t>Building</a:t>
            </a:r>
          </a:p>
          <a:p>
            <a:pPr lvl="0">
              <a:lnSpc>
                <a:spcPct val="80000"/>
              </a:lnSpc>
              <a:spcBef>
                <a:spcPct val="0"/>
              </a:spcBef>
              <a:spcAft>
                <a:spcPts val="1200"/>
              </a:spcAft>
            </a:pPr>
            <a:r>
              <a:rPr kumimoji="0" lang="en-US" sz="1900" u="none" strike="noStrike" kern="1200" cap="all" spc="0" normalizeH="0" baseline="0" noProof="0" dirty="0">
                <a:ln>
                  <a:noFill/>
                </a:ln>
                <a:solidFill>
                  <a:schemeClr val="bg1"/>
                </a:solidFill>
                <a:effectLst/>
                <a:uLnTx/>
                <a:uFillTx/>
                <a:latin typeface="Arial Narrow"/>
                <a:ea typeface="+mj-ea"/>
                <a:cs typeface="Arial Narrow"/>
              </a:rPr>
              <a:t>Better</a:t>
            </a:r>
            <a:r>
              <a:rPr kumimoji="0" lang="en-US" sz="1900" u="none" strike="noStrike" kern="1200" cap="all" spc="0" normalizeH="0" noProof="0" dirty="0">
                <a:ln>
                  <a:noFill/>
                </a:ln>
                <a:solidFill>
                  <a:schemeClr val="bg1"/>
                </a:solidFill>
                <a:effectLst/>
                <a:uLnTx/>
                <a:uFillTx/>
                <a:latin typeface="Arial Narrow"/>
                <a:ea typeface="+mj-ea"/>
                <a:cs typeface="Arial Narrow"/>
              </a:rPr>
              <a:t> Science</a:t>
            </a:r>
          </a:p>
          <a:p>
            <a:pPr lvl="0">
              <a:lnSpc>
                <a:spcPct val="90000"/>
              </a:lnSpc>
              <a:spcBef>
                <a:spcPct val="0"/>
              </a:spcBef>
            </a:pPr>
            <a:r>
              <a:rPr lang="en-US" sz="1400" cap="all" baseline="0" dirty="0">
                <a:solidFill>
                  <a:srgbClr val="FFD700"/>
                </a:solidFill>
                <a:latin typeface="Arial Narrow"/>
                <a:ea typeface="+mj-ea"/>
                <a:cs typeface="Arial Narrow"/>
              </a:rPr>
              <a:t>Agilent</a:t>
            </a:r>
            <a:r>
              <a:rPr lang="en-US" sz="1400" cap="all" dirty="0">
                <a:solidFill>
                  <a:srgbClr val="FFD700"/>
                </a:solidFill>
                <a:latin typeface="Arial Narrow"/>
                <a:ea typeface="+mj-ea"/>
                <a:cs typeface="Arial Narrow"/>
              </a:rPr>
              <a:t> and You</a:t>
            </a:r>
            <a:endParaRPr kumimoji="0" lang="en-US" sz="1400" u="none" strike="noStrike" kern="1200" cap="all" spc="0" normalizeH="0" baseline="0" noProof="0" dirty="0">
              <a:ln>
                <a:noFill/>
              </a:ln>
              <a:solidFill>
                <a:srgbClr val="FFD700"/>
              </a:solidFill>
              <a:effectLst/>
              <a:uLnTx/>
              <a:uFillTx/>
              <a:latin typeface="Arial Narrow"/>
              <a:ea typeface="+mj-ea"/>
              <a:cs typeface="Arial Narrow"/>
            </a:endParaRPr>
          </a:p>
        </p:txBody>
      </p:sp>
    </p:spTree>
    <p:extLst>
      <p:ext uri="{BB962C8B-B14F-4D97-AF65-F5344CB8AC3E}">
        <p14:creationId xmlns:p14="http://schemas.microsoft.com/office/powerpoint/2010/main" val="4253644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10" name="Picture 9" descr="CroppedWheel_LO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 y="-9605"/>
            <a:ext cx="4397314" cy="685928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仅用于教学目的</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342B9B1A-CC64-4583-A6D0-67E4311758BB}" type="datetime2">
              <a:rPr lang="zh-CN" altLang="en-US" sz="600" kern="1200" smtClean="0">
                <a:solidFill>
                  <a:srgbClr val="BFE0F4"/>
                </a:solidFill>
                <a:latin typeface="+mn-lt"/>
                <a:ea typeface="+mn-ea"/>
                <a:cs typeface="Arial" panose="020B0604020202020204" pitchFamily="34" charset="0"/>
              </a:rPr>
              <a:t>2016年7月14日</a:t>
            </a:fld>
            <a:endParaRPr lang="de-AT" altLang="zh-CN" sz="600" kern="1200" dirty="0">
              <a:solidFill>
                <a:srgbClr val="BFE0F4"/>
              </a:solidFill>
              <a:latin typeface="+mn-lt"/>
              <a:ea typeface="+mn-ea"/>
              <a:cs typeface="Arial" panose="020B0604020202020204" pitchFamily="34" charset="0"/>
            </a:endParaRPr>
          </a:p>
          <a:p>
            <a:pPr algn="l" defTabSz="914400">
              <a:buNone/>
            </a:pPr>
            <a:r>
              <a:rPr lang="en-US" sz="600" kern="1200" dirty="0">
                <a:solidFill>
                  <a:srgbClr val="BFE0F4"/>
                </a:solidFill>
                <a:effectLst/>
                <a:latin typeface="+mn-lt"/>
                <a:ea typeface="+mn-ea"/>
                <a:cs typeface="Arial" panose="020B0604020202020204" pitchFamily="34" charset="0"/>
              </a:rPr>
              <a:t>© Agilent Technologies, Inc. 2016</a:t>
            </a:r>
            <a:endParaRPr lang="en-US"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6712" y="2815878"/>
            <a:ext cx="1807183" cy="524221"/>
          </a:xfrm>
          <a:prstGeom prst="rect">
            <a:avLst/>
          </a:prstGeom>
        </p:spPr>
      </p:pic>
    </p:spTree>
    <p:extLst>
      <p:ext uri="{BB962C8B-B14F-4D97-AF65-F5344CB8AC3E}">
        <p14:creationId xmlns:p14="http://schemas.microsoft.com/office/powerpoint/2010/main" val="356277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10" name="Picture 9" descr="CroppedWheel_LO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 y="-9605"/>
            <a:ext cx="4397314" cy="685928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13" name="Picture 12" descr="academic_block.png"/>
          <p:cNvPicPr>
            <a:picLocks noChangeAspect="1"/>
          </p:cNvPicPr>
          <p:nvPr userDrawn="1"/>
        </p:nvPicPr>
        <p:blipFill>
          <a:blip r:embed="rId5"/>
          <a:stretch>
            <a:fillRect/>
          </a:stretch>
        </p:blipFill>
        <p:spPr>
          <a:xfrm>
            <a:off x="8207865" y="6411015"/>
            <a:ext cx="652229"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rtl="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C4E66A6B-5575-4586-A9F2-4E57E322ACD1}" type="datetime2">
              <a:rPr lang="zh-CN" altLang="en-US" sz="600" kern="1200" smtClean="0">
                <a:solidFill>
                  <a:srgbClr val="BFE0F4"/>
                </a:solidFill>
                <a:latin typeface="+mn-lt"/>
                <a:ea typeface="+mn-ea"/>
                <a:cs typeface="Arial" panose="020B0604020202020204" pitchFamily="34" charset="0"/>
              </a:rPr>
              <a:t>2016年7月14日</a:t>
            </a:fld>
            <a:endParaRPr lang="en-US"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spTree>
    <p:extLst>
      <p:ext uri="{BB962C8B-B14F-4D97-AF65-F5344CB8AC3E}">
        <p14:creationId xmlns:p14="http://schemas.microsoft.com/office/powerpoint/2010/main" val="3562772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Agilent 4x3 Title Slide w/ Speaker Photo">
    <p:spTree>
      <p:nvGrpSpPr>
        <p:cNvPr id="1" name=""/>
        <p:cNvGrpSpPr/>
        <p:nvPr/>
      </p:nvGrpSpPr>
      <p:grpSpPr>
        <a:xfrm>
          <a:off x="0" y="0"/>
          <a:ext cx="0" cy="0"/>
          <a:chOff x="0" y="0"/>
          <a:chExt cx="0" cy="0"/>
        </a:xfrm>
      </p:grpSpPr>
      <p:pic>
        <p:nvPicPr>
          <p:cNvPr id="9" name="Picture 8" descr="MoC_Bkgd_RGB_PPT_Full_Crpd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2288" cy="6881168"/>
          </a:xfrm>
          <a:prstGeom prst="rect">
            <a:avLst/>
          </a:prstGeom>
        </p:spPr>
      </p:pic>
      <p:pic>
        <p:nvPicPr>
          <p:cNvPr id="10" name="Picture 9" descr="CroppedWheel_LO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 y="-9605"/>
            <a:ext cx="4397314" cy="685928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15"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16"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05D72C41-9633-4460-BB1E-945225CACDFF}" type="datetime2">
              <a:rPr lang="zh-CN" altLang="en-US" sz="600" kern="1200" smtClean="0">
                <a:solidFill>
                  <a:srgbClr val="BFE0F4"/>
                </a:solidFill>
                <a:latin typeface="+mn-lt"/>
                <a:ea typeface="+mn-ea"/>
                <a:cs typeface="Arial" panose="020B0604020202020204" pitchFamily="34" charset="0"/>
              </a:rPr>
              <a:t>2016年7月14日</a:t>
            </a:fld>
            <a:endParaRPr lang="en-US" sz="600" kern="1200" dirty="0">
              <a:solidFill>
                <a:srgbClr val="BFE0F4"/>
              </a:solidFill>
              <a:latin typeface="+mn-lt"/>
              <a:ea typeface="+mn-ea"/>
              <a:cs typeface="Arial" panose="020B0604020202020204" pitchFamily="34" charset="0"/>
            </a:endParaRPr>
          </a:p>
        </p:txBody>
      </p:sp>
      <p:sp>
        <p:nvSpPr>
          <p:cNvPr id="17" name="Slide Number Placeholder 5"/>
          <p:cNvSpPr>
            <a:spLocks noGrp="1"/>
          </p:cNvSpPr>
          <p:nvPr userDrawn="1"/>
        </p:nvSpPr>
        <p:spPr bwMode="white">
          <a:xfrm>
            <a:off x="228600" y="6711219"/>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6713" y="2815878"/>
            <a:ext cx="1807183" cy="524221"/>
          </a:xfrm>
          <a:prstGeom prst="rect">
            <a:avLst/>
          </a:prstGeom>
        </p:spPr>
      </p:pic>
    </p:spTree>
    <p:extLst>
      <p:ext uri="{BB962C8B-B14F-4D97-AF65-F5344CB8AC3E}">
        <p14:creationId xmlns:p14="http://schemas.microsoft.com/office/powerpoint/2010/main" val="356277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ilent 4x3 Title and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28600" y="344085"/>
            <a:ext cx="8686800" cy="996696"/>
          </a:xfrm>
        </p:spPr>
        <p:txBody>
          <a:bodyPr/>
          <a:lstStyle>
            <a:lvl1pPr>
              <a:defRPr>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228600" y="1391243"/>
            <a:ext cx="8686800" cy="4562856"/>
          </a:xfrm>
        </p:spPr>
        <p:txBody>
          <a:bodyPr/>
          <a:lstStyle>
            <a:lvl1pPr>
              <a:defRPr>
                <a:latin typeface="+mn-lt"/>
              </a:defRPr>
            </a:lvl1pPr>
            <a:lvl2pPr marL="228600" indent="-228600">
              <a:defRPr>
                <a:latin typeface="+mn-lt"/>
              </a:defRPr>
            </a:lvl2pPr>
            <a:lvl3pPr marL="457200" indent="-228600">
              <a:defRPr>
                <a:latin typeface="+mn-lt"/>
              </a:defRPr>
            </a:lvl3pPr>
            <a:lvl4pPr marL="685800" indent="-228600">
              <a:defRPr>
                <a:latin typeface="+mn-lt"/>
              </a:defRPr>
            </a:lvl4pPr>
            <a:lvl5pPr marL="914400" indent="-228600">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337251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gilent 4x3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44085"/>
            <a:ext cx="8686800" cy="996696"/>
          </a:xfrm>
        </p:spPr>
        <p:txBody>
          <a:bodyPr/>
          <a:lstStyle>
            <a:lvl1pPr>
              <a:defRPr>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84126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gilent 4x3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61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ilent 4x3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4599" y="4382348"/>
            <a:ext cx="7770114" cy="1362075"/>
          </a:xfrm>
        </p:spPr>
        <p:txBody>
          <a:bodyPr anchor="t">
            <a:noAutofit/>
          </a:bodyPr>
          <a:lstStyle>
            <a:lvl1pPr>
              <a:defRPr sz="4000" b="1" cap="all" baseline="0">
                <a:latin typeface="+mn-lt"/>
              </a:defRPr>
            </a:lvl1pPr>
          </a:lstStyle>
          <a:p>
            <a:r>
              <a:rPr lang="en-US" dirty="0"/>
              <a:t>Click to edit Master title style</a:t>
            </a:r>
          </a:p>
        </p:txBody>
      </p:sp>
      <p:sp>
        <p:nvSpPr>
          <p:cNvPr id="10" name="Text Placeholder 2"/>
          <p:cNvSpPr>
            <a:spLocks noGrp="1"/>
          </p:cNvSpPr>
          <p:nvPr>
            <p:ph type="body" idx="10"/>
          </p:nvPr>
        </p:nvSpPr>
        <p:spPr>
          <a:xfrm>
            <a:off x="722313" y="2906713"/>
            <a:ext cx="7772400" cy="1509331"/>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7913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44085"/>
            <a:ext cx="8686800" cy="996696"/>
          </a:xfrm>
          <a:prstGeom prst="rect">
            <a:avLst/>
          </a:prstGeom>
        </p:spPr>
        <p:txBody>
          <a:bodyPr vert="horz" lIns="0" tIns="45720" rIns="91440" bIns="45720" rtlCol="0" anchor="t">
            <a:normAutofit/>
          </a:bodyPr>
          <a:lstStyle/>
          <a:p>
            <a:r>
              <a:rPr lang="en-US" dirty="0"/>
              <a:t>Header</a:t>
            </a:r>
          </a:p>
        </p:txBody>
      </p:sp>
      <p:sp>
        <p:nvSpPr>
          <p:cNvPr id="3" name="Text Placeholder 2"/>
          <p:cNvSpPr>
            <a:spLocks noGrp="1"/>
          </p:cNvSpPr>
          <p:nvPr>
            <p:ph type="body" idx="1"/>
          </p:nvPr>
        </p:nvSpPr>
        <p:spPr>
          <a:xfrm>
            <a:off x="228600" y="1508760"/>
            <a:ext cx="8686800" cy="4562856"/>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19"/>
          <a:stretch>
            <a:fillRect/>
          </a:stretch>
        </p:blipFill>
        <p:spPr>
          <a:xfrm>
            <a:off x="0" y="-1"/>
            <a:ext cx="9162288" cy="226852"/>
          </a:xfrm>
          <a:prstGeom prst="rect">
            <a:avLst/>
          </a:prstGeom>
        </p:spPr>
      </p:pic>
      <p:pic>
        <p:nvPicPr>
          <p:cNvPr id="19" name="Picture 1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20" name="Picture 19" descr="FooterWheelCropped.png"/>
          <p:cNvPicPr>
            <a:picLocks noChangeAspect="1"/>
          </p:cNvPicPr>
          <p:nvPr userDrawn="1"/>
        </p:nvPicPr>
        <p:blipFill rotWithShape="1">
          <a:blip r:embed="rId21">
            <a:extLst>
              <a:ext uri="{28A0092B-C50C-407E-A947-70E740481C1C}">
                <a14:useLocalDpi xmlns:a14="http://schemas.microsoft.com/office/drawing/2010/main" val="0"/>
              </a:ext>
            </a:extLst>
          </a:blip>
          <a:srcRect r="14346"/>
          <a:stretch/>
        </p:blipFill>
        <p:spPr>
          <a:xfrm>
            <a:off x="7356590" y="6268508"/>
            <a:ext cx="1787410" cy="599649"/>
          </a:xfrm>
          <a:prstGeom prst="rect">
            <a:avLst/>
          </a:prstGeom>
        </p:spPr>
      </p:pic>
      <p:pic>
        <p:nvPicPr>
          <p:cNvPr id="21" name="Picture 2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22"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fld id="{C47E6258-19B0-49F6-BDFA-8F3E19B471E7}" type="datetime2">
              <a:rPr lang="zh-CN" altLang="en-US" sz="600" kern="1200" smtClean="0">
                <a:solidFill>
                  <a:srgbClr val="BFE0F4"/>
                </a:solidFill>
                <a:latin typeface="+mn-lt"/>
                <a:ea typeface="+mn-ea"/>
                <a:cs typeface="Arial" panose="020B0604020202020204" pitchFamily="34" charset="0"/>
              </a:rPr>
              <a:t>2016年7月14日</a:t>
            </a:fld>
            <a:endParaRPr lang="de-AT" altLang="zh-CN" sz="600" kern="1200" dirty="0">
              <a:solidFill>
                <a:srgbClr val="BFE0F4"/>
              </a:solidFill>
              <a:latin typeface="+mn-lt"/>
              <a:ea typeface="+mn-ea"/>
              <a:cs typeface="Arial" panose="020B0604020202020204" pitchFamily="34" charset="0"/>
            </a:endParaRPr>
          </a:p>
          <a:p>
            <a:pPr algn="l" defTabSz="914400">
              <a:buNone/>
            </a:pPr>
            <a:r>
              <a:rPr lang="en-US" sz="600" kern="1200" dirty="0">
                <a:solidFill>
                  <a:srgbClr val="BFE0F4"/>
                </a:solidFill>
                <a:effectLst/>
                <a:latin typeface="+mn-lt"/>
                <a:ea typeface="+mn-ea"/>
                <a:cs typeface="Arial" panose="020B0604020202020204" pitchFamily="34" charset="0"/>
              </a:rPr>
              <a:t>© Agilent Technologies, Inc. 2016</a:t>
            </a:r>
            <a:endParaRPr lang="en-US" sz="600" kern="1200" dirty="0">
              <a:solidFill>
                <a:srgbClr val="BFE0F4"/>
              </a:solidFill>
              <a:latin typeface="+mn-lt"/>
              <a:ea typeface="+mn-ea"/>
              <a:cs typeface="Arial" panose="020B0604020202020204" pitchFamily="34" charset="0"/>
            </a:endParaRPr>
          </a:p>
        </p:txBody>
      </p:sp>
      <p:sp>
        <p:nvSpPr>
          <p:cNvPr id="23"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安捷伦内部材料</a:t>
            </a:r>
            <a:endParaRPr lang="en-US" sz="600" kern="1200" dirty="0">
              <a:solidFill>
                <a:srgbClr val="BFE0F4"/>
              </a:solidFill>
              <a:latin typeface="+mn-lt"/>
              <a:ea typeface="+mn-ea"/>
              <a:cs typeface="Arial" panose="020B0604020202020204" pitchFamily="34" charset="0"/>
            </a:endParaRPr>
          </a:p>
        </p:txBody>
      </p:sp>
      <p:sp>
        <p:nvSpPr>
          <p:cNvPr id="24" name="Slide Number Placeholder 5"/>
          <p:cNvSpPr>
            <a:spLocks noGrp="1"/>
          </p:cNvSpPr>
          <p:nvPr userDrawn="1"/>
        </p:nvSpPr>
        <p:spPr bwMode="white">
          <a:xfrm>
            <a:off x="228600" y="6700206"/>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lang="en-US" altLang="zh-CN" b="0" i="0"/>
              <a:t>‹#›</a:t>
            </a:fld>
            <a:endParaRPr lang="en-US" dirty="0"/>
          </a:p>
        </p:txBody>
      </p:sp>
    </p:spTree>
    <p:extLst>
      <p:ext uri="{BB962C8B-B14F-4D97-AF65-F5344CB8AC3E}">
        <p14:creationId xmlns:p14="http://schemas.microsoft.com/office/powerpoint/2010/main" val="2655333689"/>
      </p:ext>
    </p:extLst>
  </p:cSld>
  <p:clrMap bg1="lt1" tx1="dk1" bg2="lt2" tx2="dk2" accent1="accent1" accent2="accent2" accent3="accent3" accent4="accent4" accent5="accent5" accent6="accent6" hlink="hlink" folHlink="folHlink"/>
  <p:sldLayoutIdLst>
    <p:sldLayoutId id="2147483663" r:id="rId1"/>
    <p:sldLayoutId id="2147483678" r:id="rId2"/>
    <p:sldLayoutId id="2147483674" r:id="rId3"/>
    <p:sldLayoutId id="2147483679" r:id="rId4"/>
    <p:sldLayoutId id="2147483677" r:id="rId5"/>
    <p:sldLayoutId id="2147483665" r:id="rId6"/>
    <p:sldLayoutId id="2147483669" r:id="rId7"/>
    <p:sldLayoutId id="2147483670" r:id="rId8"/>
    <p:sldLayoutId id="2147483666" r:id="rId9"/>
    <p:sldLayoutId id="2147483667" r:id="rId10"/>
    <p:sldLayoutId id="2147483668" r:id="rId11"/>
    <p:sldLayoutId id="2147483671" r:id="rId12"/>
    <p:sldLayoutId id="2147483673" r:id="rId13"/>
    <p:sldLayoutId id="2147483675" r:id="rId14"/>
    <p:sldLayoutId id="2147483676" r:id="rId15"/>
    <p:sldLayoutId id="2147483694" r:id="rId16"/>
    <p:sldLayoutId id="2147483696" r:id="rId17"/>
  </p:sldLayoutIdLst>
  <p:hf hdr="0"/>
  <p:txStyles>
    <p:titleStyle>
      <a:lvl1pPr algn="l" defTabSz="685800" rtl="0" eaLnBrk="1" latinLnBrk="0" hangingPunct="1">
        <a:lnSpc>
          <a:spcPct val="100000"/>
        </a:lnSpc>
        <a:spcBef>
          <a:spcPct val="0"/>
        </a:spcBef>
        <a:spcAft>
          <a:spcPts val="300"/>
        </a:spcAft>
        <a:buNone/>
        <a:defRPr sz="3400" b="0" kern="1200">
          <a:solidFill>
            <a:srgbClr val="000000"/>
          </a:solidFill>
          <a:latin typeface="+mj-lt"/>
          <a:ea typeface="+mj-ea"/>
          <a:cs typeface="Arial" panose="020B0604020202020204" pitchFamily="34" charset="0"/>
        </a:defRPr>
      </a:lvl1pPr>
    </p:titleStyle>
    <p:bodyStyle>
      <a:lvl1pPr marL="0" indent="0" algn="l" defTabSz="685800" rtl="0" eaLnBrk="1" latinLnBrk="0" hangingPunct="1">
        <a:lnSpc>
          <a:spcPct val="100000"/>
        </a:lnSpc>
        <a:spcBef>
          <a:spcPts val="1400"/>
        </a:spcBef>
        <a:buFontTx/>
        <a:buNone/>
        <a:defRPr sz="2400" kern="1200">
          <a:solidFill>
            <a:schemeClr val="tx2"/>
          </a:solidFill>
          <a:latin typeface="Arial" panose="020B0604020202020204" pitchFamily="34" charset="0"/>
          <a:ea typeface="+mn-ea"/>
          <a:cs typeface="Arial" panose="020B0604020202020204" pitchFamily="34" charset="0"/>
        </a:defRPr>
      </a:lvl1pPr>
      <a:lvl2pPr marL="228600" indent="-228600" algn="l" defTabSz="685800" rtl="0" eaLnBrk="1" latinLnBrk="0" hangingPunct="1">
        <a:lnSpc>
          <a:spcPct val="100000"/>
        </a:lnSpc>
        <a:spcBef>
          <a:spcPts val="7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20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5040" userDrawn="1">
          <p15:clr>
            <a:srgbClr val="F26B43"/>
          </p15:clr>
        </p15:guide>
        <p15:guide id="3" orient="horz" pos="912" userDrawn="1">
          <p15:clr>
            <a:srgbClr val="F26B43"/>
          </p15:clr>
        </p15:guide>
        <p15:guide id="4" orient="horz" pos="192" userDrawn="1">
          <p15:clr>
            <a:srgbClr val="F26B43"/>
          </p15:clr>
        </p15:guide>
        <p15:guide id="5" orient="horz" pos="3888" userDrawn="1">
          <p15:clr>
            <a:srgbClr val="F26B43"/>
          </p15:clr>
        </p15:guide>
        <p15:guide id="6" pos="144" userDrawn="1">
          <p15:clr>
            <a:srgbClr val="F26B43"/>
          </p15:clr>
        </p15:guide>
        <p15:guide id="7" pos="5616" userDrawn="1">
          <p15:clr>
            <a:srgbClr val="F26B43"/>
          </p15:clr>
        </p15:guide>
        <p15:guide id="8" orient="horz" pos="1008" userDrawn="1">
          <p15:clr>
            <a:srgbClr val="F26B43"/>
          </p15:clr>
        </p15:guide>
        <p15:guide id="9" orient="horz" pos="4032" userDrawn="1">
          <p15:clr>
            <a:srgbClr val="F26B43"/>
          </p15:clr>
        </p15:guide>
        <p15:guide id="10" pos="2880" userDrawn="1">
          <p15:clr>
            <a:srgbClr val="F26B43"/>
          </p15:clr>
        </p15:guide>
        <p15:guide id="11" orient="horz"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44085"/>
            <a:ext cx="8686800" cy="996696"/>
          </a:xfrm>
          <a:prstGeom prst="rect">
            <a:avLst/>
          </a:prstGeom>
        </p:spPr>
        <p:txBody>
          <a:bodyPr vert="horz" lIns="0" tIns="45720" rIns="91440" bIns="45720" rtlCol="0" anchor="t">
            <a:normAutofit/>
          </a:bodyPr>
          <a:lstStyle/>
          <a:p>
            <a:r>
              <a:rPr lang="en-US" dirty="0"/>
              <a:t>Header</a:t>
            </a:r>
          </a:p>
        </p:txBody>
      </p:sp>
      <p:sp>
        <p:nvSpPr>
          <p:cNvPr id="3" name="Text Placeholder 2"/>
          <p:cNvSpPr>
            <a:spLocks noGrp="1"/>
          </p:cNvSpPr>
          <p:nvPr>
            <p:ph type="body" idx="1"/>
          </p:nvPr>
        </p:nvSpPr>
        <p:spPr>
          <a:xfrm>
            <a:off x="228600" y="1508760"/>
            <a:ext cx="8686800" cy="4562856"/>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18"/>
          <a:stretch>
            <a:fillRect/>
          </a:stretch>
        </p:blipFill>
        <p:spPr>
          <a:xfrm>
            <a:off x="0" y="-1"/>
            <a:ext cx="9162288" cy="226852"/>
          </a:xfrm>
          <a:prstGeom prst="rect">
            <a:avLst/>
          </a:prstGeom>
        </p:spPr>
      </p:pic>
      <p:pic>
        <p:nvPicPr>
          <p:cNvPr id="19" name="Picture 1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333744"/>
            <a:ext cx="9144000" cy="524256"/>
          </a:xfrm>
          <a:prstGeom prst="rect">
            <a:avLst/>
          </a:prstGeom>
          <a:solidFill>
            <a:srgbClr val="0B63C4"/>
          </a:solidFill>
        </p:spPr>
      </p:pic>
      <p:pic>
        <p:nvPicPr>
          <p:cNvPr id="20" name="Picture 19" descr="FooterWheelCropped.png"/>
          <p:cNvPicPr>
            <a:picLocks noChangeAspect="1"/>
          </p:cNvPicPr>
          <p:nvPr userDrawn="1"/>
        </p:nvPicPr>
        <p:blipFill rotWithShape="1">
          <a:blip r:embed="rId20">
            <a:extLst>
              <a:ext uri="{28A0092B-C50C-407E-A947-70E740481C1C}">
                <a14:useLocalDpi xmlns:a14="http://schemas.microsoft.com/office/drawing/2010/main" val="0"/>
              </a:ext>
            </a:extLst>
          </a:blip>
          <a:srcRect r="14346"/>
          <a:stretch/>
        </p:blipFill>
        <p:spPr>
          <a:xfrm>
            <a:off x="7356590" y="6268508"/>
            <a:ext cx="1787410" cy="599649"/>
          </a:xfrm>
          <a:prstGeom prst="rect">
            <a:avLst/>
          </a:prstGeom>
        </p:spPr>
      </p:pic>
      <p:pic>
        <p:nvPicPr>
          <p:cNvPr id="21" name="Picture 2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07866" y="6411015"/>
            <a:ext cx="652227" cy="359640"/>
          </a:xfrm>
          <a:prstGeom prst="rect">
            <a:avLst/>
          </a:prstGeom>
        </p:spPr>
      </p:pic>
      <p:sp>
        <p:nvSpPr>
          <p:cNvPr id="22" name="Date Placeholder 3"/>
          <p:cNvSpPr>
            <a:spLocks noGrp="1"/>
          </p:cNvSpPr>
          <p:nvPr userDrawn="1"/>
        </p:nvSpPr>
        <p:spPr bwMode="white">
          <a:xfrm>
            <a:off x="228600" y="6558860"/>
            <a:ext cx="1371600"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en-US" altLang="zh-CN" sz="600" kern="1200" dirty="0">
                <a:solidFill>
                  <a:srgbClr val="BFE0F4"/>
                </a:solidFill>
                <a:latin typeface="+mn-lt"/>
                <a:ea typeface="+mn-ea"/>
                <a:cs typeface="Arial" panose="020B0604020202020204" pitchFamily="34" charset="0"/>
              </a:rPr>
              <a:t>2015</a:t>
            </a:r>
            <a:r>
              <a:rPr lang="zh-CN" altLang="en-US" sz="600" kern="1200" dirty="0">
                <a:solidFill>
                  <a:srgbClr val="BFE0F4"/>
                </a:solidFill>
                <a:latin typeface="+mn-lt"/>
                <a:ea typeface="+mn-ea"/>
                <a:cs typeface="Arial" panose="020B0604020202020204" pitchFamily="34" charset="0"/>
              </a:rPr>
              <a:t>年</a:t>
            </a:r>
            <a:r>
              <a:rPr lang="en-US" altLang="zh-CN" sz="600" kern="1200" dirty="0">
                <a:solidFill>
                  <a:srgbClr val="BFE0F4"/>
                </a:solidFill>
                <a:latin typeface="+mn-lt"/>
                <a:ea typeface="+mn-ea"/>
                <a:cs typeface="Arial" panose="020B0604020202020204" pitchFamily="34" charset="0"/>
              </a:rPr>
              <a:t>6</a:t>
            </a:r>
            <a:r>
              <a:rPr lang="zh-CN" altLang="en-US" sz="600" kern="1200" dirty="0">
                <a:solidFill>
                  <a:srgbClr val="BFE0F4"/>
                </a:solidFill>
                <a:latin typeface="+mn-lt"/>
                <a:ea typeface="+mn-ea"/>
                <a:cs typeface="Arial" panose="020B0604020202020204" pitchFamily="34" charset="0"/>
              </a:rPr>
              <a:t>月</a:t>
            </a:r>
            <a:r>
              <a:rPr lang="en-US" altLang="zh-CN" sz="600" kern="1200" dirty="0">
                <a:solidFill>
                  <a:srgbClr val="BFE0F4"/>
                </a:solidFill>
                <a:latin typeface="+mn-lt"/>
                <a:ea typeface="+mn-ea"/>
                <a:cs typeface="Arial" panose="020B0604020202020204" pitchFamily="34" charset="0"/>
              </a:rPr>
              <a:t>16</a:t>
            </a:r>
            <a:r>
              <a:rPr lang="zh-CN" altLang="en-US" sz="600" kern="1200" dirty="0">
                <a:solidFill>
                  <a:srgbClr val="BFE0F4"/>
                </a:solidFill>
                <a:latin typeface="+mn-lt"/>
                <a:ea typeface="+mn-ea"/>
                <a:cs typeface="Arial" panose="020B0604020202020204" pitchFamily="34" charset="0"/>
              </a:rPr>
              <a:t>日</a:t>
            </a:r>
            <a:endParaRPr lang="de-AT" altLang="zh-CN" sz="600" kern="1200" dirty="0">
              <a:solidFill>
                <a:srgbClr val="BFE0F4"/>
              </a:solidFill>
              <a:latin typeface="+mn-lt"/>
              <a:ea typeface="+mn-ea"/>
              <a:cs typeface="Arial" panose="020B0604020202020204" pitchFamily="34" charset="0"/>
            </a:endParaRPr>
          </a:p>
          <a:p>
            <a:pPr algn="l" defTabSz="914400">
              <a:buNone/>
            </a:pPr>
            <a:r>
              <a:rPr lang="en-US" sz="600" kern="1200" dirty="0">
                <a:solidFill>
                  <a:srgbClr val="BFE0F4"/>
                </a:solidFill>
                <a:effectLst/>
                <a:latin typeface="+mn-lt"/>
                <a:ea typeface="+mn-ea"/>
                <a:cs typeface="Arial" panose="020B0604020202020204" pitchFamily="34" charset="0"/>
              </a:rPr>
              <a:t>© Agilent Technologies, Inc. 2016</a:t>
            </a:r>
            <a:endParaRPr sz="600" kern="1200" dirty="0">
              <a:solidFill>
                <a:srgbClr val="BFE0F4"/>
              </a:solidFill>
              <a:latin typeface="+mn-lt"/>
              <a:ea typeface="+mn-ea"/>
              <a:cs typeface="Arial" panose="020B0604020202020204" pitchFamily="34" charset="0"/>
            </a:endParaRPr>
          </a:p>
        </p:txBody>
      </p:sp>
      <p:sp>
        <p:nvSpPr>
          <p:cNvPr id="23" name="Footer Placeholder 4"/>
          <p:cNvSpPr>
            <a:spLocks noGrp="1"/>
          </p:cNvSpPr>
          <p:nvPr userDrawn="1"/>
        </p:nvSpPr>
        <p:spPr bwMode="white">
          <a:xfrm>
            <a:off x="228600" y="6417514"/>
            <a:ext cx="2057400" cy="118872"/>
          </a:xfrm>
          <a:prstGeom prst="rect">
            <a:avLst/>
          </a:prstGeom>
        </p:spPr>
        <p:txBody>
          <a:bodyPr vert="horz" lIns="0" tIns="0" rIns="0" bIns="0" rtlCol="0" anchor="ctr"/>
          <a:lstStyle>
            <a:defPPr>
              <a:defRPr lang="en-US"/>
            </a:defPPr>
            <a:lvl1pPr marL="0" algn="r" defTabSz="914400" rtl="0" eaLnBrk="1" latinLnBrk="0" hangingPunct="1">
              <a:defRPr sz="600" kern="120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400">
              <a:buNone/>
            </a:pPr>
            <a:r>
              <a:rPr lang="zh-CN" sz="600" kern="1200" dirty="0">
                <a:solidFill>
                  <a:srgbClr val="BFE0F4"/>
                </a:solidFill>
                <a:latin typeface="+mn-lt"/>
                <a:ea typeface="+mn-ea"/>
                <a:cs typeface="Arial" panose="020B0604020202020204" pitchFamily="34" charset="0"/>
              </a:rPr>
              <a:t>仅用于教学目的</a:t>
            </a:r>
            <a:endParaRPr lang="en-US" sz="600" kern="1200" dirty="0">
              <a:solidFill>
                <a:srgbClr val="BFE0F4"/>
              </a:solidFill>
              <a:latin typeface="+mn-lt"/>
              <a:ea typeface="+mn-ea"/>
              <a:cs typeface="Arial" panose="020B0604020202020204" pitchFamily="34" charset="0"/>
            </a:endParaRPr>
          </a:p>
        </p:txBody>
      </p:sp>
      <p:sp>
        <p:nvSpPr>
          <p:cNvPr id="24" name="Slide Number Placeholder 5"/>
          <p:cNvSpPr>
            <a:spLocks noGrp="1"/>
          </p:cNvSpPr>
          <p:nvPr userDrawn="1"/>
        </p:nvSpPr>
        <p:spPr bwMode="white">
          <a:xfrm>
            <a:off x="228600" y="6700206"/>
            <a:ext cx="459486" cy="118872"/>
          </a:xfrm>
          <a:prstGeom prst="rect">
            <a:avLst/>
          </a:prstGeom>
        </p:spPr>
        <p:txBody>
          <a:bodyPr vert="horz" lIns="0" tIns="0" rIns="0" bIns="0" rtlCol="0" anchor="ctr"/>
          <a:lstStyle>
            <a:defPPr>
              <a:defRPr lang="en-US"/>
            </a:defPPr>
            <a:lvl1pPr marL="0" algn="r" defTabSz="685800" rtl="0" eaLnBrk="1" latinLnBrk="0" hangingPunct="1">
              <a:defRPr lang="en-US" sz="600" kern="1200" smtClean="0">
                <a:solidFill>
                  <a:srgbClr val="BFE0F4"/>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None/>
            </a:pPr>
            <a:fld id="{CBD803B2-A378-42BD-B5EC-F7748F169FE0}" type="slidenum">
              <a:rPr b="0" i="0"/>
              <a:t>‹#›</a:t>
            </a:fld>
            <a:endParaRPr dirty="0"/>
          </a:p>
        </p:txBody>
      </p:sp>
    </p:spTree>
    <p:extLst>
      <p:ext uri="{BB962C8B-B14F-4D97-AF65-F5344CB8AC3E}">
        <p14:creationId xmlns:p14="http://schemas.microsoft.com/office/powerpoint/2010/main" val="91504977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5" r:id="rId14"/>
    <p:sldLayoutId id="2147483697" r:id="rId15"/>
    <p:sldLayoutId id="2147483698" r:id="rId16"/>
  </p:sldLayoutIdLst>
  <p:hf hdr="0"/>
  <p:txStyles>
    <p:titleStyle>
      <a:lvl1pPr algn="l" defTabSz="685800" rtl="0" eaLnBrk="1" latinLnBrk="0" hangingPunct="1">
        <a:lnSpc>
          <a:spcPct val="100000"/>
        </a:lnSpc>
        <a:spcBef>
          <a:spcPct val="0"/>
        </a:spcBef>
        <a:spcAft>
          <a:spcPts val="300"/>
        </a:spcAft>
        <a:buNone/>
        <a:defRPr sz="3400" b="0" kern="1200">
          <a:solidFill>
            <a:srgbClr val="000000"/>
          </a:solidFill>
          <a:latin typeface="+mj-lt"/>
          <a:ea typeface="+mj-ea"/>
          <a:cs typeface="Arial" panose="020B0604020202020204" pitchFamily="34" charset="0"/>
        </a:defRPr>
      </a:lvl1pPr>
    </p:titleStyle>
    <p:bodyStyle>
      <a:lvl1pPr marL="0" indent="0" algn="l" defTabSz="685800" rtl="0" eaLnBrk="1" latinLnBrk="0" hangingPunct="1">
        <a:lnSpc>
          <a:spcPct val="100000"/>
        </a:lnSpc>
        <a:spcBef>
          <a:spcPts val="1400"/>
        </a:spcBef>
        <a:buFontTx/>
        <a:buNone/>
        <a:defRPr sz="2400" kern="1200">
          <a:solidFill>
            <a:schemeClr val="tx2"/>
          </a:solidFill>
          <a:latin typeface="Arial" panose="020B0604020202020204" pitchFamily="34" charset="0"/>
          <a:ea typeface="+mn-ea"/>
          <a:cs typeface="Arial" panose="020B0604020202020204" pitchFamily="34" charset="0"/>
        </a:defRPr>
      </a:lvl1pPr>
      <a:lvl2pPr marL="228600" indent="-228600" algn="l" defTabSz="685800" rtl="0" eaLnBrk="1" latinLnBrk="0" hangingPunct="1">
        <a:lnSpc>
          <a:spcPct val="100000"/>
        </a:lnSpc>
        <a:spcBef>
          <a:spcPts val="7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20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8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5040" userDrawn="1">
          <p15:clr>
            <a:srgbClr val="F26B43"/>
          </p15:clr>
        </p15:guide>
        <p15:guide id="3" orient="horz" pos="912" userDrawn="1">
          <p15:clr>
            <a:srgbClr val="F26B43"/>
          </p15:clr>
        </p15:guide>
        <p15:guide id="4" orient="horz" pos="192" userDrawn="1">
          <p15:clr>
            <a:srgbClr val="F26B43"/>
          </p15:clr>
        </p15:guide>
        <p15:guide id="5" orient="horz" pos="3888" userDrawn="1">
          <p15:clr>
            <a:srgbClr val="F26B43"/>
          </p15:clr>
        </p15:guide>
        <p15:guide id="6" pos="144" userDrawn="1">
          <p15:clr>
            <a:srgbClr val="F26B43"/>
          </p15:clr>
        </p15:guide>
        <p15:guide id="7" pos="5616" userDrawn="1">
          <p15:clr>
            <a:srgbClr val="F26B43"/>
          </p15:clr>
        </p15:guide>
        <p15:guide id="8" orient="horz" pos="1008" userDrawn="1">
          <p15:clr>
            <a:srgbClr val="F26B43"/>
          </p15:clr>
        </p15:guide>
        <p15:guide id="9" orient="horz" pos="4032" userDrawn="1">
          <p15:clr>
            <a:srgbClr val="F26B43"/>
          </p15:clr>
        </p15:guide>
        <p15:guide id="10" pos="2880" userDrawn="1">
          <p15:clr>
            <a:srgbClr val="F26B43"/>
          </p15:clr>
        </p15:guide>
        <p15:guide id="11" orient="horz" pos="4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www.chem.agilent.com/Library/usermanuals/Public/7000OperatingManual-en.pdf"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5.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5.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hyperlink" Target="http://www.chem.agilent.com/Library/usermanuals/Public/G1960-90083_6100_Concepts.pdf"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www.chem.agilent.com/Library/usermanuals/Public/G1960-90083_6100_Concepts.pdf"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www.chem.agilent.com/Library/usermanuals/Public/G1960-90083_6100_Concepts.pdf"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notesSlide" Target="../notesSlides/notesSlide16.xml"/><Relationship Id="rId7" Type="http://schemas.openxmlformats.org/officeDocument/2006/relationships/image" Target="../media/image25.wmf"/><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wmf"/><Relationship Id="rId4" Type="http://schemas.openxmlformats.org/officeDocument/2006/relationships/oleObject" Target="../embeddings/oleObject1.bin"/><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www.chem.agilent.com/Library/usermanuals/Public/G1960-90083_6100_Concepts.pdf"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slide" Target="slide5.xml"/></Relationships>
</file>

<file path=ppt/slides/_rels/slide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5.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5.xml"/><Relationship Id="rId1" Type="http://schemas.openxmlformats.org/officeDocument/2006/relationships/slideLayout" Target="../slideLayouts/slideLayout25.xml"/><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hyperlink" Target="http://www.chem.agilent.com/Library/technicaloverviews/Public/5990-9207EN.pdf"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oleObject" Target="../embeddings/oleObject4.bin"/><Relationship Id="rId10" Type="http://schemas.openxmlformats.org/officeDocument/2006/relationships/image" Target="../media/image43.png"/><Relationship Id="rId4" Type="http://schemas.openxmlformats.org/officeDocument/2006/relationships/image" Target="../media/image40.wmf"/><Relationship Id="rId9" Type="http://schemas.openxmlformats.org/officeDocument/2006/relationships/slide" Target="slide5.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8.wmf"/><Relationship Id="rId3" Type="http://schemas.openxmlformats.org/officeDocument/2006/relationships/notesSlide" Target="../notesSlides/notesSlide25.xml"/><Relationship Id="rId7" Type="http://schemas.openxmlformats.org/officeDocument/2006/relationships/image" Target="../media/image45.wmf"/><Relationship Id="rId12" Type="http://schemas.openxmlformats.org/officeDocument/2006/relationships/oleObject" Target="../embeddings/oleObject10.bin"/><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47.wmf"/><Relationship Id="rId5" Type="http://schemas.openxmlformats.org/officeDocument/2006/relationships/image" Target="../media/image44.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6.wmf"/><Relationship Id="rId14" Type="http://schemas.openxmlformats.org/officeDocument/2006/relationships/slide" Target="slide5.xml"/></Relationships>
</file>

<file path=ppt/slides/_rels/slide35.xml.rels><?xml version="1.0" encoding="UTF-8" standalone="yes"?>
<Relationships xmlns="http://schemas.openxmlformats.org/package/2006/relationships"><Relationship Id="rId3" Type="http://schemas.openxmlformats.org/officeDocument/2006/relationships/hyperlink" Target="http://www.chem.agilent.com/Library/usermanuals/Public/G1960-90083_6100_Concepts.pdf" TargetMode="External"/><Relationship Id="rId2" Type="http://schemas.openxmlformats.org/officeDocument/2006/relationships/hyperlink" Target="http://www.chemspider.com/Chemical-Structure.5136.html?rid=ce620523-5958-41b0-96b5-0221f70acdde" TargetMode="External"/><Relationship Id="rId1" Type="http://schemas.openxmlformats.org/officeDocument/2006/relationships/slideLayout" Target="../slideLayouts/slideLayout20.xml"/><Relationship Id="rId5" Type="http://schemas.openxmlformats.org/officeDocument/2006/relationships/image" Target="../media/image49.emf"/><Relationship Id="rId4" Type="http://schemas.openxmlformats.org/officeDocument/2006/relationships/slide" Target="slide5.xml"/></Relationships>
</file>

<file path=ppt/slides/_rels/slide36.xml.rels><?xml version="1.0" encoding="UTF-8" standalone="yes"?>
<Relationships xmlns="http://schemas.openxmlformats.org/package/2006/relationships"><Relationship Id="rId3" Type="http://schemas.openxmlformats.org/officeDocument/2006/relationships/hyperlink" Target="http://www.agilent.com/cs/library/applications/5991-4066EN.pdf" TargetMode="External"/><Relationship Id="rId2" Type="http://schemas.openxmlformats.org/officeDocument/2006/relationships/hyperlink" Target="https://en.wikipedia.org/wiki/Sucralose" TargetMode="External"/><Relationship Id="rId1" Type="http://schemas.openxmlformats.org/officeDocument/2006/relationships/slideLayout" Target="../slideLayouts/slideLayout20.xml"/><Relationship Id="rId5" Type="http://schemas.openxmlformats.org/officeDocument/2006/relationships/image" Target="../media/image50.png"/><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www.chem.agilent.com/Library/usermanuals/Public/G1960-90083_6100_Concepts.pdf" TargetMode="External"/><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49.emf"/><Relationship Id="rId4" Type="http://schemas.openxmlformats.org/officeDocument/2006/relationships/slide" Target="slide5.xml"/></Relationships>
</file>

<file path=ppt/slides/_rels/slide3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hyperlink" Target="http://www.chem.agilent.com/Library/applications/5989-7406EN.pdf" TargetMode="External"/><Relationship Id="rId2" Type="http://schemas.openxmlformats.org/officeDocument/2006/relationships/image" Target="../media/image53.png"/><Relationship Id="rId1" Type="http://schemas.openxmlformats.org/officeDocument/2006/relationships/slideLayout" Target="../slideLayouts/slideLayout20.xml"/><Relationship Id="rId5" Type="http://schemas.openxmlformats.org/officeDocument/2006/relationships/slide" Target="slide5.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hyperlink" Target="http://www.agilent.com/cs/library/applications/5991-4066EN.pdf" TargetMode="External"/><Relationship Id="rId3" Type="http://schemas.openxmlformats.org/officeDocument/2006/relationships/hyperlink" Target="http://www.agilent.com/chem/academia" TargetMode="External"/><Relationship Id="rId7" Type="http://schemas.openxmlformats.org/officeDocument/2006/relationships/hyperlink" Target="http://www.chem.agilent.com/Library/technicaloverviews/Public/5990-9207EN.pdf" TargetMode="External"/><Relationship Id="rId2" Type="http://schemas.openxmlformats.org/officeDocument/2006/relationships/hyperlink" Target="http://www.agilent.com/" TargetMode="External"/><Relationship Id="rId1" Type="http://schemas.openxmlformats.org/officeDocument/2006/relationships/slideLayout" Target="../slideLayouts/slideLayout20.xml"/><Relationship Id="rId6" Type="http://schemas.openxmlformats.org/officeDocument/2006/relationships/hyperlink" Target="http://www.chem.agilent.com/Library/usermanuals/Public/G1960-90083_6100_Concepts.pdf" TargetMode="External"/><Relationship Id="rId11" Type="http://schemas.openxmlformats.org/officeDocument/2006/relationships/slide" Target="slide5.xml"/><Relationship Id="rId5" Type="http://schemas.openxmlformats.org/officeDocument/2006/relationships/hyperlink" Target="http://www.chem.agilent.com/Library/usermanuals/Public/7000OperatingManual-en.pdf" TargetMode="External"/><Relationship Id="rId10" Type="http://schemas.openxmlformats.org/officeDocument/2006/relationships/hyperlink" Target="http://www.agilent.com/chem/teachingresources" TargetMode="External"/><Relationship Id="rId4" Type="http://schemas.openxmlformats.org/officeDocument/2006/relationships/hyperlink" Target="mailto:academia.team@agilent.com" TargetMode="External"/><Relationship Id="rId9" Type="http://schemas.openxmlformats.org/officeDocument/2006/relationships/hyperlink" Target="http://www.chem.agilent.com/Library/applications/5989-7406EN.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2.xml"/><Relationship Id="rId18" Type="http://schemas.openxmlformats.org/officeDocument/2006/relationships/slide" Target="slide28.xml"/><Relationship Id="rId3" Type="http://schemas.openxmlformats.org/officeDocument/2006/relationships/slide" Target="slide6.xml"/><Relationship Id="rId21" Type="http://schemas.openxmlformats.org/officeDocument/2006/relationships/slide" Target="slide35.xml"/><Relationship Id="rId7" Type="http://schemas.openxmlformats.org/officeDocument/2006/relationships/slide" Target="slide11.xml"/><Relationship Id="rId12" Type="http://schemas.openxmlformats.org/officeDocument/2006/relationships/slide" Target="slide20.xml"/><Relationship Id="rId17" Type="http://schemas.openxmlformats.org/officeDocument/2006/relationships/slide" Target="slide26.xml"/><Relationship Id="rId2" Type="http://schemas.openxmlformats.org/officeDocument/2006/relationships/notesSlide" Target="../notesSlides/notesSlide4.xml"/><Relationship Id="rId16" Type="http://schemas.openxmlformats.org/officeDocument/2006/relationships/slide" Target="slide25.xml"/><Relationship Id="rId20" Type="http://schemas.openxmlformats.org/officeDocument/2006/relationships/slide" Target="slide32.xml"/><Relationship Id="rId1" Type="http://schemas.openxmlformats.org/officeDocument/2006/relationships/slideLayout" Target="../slideLayouts/slideLayout24.xml"/><Relationship Id="rId6" Type="http://schemas.openxmlformats.org/officeDocument/2006/relationships/slide" Target="slide9.xml"/><Relationship Id="rId11" Type="http://schemas.openxmlformats.org/officeDocument/2006/relationships/slide" Target="slide18.xml"/><Relationship Id="rId24" Type="http://schemas.openxmlformats.org/officeDocument/2006/relationships/slide" Target="slide41.xml"/><Relationship Id="rId5" Type="http://schemas.openxmlformats.org/officeDocument/2006/relationships/slide" Target="slide8.xml"/><Relationship Id="rId15" Type="http://schemas.openxmlformats.org/officeDocument/2006/relationships/slide" Target="slide24.xml"/><Relationship Id="rId23" Type="http://schemas.openxmlformats.org/officeDocument/2006/relationships/slide" Target="slide39.xml"/><Relationship Id="rId10" Type="http://schemas.openxmlformats.org/officeDocument/2006/relationships/slide" Target="slide14.xml"/><Relationship Id="rId19" Type="http://schemas.openxmlformats.org/officeDocument/2006/relationships/slide" Target="slide30.xml"/><Relationship Id="rId4" Type="http://schemas.openxmlformats.org/officeDocument/2006/relationships/slide" Target="slide7.xml"/><Relationship Id="rId9" Type="http://schemas.openxmlformats.org/officeDocument/2006/relationships/slide" Target="slide16.xml"/><Relationship Id="rId14" Type="http://schemas.openxmlformats.org/officeDocument/2006/relationships/slide" Target="slide23.xml"/><Relationship Id="rId22" Type="http://schemas.openxmlformats.org/officeDocument/2006/relationships/slide" Target="slide37.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hyperlink" Target="http://www.chem.agilent.com/Library/posters/Public/Agilent_Periodic_Table_Poster_SI-0186.pdf" TargetMode="External"/></Relationships>
</file>

<file path=ppt/slides/_rels/slide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white">
          <a:xfrm>
            <a:off x="4568913" y="3435048"/>
            <a:ext cx="3253766" cy="1978782"/>
          </a:xfrm>
          <a:prstGeom prst="rect">
            <a:avLst/>
          </a:prstGeom>
        </p:spPr>
        <p:txBody>
          <a:bodyPr vert="horz" lIns="0" tIns="0" rIns="0" bIns="0" rtlCol="0" anchor="ctr">
            <a:normAutofit/>
          </a:bodyPr>
          <a:lstStyle>
            <a:lvl1pPr algn="l">
              <a:defRPr sz="3200" b="0">
                <a:solidFill>
                  <a:schemeClr val="bg2"/>
                </a:solidFill>
                <a:latin typeface="+mn-lt"/>
              </a:defRPr>
            </a:lvl1pPr>
          </a:lstStyle>
          <a:p>
            <a:pPr algn="l" defTabSz="914400">
              <a:spcBef>
                <a:spcPct val="0"/>
              </a:spcBef>
              <a:buNone/>
            </a:pPr>
            <a:r>
              <a:rPr lang="zh-CN" altLang="en-US" sz="3400" b="1" i="0" cap="all" dirty="0">
                <a:solidFill>
                  <a:srgbClr val="FFD700"/>
                </a:solidFill>
                <a:latin typeface="Arial Narrow"/>
                <a:cs typeface="Arial Narrow"/>
              </a:rPr>
              <a:t>成就</a:t>
            </a:r>
          </a:p>
          <a:p>
            <a:pPr algn="l" defTabSz="914400">
              <a:spcBef>
                <a:spcPct val="0"/>
              </a:spcBef>
              <a:spcAft>
                <a:spcPts val="1200"/>
              </a:spcAft>
              <a:buNone/>
            </a:pPr>
            <a:r>
              <a:rPr lang="zh-CN" altLang="en-US" sz="1900" b="0" i="0" cap="all" dirty="0">
                <a:solidFill>
                  <a:srgbClr val="FFFFFF"/>
                </a:solidFill>
                <a:latin typeface="Arial Narrow"/>
                <a:ea typeface="+mj-ea"/>
                <a:cs typeface="Arial Narrow"/>
              </a:rPr>
              <a:t>您的科学探索之路</a:t>
            </a:r>
          </a:p>
          <a:p>
            <a:pPr>
              <a:spcBef>
                <a:spcPct val="0"/>
              </a:spcBef>
            </a:pPr>
            <a:r>
              <a:rPr lang="zh-CN" altLang="en-US" sz="1400" b="0" i="0" cap="all" dirty="0">
                <a:solidFill>
                  <a:srgbClr val="FFD700"/>
                </a:solidFill>
                <a:latin typeface="Arial Narrow"/>
                <a:ea typeface="+mj-ea"/>
                <a:cs typeface="Arial Narrow"/>
              </a:rPr>
              <a:t>安捷伦与您</a:t>
            </a:r>
            <a:r>
              <a:rPr lang="zh-CN" altLang="en-US" sz="1400" cap="all" dirty="0">
                <a:solidFill>
                  <a:srgbClr val="FFD700"/>
                </a:solidFill>
                <a:latin typeface="Arial Narrow"/>
                <a:ea typeface="+mj-ea"/>
                <a:cs typeface="Arial Narrow"/>
              </a:rPr>
              <a:t>一路</a:t>
            </a:r>
            <a:r>
              <a:rPr lang="zh-CN" altLang="en-US" sz="1400" b="0" i="0" cap="all" dirty="0">
                <a:solidFill>
                  <a:srgbClr val="FFD700"/>
                </a:solidFill>
                <a:latin typeface="Arial Narrow"/>
                <a:ea typeface="+mj-ea"/>
                <a:cs typeface="Arial Narrow"/>
              </a:rPr>
              <a:t>同行</a:t>
            </a:r>
            <a:endParaRPr lang="zh-CN" altLang="en-US" sz="1400" cap="all" dirty="0">
              <a:solidFill>
                <a:srgbClr val="FFD700"/>
              </a:solidFill>
              <a:latin typeface="Arial Narrow"/>
              <a:ea typeface="+mj-ea"/>
              <a:cs typeface="Arial Narrow"/>
            </a:endParaRPr>
          </a:p>
        </p:txBody>
      </p:sp>
      <p:sp>
        <p:nvSpPr>
          <p:cNvPr id="8" name="Text Placeholder 19"/>
          <p:cNvSpPr txBox="1">
            <a:spLocks/>
          </p:cNvSpPr>
          <p:nvPr/>
        </p:nvSpPr>
        <p:spPr>
          <a:xfrm>
            <a:off x="4569434" y="1371600"/>
            <a:ext cx="3202966" cy="1947672"/>
          </a:xfrm>
          <a:prstGeom prst="rect">
            <a:avLst/>
          </a:prstGeom>
        </p:spPr>
        <p:txBody>
          <a:bodyPr vert="horz" lIns="0" tIns="45720" rIns="91440" bIns="45720" rtlCol="0" anchor="ctr">
            <a:normAutofit/>
          </a:bodyPr>
          <a:lstStyle>
            <a:lvl1pPr marL="0" marR="0" indent="0" algn="l" defTabSz="914400" rtl="0" eaLnBrk="1" fontAlgn="auto" latinLnBrk="0" hangingPunct="1">
              <a:lnSpc>
                <a:spcPct val="100000"/>
              </a:lnSpc>
              <a:spcBef>
                <a:spcPct val="0"/>
              </a:spcBef>
              <a:spcAft>
                <a:spcPts val="300"/>
              </a:spcAft>
              <a:buClrTx/>
              <a:buSzTx/>
              <a:buFontTx/>
              <a:buNone/>
              <a:tabLst/>
              <a:defRPr kumimoji="0" lang="en-US" sz="2400" b="0" i="0" u="none" strike="noStrike" kern="1200" cap="none" spc="0" normalizeH="0" baseline="0" noProof="0">
                <a:ln>
                  <a:noFill/>
                </a:ln>
                <a:solidFill>
                  <a:schemeClr val="bg2"/>
                </a:solidFill>
                <a:effectLst/>
                <a:uLnTx/>
                <a:uFillTx/>
              </a:defRPr>
            </a:lvl1pPr>
          </a:lstStyle>
          <a:p>
            <a:pPr>
              <a:lnSpc>
                <a:spcPct val="90000"/>
              </a:lnSpc>
              <a:spcAft>
                <a:spcPts val="0"/>
              </a:spcAft>
            </a:pPr>
            <a:r>
              <a:rPr lang="zh-CN" altLang="en-US" sz="2800" b="0" i="0" dirty="0">
                <a:solidFill>
                  <a:srgbClr val="FFFFFF"/>
                </a:solidFill>
                <a:latin typeface="Arial Narrow"/>
                <a:cs typeface="Arial Narrow"/>
              </a:rPr>
              <a:t>质谱</a:t>
            </a:r>
            <a:r>
              <a:rPr lang="zh-CN" altLang="en-US" sz="2800" dirty="0">
                <a:solidFill>
                  <a:srgbClr val="FFFFFF"/>
                </a:solidFill>
                <a:latin typeface="Arial Narrow"/>
                <a:cs typeface="Arial Narrow"/>
              </a:rPr>
              <a:t>基本原理：</a:t>
            </a:r>
            <a:endParaRPr lang="zh-CN" altLang="en-US" sz="2800" b="0" i="0" dirty="0">
              <a:solidFill>
                <a:srgbClr val="FFFFFF"/>
              </a:solidFill>
              <a:latin typeface="Arial Narrow"/>
              <a:cs typeface="Arial Narrow"/>
            </a:endParaRPr>
          </a:p>
          <a:p>
            <a:pPr>
              <a:lnSpc>
                <a:spcPct val="110000"/>
              </a:lnSpc>
              <a:spcAft>
                <a:spcPts val="600"/>
              </a:spcAft>
            </a:pPr>
            <a:r>
              <a:rPr lang="zh-CN" altLang="en-US" sz="2800" b="0" i="0" dirty="0">
                <a:solidFill>
                  <a:srgbClr val="FFFFFF"/>
                </a:solidFill>
                <a:latin typeface="Arial Narrow"/>
                <a:cs typeface="Arial Narrow"/>
              </a:rPr>
              <a:t>理论</a:t>
            </a:r>
            <a:r>
              <a:rPr lang="zh-CN" altLang="en-US" sz="2800" dirty="0">
                <a:solidFill>
                  <a:srgbClr val="FFFFFF"/>
                </a:solidFill>
                <a:latin typeface="Arial Narrow"/>
                <a:cs typeface="Arial Narrow"/>
              </a:rPr>
              <a:t>篇</a:t>
            </a:r>
          </a:p>
        </p:txBody>
      </p:sp>
    </p:spTree>
    <p:extLst>
      <p:ext uri="{BB962C8B-B14F-4D97-AF65-F5344CB8AC3E}">
        <p14:creationId xmlns:p14="http://schemas.microsoft.com/office/powerpoint/2010/main" val="66018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Narrow"/>
              </a:rPr>
              <a:t>工作原理</a:t>
            </a:r>
            <a:br>
              <a:rPr lang="de-DE" sz="3800" b="0" i="0">
                <a:solidFill>
                  <a:srgbClr val="000000"/>
                </a:solidFill>
                <a:latin typeface="Arial Narrow"/>
                <a:ea typeface="+mj-ea"/>
                <a:cs typeface="Arial Narrow"/>
              </a:rPr>
            </a:br>
            <a:r>
              <a:rPr lang="de-DE" sz="3100" b="0" i="0">
                <a:solidFill>
                  <a:srgbClr val="000000"/>
                </a:solidFill>
                <a:latin typeface="Arial Narrow"/>
                <a:ea typeface="+mj-ea"/>
                <a:cs typeface="Arial Narrow"/>
              </a:rPr>
              <a:t>电离</a:t>
            </a:r>
            <a:br>
              <a:rPr lang="de-DE"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endParaRPr lang="en-US" sz="2400" dirty="0">
              <a:solidFill>
                <a:schemeClr val="tx2"/>
              </a:solidFill>
            </a:endParaRPr>
          </a:p>
        </p:txBody>
      </p:sp>
      <p:sp>
        <p:nvSpPr>
          <p:cNvPr id="3" name="Content Placeholder 2"/>
          <p:cNvSpPr>
            <a:spLocks noGrp="1"/>
          </p:cNvSpPr>
          <p:nvPr>
            <p:ph idx="1"/>
          </p:nvPr>
        </p:nvSpPr>
        <p:spPr>
          <a:xfrm>
            <a:off x="230400" y="1508400"/>
            <a:ext cx="8686800" cy="4310356"/>
          </a:xfrm>
        </p:spPr>
        <p:txBody>
          <a:bodyPr>
            <a:normAutofit/>
          </a:bodyPr>
          <a:lstStyle/>
          <a:p>
            <a:pPr marL="0" indent="0" algn="l" defTabSz="685800">
              <a:spcBef>
                <a:spcPts val="1400"/>
              </a:spcBef>
              <a:buNone/>
            </a:pPr>
            <a:r>
              <a:rPr lang="zh-CN" sz="1800" b="0" i="0">
                <a:solidFill>
                  <a:srgbClr val="000000"/>
                </a:solidFill>
                <a:latin typeface="Arial"/>
                <a:ea typeface="+mn-ea"/>
                <a:cs typeface="Arial"/>
              </a:rPr>
              <a:t>分析物的极性决定了离子源的选择。</a:t>
            </a:r>
            <a:endParaRPr lang="en-US" sz="1800" dirty="0"/>
          </a:p>
          <a:p>
            <a:pPr marL="0" indent="0" algn="l" defTabSz="685800">
              <a:spcBef>
                <a:spcPts val="1400"/>
              </a:spcBef>
              <a:buNone/>
            </a:pPr>
            <a:endParaRPr lang="en-US" sz="1800" dirty="0"/>
          </a:p>
        </p:txBody>
      </p:sp>
      <p:grpSp>
        <p:nvGrpSpPr>
          <p:cNvPr id="4" name="Group 3"/>
          <p:cNvGrpSpPr/>
          <p:nvPr/>
        </p:nvGrpSpPr>
        <p:grpSpPr>
          <a:xfrm>
            <a:off x="260276" y="2282607"/>
            <a:ext cx="3968624" cy="3258222"/>
            <a:chOff x="1875551" y="2099684"/>
            <a:chExt cx="4773370" cy="3813912"/>
          </a:xfrm>
        </p:grpSpPr>
        <p:sp>
          <p:nvSpPr>
            <p:cNvPr id="11" name="AutoShape 4"/>
            <p:cNvSpPr>
              <a:spLocks noChangeArrowheads="1"/>
            </p:cNvSpPr>
            <p:nvPr/>
          </p:nvSpPr>
          <p:spPr bwMode="auto">
            <a:xfrm>
              <a:off x="4132263" y="2209800"/>
              <a:ext cx="2098675" cy="2590800"/>
            </a:xfrm>
            <a:prstGeom prst="roundRect">
              <a:avLst>
                <a:gd name="adj" fmla="val 13269"/>
              </a:avLst>
            </a:prstGeom>
            <a:solidFill>
              <a:schemeClr val="accent1"/>
            </a:solidFill>
            <a:ln w="38100">
              <a:noFill/>
              <a:round/>
              <a:headEnd/>
              <a:tailEnd/>
            </a:ln>
          </p:spPr>
          <p:txBody>
            <a:bodyPr/>
            <a:lstStyle/>
            <a:p>
              <a:endParaRPr lang="en-US" dirty="0"/>
            </a:p>
          </p:txBody>
        </p:sp>
        <p:sp>
          <p:nvSpPr>
            <p:cNvPr id="12" name="AutoShape 5"/>
            <p:cNvSpPr>
              <a:spLocks noChangeArrowheads="1"/>
            </p:cNvSpPr>
            <p:nvPr/>
          </p:nvSpPr>
          <p:spPr bwMode="auto">
            <a:xfrm>
              <a:off x="2913063" y="3343275"/>
              <a:ext cx="2505075" cy="1457325"/>
            </a:xfrm>
            <a:prstGeom prst="roundRect">
              <a:avLst>
                <a:gd name="adj" fmla="val 13269"/>
              </a:avLst>
            </a:prstGeom>
            <a:solidFill>
              <a:schemeClr val="accent2"/>
            </a:solidFill>
            <a:ln w="38100">
              <a:noFill/>
              <a:round/>
              <a:headEnd/>
              <a:tailEnd/>
            </a:ln>
          </p:spPr>
          <p:txBody>
            <a:bodyPr/>
            <a:lstStyle/>
            <a:p>
              <a:pPr>
                <a:spcBef>
                  <a:spcPct val="0"/>
                </a:spcBef>
              </a:pPr>
              <a:endParaRPr lang="en-US" sz="3000" b="1" dirty="0">
                <a:solidFill>
                  <a:srgbClr val="0085D5"/>
                </a:solidFill>
              </a:endParaRPr>
            </a:p>
          </p:txBody>
        </p:sp>
        <p:sp>
          <p:nvSpPr>
            <p:cNvPr id="13" name="AutoShape 6"/>
            <p:cNvSpPr>
              <a:spLocks noChangeArrowheads="1"/>
            </p:cNvSpPr>
            <p:nvPr/>
          </p:nvSpPr>
          <p:spPr bwMode="auto">
            <a:xfrm>
              <a:off x="3319463" y="3657600"/>
              <a:ext cx="2505075" cy="1371600"/>
            </a:xfrm>
            <a:prstGeom prst="roundRect">
              <a:avLst>
                <a:gd name="adj" fmla="val 13269"/>
              </a:avLst>
            </a:prstGeom>
            <a:solidFill>
              <a:srgbClr val="00CC66"/>
            </a:solidFill>
            <a:ln w="38100">
              <a:noFill/>
              <a:round/>
              <a:headEnd/>
              <a:tailEnd/>
            </a:ln>
          </p:spPr>
          <p:txBody>
            <a:bodyPr/>
            <a:lstStyle/>
            <a:p>
              <a:pPr>
                <a:spcBef>
                  <a:spcPct val="0"/>
                </a:spcBef>
              </a:pPr>
              <a:endParaRPr lang="en-US" sz="3000" b="1" dirty="0">
                <a:solidFill>
                  <a:srgbClr val="0085D5"/>
                </a:solidFill>
              </a:endParaRPr>
            </a:p>
          </p:txBody>
        </p:sp>
        <p:sp>
          <p:nvSpPr>
            <p:cNvPr id="14" name="Line 7"/>
            <p:cNvSpPr>
              <a:spLocks noChangeShapeType="1"/>
            </p:cNvSpPr>
            <p:nvPr/>
          </p:nvSpPr>
          <p:spPr bwMode="auto">
            <a:xfrm>
              <a:off x="2844800" y="2200275"/>
              <a:ext cx="0" cy="3057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dirty="0"/>
            </a:p>
          </p:txBody>
        </p:sp>
        <p:sp>
          <p:nvSpPr>
            <p:cNvPr id="15" name="Line 8"/>
            <p:cNvSpPr>
              <a:spLocks noChangeShapeType="1"/>
            </p:cNvSpPr>
            <p:nvPr/>
          </p:nvSpPr>
          <p:spPr bwMode="auto">
            <a:xfrm>
              <a:off x="2760663" y="2219325"/>
              <a:ext cx="666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dirty="0"/>
            </a:p>
          </p:txBody>
        </p:sp>
        <p:sp>
          <p:nvSpPr>
            <p:cNvPr id="16" name="Line 9"/>
            <p:cNvSpPr>
              <a:spLocks noChangeShapeType="1"/>
            </p:cNvSpPr>
            <p:nvPr/>
          </p:nvSpPr>
          <p:spPr bwMode="auto">
            <a:xfrm flipV="1">
              <a:off x="2827338" y="5248275"/>
              <a:ext cx="3708400" cy="95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dirty="0"/>
            </a:p>
          </p:txBody>
        </p:sp>
        <p:sp>
          <p:nvSpPr>
            <p:cNvPr id="17" name="Rectangle 10"/>
            <p:cNvSpPr>
              <a:spLocks noChangeArrowheads="1"/>
            </p:cNvSpPr>
            <p:nvPr/>
          </p:nvSpPr>
          <p:spPr bwMode="auto">
            <a:xfrm rot="16200000">
              <a:off x="1306004" y="3391615"/>
              <a:ext cx="13853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defTabSz="914400">
                <a:buNone/>
              </a:pPr>
              <a:r>
                <a:rPr lang="zh-CN" sz="1600" b="1" i="0" dirty="0">
                  <a:solidFill>
                    <a:schemeClr val="tx1"/>
                  </a:solidFill>
                  <a:latin typeface="Arial Narrow"/>
                  <a:ea typeface="+mn-ea"/>
                  <a:cs typeface="+mn-cs"/>
                </a:rPr>
                <a:t>分子量</a:t>
              </a:r>
            </a:p>
          </p:txBody>
        </p:sp>
        <p:sp>
          <p:nvSpPr>
            <p:cNvPr id="18" name="Rectangle 11"/>
            <p:cNvSpPr>
              <a:spLocks noChangeArrowheads="1"/>
            </p:cNvSpPr>
            <p:nvPr/>
          </p:nvSpPr>
          <p:spPr bwMode="auto">
            <a:xfrm>
              <a:off x="4197350" y="5667375"/>
              <a:ext cx="12679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defTabSz="914400">
                <a:buNone/>
              </a:pPr>
              <a:r>
                <a:rPr lang="zh-CN" sz="1600" b="1" i="0">
                  <a:solidFill>
                    <a:schemeClr val="tx1"/>
                  </a:solidFill>
                  <a:latin typeface="Arial Narrow"/>
                  <a:ea typeface="+mn-ea"/>
                  <a:cs typeface="+mn-cs"/>
                </a:rPr>
                <a:t>分析物极性</a:t>
              </a:r>
              <a:endParaRPr lang="en-US" sz="1600" dirty="0">
                <a:latin typeface="+mj-lt"/>
              </a:endParaRPr>
            </a:p>
          </p:txBody>
        </p:sp>
        <p:sp>
          <p:nvSpPr>
            <p:cNvPr id="19" name="Rectangle 12"/>
            <p:cNvSpPr>
              <a:spLocks noChangeArrowheads="1"/>
            </p:cNvSpPr>
            <p:nvPr/>
          </p:nvSpPr>
          <p:spPr bwMode="auto">
            <a:xfrm>
              <a:off x="2057048" y="2099684"/>
              <a:ext cx="5321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defTabSz="914400">
                <a:buNone/>
              </a:pPr>
              <a:r>
                <a:rPr lang="zh-CN" sz="1400" b="1" i="0">
                  <a:solidFill>
                    <a:schemeClr val="tx1"/>
                  </a:solidFill>
                  <a:latin typeface="Arial Narrow"/>
                  <a:ea typeface="+mn-ea"/>
                  <a:cs typeface="+mn-cs"/>
                </a:rPr>
                <a:t>100,000</a:t>
              </a:r>
            </a:p>
          </p:txBody>
        </p:sp>
        <p:sp>
          <p:nvSpPr>
            <p:cNvPr id="20" name="Rectangle 13"/>
            <p:cNvSpPr>
              <a:spLocks noChangeArrowheads="1"/>
            </p:cNvSpPr>
            <p:nvPr/>
          </p:nvSpPr>
          <p:spPr bwMode="auto">
            <a:xfrm>
              <a:off x="2800350" y="5311775"/>
              <a:ext cx="6299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defTabSz="914400">
                <a:buNone/>
              </a:pPr>
              <a:r>
                <a:rPr lang="zh-CN" sz="1400" b="1" i="0">
                  <a:solidFill>
                    <a:schemeClr val="tx1"/>
                  </a:solidFill>
                  <a:latin typeface="Arial Narrow"/>
                  <a:ea typeface="+mn-ea"/>
                  <a:cs typeface="+mn-cs"/>
                </a:rPr>
                <a:t>非极性</a:t>
              </a:r>
              <a:endParaRPr lang="en-US" sz="1400" dirty="0">
                <a:latin typeface="+mj-lt"/>
              </a:endParaRPr>
            </a:p>
          </p:txBody>
        </p:sp>
        <p:sp>
          <p:nvSpPr>
            <p:cNvPr id="21" name="Rectangle 14"/>
            <p:cNvSpPr>
              <a:spLocks noChangeArrowheads="1"/>
            </p:cNvSpPr>
            <p:nvPr/>
          </p:nvSpPr>
          <p:spPr bwMode="auto">
            <a:xfrm>
              <a:off x="5943600" y="5311775"/>
              <a:ext cx="7053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defTabSz="914400">
                <a:buNone/>
              </a:pPr>
              <a:r>
                <a:rPr lang="zh-CN" sz="1400" b="1" i="0">
                  <a:solidFill>
                    <a:schemeClr val="tx1"/>
                  </a:solidFill>
                  <a:latin typeface="Arial Narrow"/>
                  <a:ea typeface="+mn-ea"/>
                  <a:cs typeface="+mn-cs"/>
                </a:rPr>
                <a:t>强极性</a:t>
              </a:r>
              <a:endParaRPr lang="en-US" sz="1400" dirty="0">
                <a:latin typeface="+mj-lt"/>
              </a:endParaRPr>
            </a:p>
          </p:txBody>
        </p:sp>
        <p:sp>
          <p:nvSpPr>
            <p:cNvPr id="22" name="Rectangle 15"/>
            <p:cNvSpPr>
              <a:spLocks noChangeArrowheads="1"/>
            </p:cNvSpPr>
            <p:nvPr/>
          </p:nvSpPr>
          <p:spPr bwMode="auto">
            <a:xfrm>
              <a:off x="2549525" y="5122863"/>
              <a:ext cx="1635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defTabSz="914400">
                <a:buNone/>
              </a:pPr>
              <a:r>
                <a:rPr lang="zh-CN" sz="1400" b="1" i="0">
                  <a:solidFill>
                    <a:schemeClr val="tx1"/>
                  </a:solidFill>
                  <a:latin typeface="Arial Narrow"/>
                  <a:ea typeface="+mn-ea"/>
                  <a:cs typeface="+mn-cs"/>
                </a:rPr>
                <a:t>10</a:t>
              </a:r>
            </a:p>
          </p:txBody>
        </p:sp>
        <p:sp>
          <p:nvSpPr>
            <p:cNvPr id="23" name="Text Box 16"/>
            <p:cNvSpPr txBox="1">
              <a:spLocks noChangeArrowheads="1"/>
            </p:cNvSpPr>
            <p:nvPr/>
          </p:nvSpPr>
          <p:spPr bwMode="auto">
            <a:xfrm>
              <a:off x="5084710" y="3770412"/>
              <a:ext cx="503343" cy="30777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defTabSz="914400">
                <a:buNone/>
              </a:pPr>
              <a:r>
                <a:rPr lang="zh-CN" sz="2000" b="1" i="0">
                  <a:solidFill>
                    <a:srgbClr val="FFFFFF"/>
                  </a:solidFill>
                  <a:latin typeface="Arial Narrow"/>
                  <a:ea typeface="+mn-ea"/>
                  <a:cs typeface="+mn-cs"/>
                </a:rPr>
                <a:t>APCI</a:t>
              </a:r>
            </a:p>
          </p:txBody>
        </p:sp>
        <p:sp>
          <p:nvSpPr>
            <p:cNvPr id="24" name="Text Box 17"/>
            <p:cNvSpPr txBox="1">
              <a:spLocks noChangeArrowheads="1"/>
            </p:cNvSpPr>
            <p:nvPr/>
          </p:nvSpPr>
          <p:spPr bwMode="auto">
            <a:xfrm>
              <a:off x="4540194" y="2360712"/>
              <a:ext cx="339837" cy="30777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defTabSz="914400">
                <a:buNone/>
              </a:pPr>
              <a:r>
                <a:rPr lang="zh-CN" sz="2000" b="1" i="0">
                  <a:solidFill>
                    <a:srgbClr val="FFFFFF"/>
                  </a:solidFill>
                  <a:latin typeface="Arial Narrow"/>
                  <a:ea typeface="+mn-ea"/>
                  <a:cs typeface="+mn-cs"/>
                </a:rPr>
                <a:t>ESI</a:t>
              </a:r>
            </a:p>
          </p:txBody>
        </p:sp>
        <p:sp>
          <p:nvSpPr>
            <p:cNvPr id="25" name="Text Box 18"/>
            <p:cNvSpPr txBox="1">
              <a:spLocks noChangeArrowheads="1"/>
            </p:cNvSpPr>
            <p:nvPr/>
          </p:nvSpPr>
          <p:spPr bwMode="auto">
            <a:xfrm>
              <a:off x="3024190" y="3351312"/>
              <a:ext cx="492121" cy="30777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defTabSz="914400">
                <a:buNone/>
              </a:pPr>
              <a:r>
                <a:rPr lang="zh-CN" sz="2000" b="1" i="0">
                  <a:solidFill>
                    <a:srgbClr val="FFFFFF"/>
                  </a:solidFill>
                  <a:latin typeface="Arial Narrow"/>
                  <a:ea typeface="+mn-ea"/>
                  <a:cs typeface="+mn-cs"/>
                </a:rPr>
                <a:t>APPI</a:t>
              </a:r>
            </a:p>
          </p:txBody>
        </p:sp>
        <p:sp>
          <p:nvSpPr>
            <p:cNvPr id="26" name="AutoShape 19"/>
            <p:cNvSpPr>
              <a:spLocks noChangeArrowheads="1"/>
            </p:cNvSpPr>
            <p:nvPr/>
          </p:nvSpPr>
          <p:spPr bwMode="auto">
            <a:xfrm>
              <a:off x="2913063" y="4038600"/>
              <a:ext cx="1108075" cy="1152525"/>
            </a:xfrm>
            <a:prstGeom prst="roundRect">
              <a:avLst>
                <a:gd name="adj" fmla="val 13269"/>
              </a:avLst>
            </a:prstGeom>
            <a:solidFill>
              <a:schemeClr val="accent4">
                <a:lumMod val="60000"/>
                <a:lumOff val="40000"/>
              </a:schemeClr>
            </a:solidFill>
            <a:ln w="38100">
              <a:noFill/>
              <a:round/>
              <a:headEnd/>
              <a:tailEnd/>
            </a:ln>
          </p:spPr>
          <p:txBody>
            <a:bodyPr/>
            <a:lstStyle/>
            <a:p>
              <a:pPr>
                <a:spcBef>
                  <a:spcPct val="0"/>
                </a:spcBef>
              </a:pPr>
              <a:endParaRPr lang="en-US" sz="3000" b="1" dirty="0">
                <a:solidFill>
                  <a:srgbClr val="0085D5"/>
                </a:solidFill>
              </a:endParaRPr>
            </a:p>
          </p:txBody>
        </p:sp>
        <p:sp>
          <p:nvSpPr>
            <p:cNvPr id="27" name="Text Box 20"/>
            <p:cNvSpPr txBox="1">
              <a:spLocks noChangeArrowheads="1"/>
            </p:cNvSpPr>
            <p:nvPr/>
          </p:nvSpPr>
          <p:spPr bwMode="auto">
            <a:xfrm>
              <a:off x="3217983" y="4075212"/>
              <a:ext cx="631583" cy="307777"/>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defTabSz="914400">
                <a:buNone/>
              </a:pPr>
              <a:r>
                <a:rPr lang="zh-CN" sz="2000" b="1" i="0" dirty="0">
                  <a:solidFill>
                    <a:srgbClr val="FFFFFF"/>
                  </a:solidFill>
                  <a:latin typeface="Arial Narrow"/>
                  <a:ea typeface="+mn-ea"/>
                  <a:cs typeface="+mn-cs"/>
                </a:rPr>
                <a:t>GCMS</a:t>
              </a:r>
              <a:endParaRPr lang="en-US" sz="2000" b="1" dirty="0">
                <a:solidFill>
                  <a:schemeClr val="bg1"/>
                </a:solidFill>
                <a:latin typeface="+mj-lt"/>
              </a:endParaRPr>
            </a:p>
          </p:txBody>
        </p:sp>
      </p:grpSp>
      <p:sp>
        <p:nvSpPr>
          <p:cNvPr id="28" name="TextBox 27"/>
          <p:cNvSpPr txBox="1"/>
          <p:nvPr/>
        </p:nvSpPr>
        <p:spPr>
          <a:xfrm>
            <a:off x="4680000" y="2270400"/>
            <a:ext cx="4281714" cy="1431161"/>
          </a:xfrm>
          <a:prstGeom prst="rect">
            <a:avLst/>
          </a:prstGeom>
          <a:noFill/>
        </p:spPr>
        <p:txBody>
          <a:bodyPr wrap="square" rtlCol="0">
            <a:spAutoFit/>
          </a:bodyPr>
          <a:lstStyle/>
          <a:p>
            <a:pPr algn="l" defTabSz="914400">
              <a:spcAft>
                <a:spcPts val="600"/>
              </a:spcAft>
              <a:buNone/>
            </a:pPr>
            <a:r>
              <a:rPr lang="zh-CN" sz="1800" b="0" i="0" dirty="0">
                <a:solidFill>
                  <a:srgbClr val="000000"/>
                </a:solidFill>
                <a:latin typeface="Arial"/>
                <a:ea typeface="+mn-ea"/>
                <a:cs typeface="+mn-cs"/>
              </a:rPr>
              <a:t>ESI	电喷雾电离</a:t>
            </a:r>
          </a:p>
          <a:p>
            <a:pPr algn="l" defTabSz="914400">
              <a:spcAft>
                <a:spcPts val="600"/>
              </a:spcAft>
              <a:buNone/>
            </a:pPr>
            <a:r>
              <a:rPr lang="zh-CN" sz="1800" b="0" i="0" dirty="0">
                <a:solidFill>
                  <a:srgbClr val="000000"/>
                </a:solidFill>
                <a:latin typeface="Arial"/>
                <a:ea typeface="+mn-ea"/>
                <a:cs typeface="+mn-cs"/>
              </a:rPr>
              <a:t>APPI	大气压光电离</a:t>
            </a:r>
          </a:p>
          <a:p>
            <a:pPr algn="l" defTabSz="914400">
              <a:spcAft>
                <a:spcPts val="600"/>
              </a:spcAft>
              <a:buNone/>
            </a:pPr>
            <a:r>
              <a:rPr lang="zh-CN" sz="1800" b="0" i="0" dirty="0">
                <a:solidFill>
                  <a:srgbClr val="000000"/>
                </a:solidFill>
                <a:latin typeface="Arial"/>
                <a:ea typeface="+mn-ea"/>
                <a:cs typeface="+mn-cs"/>
              </a:rPr>
              <a:t>APCI	大气压化学电离</a:t>
            </a:r>
          </a:p>
          <a:p>
            <a:pPr algn="l" defTabSz="914400">
              <a:buNone/>
            </a:pPr>
            <a:r>
              <a:rPr lang="zh-CN" sz="1800" b="0" i="0" dirty="0">
                <a:solidFill>
                  <a:srgbClr val="000000"/>
                </a:solidFill>
                <a:latin typeface="Arial"/>
                <a:ea typeface="+mn-ea"/>
                <a:cs typeface="+mn-cs"/>
              </a:rPr>
              <a:t>GC/MS	气相色谱/质谱联用系统</a:t>
            </a:r>
          </a:p>
        </p:txBody>
      </p:sp>
      <p:grpSp>
        <p:nvGrpSpPr>
          <p:cNvPr id="29" name="Group 28"/>
          <p:cNvGrpSpPr/>
          <p:nvPr/>
        </p:nvGrpSpPr>
        <p:grpSpPr>
          <a:xfrm>
            <a:off x="0" y="6085641"/>
            <a:ext cx="619067" cy="246221"/>
            <a:chOff x="1689099" y="6028267"/>
            <a:chExt cx="1087983" cy="246221"/>
          </a:xfrm>
        </p:grpSpPr>
        <p:sp>
          <p:nvSpPr>
            <p:cNvPr id="30" name="Action Button: Custom 29">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evron 30">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Chevron 31">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163726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Narrow"/>
              </a:rPr>
              <a:t>工作原理</a:t>
            </a:r>
            <a:br>
              <a:rPr lang="de-DE" sz="3800" b="0" i="0" dirty="0">
                <a:solidFill>
                  <a:srgbClr val="000000"/>
                </a:solidFill>
                <a:latin typeface="Arial Narrow"/>
                <a:ea typeface="+mj-ea"/>
                <a:cs typeface="Arial Narrow"/>
              </a:rPr>
            </a:br>
            <a:r>
              <a:rPr lang="de-DE" sz="3100" b="0" i="0" dirty="0">
                <a:solidFill>
                  <a:srgbClr val="000000"/>
                </a:solidFill>
              </a:rPr>
              <a:t>离子化 —</a:t>
            </a:r>
            <a:r>
              <a:rPr lang="zh-CN" altLang="de-DE" sz="3100" dirty="0">
                <a:latin typeface="Arial"/>
                <a:cs typeface="Arial"/>
              </a:rPr>
              <a:t>电</a:t>
            </a:r>
            <a:r>
              <a:rPr lang="zh-CN" altLang="en-US" sz="3100" dirty="0">
                <a:cs typeface="Arial"/>
              </a:rPr>
              <a:t>子电离</a:t>
            </a:r>
            <a:r>
              <a:rPr lang="de-DE" sz="3100" b="0" i="0" dirty="0">
                <a:solidFill>
                  <a:srgbClr val="000000"/>
                </a:solidFill>
              </a:rPr>
              <a:t>(EI)</a:t>
            </a:r>
            <a:br>
              <a:rPr lang="de-DE" sz="31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5" name="Content Placeholder 4"/>
          <p:cNvSpPr>
            <a:spLocks noGrp="1"/>
          </p:cNvSpPr>
          <p:nvPr>
            <p:ph idx="1"/>
          </p:nvPr>
        </p:nvSpPr>
        <p:spPr>
          <a:xfrm>
            <a:off x="228600" y="1508400"/>
            <a:ext cx="8915400" cy="4562856"/>
          </a:xfrm>
        </p:spPr>
        <p:txBody>
          <a:bodyPr>
            <a:normAutofit/>
          </a:bodyPr>
          <a:lstStyle/>
          <a:p>
            <a:r>
              <a:rPr lang="zh-CN" altLang="de-DE" sz="1600" dirty="0">
                <a:solidFill>
                  <a:srgbClr val="000000"/>
                </a:solidFill>
                <a:cs typeface="Arial"/>
              </a:rPr>
              <a:t>电</a:t>
            </a:r>
            <a:r>
              <a:rPr lang="zh-CN" altLang="en-US" sz="1600" dirty="0">
                <a:solidFill>
                  <a:srgbClr val="000000"/>
                </a:solidFill>
                <a:cs typeface="Arial"/>
              </a:rPr>
              <a:t>子电离 </a:t>
            </a:r>
            <a:r>
              <a:rPr lang="zh-CN" sz="1600" b="0" i="0" dirty="0">
                <a:solidFill>
                  <a:srgbClr val="000000"/>
                </a:solidFill>
                <a:latin typeface="Arial"/>
                <a:ea typeface="+mn-ea"/>
                <a:cs typeface="Arial"/>
              </a:rPr>
              <a:t>(EI) 是一种成熟的离子化方法，也是气相色谱 (GC) 中最常用的方法。</a:t>
            </a:r>
          </a:p>
          <a:p>
            <a:pPr marL="0" indent="0" algn="l" defTabSz="685800">
              <a:spcBef>
                <a:spcPts val="1400"/>
              </a:spcBef>
              <a:buNone/>
            </a:pPr>
            <a:r>
              <a:rPr lang="zh-CN" sz="1600" b="0" i="0" dirty="0">
                <a:solidFill>
                  <a:srgbClr val="000000"/>
                </a:solidFill>
                <a:latin typeface="Arial"/>
                <a:ea typeface="+mn-ea"/>
                <a:cs typeface="Arial"/>
              </a:rPr>
              <a:t>流出气相色谱仪的分子受到电子束 (70 eV) 的轰击，失去一个电子后得到带电离子。</a:t>
            </a:r>
          </a:p>
          <a:p>
            <a:pPr marL="0" indent="0" algn="l" defTabSz="685800">
              <a:spcBef>
                <a:spcPts val="1400"/>
              </a:spcBef>
              <a:buNone/>
            </a:pPr>
            <a:r>
              <a:rPr lang="zh-CN" sz="2000" b="0" i="0" dirty="0">
                <a:solidFill>
                  <a:srgbClr val="000000"/>
                </a:solidFill>
                <a:latin typeface="Arial"/>
                <a:ea typeface="+mn-ea"/>
                <a:cs typeface="Arial"/>
              </a:rPr>
              <a:t>	</a:t>
            </a:r>
            <a:r>
              <a:rPr lang="zh-CN" sz="1800" b="0" i="0" dirty="0">
                <a:solidFill>
                  <a:srgbClr val="000000"/>
                </a:solidFill>
                <a:latin typeface="Arial"/>
                <a:ea typeface="+mn-ea"/>
                <a:cs typeface="Arial"/>
              </a:rPr>
              <a:t>CH</a:t>
            </a:r>
            <a:r>
              <a:rPr lang="zh-CN" sz="1800" b="0" i="0" baseline="-25000" dirty="0">
                <a:solidFill>
                  <a:srgbClr val="000000"/>
                </a:solidFill>
                <a:latin typeface="Arial"/>
                <a:ea typeface="+mn-ea"/>
                <a:cs typeface="Arial"/>
              </a:rPr>
              <a:t>3</a:t>
            </a:r>
            <a:r>
              <a:rPr lang="zh-CN" sz="1800" b="0" i="0" dirty="0">
                <a:solidFill>
                  <a:srgbClr val="000000"/>
                </a:solidFill>
                <a:latin typeface="Arial"/>
                <a:ea typeface="+mn-ea"/>
                <a:cs typeface="Arial"/>
              </a:rPr>
              <a:t>OH + 1 电子 </a:t>
            </a:r>
            <a:r>
              <a:rPr lang="zh-CN" sz="1800" b="0" i="0" dirty="0">
                <a:solidFill>
                  <a:srgbClr val="000000"/>
                </a:solidFill>
                <a:latin typeface="Arial"/>
                <a:ea typeface="+mn-ea"/>
                <a:cs typeface="Arial"/>
                <a:sym typeface="Symbol"/>
              </a:rPr>
              <a:t></a:t>
            </a:r>
            <a:r>
              <a:rPr lang="zh-CN" sz="1800" b="0" i="0" dirty="0">
                <a:solidFill>
                  <a:srgbClr val="000000"/>
                </a:solidFill>
                <a:latin typeface="Arial"/>
                <a:ea typeface="+mn-ea"/>
                <a:cs typeface="Arial"/>
              </a:rPr>
              <a:t>    </a:t>
            </a:r>
            <a:r>
              <a:rPr lang="zh-CN" sz="1800" b="0" i="0" dirty="0">
                <a:solidFill>
                  <a:srgbClr val="0085D5"/>
                </a:solidFill>
                <a:latin typeface="Arial"/>
                <a:ea typeface="+mn-ea"/>
                <a:cs typeface="Arial"/>
              </a:rPr>
              <a:t>CH</a:t>
            </a:r>
            <a:r>
              <a:rPr lang="zh-CN" sz="1800" b="0" i="0" baseline="-25000" dirty="0">
                <a:solidFill>
                  <a:srgbClr val="0085D5"/>
                </a:solidFill>
                <a:latin typeface="Arial"/>
                <a:ea typeface="+mn-ea"/>
                <a:cs typeface="Arial"/>
              </a:rPr>
              <a:t>3</a:t>
            </a:r>
            <a:r>
              <a:rPr lang="zh-CN" sz="1800" b="0" i="0" dirty="0">
                <a:solidFill>
                  <a:srgbClr val="0085D5"/>
                </a:solidFill>
                <a:latin typeface="Arial"/>
                <a:ea typeface="+mn-ea"/>
                <a:cs typeface="Arial"/>
              </a:rPr>
              <a:t>OH</a:t>
            </a:r>
            <a:r>
              <a:rPr lang="zh-CN" sz="1800" b="0" i="0" baseline="30000" dirty="0">
                <a:solidFill>
                  <a:srgbClr val="0085D5"/>
                </a:solidFill>
                <a:latin typeface="Arial"/>
                <a:ea typeface="+mn-ea"/>
                <a:cs typeface="Arial"/>
              </a:rPr>
              <a:t>+</a:t>
            </a:r>
            <a:r>
              <a:rPr lang="zh-CN" sz="1800" b="0" i="0" baseline="30000" dirty="0">
                <a:solidFill>
                  <a:srgbClr val="0085D5"/>
                </a:solidFill>
                <a:latin typeface="Arial"/>
                <a:ea typeface="+mn-ea"/>
                <a:cs typeface="Arial"/>
                <a:sym typeface="Symbol"/>
              </a:rPr>
              <a:t></a:t>
            </a:r>
            <a:r>
              <a:rPr lang="zh-CN" sz="1800" b="0" i="0" dirty="0">
                <a:solidFill>
                  <a:srgbClr val="000000"/>
                </a:solidFill>
                <a:latin typeface="Arial"/>
                <a:ea typeface="+mn-ea"/>
                <a:cs typeface="Arial"/>
              </a:rPr>
              <a:t> + </a:t>
            </a:r>
            <a:r>
              <a:rPr lang="de-AT" altLang="zh-CN" sz="1800" b="0" i="0" dirty="0">
                <a:solidFill>
                  <a:srgbClr val="000000"/>
                </a:solidFill>
                <a:latin typeface="Arial"/>
                <a:ea typeface="+mn-ea"/>
                <a:cs typeface="Arial"/>
              </a:rPr>
              <a:t>2e</a:t>
            </a:r>
            <a:r>
              <a:rPr lang="de-AT" altLang="zh-CN" sz="1800" b="0" i="0" baseline="30000" dirty="0">
                <a:solidFill>
                  <a:srgbClr val="000000"/>
                </a:solidFill>
                <a:latin typeface="Arial"/>
                <a:ea typeface="+mn-ea"/>
                <a:cs typeface="Arial"/>
              </a:rPr>
              <a:t>-</a:t>
            </a:r>
            <a:endParaRPr lang="zh-CN" sz="1800" b="0" i="0" baseline="30000" dirty="0">
              <a:solidFill>
                <a:srgbClr val="000000"/>
              </a:solidFill>
              <a:latin typeface="Arial"/>
              <a:ea typeface="+mn-ea"/>
              <a:cs typeface="Arial"/>
              <a:sym typeface="Symbol"/>
            </a:endParaRPr>
          </a:p>
          <a:p>
            <a:pPr marL="0" indent="0" algn="l" defTabSz="685800">
              <a:spcBef>
                <a:spcPts val="1400"/>
              </a:spcBef>
              <a:spcAft>
                <a:spcPts val="1000"/>
              </a:spcAft>
              <a:buNone/>
            </a:pPr>
            <a:r>
              <a:rPr lang="zh-CN" sz="1600" b="0" i="0" dirty="0">
                <a:solidFill>
                  <a:srgbClr val="000000"/>
                </a:solidFill>
                <a:latin typeface="Arial"/>
                <a:ea typeface="+mn-ea"/>
                <a:cs typeface="Arial"/>
              </a:rPr>
              <a:t>EI 通常会产生单电荷分子离子和碎片离子（原分子的较小部分），可以用于结构解析。</a:t>
            </a:r>
          </a:p>
          <a:p>
            <a:pPr marL="0" indent="0" algn="l" defTabSz="685800">
              <a:spcBef>
                <a:spcPts val="1400"/>
              </a:spcBef>
              <a:buNone/>
            </a:pPr>
            <a:r>
              <a:rPr lang="zh-CN" sz="1600" b="0" i="0" dirty="0">
                <a:solidFill>
                  <a:srgbClr val="000000"/>
                </a:solidFill>
                <a:latin typeface="Arial"/>
                <a:ea typeface="+mn-ea"/>
                <a:cs typeface="Arial"/>
              </a:rPr>
              <a:t>	</a:t>
            </a:r>
            <a:r>
              <a:rPr lang="zh-CN" sz="1600" b="0" i="0" dirty="0">
                <a:solidFill>
                  <a:srgbClr val="0085D5"/>
                </a:solidFill>
                <a:latin typeface="Arial"/>
                <a:ea typeface="+mn-ea"/>
                <a:cs typeface="Arial"/>
              </a:rPr>
              <a:t>CH</a:t>
            </a:r>
            <a:r>
              <a:rPr lang="zh-CN" sz="1600" b="0" i="0" baseline="-25000" dirty="0">
                <a:solidFill>
                  <a:srgbClr val="0085D5"/>
                </a:solidFill>
                <a:latin typeface="Arial"/>
                <a:ea typeface="+mn-ea"/>
                <a:cs typeface="Arial"/>
              </a:rPr>
              <a:t>3</a:t>
            </a:r>
            <a:r>
              <a:rPr lang="zh-CN" sz="1600" b="0" i="0" dirty="0">
                <a:solidFill>
                  <a:srgbClr val="0085D5"/>
                </a:solidFill>
                <a:latin typeface="Arial"/>
                <a:ea typeface="+mn-ea"/>
                <a:cs typeface="Arial"/>
              </a:rPr>
              <a:t>OH</a:t>
            </a:r>
            <a:r>
              <a:rPr lang="zh-CN" sz="1600" b="0" i="0" baseline="30000" dirty="0">
                <a:solidFill>
                  <a:srgbClr val="0085D5"/>
                </a:solidFill>
                <a:latin typeface="Arial"/>
                <a:ea typeface="+mn-ea"/>
                <a:cs typeface="Arial"/>
              </a:rPr>
              <a:t>+</a:t>
            </a:r>
            <a:r>
              <a:rPr lang="zh-CN" sz="1600" b="0" i="0" baseline="30000" dirty="0">
                <a:solidFill>
                  <a:srgbClr val="0085D5"/>
                </a:solidFill>
                <a:latin typeface="Arial"/>
                <a:ea typeface="+mn-ea"/>
                <a:cs typeface="Arial"/>
                <a:sym typeface="Symbol"/>
              </a:rPr>
              <a:t></a:t>
            </a:r>
            <a:r>
              <a:rPr lang="zh-CN" sz="1600" b="0" i="0" baseline="30000" dirty="0">
                <a:solidFill>
                  <a:srgbClr val="000000"/>
                </a:solidFill>
                <a:latin typeface="Arial"/>
                <a:ea typeface="+mn-ea"/>
                <a:cs typeface="Arial"/>
              </a:rPr>
              <a:t> </a:t>
            </a:r>
            <a:r>
              <a:rPr lang="zh-CN" sz="1600" b="0" i="0" dirty="0">
                <a:solidFill>
                  <a:srgbClr val="000000"/>
                </a:solidFill>
                <a:latin typeface="Arial"/>
                <a:ea typeface="+mn-ea"/>
                <a:cs typeface="Arial"/>
                <a:sym typeface="Symbol"/>
              </a:rPr>
              <a:t></a:t>
            </a:r>
            <a:r>
              <a:rPr lang="zh-CN" sz="1600" b="0" i="0" dirty="0">
                <a:solidFill>
                  <a:srgbClr val="000000"/>
                </a:solidFill>
                <a:latin typeface="Arial"/>
                <a:ea typeface="+mn-ea"/>
                <a:cs typeface="Arial"/>
              </a:rPr>
              <a:t>    </a:t>
            </a:r>
            <a:r>
              <a:rPr lang="zh-CN" sz="1600" b="0" i="0" dirty="0">
                <a:solidFill>
                  <a:srgbClr val="FFC000"/>
                </a:solidFill>
                <a:latin typeface="Arial"/>
                <a:ea typeface="+mn-ea"/>
                <a:cs typeface="Arial"/>
              </a:rPr>
              <a:t>CH</a:t>
            </a:r>
            <a:r>
              <a:rPr lang="zh-CN" sz="1600" b="0" i="0" baseline="-25000" dirty="0">
                <a:solidFill>
                  <a:srgbClr val="FFC000"/>
                </a:solidFill>
                <a:latin typeface="Arial"/>
                <a:ea typeface="+mn-ea"/>
                <a:cs typeface="Arial"/>
              </a:rPr>
              <a:t>2</a:t>
            </a:r>
            <a:r>
              <a:rPr lang="zh-CN" sz="1600" b="0" i="0" dirty="0">
                <a:solidFill>
                  <a:srgbClr val="FFC000"/>
                </a:solidFill>
                <a:latin typeface="Arial"/>
                <a:ea typeface="+mn-ea"/>
                <a:cs typeface="Arial"/>
              </a:rPr>
              <a:t>OH</a:t>
            </a:r>
            <a:r>
              <a:rPr lang="zh-CN" sz="1600" b="0" i="0" baseline="30000" dirty="0">
                <a:solidFill>
                  <a:srgbClr val="FFC000"/>
                </a:solidFill>
                <a:latin typeface="Arial"/>
                <a:ea typeface="+mn-ea"/>
                <a:cs typeface="Arial"/>
              </a:rPr>
              <a:t>+</a:t>
            </a:r>
            <a:r>
              <a:rPr lang="zh-CN" sz="1600" b="0" i="0" baseline="30000" dirty="0">
                <a:solidFill>
                  <a:srgbClr val="000000"/>
                </a:solidFill>
                <a:latin typeface="Arial"/>
                <a:ea typeface="+mn-ea"/>
                <a:cs typeface="Arial"/>
              </a:rPr>
              <a:t> </a:t>
            </a:r>
            <a:r>
              <a:rPr lang="zh-CN" sz="1600" b="0" i="0" dirty="0">
                <a:solidFill>
                  <a:srgbClr val="000000"/>
                </a:solidFill>
                <a:latin typeface="Arial"/>
                <a:ea typeface="+mn-ea"/>
                <a:cs typeface="Arial"/>
              </a:rPr>
              <a:t>+ H</a:t>
            </a:r>
            <a:r>
              <a:rPr lang="zh-CN" sz="1600" b="0" i="0" baseline="30000" dirty="0">
                <a:solidFill>
                  <a:srgbClr val="000000"/>
                </a:solidFill>
                <a:latin typeface="Arial"/>
                <a:ea typeface="+mn-ea"/>
                <a:cs typeface="Arial"/>
                <a:sym typeface="Symbol"/>
              </a:rPr>
              <a:t></a:t>
            </a:r>
            <a:r>
              <a:rPr lang="zh-CN" sz="1600" b="0" i="0" baseline="30000" dirty="0">
                <a:solidFill>
                  <a:srgbClr val="000000"/>
                </a:solidFill>
                <a:latin typeface="Arial"/>
                <a:ea typeface="+mn-ea"/>
                <a:cs typeface="Arial"/>
              </a:rPr>
              <a:t>  </a:t>
            </a:r>
            <a:r>
              <a:rPr lang="zh-CN" sz="1600" b="0" i="0" dirty="0">
                <a:solidFill>
                  <a:srgbClr val="000000"/>
                </a:solidFill>
                <a:latin typeface="Arial"/>
                <a:ea typeface="+mn-ea"/>
                <a:cs typeface="Arial"/>
              </a:rPr>
              <a:t>或  CH</a:t>
            </a:r>
            <a:r>
              <a:rPr lang="zh-CN" sz="1600" b="0" i="0" baseline="-25000" dirty="0">
                <a:solidFill>
                  <a:srgbClr val="000000"/>
                </a:solidFill>
                <a:latin typeface="Arial"/>
                <a:ea typeface="+mn-ea"/>
                <a:cs typeface="Arial"/>
              </a:rPr>
              <a:t>3</a:t>
            </a:r>
            <a:r>
              <a:rPr lang="zh-CN" sz="1600" b="0" i="0" dirty="0">
                <a:solidFill>
                  <a:srgbClr val="000000"/>
                </a:solidFill>
                <a:latin typeface="Arial"/>
                <a:ea typeface="+mn-ea"/>
                <a:cs typeface="Arial"/>
              </a:rPr>
              <a:t>OH</a:t>
            </a:r>
            <a:r>
              <a:rPr lang="zh-CN" sz="1600" b="0" i="0" baseline="30000" dirty="0">
                <a:solidFill>
                  <a:srgbClr val="000000"/>
                </a:solidFill>
                <a:latin typeface="Arial"/>
                <a:ea typeface="+mn-ea"/>
                <a:cs typeface="Arial"/>
              </a:rPr>
              <a:t>+</a:t>
            </a:r>
            <a:r>
              <a:rPr lang="zh-CN" sz="1600" b="0" i="0" baseline="30000" dirty="0">
                <a:solidFill>
                  <a:srgbClr val="000000"/>
                </a:solidFill>
                <a:latin typeface="Arial"/>
                <a:ea typeface="+mn-ea"/>
                <a:cs typeface="Arial"/>
                <a:sym typeface="Symbol"/>
              </a:rPr>
              <a:t></a:t>
            </a:r>
            <a:r>
              <a:rPr lang="zh-CN" sz="1600" b="0" i="0" baseline="30000" dirty="0">
                <a:solidFill>
                  <a:srgbClr val="000000"/>
                </a:solidFill>
                <a:latin typeface="Arial"/>
                <a:ea typeface="+mn-ea"/>
                <a:cs typeface="Arial"/>
              </a:rPr>
              <a:t> </a:t>
            </a:r>
            <a:r>
              <a:rPr lang="zh-CN" sz="1600" b="0" i="0" dirty="0">
                <a:solidFill>
                  <a:srgbClr val="000000"/>
                </a:solidFill>
                <a:latin typeface="Arial"/>
                <a:ea typeface="+mn-ea"/>
                <a:cs typeface="Arial"/>
                <a:sym typeface="Symbol"/>
              </a:rPr>
              <a:t></a:t>
            </a:r>
            <a:r>
              <a:rPr lang="zh-CN" sz="1600" b="0" i="0" dirty="0">
                <a:solidFill>
                  <a:srgbClr val="000000"/>
                </a:solidFill>
                <a:latin typeface="Arial"/>
                <a:ea typeface="+mn-ea"/>
                <a:cs typeface="Arial"/>
              </a:rPr>
              <a:t>    </a:t>
            </a:r>
            <a:r>
              <a:rPr lang="zh-CN" sz="1600" b="0" i="0" dirty="0">
                <a:solidFill>
                  <a:srgbClr val="FFC000"/>
                </a:solidFill>
                <a:latin typeface="Arial"/>
                <a:ea typeface="+mn-ea"/>
                <a:cs typeface="Arial"/>
              </a:rPr>
              <a:t>CH</a:t>
            </a:r>
            <a:r>
              <a:rPr lang="zh-CN" sz="1600" b="0" i="0" baseline="-25000" dirty="0">
                <a:solidFill>
                  <a:srgbClr val="FFC000"/>
                </a:solidFill>
                <a:latin typeface="Arial"/>
                <a:ea typeface="+mn-ea"/>
                <a:cs typeface="Arial"/>
              </a:rPr>
              <a:t>3</a:t>
            </a:r>
            <a:r>
              <a:rPr lang="zh-CN" sz="1600" b="0" i="0" baseline="30000" dirty="0">
                <a:solidFill>
                  <a:srgbClr val="FFC000"/>
                </a:solidFill>
                <a:latin typeface="Arial"/>
                <a:ea typeface="+mn-ea"/>
                <a:cs typeface="Arial"/>
              </a:rPr>
              <a:t>+</a:t>
            </a:r>
            <a:r>
              <a:rPr lang="zh-CN" sz="1600" b="0" i="0" baseline="30000" dirty="0">
                <a:solidFill>
                  <a:srgbClr val="000000"/>
                </a:solidFill>
                <a:latin typeface="Arial"/>
                <a:ea typeface="+mn-ea"/>
                <a:cs typeface="Arial"/>
              </a:rPr>
              <a:t> </a:t>
            </a:r>
            <a:r>
              <a:rPr lang="zh-CN" sz="1600" b="0" i="0" dirty="0">
                <a:solidFill>
                  <a:srgbClr val="000000"/>
                </a:solidFill>
                <a:latin typeface="Arial"/>
                <a:ea typeface="+mn-ea"/>
                <a:cs typeface="Arial"/>
              </a:rPr>
              <a:t>+ OH</a:t>
            </a:r>
            <a:r>
              <a:rPr lang="zh-CN" sz="1600" b="0" i="0" baseline="30000" dirty="0">
                <a:solidFill>
                  <a:srgbClr val="000000"/>
                </a:solidFill>
                <a:latin typeface="Arial"/>
                <a:ea typeface="+mn-ea"/>
                <a:cs typeface="Arial"/>
                <a:sym typeface="Symbol"/>
              </a:rPr>
              <a:t></a:t>
            </a:r>
            <a:r>
              <a:rPr lang="zh-CN" sz="1600" b="0" i="0" baseline="30000" dirty="0">
                <a:solidFill>
                  <a:srgbClr val="000000"/>
                </a:solidFill>
                <a:latin typeface="Arial"/>
                <a:ea typeface="+mn-ea"/>
                <a:cs typeface="Arial"/>
              </a:rPr>
              <a:t> </a:t>
            </a:r>
            <a:endParaRPr lang="en-US" sz="1600" dirty="0"/>
          </a:p>
          <a:p>
            <a:pPr marL="0" indent="0" algn="l" defTabSz="685800">
              <a:spcBef>
                <a:spcPts val="1400"/>
              </a:spcBef>
              <a:buNone/>
            </a:pPr>
            <a:r>
              <a:rPr lang="zh-CN" sz="1600" b="0" i="0" dirty="0">
                <a:solidFill>
                  <a:srgbClr val="000000"/>
                </a:solidFill>
                <a:latin typeface="Arial"/>
                <a:ea typeface="+mn-ea"/>
                <a:cs typeface="Arial"/>
              </a:rPr>
              <a:t>电子或光电倍增器能够检测分离出的离子。 </a:t>
            </a:r>
            <a:br>
              <a:rPr lang="zh-CN" sz="1600" b="0" i="0" dirty="0">
                <a:solidFill>
                  <a:srgbClr val="000000"/>
                </a:solidFill>
                <a:latin typeface="Arial"/>
                <a:ea typeface="+mn-ea"/>
                <a:cs typeface="Arial"/>
              </a:rPr>
            </a:br>
            <a:r>
              <a:rPr lang="zh-CN" sz="1600" b="0" i="0" dirty="0">
                <a:solidFill>
                  <a:srgbClr val="000000"/>
                </a:solidFill>
                <a:latin typeface="Arial"/>
                <a:ea typeface="+mn-ea"/>
                <a:cs typeface="Arial"/>
              </a:rPr>
              <a:t>得到的质谱图显示了给定质荷比下的信号强度。</a:t>
            </a:r>
          </a:p>
          <a:p>
            <a:pPr marL="0" indent="0" algn="l" defTabSz="685800">
              <a:spcBef>
                <a:spcPts val="1400"/>
              </a:spcBef>
              <a:buNone/>
            </a:pPr>
            <a:endParaRPr lang="en-US" sz="1800" dirty="0"/>
          </a:p>
          <a:p>
            <a:pPr marL="0" indent="0" algn="l" defTabSz="685800">
              <a:spcBef>
                <a:spcPts val="1400"/>
              </a:spcBef>
              <a:buNone/>
            </a:pPr>
            <a:endParaRPr lang="en-US" sz="1800" dirty="0"/>
          </a:p>
          <a:p>
            <a:pPr marL="0" indent="0" algn="l" defTabSz="685800">
              <a:spcBef>
                <a:spcPts val="1400"/>
              </a:spcBef>
              <a:buNone/>
            </a:pPr>
            <a:endParaRPr lang="en-US" sz="1800" dirty="0"/>
          </a:p>
        </p:txBody>
      </p:sp>
      <p:sp>
        <p:nvSpPr>
          <p:cNvPr id="6" name="Content Placeholder 2"/>
          <p:cNvSpPr txBox="1">
            <a:spLocks/>
          </p:cNvSpPr>
          <p:nvPr/>
        </p:nvSpPr>
        <p:spPr>
          <a:xfrm>
            <a:off x="-4646000" y="1138446"/>
            <a:ext cx="4188800" cy="4360654"/>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en-US" sz="1600" b="0" dirty="0"/>
          </a:p>
          <a:p>
            <a:endParaRPr lang="en-US" sz="1600" b="0" dirty="0"/>
          </a:p>
          <a:p>
            <a:endParaRPr lang="en-US" sz="1600" b="0" dirty="0"/>
          </a:p>
          <a:p>
            <a:endParaRPr lang="en-US" sz="1600" b="0" dirty="0"/>
          </a:p>
        </p:txBody>
      </p:sp>
      <p:sp>
        <p:nvSpPr>
          <p:cNvPr id="72" name="Content Placeholder 2"/>
          <p:cNvSpPr txBox="1">
            <a:spLocks/>
          </p:cNvSpPr>
          <p:nvPr/>
        </p:nvSpPr>
        <p:spPr>
          <a:xfrm>
            <a:off x="9490107" y="1144516"/>
            <a:ext cx="39600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en-US" sz="1600" b="0" dirty="0"/>
          </a:p>
        </p:txBody>
      </p:sp>
      <p:grpSp>
        <p:nvGrpSpPr>
          <p:cNvPr id="13" name="Group 12"/>
          <p:cNvGrpSpPr/>
          <p:nvPr/>
        </p:nvGrpSpPr>
        <p:grpSpPr>
          <a:xfrm>
            <a:off x="0" y="6085641"/>
            <a:ext cx="619067" cy="246221"/>
            <a:chOff x="1689099" y="6028267"/>
            <a:chExt cx="1087983" cy="246221"/>
          </a:xfrm>
        </p:grpSpPr>
        <p:sp>
          <p:nvSpPr>
            <p:cNvPr id="14" name="Action Button: Custom 13">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hevron 14">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hevron 15">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
        <p:nvSpPr>
          <p:cNvPr id="28" name="TextBox 27"/>
          <p:cNvSpPr txBox="1"/>
          <p:nvPr/>
        </p:nvSpPr>
        <p:spPr>
          <a:xfrm>
            <a:off x="6420509" y="3404223"/>
            <a:ext cx="1237839" cy="307777"/>
          </a:xfrm>
          <a:prstGeom prst="rect">
            <a:avLst/>
          </a:prstGeom>
          <a:noFill/>
        </p:spPr>
        <p:txBody>
          <a:bodyPr wrap="none" rtlCol="0">
            <a:spAutoFit/>
          </a:bodyPr>
          <a:lstStyle/>
          <a:p>
            <a:pPr algn="l" defTabSz="914400">
              <a:buNone/>
            </a:pPr>
            <a:r>
              <a:rPr lang="zh-CN" sz="1400" b="0" i="1" dirty="0">
                <a:solidFill>
                  <a:srgbClr val="FFC000"/>
                </a:solidFill>
                <a:latin typeface="Arial"/>
                <a:ea typeface="+mn-ea"/>
                <a:cs typeface="+mn-cs"/>
              </a:rPr>
              <a:t>碎片离子</a:t>
            </a:r>
          </a:p>
        </p:txBody>
      </p:sp>
      <p:sp>
        <p:nvSpPr>
          <p:cNvPr id="17" name="TextBox 16"/>
          <p:cNvSpPr txBox="1"/>
          <p:nvPr/>
        </p:nvSpPr>
        <p:spPr>
          <a:xfrm>
            <a:off x="6420509" y="2408623"/>
            <a:ext cx="1249060" cy="307777"/>
          </a:xfrm>
          <a:prstGeom prst="rect">
            <a:avLst/>
          </a:prstGeom>
          <a:noFill/>
        </p:spPr>
        <p:txBody>
          <a:bodyPr wrap="none" rtlCol="0">
            <a:spAutoFit/>
          </a:bodyPr>
          <a:lstStyle/>
          <a:p>
            <a:pPr algn="l" defTabSz="914400">
              <a:buNone/>
            </a:pPr>
            <a:r>
              <a:rPr lang="zh-CN" sz="1400" b="0" i="1" dirty="0">
                <a:solidFill>
                  <a:srgbClr val="0085D5"/>
                </a:solidFill>
                <a:latin typeface="Arial"/>
                <a:ea typeface="+mn-ea"/>
                <a:cs typeface="+mn-cs"/>
              </a:rPr>
              <a:t>分子离子</a:t>
            </a:r>
          </a:p>
        </p:txBody>
      </p:sp>
    </p:spTree>
    <p:extLst>
      <p:ext uri="{BB962C8B-B14F-4D97-AF65-F5344CB8AC3E}">
        <p14:creationId xmlns:p14="http://schemas.microsoft.com/office/powerpoint/2010/main" val="304640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Narrow"/>
              </a:rPr>
              <a:t>工作原理</a:t>
            </a:r>
            <a:br>
              <a:rPr lang="de-DE" sz="3800" b="0" i="0" dirty="0">
                <a:solidFill>
                  <a:srgbClr val="000000"/>
                </a:solidFill>
                <a:latin typeface="Arial Narrow"/>
                <a:ea typeface="+mj-ea"/>
                <a:cs typeface="Arial Narrow"/>
              </a:rPr>
            </a:br>
            <a:r>
              <a:rPr lang="de-DE" sz="3100" b="0" i="0" dirty="0">
                <a:solidFill>
                  <a:srgbClr val="000000"/>
                </a:solidFill>
              </a:rPr>
              <a:t>离子化 —</a:t>
            </a:r>
            <a:r>
              <a:rPr lang="zh-CN" altLang="de-DE" sz="3100" dirty="0">
                <a:latin typeface="Arial"/>
                <a:cs typeface="Arial"/>
              </a:rPr>
              <a:t>电</a:t>
            </a:r>
            <a:r>
              <a:rPr lang="zh-CN" altLang="en-US" sz="3100" dirty="0">
                <a:cs typeface="Arial"/>
              </a:rPr>
              <a:t>子电离</a:t>
            </a:r>
            <a:r>
              <a:rPr lang="de-DE" sz="3100" b="0" i="0" dirty="0">
                <a:solidFill>
                  <a:srgbClr val="000000"/>
                </a:solidFill>
              </a:rPr>
              <a:t>(EI)</a:t>
            </a:r>
            <a:br>
              <a:rPr lang="en-US" sz="3100" b="0" i="0" dirty="0">
                <a:solidFill>
                  <a:srgbClr val="000000"/>
                </a:solidFill>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3" name="Content Placeholder 2"/>
          <p:cNvSpPr>
            <a:spLocks noGrp="1"/>
          </p:cNvSpPr>
          <p:nvPr>
            <p:ph idx="1"/>
          </p:nvPr>
        </p:nvSpPr>
        <p:spPr>
          <a:xfrm>
            <a:off x="228600" y="1508400"/>
            <a:ext cx="8686800" cy="4562856"/>
          </a:xfrm>
        </p:spPr>
        <p:txBody>
          <a:bodyPr>
            <a:normAutofit/>
          </a:bodyPr>
          <a:lstStyle/>
          <a:p>
            <a:pPr marL="0" indent="0" algn="l" defTabSz="685800">
              <a:spcBef>
                <a:spcPts val="1400"/>
              </a:spcBef>
              <a:buNone/>
            </a:pPr>
            <a:r>
              <a:rPr lang="zh-CN" sz="1800" b="0" i="0">
                <a:solidFill>
                  <a:srgbClr val="000000"/>
                </a:solidFill>
                <a:latin typeface="Arial"/>
                <a:ea typeface="+mn-ea"/>
                <a:cs typeface="Arial"/>
              </a:rPr>
              <a:t>GC/MS 接口在高温下运行。 </a:t>
            </a:r>
            <a:endParaRPr lang="en-US" sz="1800" b="0" dirty="0"/>
          </a:p>
          <a:p>
            <a:pPr marL="0" indent="0" algn="l" defTabSz="685800">
              <a:spcBef>
                <a:spcPts val="1400"/>
              </a:spcBef>
              <a:buNone/>
            </a:pPr>
            <a:endParaRPr lang="en-US" sz="1800" dirty="0"/>
          </a:p>
        </p:txBody>
      </p:sp>
      <p:sp>
        <p:nvSpPr>
          <p:cNvPr id="33" name="TextBox 32"/>
          <p:cNvSpPr txBox="1"/>
          <p:nvPr/>
        </p:nvSpPr>
        <p:spPr>
          <a:xfrm>
            <a:off x="1262743" y="6052143"/>
            <a:ext cx="6135654" cy="276999"/>
          </a:xfrm>
          <a:prstGeom prst="rect">
            <a:avLst/>
          </a:prstGeom>
          <a:noFill/>
        </p:spPr>
        <p:txBody>
          <a:bodyPr wrap="none" lIns="0" rtlCol="0">
            <a:spAutoFit/>
          </a:bodyPr>
          <a:lstStyle/>
          <a:p>
            <a:r>
              <a:rPr lang="pt-BR" altLang="zh-CN" sz="1200" dirty="0">
                <a:solidFill>
                  <a:schemeClr val="accent2">
                    <a:lumMod val="75000"/>
                  </a:schemeClr>
                </a:solidFill>
              </a:rPr>
              <a:t>EI GC/MS </a:t>
            </a:r>
            <a:r>
              <a:rPr lang="zh-CN" altLang="en-US" sz="1200" dirty="0">
                <a:solidFill>
                  <a:schemeClr val="accent2">
                    <a:lumMod val="75000"/>
                  </a:schemeClr>
                </a:solidFill>
              </a:rPr>
              <a:t>接口。</a:t>
            </a:r>
            <a:r>
              <a:rPr lang="zh-CN" sz="1200" dirty="0">
                <a:solidFill>
                  <a:schemeClr val="accent2">
                    <a:lumMod val="75000"/>
                  </a:schemeClr>
                </a:solidFill>
              </a:rPr>
              <a:t>来源：</a:t>
            </a:r>
            <a:r>
              <a:rPr lang="zh-CN" sz="1200" b="0" i="0" dirty="0">
                <a:solidFill>
                  <a:srgbClr val="000000"/>
                </a:solidFill>
                <a:latin typeface="Arial"/>
                <a:ea typeface="+mn-ea"/>
                <a:cs typeface="+mn-cs"/>
                <a:hlinkClick r:id="rId3"/>
              </a:rPr>
              <a:t>Agilent 7000 系列三重四极杆气质联用系统操作手册</a:t>
            </a:r>
            <a:r>
              <a:rPr lang="zh-CN" altLang="en-US" sz="1200" dirty="0">
                <a:solidFill>
                  <a:schemeClr val="accent2">
                    <a:lumMod val="75000"/>
                  </a:schemeClr>
                </a:solidFill>
              </a:rPr>
              <a:t>（第 </a:t>
            </a:r>
            <a:r>
              <a:rPr lang="en-US" altLang="zh-CN" sz="1200" dirty="0">
                <a:solidFill>
                  <a:schemeClr val="accent2">
                    <a:lumMod val="75000"/>
                  </a:schemeClr>
                </a:solidFill>
              </a:rPr>
              <a:t>46 </a:t>
            </a:r>
            <a:r>
              <a:rPr lang="zh-CN" altLang="en-US" sz="1200" dirty="0">
                <a:solidFill>
                  <a:schemeClr val="accent2">
                    <a:lumMod val="75000"/>
                  </a:schemeClr>
                </a:solidFill>
              </a:rPr>
              <a:t>页）</a:t>
            </a:r>
            <a:endParaRPr lang="en-US" sz="1200" dirty="0">
              <a:solidFill>
                <a:schemeClr val="accent2">
                  <a:lumMod val="75000"/>
                </a:schemeClr>
              </a:solidFill>
            </a:endParaRPr>
          </a:p>
        </p:txBody>
      </p:sp>
      <p:grpSp>
        <p:nvGrpSpPr>
          <p:cNvPr id="12" name="Group 11"/>
          <p:cNvGrpSpPr/>
          <p:nvPr/>
        </p:nvGrpSpPr>
        <p:grpSpPr>
          <a:xfrm>
            <a:off x="0" y="6085641"/>
            <a:ext cx="619067" cy="246221"/>
            <a:chOff x="1689099" y="6028267"/>
            <a:chExt cx="1087983" cy="246221"/>
          </a:xfrm>
        </p:grpSpPr>
        <p:sp>
          <p:nvSpPr>
            <p:cNvPr id="13" name="Action Button: Custom 12">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hevron 13">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7" name="Bild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400" y="1982688"/>
            <a:ext cx="8636000" cy="3957024"/>
          </a:xfrm>
          <a:prstGeom prst="rect">
            <a:avLst/>
          </a:prstGeom>
        </p:spPr>
      </p:pic>
    </p:spTree>
    <p:extLst>
      <p:ext uri="{BB962C8B-B14F-4D97-AF65-F5344CB8AC3E}">
        <p14:creationId xmlns:p14="http://schemas.microsoft.com/office/powerpoint/2010/main" val="45953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Narrow"/>
              </a:rPr>
              <a:t>工作原理</a:t>
            </a:r>
            <a:br>
              <a:rPr lang="de-DE" sz="3800" b="0" i="0" dirty="0">
                <a:solidFill>
                  <a:srgbClr val="000000"/>
                </a:solidFill>
                <a:latin typeface="Arial Narrow"/>
                <a:ea typeface="+mj-ea"/>
                <a:cs typeface="Arial Narrow"/>
              </a:rPr>
            </a:br>
            <a:r>
              <a:rPr lang="de-DE" sz="3100" b="0" i="0" dirty="0">
                <a:solidFill>
                  <a:srgbClr val="000000"/>
                </a:solidFill>
                <a:latin typeface="Arial Narrow"/>
                <a:ea typeface="+mj-ea"/>
                <a:cs typeface="Arial Narrow"/>
              </a:rPr>
              <a:t>离子化 — 化学电离 (CI)</a:t>
            </a:r>
            <a:br>
              <a:rPr lang="de-DE"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5" name="Content Placeholder 4"/>
          <p:cNvSpPr>
            <a:spLocks noGrp="1"/>
          </p:cNvSpPr>
          <p:nvPr>
            <p:ph idx="1"/>
          </p:nvPr>
        </p:nvSpPr>
        <p:spPr>
          <a:xfrm>
            <a:off x="206829" y="1508400"/>
            <a:ext cx="8467271" cy="4094545"/>
          </a:xfrm>
        </p:spPr>
        <p:txBody>
          <a:bodyPr>
            <a:normAutofit/>
          </a:bodyPr>
          <a:lstStyle/>
          <a:p>
            <a:pPr>
              <a:spcBef>
                <a:spcPts val="1400"/>
              </a:spcBef>
            </a:pPr>
            <a:r>
              <a:rPr lang="zh-CN" sz="1600" dirty="0"/>
              <a:t>EI 是一种直接的能量传递过程，电子动能可以直接作用于分析物分子。</a:t>
            </a:r>
          </a:p>
          <a:p>
            <a:pPr>
              <a:spcBef>
                <a:spcPts val="600"/>
              </a:spcBef>
            </a:pPr>
            <a:r>
              <a:rPr lang="zh-CN" sz="1600" dirty="0"/>
              <a:t>CI 是一种间接过程，需要使用中间化学试剂。正化学电离 (PCI) 尤其如此。在 PCI 中离子源中充满试剂气体，此气体离子化后将形成能够与分析物发生反应的试剂离子。</a:t>
            </a:r>
            <a:endParaRPr lang="en-US" sz="1600" dirty="0"/>
          </a:p>
          <a:p>
            <a:pPr>
              <a:spcBef>
                <a:spcPts val="1400"/>
              </a:spcBef>
            </a:pPr>
            <a:r>
              <a:rPr lang="zh-CN" sz="1600" dirty="0"/>
              <a:t>最常用的试剂气体为</a:t>
            </a:r>
            <a:r>
              <a:rPr lang="zh-CN" sz="1600" b="1" dirty="0"/>
              <a:t>甲烷、异丁烷</a:t>
            </a:r>
            <a:r>
              <a:rPr lang="zh-CN" sz="1600" dirty="0"/>
              <a:t>和</a:t>
            </a:r>
            <a:r>
              <a:rPr lang="zh-CN" sz="1600" b="1" dirty="0"/>
              <a:t>氨气</a:t>
            </a:r>
            <a:r>
              <a:rPr lang="zh-CN" sz="1600" dirty="0"/>
              <a:t>。</a:t>
            </a:r>
          </a:p>
          <a:p>
            <a:pPr>
              <a:spcBef>
                <a:spcPts val="300"/>
              </a:spcBef>
            </a:pPr>
            <a:r>
              <a:rPr lang="zh-CN" sz="1600" dirty="0"/>
              <a:t>所应用的试剂气体决定了分析物的离子化和碎裂行为。</a:t>
            </a:r>
            <a:endParaRPr lang="en-US" sz="1600" dirty="0"/>
          </a:p>
          <a:p>
            <a:pPr>
              <a:spcBef>
                <a:spcPts val="1400"/>
              </a:spcBef>
            </a:pPr>
            <a:r>
              <a:rPr lang="zh-CN" sz="1600" dirty="0"/>
              <a:t>主要的甲烷反应包括：</a:t>
            </a:r>
          </a:p>
          <a:p>
            <a:pPr marL="0" indent="0" algn="l" defTabSz="685800">
              <a:spcBef>
                <a:spcPts val="600"/>
              </a:spcBef>
              <a:buNone/>
            </a:pPr>
            <a:endParaRPr lang="en-US" sz="1400" dirty="0"/>
          </a:p>
          <a:p>
            <a:pPr marL="359999" indent="0" algn="l" defTabSz="685800">
              <a:spcBef>
                <a:spcPts val="600"/>
              </a:spcBef>
              <a:buNone/>
            </a:pPr>
            <a:r>
              <a:rPr lang="zh-CN" sz="1200" b="0" i="0" dirty="0">
                <a:solidFill>
                  <a:srgbClr val="000000"/>
                </a:solidFill>
                <a:latin typeface="Arial"/>
                <a:cs typeface="Arial"/>
              </a:rPr>
              <a:t>CH</a:t>
            </a:r>
            <a:r>
              <a:rPr lang="zh-CN" sz="1200" b="0" i="0" baseline="-25000" dirty="0">
                <a:solidFill>
                  <a:srgbClr val="000000"/>
                </a:solidFill>
                <a:latin typeface="Arial"/>
                <a:cs typeface="Arial"/>
              </a:rPr>
              <a:t>4</a:t>
            </a:r>
            <a:r>
              <a:rPr lang="zh-CN" sz="1200" b="0" i="0" dirty="0">
                <a:solidFill>
                  <a:srgbClr val="000000"/>
                </a:solidFill>
                <a:latin typeface="Arial"/>
                <a:cs typeface="Arial"/>
              </a:rPr>
              <a:t> + e</a:t>
            </a:r>
            <a:r>
              <a:rPr lang="zh-CN" sz="1200" b="0" i="0" baseline="30000" dirty="0">
                <a:solidFill>
                  <a:srgbClr val="000000"/>
                </a:solidFill>
                <a:latin typeface="Arial"/>
                <a:cs typeface="Arial"/>
              </a:rPr>
              <a:t>-</a:t>
            </a:r>
            <a:r>
              <a:rPr lang="zh-CN" sz="1200" b="0" i="0" dirty="0">
                <a:solidFill>
                  <a:srgbClr val="000000"/>
                </a:solidFill>
                <a:latin typeface="Arial"/>
                <a:cs typeface="Arial"/>
              </a:rPr>
              <a:t> </a:t>
            </a:r>
            <a:r>
              <a:rPr lang="zh-CN" sz="1200" b="0" i="0" dirty="0">
                <a:solidFill>
                  <a:srgbClr val="000000"/>
                </a:solidFill>
                <a:latin typeface="Arial"/>
                <a:cs typeface="Arial"/>
                <a:sym typeface="Symbol"/>
              </a:rPr>
              <a:t></a:t>
            </a:r>
            <a:r>
              <a:rPr lang="zh-CN" sz="1200" b="0" i="0" dirty="0">
                <a:solidFill>
                  <a:srgbClr val="000000"/>
                </a:solidFill>
                <a:latin typeface="Arial"/>
                <a:cs typeface="Arial"/>
              </a:rPr>
              <a:t>   CH</a:t>
            </a:r>
            <a:r>
              <a:rPr lang="zh-CN" sz="1200" b="0" i="0" baseline="-25000" dirty="0">
                <a:solidFill>
                  <a:srgbClr val="000000"/>
                </a:solidFill>
                <a:latin typeface="Arial"/>
                <a:cs typeface="Arial"/>
              </a:rPr>
              <a:t>4</a:t>
            </a:r>
            <a:r>
              <a:rPr lang="zh-CN" sz="1200" b="0" i="0" baseline="30000" dirty="0">
                <a:solidFill>
                  <a:srgbClr val="000000"/>
                </a:solidFill>
                <a:latin typeface="Arial"/>
                <a:cs typeface="Arial"/>
              </a:rPr>
              <a:t>+</a:t>
            </a:r>
            <a:r>
              <a:rPr lang="zh-CN" sz="1200" b="0" i="0" dirty="0">
                <a:solidFill>
                  <a:srgbClr val="000000"/>
                </a:solidFill>
                <a:latin typeface="Arial"/>
                <a:cs typeface="Arial"/>
              </a:rPr>
              <a:t>、CH</a:t>
            </a:r>
            <a:r>
              <a:rPr lang="zh-CN" sz="1200" b="0" i="0" baseline="-25000" dirty="0">
                <a:solidFill>
                  <a:srgbClr val="000000"/>
                </a:solidFill>
                <a:latin typeface="Arial"/>
                <a:cs typeface="Arial"/>
              </a:rPr>
              <a:t>3</a:t>
            </a:r>
            <a:r>
              <a:rPr lang="zh-CN" sz="1200" b="0" i="0" baseline="30000" dirty="0">
                <a:solidFill>
                  <a:srgbClr val="000000"/>
                </a:solidFill>
                <a:latin typeface="Arial"/>
                <a:cs typeface="Arial"/>
              </a:rPr>
              <a:t>+</a:t>
            </a:r>
            <a:r>
              <a:rPr lang="zh-CN" sz="1200" b="0" i="0" dirty="0">
                <a:solidFill>
                  <a:srgbClr val="000000"/>
                </a:solidFill>
                <a:latin typeface="Arial"/>
                <a:cs typeface="Arial"/>
              </a:rPr>
              <a:t>、CH</a:t>
            </a:r>
            <a:r>
              <a:rPr lang="zh-CN" sz="1200" b="0" i="0" baseline="-25000" dirty="0">
                <a:solidFill>
                  <a:srgbClr val="000000"/>
                </a:solidFill>
                <a:latin typeface="Arial"/>
                <a:cs typeface="Arial"/>
              </a:rPr>
              <a:t>2</a:t>
            </a:r>
            <a:r>
              <a:rPr lang="zh-CN" sz="1200" b="0" i="0" baseline="30000" dirty="0">
                <a:solidFill>
                  <a:srgbClr val="000000"/>
                </a:solidFill>
                <a:latin typeface="Arial"/>
                <a:cs typeface="Arial"/>
              </a:rPr>
              <a:t>+	</a:t>
            </a:r>
            <a:r>
              <a:rPr lang="zh-CN" sz="1200" b="0" i="0" dirty="0">
                <a:solidFill>
                  <a:srgbClr val="000000"/>
                </a:solidFill>
                <a:latin typeface="Arial"/>
                <a:cs typeface="Arial"/>
              </a:rPr>
              <a:t> 试剂气体被进入离子源的电子离子化：</a:t>
            </a:r>
            <a:endParaRPr lang="en-US" sz="1200" baseline="30000" dirty="0">
              <a:sym typeface="Symbol"/>
            </a:endParaRPr>
          </a:p>
          <a:p>
            <a:pPr marL="359999" indent="0" algn="l" defTabSz="685800">
              <a:spcBef>
                <a:spcPts val="600"/>
              </a:spcBef>
              <a:buNone/>
            </a:pPr>
            <a:r>
              <a:rPr lang="zh-CN" sz="1200" b="0" i="0" dirty="0">
                <a:solidFill>
                  <a:srgbClr val="000000"/>
                </a:solidFill>
                <a:latin typeface="Arial"/>
                <a:cs typeface="Arial"/>
              </a:rPr>
              <a:t>CH</a:t>
            </a:r>
            <a:r>
              <a:rPr lang="zh-CN" sz="1200" b="0" i="0" baseline="-25000" dirty="0">
                <a:solidFill>
                  <a:srgbClr val="000000"/>
                </a:solidFill>
                <a:latin typeface="Arial"/>
                <a:cs typeface="Arial"/>
              </a:rPr>
              <a:t>4</a:t>
            </a:r>
            <a:r>
              <a:rPr lang="zh-CN" sz="1200" b="0" i="0" dirty="0">
                <a:solidFill>
                  <a:srgbClr val="000000"/>
                </a:solidFill>
                <a:latin typeface="Arial"/>
                <a:cs typeface="Arial"/>
              </a:rPr>
              <a:t> + CH</a:t>
            </a:r>
            <a:r>
              <a:rPr lang="zh-CN" sz="1200" b="0" i="0" baseline="-25000" dirty="0">
                <a:solidFill>
                  <a:srgbClr val="000000"/>
                </a:solidFill>
                <a:latin typeface="Arial"/>
                <a:cs typeface="Arial"/>
              </a:rPr>
              <a:t>4</a:t>
            </a:r>
            <a:r>
              <a:rPr lang="zh-CN" sz="1200" b="0" i="0" baseline="30000" dirty="0">
                <a:solidFill>
                  <a:srgbClr val="000000"/>
                </a:solidFill>
                <a:latin typeface="Arial"/>
                <a:cs typeface="Arial"/>
              </a:rPr>
              <a:t>+ </a:t>
            </a:r>
            <a:r>
              <a:rPr lang="zh-CN" sz="1200" b="0" i="0" dirty="0">
                <a:solidFill>
                  <a:srgbClr val="000000"/>
                </a:solidFill>
                <a:latin typeface="Arial"/>
                <a:cs typeface="Arial"/>
                <a:sym typeface="Symbol"/>
              </a:rPr>
              <a:t></a:t>
            </a:r>
            <a:r>
              <a:rPr lang="zh-CN" sz="1200" b="0" i="0" dirty="0">
                <a:solidFill>
                  <a:srgbClr val="000000"/>
                </a:solidFill>
                <a:latin typeface="Arial"/>
                <a:cs typeface="Arial"/>
              </a:rPr>
              <a:t>   CH</a:t>
            </a:r>
            <a:r>
              <a:rPr lang="zh-CN" sz="1200" b="0" i="0" baseline="-25000" dirty="0">
                <a:solidFill>
                  <a:srgbClr val="000000"/>
                </a:solidFill>
                <a:latin typeface="Arial"/>
                <a:cs typeface="Arial"/>
              </a:rPr>
              <a:t>5</a:t>
            </a:r>
            <a:r>
              <a:rPr lang="zh-CN" sz="1200" b="0" i="0" baseline="30000" dirty="0">
                <a:solidFill>
                  <a:srgbClr val="000000"/>
                </a:solidFill>
                <a:latin typeface="Arial"/>
                <a:cs typeface="Arial"/>
              </a:rPr>
              <a:t>+</a:t>
            </a:r>
            <a:r>
              <a:rPr lang="zh-CN" sz="1200" b="0" i="0" dirty="0">
                <a:solidFill>
                  <a:srgbClr val="000000"/>
                </a:solidFill>
                <a:latin typeface="Arial"/>
                <a:cs typeface="Arial"/>
              </a:rPr>
              <a:t>、CH</a:t>
            </a:r>
            <a:r>
              <a:rPr lang="zh-CN" sz="1200" b="0" i="0" baseline="-25000" dirty="0">
                <a:solidFill>
                  <a:srgbClr val="000000"/>
                </a:solidFill>
                <a:latin typeface="Arial"/>
                <a:cs typeface="Arial"/>
              </a:rPr>
              <a:t>3</a:t>
            </a:r>
            <a:r>
              <a:rPr lang="zh-CN" sz="1200" b="0" i="0" baseline="30000" dirty="0">
                <a:solidFill>
                  <a:srgbClr val="000000"/>
                </a:solidFill>
                <a:latin typeface="Arial"/>
                <a:cs typeface="Arial"/>
                <a:sym typeface="Symbol"/>
              </a:rPr>
              <a:t></a:t>
            </a:r>
            <a:r>
              <a:rPr lang="zh-CN" sz="1200" b="0" i="0" baseline="30000" dirty="0">
                <a:solidFill>
                  <a:srgbClr val="000000"/>
                </a:solidFill>
                <a:latin typeface="Arial"/>
                <a:cs typeface="Arial"/>
              </a:rPr>
              <a:t>			</a:t>
            </a:r>
            <a:endParaRPr lang="en-US" sz="1200" dirty="0"/>
          </a:p>
          <a:p>
            <a:pPr marL="359999" indent="0" algn="l" defTabSz="685800">
              <a:spcBef>
                <a:spcPts val="600"/>
              </a:spcBef>
              <a:buNone/>
            </a:pPr>
            <a:r>
              <a:rPr lang="zh-CN" sz="1200" b="0" i="0" dirty="0">
                <a:solidFill>
                  <a:srgbClr val="000000"/>
                </a:solidFill>
                <a:latin typeface="Arial"/>
                <a:cs typeface="Arial"/>
              </a:rPr>
              <a:t>CH</a:t>
            </a:r>
            <a:r>
              <a:rPr lang="zh-CN" sz="1200" b="0" i="0" baseline="-25000" dirty="0">
                <a:solidFill>
                  <a:srgbClr val="000000"/>
                </a:solidFill>
                <a:latin typeface="Arial"/>
                <a:cs typeface="Arial"/>
              </a:rPr>
              <a:t>2</a:t>
            </a:r>
            <a:r>
              <a:rPr lang="zh-CN" sz="1200" b="0" i="0" baseline="30000" dirty="0">
                <a:solidFill>
                  <a:srgbClr val="000000"/>
                </a:solidFill>
                <a:latin typeface="Arial"/>
                <a:cs typeface="Arial"/>
              </a:rPr>
              <a:t>+ </a:t>
            </a:r>
            <a:r>
              <a:rPr lang="zh-CN" sz="1200" b="0" i="0" dirty="0">
                <a:solidFill>
                  <a:srgbClr val="000000"/>
                </a:solidFill>
                <a:latin typeface="Arial"/>
                <a:cs typeface="Arial"/>
              </a:rPr>
              <a:t>+</a:t>
            </a:r>
            <a:r>
              <a:rPr lang="zh-CN" sz="1200" b="0" i="0" baseline="30000" dirty="0">
                <a:solidFill>
                  <a:srgbClr val="000000"/>
                </a:solidFill>
                <a:latin typeface="Arial"/>
                <a:cs typeface="Arial"/>
              </a:rPr>
              <a:t> </a:t>
            </a:r>
            <a:r>
              <a:rPr lang="zh-CN" sz="1200" b="0" i="0" dirty="0">
                <a:solidFill>
                  <a:srgbClr val="000000"/>
                </a:solidFill>
                <a:latin typeface="Arial"/>
                <a:cs typeface="Arial"/>
              </a:rPr>
              <a:t>CH</a:t>
            </a:r>
            <a:r>
              <a:rPr lang="zh-CN" sz="1200" b="0" i="0" baseline="-25000" dirty="0">
                <a:solidFill>
                  <a:srgbClr val="000000"/>
                </a:solidFill>
                <a:latin typeface="Arial"/>
                <a:cs typeface="Arial"/>
              </a:rPr>
              <a:t>4 </a:t>
            </a:r>
            <a:r>
              <a:rPr lang="zh-CN" sz="1200" b="0" i="0" dirty="0">
                <a:solidFill>
                  <a:srgbClr val="000000"/>
                </a:solidFill>
                <a:latin typeface="Arial"/>
                <a:cs typeface="Arial"/>
                <a:sym typeface="Symbol"/>
              </a:rPr>
              <a:t></a:t>
            </a:r>
            <a:r>
              <a:rPr lang="zh-CN" sz="1200" b="0" i="0" dirty="0">
                <a:solidFill>
                  <a:srgbClr val="000000"/>
                </a:solidFill>
                <a:latin typeface="Arial"/>
                <a:cs typeface="Arial"/>
              </a:rPr>
              <a:t>   C</a:t>
            </a:r>
            <a:r>
              <a:rPr lang="zh-CN" sz="1200" b="0" i="0" baseline="-25000" dirty="0">
                <a:solidFill>
                  <a:srgbClr val="000000"/>
                </a:solidFill>
                <a:latin typeface="Arial"/>
                <a:cs typeface="Arial"/>
              </a:rPr>
              <a:t>2</a:t>
            </a:r>
            <a:r>
              <a:rPr lang="zh-CN" sz="1200" b="0" i="0" dirty="0">
                <a:solidFill>
                  <a:srgbClr val="000000"/>
                </a:solidFill>
                <a:latin typeface="Arial"/>
                <a:cs typeface="Arial"/>
              </a:rPr>
              <a:t>H</a:t>
            </a:r>
            <a:r>
              <a:rPr lang="zh-CN" sz="1200" b="0" i="0" baseline="-25000" dirty="0">
                <a:solidFill>
                  <a:srgbClr val="000000"/>
                </a:solidFill>
                <a:latin typeface="Arial"/>
                <a:cs typeface="Arial"/>
              </a:rPr>
              <a:t>4</a:t>
            </a:r>
            <a:r>
              <a:rPr lang="zh-CN" sz="1200" b="0" i="0" baseline="30000" dirty="0">
                <a:solidFill>
                  <a:srgbClr val="000000"/>
                </a:solidFill>
                <a:latin typeface="Arial"/>
                <a:cs typeface="Arial"/>
              </a:rPr>
              <a:t>+ </a:t>
            </a:r>
            <a:r>
              <a:rPr lang="zh-CN" sz="1200" b="0" i="0" dirty="0">
                <a:solidFill>
                  <a:srgbClr val="000000"/>
                </a:solidFill>
                <a:latin typeface="Arial"/>
                <a:cs typeface="Arial"/>
              </a:rPr>
              <a:t>+ H</a:t>
            </a:r>
            <a:r>
              <a:rPr lang="zh-CN" sz="1200" b="0" i="0" baseline="-25000" dirty="0">
                <a:solidFill>
                  <a:srgbClr val="000000"/>
                </a:solidFill>
                <a:latin typeface="Arial"/>
                <a:cs typeface="Arial"/>
              </a:rPr>
              <a:t>2			</a:t>
            </a:r>
          </a:p>
          <a:p>
            <a:pPr marL="359999" indent="0" algn="l" defTabSz="685800">
              <a:spcBef>
                <a:spcPts val="600"/>
              </a:spcBef>
              <a:buNone/>
            </a:pPr>
            <a:r>
              <a:rPr lang="zh-CN" sz="1200" b="0" i="0" dirty="0">
                <a:solidFill>
                  <a:srgbClr val="000000"/>
                </a:solidFill>
                <a:latin typeface="Arial"/>
                <a:cs typeface="Arial"/>
              </a:rPr>
              <a:t>CH</a:t>
            </a:r>
            <a:r>
              <a:rPr lang="zh-CN" sz="1200" b="0" i="0" baseline="-25000" dirty="0">
                <a:solidFill>
                  <a:srgbClr val="000000"/>
                </a:solidFill>
                <a:latin typeface="Arial"/>
                <a:cs typeface="Arial"/>
              </a:rPr>
              <a:t>2</a:t>
            </a:r>
            <a:r>
              <a:rPr lang="zh-CN" sz="1200" b="0" i="0" baseline="30000" dirty="0">
                <a:solidFill>
                  <a:srgbClr val="000000"/>
                </a:solidFill>
                <a:latin typeface="Arial"/>
                <a:cs typeface="Arial"/>
              </a:rPr>
              <a:t>+ </a:t>
            </a:r>
            <a:r>
              <a:rPr lang="zh-CN" sz="1200" b="0" i="0" dirty="0">
                <a:solidFill>
                  <a:srgbClr val="000000"/>
                </a:solidFill>
                <a:latin typeface="Arial"/>
                <a:cs typeface="Arial"/>
              </a:rPr>
              <a:t>+</a:t>
            </a:r>
            <a:r>
              <a:rPr lang="zh-CN" sz="1200" b="0" i="0" baseline="30000" dirty="0">
                <a:solidFill>
                  <a:srgbClr val="000000"/>
                </a:solidFill>
                <a:latin typeface="Arial"/>
                <a:cs typeface="Arial"/>
              </a:rPr>
              <a:t> </a:t>
            </a:r>
            <a:r>
              <a:rPr lang="zh-CN" sz="1200" b="0" i="0" dirty="0">
                <a:solidFill>
                  <a:srgbClr val="000000"/>
                </a:solidFill>
                <a:latin typeface="Arial"/>
                <a:cs typeface="Arial"/>
              </a:rPr>
              <a:t>CH</a:t>
            </a:r>
            <a:r>
              <a:rPr lang="zh-CN" sz="1200" b="0" i="0" baseline="-25000" dirty="0">
                <a:solidFill>
                  <a:srgbClr val="000000"/>
                </a:solidFill>
                <a:latin typeface="Arial"/>
                <a:cs typeface="Arial"/>
              </a:rPr>
              <a:t>4 </a:t>
            </a:r>
            <a:r>
              <a:rPr lang="zh-CN" sz="1200" b="0" i="0" dirty="0">
                <a:solidFill>
                  <a:srgbClr val="000000"/>
                </a:solidFill>
                <a:latin typeface="Arial"/>
                <a:cs typeface="Arial"/>
                <a:sym typeface="Symbol"/>
              </a:rPr>
              <a:t></a:t>
            </a:r>
            <a:r>
              <a:rPr lang="zh-CN" sz="1200" b="0" i="0" dirty="0">
                <a:solidFill>
                  <a:srgbClr val="000000"/>
                </a:solidFill>
                <a:latin typeface="Arial"/>
                <a:cs typeface="Arial"/>
              </a:rPr>
              <a:t>   C</a:t>
            </a:r>
            <a:r>
              <a:rPr lang="zh-CN" sz="1200" b="0" i="0" baseline="-25000" dirty="0">
                <a:solidFill>
                  <a:srgbClr val="000000"/>
                </a:solidFill>
                <a:latin typeface="Arial"/>
                <a:cs typeface="Arial"/>
              </a:rPr>
              <a:t>2</a:t>
            </a:r>
            <a:r>
              <a:rPr lang="zh-CN" sz="1200" b="0" i="0" dirty="0">
                <a:solidFill>
                  <a:srgbClr val="000000"/>
                </a:solidFill>
                <a:latin typeface="Arial"/>
                <a:cs typeface="Arial"/>
              </a:rPr>
              <a:t>H</a:t>
            </a:r>
            <a:r>
              <a:rPr lang="zh-CN" sz="1200" b="0" i="0" baseline="-25000" dirty="0">
                <a:solidFill>
                  <a:srgbClr val="000000"/>
                </a:solidFill>
                <a:latin typeface="Arial"/>
                <a:cs typeface="Arial"/>
              </a:rPr>
              <a:t>3</a:t>
            </a:r>
            <a:r>
              <a:rPr lang="zh-CN" sz="1200" b="0" i="0" baseline="30000" dirty="0">
                <a:solidFill>
                  <a:srgbClr val="000000"/>
                </a:solidFill>
                <a:latin typeface="Arial"/>
                <a:cs typeface="Arial"/>
              </a:rPr>
              <a:t>+ </a:t>
            </a:r>
            <a:r>
              <a:rPr lang="zh-CN" sz="1200" b="0" i="0" dirty="0">
                <a:solidFill>
                  <a:srgbClr val="000000"/>
                </a:solidFill>
                <a:latin typeface="Arial"/>
                <a:cs typeface="Arial"/>
              </a:rPr>
              <a:t>+ H</a:t>
            </a:r>
            <a:r>
              <a:rPr lang="zh-CN" sz="1200" b="0" i="0" baseline="-25000" dirty="0">
                <a:solidFill>
                  <a:srgbClr val="000000"/>
                </a:solidFill>
                <a:latin typeface="Arial"/>
                <a:cs typeface="Arial"/>
              </a:rPr>
              <a:t>2</a:t>
            </a:r>
            <a:r>
              <a:rPr lang="zh-CN" sz="1200" b="0" i="0" baseline="30000" dirty="0">
                <a:solidFill>
                  <a:srgbClr val="000000"/>
                </a:solidFill>
                <a:latin typeface="Arial"/>
                <a:cs typeface="Arial"/>
              </a:rPr>
              <a:t>+</a:t>
            </a:r>
            <a:r>
              <a:rPr lang="zh-CN" sz="1200" b="0" i="0" dirty="0">
                <a:solidFill>
                  <a:srgbClr val="000000"/>
                </a:solidFill>
                <a:latin typeface="Arial"/>
                <a:cs typeface="Arial"/>
              </a:rPr>
              <a:t>H</a:t>
            </a:r>
            <a:r>
              <a:rPr lang="zh-CN" sz="1200" b="0" i="0" baseline="30000" dirty="0">
                <a:solidFill>
                  <a:srgbClr val="000000"/>
                </a:solidFill>
                <a:latin typeface="Arial"/>
                <a:cs typeface="Arial"/>
                <a:sym typeface="Symbol"/>
              </a:rPr>
              <a:t></a:t>
            </a:r>
          </a:p>
          <a:p>
            <a:pPr marL="359999" indent="0" algn="l" defTabSz="685800">
              <a:spcBef>
                <a:spcPts val="600"/>
              </a:spcBef>
              <a:buNone/>
            </a:pPr>
            <a:r>
              <a:rPr lang="zh-CN" sz="1200" b="0" i="0" dirty="0">
                <a:solidFill>
                  <a:srgbClr val="000000"/>
                </a:solidFill>
                <a:latin typeface="Arial"/>
                <a:cs typeface="Arial"/>
              </a:rPr>
              <a:t>CH</a:t>
            </a:r>
            <a:r>
              <a:rPr lang="zh-CN" sz="1200" b="0" i="0" baseline="-25000" dirty="0">
                <a:solidFill>
                  <a:srgbClr val="000000"/>
                </a:solidFill>
                <a:latin typeface="Arial"/>
                <a:cs typeface="Arial"/>
              </a:rPr>
              <a:t>3</a:t>
            </a:r>
            <a:r>
              <a:rPr lang="zh-CN" sz="1200" b="0" i="0" baseline="30000" dirty="0">
                <a:solidFill>
                  <a:srgbClr val="000000"/>
                </a:solidFill>
                <a:latin typeface="Arial"/>
                <a:cs typeface="Arial"/>
              </a:rPr>
              <a:t>+ </a:t>
            </a:r>
            <a:r>
              <a:rPr lang="zh-CN" sz="1200" b="0" i="0" dirty="0">
                <a:solidFill>
                  <a:srgbClr val="000000"/>
                </a:solidFill>
                <a:latin typeface="Arial"/>
                <a:cs typeface="Arial"/>
              </a:rPr>
              <a:t>+</a:t>
            </a:r>
            <a:r>
              <a:rPr lang="zh-CN" sz="1200" b="0" i="0" baseline="30000" dirty="0">
                <a:solidFill>
                  <a:srgbClr val="000000"/>
                </a:solidFill>
                <a:latin typeface="Arial"/>
                <a:cs typeface="Arial"/>
              </a:rPr>
              <a:t> </a:t>
            </a:r>
            <a:r>
              <a:rPr lang="zh-CN" sz="1200" b="0" i="0" dirty="0">
                <a:solidFill>
                  <a:srgbClr val="000000"/>
                </a:solidFill>
                <a:latin typeface="Arial"/>
                <a:cs typeface="Arial"/>
              </a:rPr>
              <a:t>CH</a:t>
            </a:r>
            <a:r>
              <a:rPr lang="zh-CN" sz="1200" b="0" i="0" baseline="-25000" dirty="0">
                <a:solidFill>
                  <a:srgbClr val="000000"/>
                </a:solidFill>
                <a:latin typeface="Arial"/>
                <a:cs typeface="Arial"/>
              </a:rPr>
              <a:t>4 </a:t>
            </a:r>
            <a:r>
              <a:rPr lang="zh-CN" sz="1200" b="0" i="0" dirty="0">
                <a:solidFill>
                  <a:srgbClr val="000000"/>
                </a:solidFill>
                <a:latin typeface="Arial"/>
                <a:cs typeface="Arial"/>
                <a:sym typeface="Symbol"/>
              </a:rPr>
              <a:t></a:t>
            </a:r>
            <a:r>
              <a:rPr lang="zh-CN" sz="1200" b="0" i="0" dirty="0">
                <a:solidFill>
                  <a:srgbClr val="000000"/>
                </a:solidFill>
                <a:latin typeface="Arial"/>
                <a:cs typeface="Arial"/>
              </a:rPr>
              <a:t>   C</a:t>
            </a:r>
            <a:r>
              <a:rPr lang="zh-CN" sz="1200" b="0" i="0" baseline="-25000" dirty="0">
                <a:solidFill>
                  <a:srgbClr val="000000"/>
                </a:solidFill>
                <a:latin typeface="Arial"/>
                <a:cs typeface="Arial"/>
              </a:rPr>
              <a:t>2</a:t>
            </a:r>
            <a:r>
              <a:rPr lang="zh-CN" sz="1200" b="0" i="0" dirty="0">
                <a:solidFill>
                  <a:srgbClr val="000000"/>
                </a:solidFill>
                <a:latin typeface="Arial"/>
                <a:cs typeface="Arial"/>
              </a:rPr>
              <a:t>H</a:t>
            </a:r>
            <a:r>
              <a:rPr lang="zh-CN" sz="1200" b="0" i="0" baseline="-25000" dirty="0">
                <a:solidFill>
                  <a:srgbClr val="000000"/>
                </a:solidFill>
                <a:latin typeface="Arial"/>
                <a:cs typeface="Arial"/>
              </a:rPr>
              <a:t>5</a:t>
            </a:r>
            <a:r>
              <a:rPr lang="zh-CN" sz="1200" b="0" i="0" baseline="30000" dirty="0">
                <a:solidFill>
                  <a:srgbClr val="000000"/>
                </a:solidFill>
                <a:latin typeface="Arial"/>
                <a:cs typeface="Arial"/>
              </a:rPr>
              <a:t>+ </a:t>
            </a:r>
            <a:r>
              <a:rPr lang="zh-CN" sz="1200" b="0" i="0" dirty="0">
                <a:solidFill>
                  <a:srgbClr val="000000"/>
                </a:solidFill>
                <a:latin typeface="Arial"/>
                <a:cs typeface="Arial"/>
              </a:rPr>
              <a:t>+ H</a:t>
            </a:r>
            <a:r>
              <a:rPr lang="zh-CN" sz="1200" b="0" i="0" baseline="-25000" dirty="0">
                <a:solidFill>
                  <a:srgbClr val="000000"/>
                </a:solidFill>
                <a:latin typeface="Arial"/>
                <a:cs typeface="Arial"/>
              </a:rPr>
              <a:t>2			</a:t>
            </a:r>
          </a:p>
          <a:p>
            <a:pPr marL="359999" indent="0" algn="l" defTabSz="685800">
              <a:spcBef>
                <a:spcPts val="600"/>
              </a:spcBef>
              <a:buNone/>
            </a:pPr>
            <a:r>
              <a:rPr lang="zh-CN" sz="1200" b="0" i="0" dirty="0">
                <a:solidFill>
                  <a:srgbClr val="000000"/>
                </a:solidFill>
                <a:latin typeface="Arial"/>
                <a:cs typeface="Arial"/>
              </a:rPr>
              <a:t>C</a:t>
            </a:r>
            <a:r>
              <a:rPr lang="zh-CN" sz="1200" b="0" i="0" baseline="-25000" dirty="0">
                <a:solidFill>
                  <a:srgbClr val="000000"/>
                </a:solidFill>
                <a:latin typeface="Arial"/>
                <a:cs typeface="Arial"/>
              </a:rPr>
              <a:t>2</a:t>
            </a:r>
            <a:r>
              <a:rPr lang="zh-CN" sz="1200" b="0" i="0" dirty="0">
                <a:solidFill>
                  <a:srgbClr val="000000"/>
                </a:solidFill>
                <a:latin typeface="Arial"/>
                <a:cs typeface="Arial"/>
              </a:rPr>
              <a:t>H</a:t>
            </a:r>
            <a:r>
              <a:rPr lang="zh-CN" sz="1200" b="0" i="0" baseline="-25000" dirty="0">
                <a:solidFill>
                  <a:srgbClr val="000000"/>
                </a:solidFill>
                <a:latin typeface="Arial"/>
                <a:cs typeface="Arial"/>
              </a:rPr>
              <a:t>3</a:t>
            </a:r>
            <a:r>
              <a:rPr lang="zh-CN" sz="1200" b="0" i="0" baseline="30000" dirty="0">
                <a:solidFill>
                  <a:srgbClr val="000000"/>
                </a:solidFill>
                <a:latin typeface="Arial"/>
                <a:cs typeface="Arial"/>
              </a:rPr>
              <a:t>+ </a:t>
            </a:r>
            <a:r>
              <a:rPr lang="zh-CN" sz="1200" b="0" i="0" dirty="0">
                <a:solidFill>
                  <a:srgbClr val="000000"/>
                </a:solidFill>
                <a:latin typeface="Arial"/>
                <a:cs typeface="Arial"/>
              </a:rPr>
              <a:t>+</a:t>
            </a:r>
            <a:r>
              <a:rPr lang="zh-CN" sz="1200" b="0" i="0" baseline="30000" dirty="0">
                <a:solidFill>
                  <a:srgbClr val="000000"/>
                </a:solidFill>
                <a:latin typeface="Arial"/>
                <a:cs typeface="Arial"/>
              </a:rPr>
              <a:t> </a:t>
            </a:r>
            <a:r>
              <a:rPr lang="zh-CN" sz="1200" b="0" i="0" dirty="0">
                <a:solidFill>
                  <a:srgbClr val="000000"/>
                </a:solidFill>
                <a:latin typeface="Arial"/>
                <a:cs typeface="Arial"/>
              </a:rPr>
              <a:t>CH</a:t>
            </a:r>
            <a:r>
              <a:rPr lang="zh-CN" sz="1200" b="0" i="0" baseline="-25000" dirty="0">
                <a:solidFill>
                  <a:srgbClr val="000000"/>
                </a:solidFill>
                <a:latin typeface="Arial"/>
                <a:cs typeface="Arial"/>
              </a:rPr>
              <a:t>4 </a:t>
            </a:r>
            <a:r>
              <a:rPr lang="zh-CN" sz="1200" b="0" i="0" dirty="0">
                <a:solidFill>
                  <a:srgbClr val="000000"/>
                </a:solidFill>
                <a:latin typeface="Arial"/>
                <a:cs typeface="Arial"/>
                <a:sym typeface="Symbol"/>
              </a:rPr>
              <a:t></a:t>
            </a:r>
            <a:r>
              <a:rPr lang="zh-CN" sz="1200" b="0" i="0" dirty="0">
                <a:solidFill>
                  <a:srgbClr val="000000"/>
                </a:solidFill>
                <a:latin typeface="Arial"/>
                <a:cs typeface="Arial"/>
              </a:rPr>
              <a:t>   C</a:t>
            </a:r>
            <a:r>
              <a:rPr lang="zh-CN" sz="1200" b="0" i="0" baseline="-25000" dirty="0">
                <a:solidFill>
                  <a:srgbClr val="000000"/>
                </a:solidFill>
                <a:latin typeface="Arial"/>
                <a:cs typeface="Arial"/>
              </a:rPr>
              <a:t>3</a:t>
            </a:r>
            <a:r>
              <a:rPr lang="zh-CN" sz="1200" b="0" i="0" dirty="0">
                <a:solidFill>
                  <a:srgbClr val="000000"/>
                </a:solidFill>
                <a:latin typeface="Arial"/>
                <a:cs typeface="Arial"/>
              </a:rPr>
              <a:t>H</a:t>
            </a:r>
            <a:r>
              <a:rPr lang="zh-CN" sz="1200" b="0" i="0" baseline="-25000" dirty="0">
                <a:solidFill>
                  <a:srgbClr val="000000"/>
                </a:solidFill>
                <a:latin typeface="Arial"/>
                <a:cs typeface="Arial"/>
              </a:rPr>
              <a:t>5</a:t>
            </a:r>
            <a:r>
              <a:rPr lang="zh-CN" sz="1200" b="0" i="0" baseline="30000" dirty="0">
                <a:solidFill>
                  <a:srgbClr val="000000"/>
                </a:solidFill>
                <a:latin typeface="Arial"/>
                <a:cs typeface="Arial"/>
              </a:rPr>
              <a:t>+ </a:t>
            </a:r>
            <a:r>
              <a:rPr lang="zh-CN" sz="1200" b="0" i="0" dirty="0">
                <a:solidFill>
                  <a:srgbClr val="000000"/>
                </a:solidFill>
                <a:latin typeface="Arial"/>
                <a:cs typeface="Arial"/>
              </a:rPr>
              <a:t>+ H</a:t>
            </a:r>
            <a:r>
              <a:rPr lang="zh-CN" sz="1200" b="0" i="0" baseline="-25000" dirty="0">
                <a:solidFill>
                  <a:srgbClr val="000000"/>
                </a:solidFill>
                <a:latin typeface="Arial"/>
                <a:cs typeface="Arial"/>
              </a:rPr>
              <a:t>2</a:t>
            </a:r>
            <a:endParaRPr lang="en-US" sz="1200" dirty="0"/>
          </a:p>
        </p:txBody>
      </p:sp>
      <p:sp>
        <p:nvSpPr>
          <p:cNvPr id="6" name="Content Placeholder 2"/>
          <p:cNvSpPr txBox="1">
            <a:spLocks/>
          </p:cNvSpPr>
          <p:nvPr/>
        </p:nvSpPr>
        <p:spPr>
          <a:xfrm>
            <a:off x="-4646000" y="1138446"/>
            <a:ext cx="4188800" cy="4360654"/>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en-US" sz="1600" b="0" dirty="0"/>
          </a:p>
          <a:p>
            <a:endParaRPr lang="en-US" sz="1600" b="0" dirty="0"/>
          </a:p>
          <a:p>
            <a:endParaRPr lang="en-US" sz="1600" b="0" dirty="0"/>
          </a:p>
          <a:p>
            <a:endParaRPr lang="en-US" sz="1600" b="0" dirty="0"/>
          </a:p>
        </p:txBody>
      </p:sp>
      <p:sp>
        <p:nvSpPr>
          <p:cNvPr id="72" name="Content Placeholder 2"/>
          <p:cNvSpPr txBox="1">
            <a:spLocks/>
          </p:cNvSpPr>
          <p:nvPr/>
        </p:nvSpPr>
        <p:spPr>
          <a:xfrm>
            <a:off x="9490107" y="1144516"/>
            <a:ext cx="39600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en-US" sz="1600" b="0" dirty="0"/>
          </a:p>
        </p:txBody>
      </p:sp>
      <p:grpSp>
        <p:nvGrpSpPr>
          <p:cNvPr id="12" name="Group 11"/>
          <p:cNvGrpSpPr/>
          <p:nvPr/>
        </p:nvGrpSpPr>
        <p:grpSpPr>
          <a:xfrm>
            <a:off x="0" y="6085641"/>
            <a:ext cx="619067" cy="246221"/>
            <a:chOff x="1689099" y="6028267"/>
            <a:chExt cx="1087983" cy="246221"/>
          </a:xfrm>
        </p:grpSpPr>
        <p:sp>
          <p:nvSpPr>
            <p:cNvPr id="13" name="Action Button: Custom 12">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hevron 13">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
        <p:nvSpPr>
          <p:cNvPr id="17" name="TextBox 16"/>
          <p:cNvSpPr txBox="1"/>
          <p:nvPr/>
        </p:nvSpPr>
        <p:spPr>
          <a:xfrm>
            <a:off x="720000" y="6044072"/>
            <a:ext cx="1169551" cy="276999"/>
          </a:xfrm>
          <a:prstGeom prst="rect">
            <a:avLst/>
          </a:prstGeom>
          <a:noFill/>
        </p:spPr>
        <p:txBody>
          <a:bodyPr wrap="none" lIns="0" rtlCol="0">
            <a:spAutoFit/>
          </a:bodyPr>
          <a:lstStyle/>
          <a:p>
            <a:pPr>
              <a:buNone/>
            </a:pPr>
            <a:r>
              <a:rPr lang="zh-CN" sz="1200" i="1" dirty="0">
                <a:solidFill>
                  <a:schemeClr val="tx2"/>
                </a:solidFill>
              </a:rPr>
              <a:t>详情请参见注释</a:t>
            </a:r>
          </a:p>
        </p:txBody>
      </p:sp>
    </p:spTree>
    <p:extLst>
      <p:ext uri="{BB962C8B-B14F-4D97-AF65-F5344CB8AC3E}">
        <p14:creationId xmlns:p14="http://schemas.microsoft.com/office/powerpoint/2010/main" val="771333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zh-CN" sz="3778" b="0" i="0">
                <a:solidFill>
                  <a:srgbClr val="000000"/>
                </a:solidFill>
                <a:latin typeface="Arial Narrow"/>
                <a:ea typeface="+mj-ea"/>
                <a:cs typeface="Arial Narrow"/>
              </a:rPr>
              <a:t>工作原理</a:t>
            </a:r>
            <a:br>
              <a:rPr lang="zh-CN" sz="3400" b="0" i="0">
                <a:solidFill>
                  <a:srgbClr val="000000"/>
                </a:solidFill>
                <a:latin typeface="Arial Narrow"/>
                <a:ea typeface="+mj-ea"/>
                <a:cs typeface="Arial Narrow"/>
              </a:rPr>
            </a:br>
            <a:r>
              <a:rPr lang="zh-CN" sz="3111" b="0" i="0">
                <a:solidFill>
                  <a:srgbClr val="000000"/>
                </a:solidFill>
                <a:latin typeface="Arial Narrow"/>
                <a:ea typeface="+mj-ea"/>
                <a:cs typeface="Arial Narrow"/>
              </a:rPr>
              <a:t>离子化 — 样品注意事项 (LC/MS)</a:t>
            </a:r>
            <a:endParaRPr lang="en-US" sz="3111"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233315"/>
              </p:ext>
            </p:extLst>
          </p:nvPr>
        </p:nvGraphicFramePr>
        <p:xfrm>
          <a:off x="883557" y="1723415"/>
          <a:ext cx="6857999" cy="351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827314" y="5622277"/>
            <a:ext cx="7021286" cy="584775"/>
          </a:xfrm>
          <a:prstGeom prst="rect">
            <a:avLst/>
          </a:prstGeom>
        </p:spPr>
        <p:txBody>
          <a:bodyPr wrap="square">
            <a:spAutoFit/>
          </a:bodyPr>
          <a:lstStyle/>
          <a:p>
            <a:pPr algn="l" defTabSz="914400">
              <a:buNone/>
            </a:pPr>
            <a:r>
              <a:rPr lang="zh-CN" sz="1600" b="0" i="0">
                <a:solidFill>
                  <a:srgbClr val="000000"/>
                </a:solidFill>
                <a:latin typeface="Arial"/>
                <a:ea typeface="+mn-ea"/>
                <a:cs typeface="+mn-cs"/>
              </a:rPr>
              <a:t>使用这三种离子源均可使多数化合物得到充分的离子化。APCI/APPI 则可以对非极性过强而无法通过 ESI 离子化的分子进行离子化。</a:t>
            </a:r>
            <a:endParaRPr lang="en-US" sz="1600" dirty="0">
              <a:solidFill>
                <a:schemeClr val="tx2"/>
              </a:solidFill>
            </a:endParaRPr>
          </a:p>
        </p:txBody>
      </p:sp>
      <p:grpSp>
        <p:nvGrpSpPr>
          <p:cNvPr id="10" name="Group 9"/>
          <p:cNvGrpSpPr/>
          <p:nvPr/>
        </p:nvGrpSpPr>
        <p:grpSpPr>
          <a:xfrm>
            <a:off x="0" y="6085641"/>
            <a:ext cx="619067" cy="246221"/>
            <a:chOff x="1689099" y="6028267"/>
            <a:chExt cx="1087983" cy="246221"/>
          </a:xfrm>
        </p:grpSpPr>
        <p:sp>
          <p:nvSpPr>
            <p:cNvPr id="11" name="Action Button: Custom 10">
              <a:hlinkClick r:id="rId7"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hevron 11">
              <a:hlinkClick r:id="rId7"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hevron 12">
              <a:hlinkClick r:id="rId7"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hlinkClick r:id="rId7"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1843275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zh-CN" sz="3778" b="0" i="0">
                <a:solidFill>
                  <a:srgbClr val="000000"/>
                </a:solidFill>
                <a:latin typeface="Arial Narrow"/>
                <a:ea typeface="+mj-ea"/>
                <a:cs typeface="Arial Narrow"/>
              </a:rPr>
              <a:t>工作原理</a:t>
            </a:r>
            <a:br>
              <a:rPr lang="zh-CN" sz="3400" b="0" i="0">
                <a:solidFill>
                  <a:srgbClr val="000000"/>
                </a:solidFill>
                <a:latin typeface="Arial Narrow"/>
                <a:ea typeface="+mj-ea"/>
                <a:cs typeface="Arial Narrow"/>
              </a:rPr>
            </a:br>
            <a:r>
              <a:rPr lang="zh-CN" sz="3111" b="0" i="0">
                <a:solidFill>
                  <a:srgbClr val="000000"/>
                </a:solidFill>
                <a:latin typeface="Arial Narrow"/>
                <a:ea typeface="+mj-ea"/>
                <a:cs typeface="Arial Narrow"/>
              </a:rPr>
              <a:t>离子化 — 样品注意事项 (LC/MS)</a:t>
            </a:r>
            <a:endParaRPr lang="en-US" sz="3111"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4456514"/>
              </p:ext>
            </p:extLst>
          </p:nvPr>
        </p:nvGraphicFramePr>
        <p:xfrm>
          <a:off x="772886" y="1692729"/>
          <a:ext cx="7645400" cy="4698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0" y="6085641"/>
            <a:ext cx="619067" cy="246221"/>
            <a:chOff x="1689099" y="6028267"/>
            <a:chExt cx="1087983" cy="246221"/>
          </a:xfrm>
        </p:grpSpPr>
        <p:sp>
          <p:nvSpPr>
            <p:cNvPr id="10" name="Action Button: Custom 9">
              <a:hlinkClick r:id="rId7"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evron 10">
              <a:hlinkClick r:id="rId7"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hevron 11">
              <a:hlinkClick r:id="rId7"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hlinkClick r:id="rId7"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17234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Narrow"/>
              </a:rPr>
              <a:t>工作原理</a:t>
            </a:r>
            <a:br>
              <a:rPr lang="de-DE" sz="3800" b="0" i="0">
                <a:solidFill>
                  <a:srgbClr val="000000"/>
                </a:solidFill>
                <a:latin typeface="Arial Narrow"/>
                <a:ea typeface="+mj-ea"/>
                <a:cs typeface="Arial Narrow"/>
              </a:rPr>
            </a:br>
            <a:r>
              <a:rPr lang="de-DE" sz="3100" b="0" i="0">
                <a:solidFill>
                  <a:srgbClr val="000000"/>
                </a:solidFill>
                <a:latin typeface="Arial Narrow"/>
                <a:ea typeface="+mj-ea"/>
                <a:cs typeface="Arial Narrow"/>
              </a:rPr>
              <a:t>离子化 — 电喷雾电离 (ESI)</a:t>
            </a:r>
            <a:br>
              <a:rPr lang="en-US" sz="3100" b="0" i="0">
                <a:solidFill>
                  <a:srgbClr val="000000"/>
                </a:solidFill>
                <a:latin typeface="Arial Narrow"/>
                <a:ea typeface="+mj-ea"/>
                <a:cs typeface="Arial Narrow"/>
              </a:rPr>
            </a:br>
            <a:br>
              <a:rPr lang="en-US" sz="3100" b="0" i="0">
                <a:solidFill>
                  <a:srgbClr val="000000"/>
                </a:solidFill>
                <a:latin typeface="Arial Narrow"/>
                <a:ea typeface="+mj-ea"/>
                <a:cs typeface="Arial Narrow"/>
              </a:rPr>
            </a:br>
            <a:endParaRPr lang="en-US" sz="3100" dirty="0">
              <a:solidFill>
                <a:schemeClr val="tx2"/>
              </a:solidFill>
            </a:endParaRPr>
          </a:p>
        </p:txBody>
      </p:sp>
      <p:sp>
        <p:nvSpPr>
          <p:cNvPr id="3" name="Content Placeholder 2"/>
          <p:cNvSpPr>
            <a:spLocks noGrp="1"/>
          </p:cNvSpPr>
          <p:nvPr>
            <p:ph idx="1"/>
          </p:nvPr>
        </p:nvSpPr>
        <p:spPr/>
        <p:txBody>
          <a:bodyPr/>
          <a:lstStyle/>
          <a:p>
            <a:pPr marL="0" indent="0" algn="l" defTabSz="685800">
              <a:spcBef>
                <a:spcPts val="1400"/>
              </a:spcBef>
              <a:buNone/>
            </a:pPr>
            <a:r>
              <a:rPr lang="zh-CN" sz="2400" b="0" i="0" dirty="0">
                <a:solidFill>
                  <a:srgbClr val="000000"/>
                </a:solidFill>
                <a:latin typeface="Arial"/>
                <a:ea typeface="+mn-ea"/>
                <a:cs typeface="Arial"/>
              </a:rPr>
              <a:t> </a:t>
            </a:r>
            <a:endParaRPr lang="en-US" dirty="0"/>
          </a:p>
        </p:txBody>
      </p:sp>
      <p:sp>
        <p:nvSpPr>
          <p:cNvPr id="6" name="Content Placeholder 2"/>
          <p:cNvSpPr txBox="1">
            <a:spLocks/>
          </p:cNvSpPr>
          <p:nvPr/>
        </p:nvSpPr>
        <p:spPr>
          <a:xfrm>
            <a:off x="230399" y="1508400"/>
            <a:ext cx="4659101"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pPr>
            <a:r>
              <a:rPr lang="zh-CN" sz="1600" b="0" dirty="0"/>
              <a:t>电喷雾电离 (ESI) 是一种软电离技术。</a:t>
            </a:r>
          </a:p>
          <a:p>
            <a:pPr>
              <a:spcBef>
                <a:spcPts val="300"/>
              </a:spcBef>
              <a:spcAft>
                <a:spcPts val="300"/>
              </a:spcAft>
            </a:pPr>
            <a:r>
              <a:rPr lang="zh-CN" sz="1600" b="0" dirty="0"/>
              <a:t>存在强静电场和加热干燥气时液相色谱洗脱物在大气压下被喷入雾化室中进行雾化。静电场产生于雾化器（在本设计中置于地面）与毛细管（处于高压下）之间。 </a:t>
            </a:r>
          </a:p>
          <a:p>
            <a:pPr>
              <a:spcBef>
                <a:spcPts val="300"/>
              </a:spcBef>
              <a:spcAft>
                <a:spcPts val="300"/>
              </a:spcAft>
            </a:pPr>
            <a:r>
              <a:rPr lang="zh-CN" sz="1600" b="0" dirty="0"/>
              <a:t>适用的分子：</a:t>
            </a:r>
          </a:p>
          <a:p>
            <a:pPr marL="285750" indent="-285750">
              <a:spcBef>
                <a:spcPts val="300"/>
              </a:spcBef>
              <a:spcAft>
                <a:spcPts val="0"/>
              </a:spcAft>
              <a:buFont typeface="Arial" panose="020B0604020202020204" pitchFamily="34" charset="0"/>
              <a:buChar char="•"/>
            </a:pPr>
            <a:r>
              <a:rPr lang="zh-CN" sz="1600" b="0" dirty="0"/>
              <a:t>小分子（葡萄糖）和生物大分子（蛋白质、寡核苷酸） </a:t>
            </a:r>
          </a:p>
          <a:p>
            <a:pPr algn="l" defTabSz="914400">
              <a:spcBef>
                <a:spcPts val="1200"/>
              </a:spcBef>
              <a:spcAft>
                <a:spcPts val="300"/>
              </a:spcAft>
              <a:buNone/>
            </a:pPr>
            <a:r>
              <a:rPr lang="zh-CN" sz="1600" b="0" dirty="0"/>
              <a:t>多电荷为 ESI 中的现象，可用于大分子分析（-&gt; </a:t>
            </a:r>
            <a:r>
              <a:rPr lang="zh-CN" sz="1600" b="0" i="0" dirty="0">
                <a:solidFill>
                  <a:schemeClr val="tx1"/>
                </a:solidFill>
                <a:latin typeface="Arial"/>
                <a:ea typeface="+mn-ea"/>
                <a:cs typeface="+mn-cs"/>
                <a:hlinkClick r:id=""/>
              </a:rPr>
              <a:t>解卷积</a:t>
            </a:r>
            <a:r>
              <a:rPr lang="zh-CN" sz="1600" b="0" dirty="0"/>
              <a:t>)</a:t>
            </a:r>
            <a:endParaRPr lang="en-US" sz="1600" b="0" dirty="0"/>
          </a:p>
          <a:p>
            <a:pPr algn="l" defTabSz="914400">
              <a:buNone/>
            </a:pPr>
            <a:endParaRPr lang="en-US" sz="1600" b="0" dirty="0"/>
          </a:p>
        </p:txBody>
      </p:sp>
      <p:sp>
        <p:nvSpPr>
          <p:cNvPr id="14" name="TextBox 13"/>
          <p:cNvSpPr txBox="1"/>
          <p:nvPr/>
        </p:nvSpPr>
        <p:spPr>
          <a:xfrm>
            <a:off x="5241970" y="5762131"/>
            <a:ext cx="2554545" cy="461665"/>
          </a:xfrm>
          <a:prstGeom prst="rect">
            <a:avLst/>
          </a:prstGeom>
          <a:noFill/>
        </p:spPr>
        <p:txBody>
          <a:bodyPr wrap="none" lIns="0" rtlCol="0">
            <a:spAutoFit/>
          </a:bodyPr>
          <a:lstStyle/>
          <a:p>
            <a:r>
              <a:rPr lang="zh-CN" altLang="en-US" sz="1200" dirty="0">
                <a:solidFill>
                  <a:schemeClr val="accent2">
                    <a:lumMod val="75000"/>
                  </a:schemeClr>
                </a:solidFill>
              </a:rPr>
              <a:t>电喷雾离子源</a:t>
            </a:r>
            <a:br>
              <a:rPr lang="en-US" altLang="zh-CN" sz="1200" dirty="0">
                <a:solidFill>
                  <a:schemeClr val="accent2">
                    <a:lumMod val="75000"/>
                  </a:schemeClr>
                </a:solidFill>
              </a:rPr>
            </a:br>
            <a:r>
              <a:rPr lang="zh-CN" sz="1200" dirty="0">
                <a:solidFill>
                  <a:schemeClr val="accent2">
                    <a:lumMod val="75000"/>
                  </a:schemeClr>
                </a:solidFill>
              </a:rPr>
              <a:t>来源：</a:t>
            </a:r>
            <a:r>
              <a:rPr lang="zh-CN" sz="1200" b="0" i="0" dirty="0">
                <a:solidFill>
                  <a:srgbClr val="000000"/>
                </a:solidFill>
                <a:latin typeface="Arial"/>
                <a:ea typeface="+mn-ea"/>
                <a:cs typeface="+mn-cs"/>
                <a:hlinkClick r:id="rId3"/>
              </a:rPr>
              <a:t>LC/MS 概念指南</a:t>
            </a:r>
            <a:r>
              <a:rPr lang="zh-CN" altLang="en-US" sz="1200" dirty="0">
                <a:solidFill>
                  <a:schemeClr val="accent2">
                    <a:lumMod val="75000"/>
                  </a:schemeClr>
                </a:solidFill>
              </a:rPr>
              <a:t>（第 </a:t>
            </a:r>
            <a:r>
              <a:rPr lang="en-US" altLang="zh-CN" sz="1200" dirty="0">
                <a:solidFill>
                  <a:schemeClr val="accent2">
                    <a:lumMod val="75000"/>
                  </a:schemeClr>
                </a:solidFill>
              </a:rPr>
              <a:t>22 </a:t>
            </a:r>
            <a:r>
              <a:rPr lang="zh-CN" altLang="en-US" sz="1200" dirty="0">
                <a:solidFill>
                  <a:schemeClr val="accent2">
                    <a:lumMod val="75000"/>
                  </a:schemeClr>
                </a:solidFill>
              </a:rPr>
              <a:t>页）</a:t>
            </a:r>
            <a:endParaRPr lang="en-US" sz="1200" dirty="0">
              <a:solidFill>
                <a:schemeClr val="accent2">
                  <a:lumMod val="75000"/>
                </a:schemeClr>
              </a:solidFill>
            </a:endParaRPr>
          </a:p>
        </p:txBody>
      </p:sp>
      <p:grpSp>
        <p:nvGrpSpPr>
          <p:cNvPr id="13" name="Group 12"/>
          <p:cNvGrpSpPr/>
          <p:nvPr/>
        </p:nvGrpSpPr>
        <p:grpSpPr>
          <a:xfrm>
            <a:off x="0" y="6085641"/>
            <a:ext cx="619067" cy="246221"/>
            <a:chOff x="1689099" y="6028267"/>
            <a:chExt cx="1087983" cy="246221"/>
          </a:xfrm>
        </p:grpSpPr>
        <p:sp>
          <p:nvSpPr>
            <p:cNvPr id="15" name="Action Button: Custom 14">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evron 15">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hevron 16">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5" name="Bild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0600" y="1456898"/>
            <a:ext cx="3663569" cy="4318322"/>
          </a:xfrm>
          <a:prstGeom prst="rect">
            <a:avLst/>
          </a:prstGeom>
        </p:spPr>
      </p:pic>
    </p:spTree>
    <p:extLst>
      <p:ext uri="{BB962C8B-B14F-4D97-AF65-F5344CB8AC3E}">
        <p14:creationId xmlns:p14="http://schemas.microsoft.com/office/powerpoint/2010/main" val="375413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Narrow"/>
              </a:rPr>
              <a:t>工作原理</a:t>
            </a:r>
            <a:br>
              <a:rPr lang="de-DE" sz="3800" b="0" i="0">
                <a:solidFill>
                  <a:srgbClr val="000000"/>
                </a:solidFill>
                <a:latin typeface="Arial Narrow"/>
                <a:ea typeface="+mj-ea"/>
                <a:cs typeface="Arial Narrow"/>
              </a:rPr>
            </a:br>
            <a:r>
              <a:rPr lang="de-DE" sz="3100" b="0" i="0">
                <a:solidFill>
                  <a:srgbClr val="000000"/>
                </a:solidFill>
                <a:latin typeface="Arial Narrow"/>
                <a:ea typeface="+mj-ea"/>
                <a:cs typeface="Arial Narrow"/>
              </a:rPr>
              <a:t>离子化 — ESI 过程</a:t>
            </a:r>
            <a:br>
              <a:rPr lang="en-US" sz="3600" b="0" i="0">
                <a:solidFill>
                  <a:srgbClr val="000000"/>
                </a:solidFill>
                <a:latin typeface="Arial Narrow"/>
                <a:ea typeface="+mj-ea"/>
                <a:cs typeface="Arial Narrow"/>
              </a:rPr>
            </a:br>
            <a:br>
              <a:rPr lang="de-DE"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endParaRPr lang="en-US" sz="2400" dirty="0">
              <a:solidFill>
                <a:schemeClr val="tx2"/>
              </a:solidFill>
            </a:endParaRPr>
          </a:p>
        </p:txBody>
      </p:sp>
      <p:sp>
        <p:nvSpPr>
          <p:cNvPr id="3" name="Content Placeholder 2"/>
          <p:cNvSpPr>
            <a:spLocks noGrp="1"/>
          </p:cNvSpPr>
          <p:nvPr>
            <p:ph idx="1"/>
          </p:nvPr>
        </p:nvSpPr>
        <p:spPr/>
        <p:txBody>
          <a:bodyPr/>
          <a:lstStyle/>
          <a:p>
            <a:pPr marL="0" indent="0" algn="l" defTabSz="685800">
              <a:spcBef>
                <a:spcPts val="1400"/>
              </a:spcBef>
              <a:buNone/>
            </a:pPr>
            <a:r>
              <a:rPr lang="zh-CN" sz="2400" b="0" i="0">
                <a:solidFill>
                  <a:srgbClr val="000000"/>
                </a:solidFill>
                <a:latin typeface="Arial"/>
                <a:ea typeface="+mn-ea"/>
                <a:cs typeface="Arial"/>
              </a:rPr>
              <a:t> </a:t>
            </a:r>
            <a:endParaRPr lang="en-US" dirty="0"/>
          </a:p>
        </p:txBody>
      </p:sp>
      <p:sp>
        <p:nvSpPr>
          <p:cNvPr id="6" name="Content Placeholder 2"/>
          <p:cNvSpPr txBox="1">
            <a:spLocks/>
          </p:cNvSpPr>
          <p:nvPr/>
        </p:nvSpPr>
        <p:spPr>
          <a:xfrm>
            <a:off x="230399" y="1508400"/>
            <a:ext cx="4773401"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pPr>
            <a:r>
              <a:rPr lang="zh-CN" sz="1800" dirty="0"/>
              <a:t>从带电液滴到分析物离子</a:t>
            </a:r>
            <a:endParaRPr lang="en-US" sz="1800" dirty="0"/>
          </a:p>
          <a:p>
            <a:pPr>
              <a:spcBef>
                <a:spcPts val="300"/>
              </a:spcBef>
              <a:spcAft>
                <a:spcPts val="300"/>
              </a:spcAft>
            </a:pPr>
            <a:r>
              <a:rPr lang="zh-CN" sz="1600" b="0" dirty="0"/>
              <a:t>雾化器产生统一的液滴尺寸。 </a:t>
            </a:r>
            <a:br>
              <a:rPr lang="zh-CN" sz="1600" b="0" dirty="0"/>
            </a:br>
            <a:r>
              <a:rPr lang="zh-CN" sz="1600" b="0" dirty="0"/>
              <a:t>带电液滴被引向电介质毛细管。毛细管周围的加热氮气流使液滴收缩。这一过程称为</a:t>
            </a:r>
            <a:r>
              <a:rPr lang="zh-CN" sz="1600" dirty="0"/>
              <a:t>脱溶剂</a:t>
            </a:r>
            <a:r>
              <a:rPr lang="zh-CN" sz="1600" b="0" dirty="0"/>
              <a:t>。</a:t>
            </a:r>
          </a:p>
          <a:p>
            <a:r>
              <a:rPr lang="zh-CN" sz="1600" b="0" dirty="0"/>
              <a:t>液滴继续收缩直至静电斥力（库仑力）大于液滴凝聚力后，液滴将炸裂。这一过程重复进行，直至分析物离子在微液滴表面的强电场作用下最终脱附进入气相中。此过程称为</a:t>
            </a:r>
            <a:r>
              <a:rPr lang="zh-CN" sz="1600" dirty="0"/>
              <a:t>离子蒸发</a:t>
            </a:r>
            <a:r>
              <a:rPr lang="zh-CN" sz="1600" b="0" dirty="0"/>
              <a:t>。   </a:t>
            </a:r>
          </a:p>
          <a:p>
            <a:pPr algn="l" defTabSz="914400">
              <a:buNone/>
            </a:pPr>
            <a:endParaRPr lang="en-US" sz="1600" b="0" dirty="0"/>
          </a:p>
          <a:p>
            <a:pPr algn="l" defTabSz="914400">
              <a:buNone/>
            </a:pPr>
            <a:endParaRPr lang="en-US" sz="1600" b="0" dirty="0"/>
          </a:p>
        </p:txBody>
      </p:sp>
      <p:grpSp>
        <p:nvGrpSpPr>
          <p:cNvPr id="85" name="Group 84"/>
          <p:cNvGrpSpPr/>
          <p:nvPr/>
        </p:nvGrpSpPr>
        <p:grpSpPr>
          <a:xfrm>
            <a:off x="0" y="6085641"/>
            <a:ext cx="619067" cy="246221"/>
            <a:chOff x="1689099" y="6028267"/>
            <a:chExt cx="1087983" cy="246221"/>
          </a:xfrm>
        </p:grpSpPr>
        <p:sp>
          <p:nvSpPr>
            <p:cNvPr id="89" name="Action Button: Custom 88">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Chevron 89">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Chevron 90">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TextBox 91">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200" y="1520398"/>
            <a:ext cx="3663569" cy="4318322"/>
          </a:xfrm>
          <a:prstGeom prst="rect">
            <a:avLst/>
          </a:prstGeom>
        </p:spPr>
      </p:pic>
    </p:spTree>
    <p:extLst>
      <p:ext uri="{BB962C8B-B14F-4D97-AF65-F5344CB8AC3E}">
        <p14:creationId xmlns:p14="http://schemas.microsoft.com/office/powerpoint/2010/main" val="171603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Narrow"/>
              </a:rPr>
              <a:t>工作原理</a:t>
            </a:r>
            <a:br>
              <a:rPr lang="de-DE" sz="3800" b="0" i="0" dirty="0">
                <a:solidFill>
                  <a:srgbClr val="000000"/>
                </a:solidFill>
                <a:latin typeface="Arial Narrow"/>
                <a:ea typeface="+mj-ea"/>
                <a:cs typeface="Arial Narrow"/>
              </a:rPr>
            </a:br>
            <a:r>
              <a:rPr lang="de-DE" sz="3100" b="0" i="0" dirty="0">
                <a:solidFill>
                  <a:srgbClr val="000000"/>
                </a:solidFill>
                <a:latin typeface="Arial Narrow"/>
                <a:ea typeface="+mj-ea"/>
                <a:cs typeface="Arial Narrow"/>
              </a:rPr>
              <a:t>离子化 — 大气压化学电离 (APCI)</a:t>
            </a:r>
            <a:br>
              <a:rPr lang="en-US" sz="3600" b="0" i="0" dirty="0">
                <a:solidFill>
                  <a:srgbClr val="000000"/>
                </a:solidFill>
                <a:latin typeface="Arial Narrow"/>
                <a:ea typeface="+mj-ea"/>
                <a:cs typeface="Arial Narrow"/>
              </a:rPr>
            </a:br>
            <a:br>
              <a:rPr lang="de-DE"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4" name="Content Placeholder 3"/>
          <p:cNvSpPr>
            <a:spLocks noGrp="1"/>
          </p:cNvSpPr>
          <p:nvPr>
            <p:ph idx="1"/>
          </p:nvPr>
        </p:nvSpPr>
        <p:spPr>
          <a:xfrm>
            <a:off x="228600" y="1391243"/>
            <a:ext cx="4597400" cy="4562856"/>
          </a:xfrm>
        </p:spPr>
        <p:txBody>
          <a:bodyPr/>
          <a:lstStyle/>
          <a:p>
            <a:pPr marL="0" indent="0" algn="l" defTabSz="685800">
              <a:spcBef>
                <a:spcPts val="1400"/>
              </a:spcBef>
              <a:buNone/>
            </a:pPr>
            <a:r>
              <a:rPr lang="zh-CN" sz="2400" b="0" i="0" dirty="0">
                <a:solidFill>
                  <a:srgbClr val="000000"/>
                </a:solidFill>
                <a:latin typeface="Arial"/>
                <a:ea typeface="+mn-ea"/>
                <a:cs typeface="Arial"/>
              </a:rPr>
              <a:t> </a:t>
            </a:r>
            <a:endParaRPr lang="en-US" dirty="0"/>
          </a:p>
        </p:txBody>
      </p:sp>
      <p:sp>
        <p:nvSpPr>
          <p:cNvPr id="6" name="Content Placeholder 2"/>
          <p:cNvSpPr txBox="1">
            <a:spLocks/>
          </p:cNvSpPr>
          <p:nvPr/>
        </p:nvSpPr>
        <p:spPr>
          <a:xfrm>
            <a:off x="230400" y="1508400"/>
            <a:ext cx="49131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600" b="0" dirty="0"/>
              <a:t>APCI 是一种气相化学电离过程。因此，分析物需要处于气相中才能进行离子化。 </a:t>
            </a:r>
          </a:p>
          <a:p>
            <a:r>
              <a:rPr lang="zh-CN" sz="1600" b="0" dirty="0"/>
              <a:t>液相色谱洗脱物通过雾化器针头后将产生细密的喷雾。 </a:t>
            </a:r>
          </a:p>
          <a:p>
            <a:r>
              <a:rPr lang="zh-CN" sz="1600" b="0" dirty="0"/>
              <a:t>液滴在加热的陶瓷管（</a:t>
            </a:r>
            <a:r>
              <a:rPr lang="zh-CN" sz="1600" b="0" dirty="0">
                <a:latin typeface="+mj-lt"/>
              </a:rPr>
              <a:t>约 400 - 500</a:t>
            </a:r>
            <a:r>
              <a:rPr lang="en-US" altLang="zh-CN" sz="1600" b="0" dirty="0">
                <a:latin typeface="+mj-lt"/>
                <a:cs typeface="Arial"/>
              </a:rPr>
              <a:t>º</a:t>
            </a:r>
            <a:r>
              <a:rPr lang="en-US" altLang="zh-CN" sz="1600" b="0" dirty="0">
                <a:latin typeface="+mj-lt"/>
              </a:rPr>
              <a:t>C</a:t>
            </a:r>
            <a:r>
              <a:rPr lang="zh-CN" sz="1600" b="0" dirty="0">
                <a:latin typeface="+mj-lt"/>
              </a:rPr>
              <a:t>）中</a:t>
            </a:r>
            <a:r>
              <a:rPr lang="zh-CN" sz="1600" b="0" dirty="0"/>
              <a:t>完全汽化。</a:t>
            </a:r>
          </a:p>
          <a:p>
            <a:r>
              <a:rPr lang="zh-CN" sz="1600" b="0" dirty="0"/>
              <a:t>适用的分子：</a:t>
            </a:r>
          </a:p>
          <a:p>
            <a:pPr marL="285750" indent="-285750">
              <a:buFont typeface="Arial" panose="020B0604020202020204" pitchFamily="34" charset="0"/>
              <a:buChar char="•"/>
            </a:pPr>
            <a:r>
              <a:rPr lang="zh-CN" altLang="en-US" sz="1600" b="0" dirty="0"/>
              <a:t>小于 </a:t>
            </a:r>
            <a:r>
              <a:rPr lang="zh-CN" sz="1600" b="0" dirty="0"/>
              <a:t>1500 u 的分子</a:t>
            </a:r>
          </a:p>
          <a:p>
            <a:pPr marL="285750" indent="-285750">
              <a:buFont typeface="Arial" panose="020B0604020202020204" pitchFamily="34" charset="0"/>
              <a:buChar char="•"/>
            </a:pPr>
            <a:r>
              <a:rPr lang="zh-CN" sz="1600" b="0" dirty="0"/>
              <a:t>极性较小或非极性化合物（通常采用正相色谱进行分析）</a:t>
            </a:r>
          </a:p>
          <a:p>
            <a:pPr algn="l" defTabSz="914400">
              <a:buNone/>
            </a:pPr>
            <a:endParaRPr lang="en-US" sz="1600" b="0" dirty="0"/>
          </a:p>
          <a:p>
            <a:pPr algn="l" defTabSz="914400">
              <a:buNone/>
            </a:pPr>
            <a:endParaRPr lang="en-US" sz="1600" b="0" dirty="0"/>
          </a:p>
        </p:txBody>
      </p:sp>
      <p:sp>
        <p:nvSpPr>
          <p:cNvPr id="136" name="TextBox 135"/>
          <p:cNvSpPr txBox="1"/>
          <p:nvPr/>
        </p:nvSpPr>
        <p:spPr>
          <a:xfrm>
            <a:off x="5254145" y="5859442"/>
            <a:ext cx="2511265" cy="461665"/>
          </a:xfrm>
          <a:prstGeom prst="rect">
            <a:avLst/>
          </a:prstGeom>
          <a:noFill/>
        </p:spPr>
        <p:txBody>
          <a:bodyPr wrap="none" lIns="0" rtlCol="0">
            <a:spAutoFit/>
          </a:bodyPr>
          <a:lstStyle/>
          <a:p>
            <a:r>
              <a:rPr lang="zh-CN" altLang="en-US" sz="1200" dirty="0">
                <a:solidFill>
                  <a:schemeClr val="accent2">
                    <a:lumMod val="75000"/>
                  </a:schemeClr>
                </a:solidFill>
              </a:rPr>
              <a:t>大气压化学离子源</a:t>
            </a:r>
            <a:br>
              <a:rPr lang="en-US" altLang="zh-CN" sz="1200" dirty="0">
                <a:solidFill>
                  <a:schemeClr val="accent2">
                    <a:lumMod val="75000"/>
                  </a:schemeClr>
                </a:solidFill>
              </a:rPr>
            </a:br>
            <a:r>
              <a:rPr lang="zh-CN" sz="1200" dirty="0">
                <a:solidFill>
                  <a:schemeClr val="accent2">
                    <a:lumMod val="75000"/>
                  </a:schemeClr>
                </a:solidFill>
              </a:rPr>
              <a:t>来源：</a:t>
            </a:r>
            <a:r>
              <a:rPr lang="zh-CN" sz="1200" b="0" i="0" dirty="0">
                <a:solidFill>
                  <a:srgbClr val="000000"/>
                </a:solidFill>
                <a:latin typeface="Arial"/>
                <a:ea typeface="+mn-ea"/>
                <a:cs typeface="+mn-cs"/>
                <a:hlinkClick r:id="rId3"/>
              </a:rPr>
              <a:t>LCMS 概念指南</a:t>
            </a:r>
            <a:r>
              <a:rPr lang="zh-CN" altLang="en-US" sz="1200" dirty="0">
                <a:solidFill>
                  <a:schemeClr val="accent2">
                    <a:lumMod val="75000"/>
                  </a:schemeClr>
                </a:solidFill>
              </a:rPr>
              <a:t>（第 </a:t>
            </a:r>
            <a:r>
              <a:rPr lang="en-US" altLang="zh-CN" sz="1200" dirty="0">
                <a:solidFill>
                  <a:schemeClr val="accent2">
                    <a:lumMod val="75000"/>
                  </a:schemeClr>
                </a:solidFill>
              </a:rPr>
              <a:t>27 </a:t>
            </a:r>
            <a:r>
              <a:rPr lang="zh-CN" altLang="en-US" sz="1200" dirty="0">
                <a:solidFill>
                  <a:schemeClr val="accent2">
                    <a:lumMod val="75000"/>
                  </a:schemeClr>
                </a:solidFill>
              </a:rPr>
              <a:t>页）</a:t>
            </a:r>
            <a:endParaRPr lang="en-US" sz="1200" dirty="0">
              <a:solidFill>
                <a:schemeClr val="accent2">
                  <a:lumMod val="75000"/>
                </a:schemeClr>
              </a:solidFill>
            </a:endParaRPr>
          </a:p>
        </p:txBody>
      </p:sp>
      <p:grpSp>
        <p:nvGrpSpPr>
          <p:cNvPr id="137" name="Group 136"/>
          <p:cNvGrpSpPr/>
          <p:nvPr/>
        </p:nvGrpSpPr>
        <p:grpSpPr>
          <a:xfrm>
            <a:off x="0" y="6085641"/>
            <a:ext cx="619067" cy="246221"/>
            <a:chOff x="1689099" y="6028267"/>
            <a:chExt cx="1087983" cy="246221"/>
          </a:xfrm>
        </p:grpSpPr>
        <p:sp>
          <p:nvSpPr>
            <p:cNvPr id="138" name="Action Button: Custom 137">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Chevron 138">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Chevron 139">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1" name="TextBox 140">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3" name="Bild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700" y="1494998"/>
            <a:ext cx="3663569" cy="4318322"/>
          </a:xfrm>
          <a:prstGeom prst="rect">
            <a:avLst/>
          </a:prstGeom>
        </p:spPr>
      </p:pic>
    </p:spTree>
    <p:extLst>
      <p:ext uri="{BB962C8B-B14F-4D97-AF65-F5344CB8AC3E}">
        <p14:creationId xmlns:p14="http://schemas.microsoft.com/office/powerpoint/2010/main" val="395517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a:rPr>
              <a:t>工作原理</a:t>
            </a:r>
            <a:br>
              <a:rPr lang="de-DE" sz="3800" b="0" i="0">
                <a:solidFill>
                  <a:srgbClr val="000000"/>
                </a:solidFill>
                <a:latin typeface="Arial Narrow"/>
                <a:ea typeface="+mj-ea"/>
                <a:cs typeface="Arial"/>
              </a:rPr>
            </a:br>
            <a:r>
              <a:rPr lang="de-DE" sz="3100" b="0" i="0">
                <a:solidFill>
                  <a:srgbClr val="000000"/>
                </a:solidFill>
                <a:latin typeface="Arial Narrow"/>
                <a:ea typeface="+mj-ea"/>
                <a:cs typeface="Arial"/>
              </a:rPr>
              <a:t>离子化 — APCI </a:t>
            </a:r>
            <a:r>
              <a:rPr lang="de-AT" sz="3100" b="0" i="0">
                <a:solidFill>
                  <a:srgbClr val="000000"/>
                </a:solidFill>
                <a:latin typeface="Arial Narrow"/>
                <a:ea typeface="+mj-ea"/>
                <a:cs typeface="Arial"/>
              </a:rPr>
              <a:t>过程</a:t>
            </a:r>
            <a:br>
              <a:rPr lang="de-DE" sz="3400" b="0" i="0">
                <a:solidFill>
                  <a:srgbClr val="000000"/>
                </a:solidFill>
                <a:latin typeface="Arial Narrow"/>
                <a:ea typeface="+mj-ea"/>
                <a:cs typeface="Arial"/>
              </a:rPr>
            </a:br>
            <a:br>
              <a:rPr lang="en-US" sz="3400" b="0" i="0">
                <a:solidFill>
                  <a:srgbClr val="000000"/>
                </a:solidFill>
                <a:latin typeface="Arial Narrow"/>
                <a:ea typeface="+mj-ea"/>
                <a:cs typeface="Arial"/>
              </a:rPr>
            </a:br>
            <a:br>
              <a:rPr lang="en-US" sz="3400" b="0" i="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399" y="1508400"/>
            <a:ext cx="4232743"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zh-CN" sz="1600" b="0" dirty="0"/>
              <a:t>此处展示了 APCI 的蒸发和离子化过程。</a:t>
            </a:r>
          </a:p>
          <a:p>
            <a:r>
              <a:rPr lang="zh-CN" sz="1600" b="0" dirty="0"/>
              <a:t>请注意，分析物只有在蒸发和试剂气体被离子化后才会进行离子化。</a:t>
            </a:r>
          </a:p>
          <a:p>
            <a:r>
              <a:rPr lang="zh-CN" sz="1600" b="0" dirty="0"/>
              <a:t>试剂气体随后将一个电荷转移到分析物中。</a:t>
            </a:r>
          </a:p>
          <a:p>
            <a:r>
              <a:rPr lang="zh-CN" sz="1600" b="0" dirty="0"/>
              <a:t>通常，APCI 仅生成</a:t>
            </a:r>
            <a:r>
              <a:rPr lang="zh-CN" sz="1600" b="0" u="sng" dirty="0"/>
              <a:t>单电荷离子</a:t>
            </a:r>
            <a:r>
              <a:rPr lang="zh-CN" sz="1600" b="0" dirty="0"/>
              <a:t>，但在电荷位点相互分离时（通常发生在疏水区）也可能产生双电荷离子。</a:t>
            </a:r>
          </a:p>
          <a:p>
            <a:pPr algn="l" defTabSz="914400">
              <a:buNone/>
            </a:pPr>
            <a:endParaRPr lang="en-US" sz="1600" b="0" dirty="0"/>
          </a:p>
          <a:p>
            <a:pPr algn="l" defTabSz="914400">
              <a:buNone/>
            </a:pPr>
            <a:endParaRPr lang="en-US" sz="1600" b="0" dirty="0"/>
          </a:p>
        </p:txBody>
      </p:sp>
      <p:sp>
        <p:nvSpPr>
          <p:cNvPr id="142" name="TextBox 141"/>
          <p:cNvSpPr txBox="1"/>
          <p:nvPr/>
        </p:nvSpPr>
        <p:spPr>
          <a:xfrm>
            <a:off x="720000" y="6044072"/>
            <a:ext cx="1169551" cy="276999"/>
          </a:xfrm>
          <a:prstGeom prst="rect">
            <a:avLst/>
          </a:prstGeom>
          <a:noFill/>
        </p:spPr>
        <p:txBody>
          <a:bodyPr wrap="none" lIns="0" rtlCol="0">
            <a:spAutoFit/>
          </a:bodyPr>
          <a:lstStyle/>
          <a:p>
            <a:pPr>
              <a:buNone/>
            </a:pPr>
            <a:r>
              <a:rPr lang="zh-CN" sz="1200" i="1" dirty="0">
                <a:solidFill>
                  <a:schemeClr val="tx2"/>
                </a:solidFill>
              </a:rPr>
              <a:t>详情请参见注释</a:t>
            </a:r>
          </a:p>
        </p:txBody>
      </p:sp>
      <p:grpSp>
        <p:nvGrpSpPr>
          <p:cNvPr id="73" name="Group 72"/>
          <p:cNvGrpSpPr/>
          <p:nvPr/>
        </p:nvGrpSpPr>
        <p:grpSpPr>
          <a:xfrm>
            <a:off x="0" y="6085641"/>
            <a:ext cx="619067" cy="246221"/>
            <a:chOff x="1689099" y="6028267"/>
            <a:chExt cx="1087983" cy="246221"/>
          </a:xfrm>
        </p:grpSpPr>
        <p:sp>
          <p:nvSpPr>
            <p:cNvPr id="74" name="Action Button: Custom 73">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Chevron 74">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Chevron 75">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TextBox 76">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800" y="1621998"/>
            <a:ext cx="3663569" cy="4318322"/>
          </a:xfrm>
          <a:prstGeom prst="rect">
            <a:avLst/>
          </a:prstGeom>
        </p:spPr>
      </p:pic>
    </p:spTree>
    <p:extLst>
      <p:ext uri="{BB962C8B-B14F-4D97-AF65-F5344CB8AC3E}">
        <p14:creationId xmlns:p14="http://schemas.microsoft.com/office/powerpoint/2010/main" val="232038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611161" y="2078003"/>
            <a:ext cx="3266466" cy="2967181"/>
          </a:xfrm>
          <a:prstGeom prst="rect">
            <a:avLst/>
          </a:prstGeom>
        </p:spPr>
        <p:txBody>
          <a:bodyPr vert="horz" lIns="0" tIns="45720" rIns="91440" bIns="45720" rtlCol="0" anchor="ctr">
            <a:noAutofit/>
          </a:bodyPr>
          <a:lstStyle/>
          <a:p>
            <a:r>
              <a:rPr lang="en-US" sz="1600" dirty="0" err="1">
                <a:solidFill>
                  <a:schemeClr val="bg1"/>
                </a:solidFill>
              </a:rPr>
              <a:t>安捷伦科技致力于为教育领域做出贡献，并愿意提供这里所包含的为公司所拥有之资料的访问权限</a:t>
            </a:r>
            <a:r>
              <a:rPr lang="en-US" sz="1600" dirty="0">
                <a:solidFill>
                  <a:schemeClr val="bg1"/>
                </a:solidFill>
              </a:rPr>
              <a:t>。</a:t>
            </a:r>
            <a:endParaRPr lang="zh-CN" sz="1600" b="0" i="0" dirty="0">
              <a:solidFill>
                <a:srgbClr val="FFFFFF"/>
              </a:solidFill>
              <a:latin typeface="Arial"/>
              <a:ea typeface="+mn-ea"/>
              <a:cs typeface="+mn-cs"/>
            </a:endParaRPr>
          </a:p>
          <a:p>
            <a:pPr algn="l" defTabSz="914400">
              <a:buNone/>
            </a:pPr>
            <a:endParaRPr lang="en-US" sz="2400" dirty="0">
              <a:solidFill>
                <a:srgbClr val="FFFFFF"/>
              </a:solidFill>
            </a:endParaRPr>
          </a:p>
          <a:p>
            <a:r>
              <a:rPr lang="en-US" sz="1000" dirty="0">
                <a:solidFill>
                  <a:srgbClr val="FFFFFF"/>
                </a:solidFill>
                <a:latin typeface="Arial"/>
              </a:rPr>
              <a:t>本幻灯片集由安捷伦科技制作。幻灯片集的使用仅限于教学目的。其中所包含的资料和信息被“原样”接受，安捷伦对于资料不作任何形式的陈述或担保，并且对于您对资料的使用或复制不承担责任。由于您使用、复制或传播这些资料所引起或相关之损失，安捷伦不承担责任。您同意赔偿并使安捷伦免于遭受由于您使用或复制这些资料所招致的任何索赔。</a:t>
            </a:r>
            <a:endParaRPr lang="zh-CN" sz="1000" dirty="0">
              <a:solidFill>
                <a:srgbClr val="FFFFFF"/>
              </a:solidFill>
              <a:latin typeface="Arial"/>
            </a:endParaRPr>
          </a:p>
        </p:txBody>
      </p:sp>
    </p:spTree>
    <p:extLst>
      <p:ext uri="{BB962C8B-B14F-4D97-AF65-F5344CB8AC3E}">
        <p14:creationId xmlns:p14="http://schemas.microsoft.com/office/powerpoint/2010/main" val="194464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Narrow"/>
              </a:rPr>
              <a:t>工作原理</a:t>
            </a:r>
            <a:br>
              <a:rPr lang="de-DE" sz="3800" b="0" i="0">
                <a:solidFill>
                  <a:srgbClr val="000000"/>
                </a:solidFill>
                <a:latin typeface="Arial Narrow"/>
                <a:ea typeface="+mj-ea"/>
                <a:cs typeface="Arial Narrow"/>
              </a:rPr>
            </a:br>
            <a:r>
              <a:rPr lang="de-DE" sz="3100" b="0" i="0">
                <a:solidFill>
                  <a:srgbClr val="000000"/>
                </a:solidFill>
                <a:latin typeface="Arial Narrow"/>
                <a:ea typeface="+mj-ea"/>
                <a:cs typeface="Arial Narrow"/>
              </a:rPr>
              <a:t>离子化 — </a:t>
            </a:r>
            <a:r>
              <a:rPr lang="en-US" sz="3100" b="0" i="0">
                <a:solidFill>
                  <a:srgbClr val="000000"/>
                </a:solidFill>
                <a:latin typeface="Arial Narrow"/>
                <a:ea typeface="+mj-ea"/>
                <a:cs typeface="Arial Narrow"/>
              </a:rPr>
              <a:t>大气压光电离 (APPI)</a:t>
            </a:r>
            <a:br>
              <a:rPr lang="en-US" sz="3100" b="0" i="0">
                <a:solidFill>
                  <a:srgbClr val="000000"/>
                </a:solidFill>
                <a:latin typeface="Arial Narrow"/>
                <a:ea typeface="+mj-ea"/>
                <a:cs typeface="Arial Narrow"/>
              </a:rPr>
            </a:br>
            <a:br>
              <a:rPr lang="de-DE"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endParaRPr lang="en-US" sz="2400" dirty="0">
              <a:solidFill>
                <a:schemeClr val="tx2"/>
              </a:solidFill>
            </a:endParaRPr>
          </a:p>
        </p:txBody>
      </p:sp>
      <p:sp>
        <p:nvSpPr>
          <p:cNvPr id="4" name="Content Placeholder 3"/>
          <p:cNvSpPr>
            <a:spLocks noGrp="1"/>
          </p:cNvSpPr>
          <p:nvPr>
            <p:ph idx="1"/>
          </p:nvPr>
        </p:nvSpPr>
        <p:spPr/>
        <p:txBody>
          <a:bodyPr/>
          <a:lstStyle/>
          <a:p>
            <a:pPr marL="0" indent="0" algn="l" defTabSz="685800">
              <a:spcBef>
                <a:spcPts val="1400"/>
              </a:spcBef>
              <a:buNone/>
            </a:pPr>
            <a:r>
              <a:rPr lang="zh-CN" sz="2400" b="0" i="0" dirty="0">
                <a:solidFill>
                  <a:srgbClr val="000000"/>
                </a:solidFill>
                <a:latin typeface="Arial"/>
                <a:ea typeface="+mn-ea"/>
                <a:cs typeface="Arial"/>
              </a:rPr>
              <a:t> </a:t>
            </a:r>
            <a:endParaRPr lang="en-US" dirty="0"/>
          </a:p>
        </p:txBody>
      </p:sp>
      <p:sp>
        <p:nvSpPr>
          <p:cNvPr id="6" name="Content Placeholder 2"/>
          <p:cNvSpPr txBox="1">
            <a:spLocks/>
          </p:cNvSpPr>
          <p:nvPr/>
        </p:nvSpPr>
        <p:spPr>
          <a:xfrm>
            <a:off x="230400" y="1508400"/>
            <a:ext cx="492187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600" b="0" dirty="0"/>
              <a:t>液相色谱洗脱物利用 APPI 技术通过雾化针从而产生细密的喷雾。 </a:t>
            </a:r>
          </a:p>
          <a:p>
            <a:r>
              <a:rPr lang="zh-CN" sz="1600" b="0" dirty="0"/>
              <a:t>液滴在加热的陶瓷管中被完全汽化。 </a:t>
            </a:r>
          </a:p>
          <a:p>
            <a:r>
              <a:rPr lang="zh-CN" sz="1600" b="0" dirty="0"/>
              <a:t>气体/蒸汽混合物通过氪灯的紫外线，使样品分子离子化。样品离子随后被引入毛细管。</a:t>
            </a:r>
          </a:p>
          <a:p>
            <a:r>
              <a:rPr lang="zh-CN" sz="1600" b="0" dirty="0"/>
              <a:t>APPI 适用于通常利用 APCI 进行分析的大量相同化合物。研究已证实 APPI 在分析非极性芳香族化合物时尤为有用。</a:t>
            </a:r>
          </a:p>
          <a:p>
            <a:pPr algn="l" defTabSz="914400">
              <a:buNone/>
            </a:pPr>
            <a:endParaRPr lang="en-US" sz="1600" b="0" dirty="0"/>
          </a:p>
        </p:txBody>
      </p:sp>
      <p:sp>
        <p:nvSpPr>
          <p:cNvPr id="143" name="TextBox 142"/>
          <p:cNvSpPr txBox="1"/>
          <p:nvPr/>
        </p:nvSpPr>
        <p:spPr>
          <a:xfrm>
            <a:off x="5198901" y="5859442"/>
            <a:ext cx="2554545" cy="461665"/>
          </a:xfrm>
          <a:prstGeom prst="rect">
            <a:avLst/>
          </a:prstGeom>
          <a:noFill/>
        </p:spPr>
        <p:txBody>
          <a:bodyPr wrap="none" lIns="0" rtlCol="0">
            <a:spAutoFit/>
          </a:bodyPr>
          <a:lstStyle/>
          <a:p>
            <a:r>
              <a:rPr lang="zh-CN" altLang="en-US" sz="1200" dirty="0">
                <a:solidFill>
                  <a:schemeClr val="accent2">
                    <a:lumMod val="75000"/>
                  </a:schemeClr>
                </a:solidFill>
              </a:rPr>
              <a:t>大气压光电离离子源</a:t>
            </a:r>
            <a:br>
              <a:rPr lang="en-US" altLang="zh-CN" sz="1200" dirty="0">
                <a:solidFill>
                  <a:schemeClr val="accent2">
                    <a:lumMod val="75000"/>
                  </a:schemeClr>
                </a:solidFill>
              </a:rPr>
            </a:br>
            <a:r>
              <a:rPr lang="zh-CN" sz="1200" dirty="0">
                <a:solidFill>
                  <a:schemeClr val="accent2">
                    <a:lumMod val="75000"/>
                  </a:schemeClr>
                </a:solidFill>
              </a:rPr>
              <a:t>来源：</a:t>
            </a:r>
            <a:r>
              <a:rPr lang="zh-CN" sz="1200" b="0" i="0" dirty="0">
                <a:solidFill>
                  <a:srgbClr val="000000"/>
                </a:solidFill>
                <a:latin typeface="Arial"/>
                <a:ea typeface="+mn-ea"/>
                <a:cs typeface="+mn-cs"/>
                <a:hlinkClick r:id="rId3"/>
              </a:rPr>
              <a:t>LC/MS 概念指南</a:t>
            </a:r>
            <a:r>
              <a:rPr lang="zh-CN" altLang="en-US" sz="1200" dirty="0">
                <a:solidFill>
                  <a:schemeClr val="accent2">
                    <a:lumMod val="75000"/>
                  </a:schemeClr>
                </a:solidFill>
              </a:rPr>
              <a:t>（第 </a:t>
            </a:r>
            <a:r>
              <a:rPr lang="en-US" altLang="zh-CN" sz="1200" dirty="0">
                <a:solidFill>
                  <a:schemeClr val="accent2">
                    <a:lumMod val="75000"/>
                  </a:schemeClr>
                </a:solidFill>
              </a:rPr>
              <a:t>29 </a:t>
            </a:r>
            <a:r>
              <a:rPr lang="zh-CN" altLang="en-US" sz="1200" dirty="0">
                <a:solidFill>
                  <a:schemeClr val="accent2">
                    <a:lumMod val="75000"/>
                  </a:schemeClr>
                </a:solidFill>
              </a:rPr>
              <a:t>页）</a:t>
            </a:r>
            <a:endParaRPr lang="en-US" sz="1200" dirty="0">
              <a:solidFill>
                <a:schemeClr val="accent2">
                  <a:lumMod val="75000"/>
                </a:schemeClr>
              </a:solidFill>
            </a:endParaRPr>
          </a:p>
        </p:txBody>
      </p:sp>
      <p:grpSp>
        <p:nvGrpSpPr>
          <p:cNvPr id="146" name="Group 145"/>
          <p:cNvGrpSpPr/>
          <p:nvPr/>
        </p:nvGrpSpPr>
        <p:grpSpPr>
          <a:xfrm>
            <a:off x="0" y="6085641"/>
            <a:ext cx="619067" cy="246221"/>
            <a:chOff x="1689099" y="6028267"/>
            <a:chExt cx="1087983" cy="246221"/>
          </a:xfrm>
        </p:grpSpPr>
        <p:sp>
          <p:nvSpPr>
            <p:cNvPr id="147" name="Action Button: Custom 146">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Chevron 147">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9" name="Chevron 148">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0" name="TextBox 149">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3" name="Bild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200" y="1520398"/>
            <a:ext cx="3663569" cy="4318322"/>
          </a:xfrm>
          <a:prstGeom prst="rect">
            <a:avLst/>
          </a:prstGeom>
        </p:spPr>
      </p:pic>
    </p:spTree>
    <p:extLst>
      <p:ext uri="{BB962C8B-B14F-4D97-AF65-F5344CB8AC3E}">
        <p14:creationId xmlns:p14="http://schemas.microsoft.com/office/powerpoint/2010/main" val="953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Narrow"/>
              </a:rPr>
              <a:t>工作原理</a:t>
            </a:r>
            <a:br>
              <a:rPr lang="de-DE" sz="3800" b="0" i="0">
                <a:solidFill>
                  <a:srgbClr val="000000"/>
                </a:solidFill>
                <a:latin typeface="Arial Narrow"/>
                <a:ea typeface="+mj-ea"/>
                <a:cs typeface="Arial Narrow"/>
              </a:rPr>
            </a:br>
            <a:r>
              <a:rPr lang="de-DE" sz="3100" b="0" i="0">
                <a:solidFill>
                  <a:srgbClr val="000000"/>
                </a:solidFill>
                <a:latin typeface="Arial Narrow"/>
                <a:ea typeface="+mj-ea"/>
                <a:cs typeface="Arial Narrow"/>
              </a:rPr>
              <a:t>离子化 — APPI </a:t>
            </a:r>
            <a:r>
              <a:rPr lang="de-AT" sz="3100" b="0" i="0">
                <a:solidFill>
                  <a:srgbClr val="000000"/>
                </a:solidFill>
                <a:latin typeface="Arial Narrow"/>
                <a:ea typeface="+mj-ea"/>
                <a:cs typeface="Arial Narrow"/>
              </a:rPr>
              <a:t>过程</a:t>
            </a:r>
            <a:br>
              <a:rPr lang="de-DE"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br>
              <a:rPr lang="en-US" sz="3400" b="0" i="0">
                <a:solidFill>
                  <a:srgbClr val="000000"/>
                </a:solidFill>
                <a:latin typeface="Arial Narrow"/>
                <a:ea typeface="+mj-ea"/>
                <a:cs typeface="Arial Narrow"/>
              </a:rPr>
            </a:br>
            <a:endParaRPr lang="en-US" sz="2400" dirty="0">
              <a:solidFill>
                <a:schemeClr val="tx2"/>
              </a:solidFill>
            </a:endParaRPr>
          </a:p>
        </p:txBody>
      </p:sp>
      <p:sp>
        <p:nvSpPr>
          <p:cNvPr id="4" name="Content Placeholder 3"/>
          <p:cNvSpPr>
            <a:spLocks noGrp="1"/>
          </p:cNvSpPr>
          <p:nvPr>
            <p:ph idx="1"/>
          </p:nvPr>
        </p:nvSpPr>
        <p:spPr/>
        <p:txBody>
          <a:bodyPr/>
          <a:lstStyle/>
          <a:p>
            <a:pPr marL="0" indent="0" algn="l" defTabSz="685800">
              <a:spcBef>
                <a:spcPts val="1400"/>
              </a:spcBef>
              <a:buNone/>
            </a:pPr>
            <a:r>
              <a:rPr lang="zh-CN" sz="2400" b="0" i="0" dirty="0">
                <a:solidFill>
                  <a:srgbClr val="000000"/>
                </a:solidFill>
                <a:latin typeface="Arial"/>
                <a:ea typeface="+mn-ea"/>
                <a:cs typeface="Arial"/>
              </a:rPr>
              <a:t> </a:t>
            </a:r>
            <a:endParaRPr lang="en-US" dirty="0"/>
          </a:p>
        </p:txBody>
      </p:sp>
      <p:sp>
        <p:nvSpPr>
          <p:cNvPr id="6" name="Content Placeholder 2"/>
          <p:cNvSpPr txBox="1">
            <a:spLocks/>
          </p:cNvSpPr>
          <p:nvPr/>
        </p:nvSpPr>
        <p:spPr>
          <a:xfrm>
            <a:off x="230400" y="1508400"/>
            <a:ext cx="50655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zh-CN" sz="1600" b="0" dirty="0"/>
              <a:t>此处展示了光电离的蒸发和离子化过程。 </a:t>
            </a:r>
          </a:p>
          <a:p>
            <a:pPr>
              <a:spcBef>
                <a:spcPct val="0"/>
              </a:spcBef>
            </a:pPr>
            <a:r>
              <a:rPr lang="zh-CN" sz="1600" b="0" dirty="0"/>
              <a:t>APPI 和 APCI 类似，不同之处在于 APPI 利用灯取代电晕针进行离子化。APPI 通常还使用称为“掺杂剂”(</a:t>
            </a:r>
            <a:r>
              <a:rPr lang="zh-CN" sz="1600" b="0" i="1" dirty="0"/>
              <a:t>D</a:t>
            </a:r>
            <a:r>
              <a:rPr lang="zh-CN" sz="1600" b="0" dirty="0"/>
              <a:t>) 的额外溶剂或流动相改性剂协助完成光电离过程。</a:t>
            </a:r>
          </a:p>
          <a:p>
            <a:pPr algn="l" defTabSz="914400">
              <a:spcBef>
                <a:spcPct val="0"/>
              </a:spcBef>
              <a:buNone/>
            </a:pPr>
            <a:endParaRPr lang="en-US" sz="1400" b="0" u="sng" dirty="0"/>
          </a:p>
          <a:p>
            <a:pPr>
              <a:spcBef>
                <a:spcPct val="0"/>
              </a:spcBef>
            </a:pPr>
            <a:r>
              <a:rPr lang="zh-CN" sz="1400" b="0" u="sng" dirty="0"/>
              <a:t>直接 APPI：</a:t>
            </a:r>
          </a:p>
          <a:p>
            <a:pPr algn="l" defTabSz="914400">
              <a:spcBef>
                <a:spcPct val="0"/>
              </a:spcBef>
              <a:buNone/>
            </a:pPr>
            <a:endParaRPr lang="en-US" sz="1400" b="0" dirty="0"/>
          </a:p>
          <a:p>
            <a:pPr algn="l" defTabSz="914400">
              <a:spcBef>
                <a:spcPct val="0"/>
              </a:spcBef>
              <a:buNone/>
            </a:pPr>
            <a:endParaRPr lang="en-US" sz="1400" b="0" dirty="0"/>
          </a:p>
          <a:p>
            <a:pPr>
              <a:spcBef>
                <a:spcPct val="0"/>
              </a:spcBef>
            </a:pPr>
            <a:r>
              <a:rPr lang="zh-CN" sz="1400" b="0" u="sng" dirty="0"/>
              <a:t>掺杂剂 APPI：</a:t>
            </a:r>
          </a:p>
          <a:p>
            <a:pPr algn="l" defTabSz="914400">
              <a:spcBef>
                <a:spcPct val="0"/>
              </a:spcBef>
              <a:buNone/>
            </a:pPr>
            <a:endParaRPr lang="en-US" sz="1600" b="0" dirty="0"/>
          </a:p>
          <a:p>
            <a:pPr algn="l" defTabSz="914400">
              <a:spcBef>
                <a:spcPct val="0"/>
              </a:spcBef>
              <a:buNone/>
            </a:pPr>
            <a:endParaRPr lang="en-US" sz="1600" b="0" dirty="0"/>
          </a:p>
          <a:p>
            <a:pPr algn="l" defTabSz="914400">
              <a:buNone/>
            </a:pPr>
            <a:endParaRPr lang="en-US" sz="1600" b="0" dirty="0"/>
          </a:p>
          <a:p>
            <a:pPr algn="l" defTabSz="914400">
              <a:buNone/>
            </a:pPr>
            <a:endParaRPr lang="en-US" sz="1600" b="0" dirty="0"/>
          </a:p>
        </p:txBody>
      </p:sp>
      <p:graphicFrame>
        <p:nvGraphicFramePr>
          <p:cNvPr id="9" name="Object 8"/>
          <p:cNvGraphicFramePr>
            <a:graphicFrameLocks noGrp="1" noChangeAspect="1"/>
          </p:cNvGraphicFramePr>
          <p:nvPr>
            <p:extLst>
              <p:ext uri="{D42A27DB-BD31-4B8C-83A1-F6EECF244321}">
                <p14:modId xmlns:p14="http://schemas.microsoft.com/office/powerpoint/2010/main" val="412140580"/>
              </p:ext>
            </p:extLst>
          </p:nvPr>
        </p:nvGraphicFramePr>
        <p:xfrm>
          <a:off x="1712221" y="2779241"/>
          <a:ext cx="2232154" cy="668369"/>
        </p:xfrm>
        <a:graphic>
          <a:graphicData uri="http://schemas.openxmlformats.org/presentationml/2006/ole">
            <mc:AlternateContent xmlns:mc="http://schemas.openxmlformats.org/markup-compatibility/2006">
              <mc:Choice xmlns:v="urn:schemas-microsoft-com:vml" Requires="v">
                <p:oleObj spid="_x0000_s29314" name="Equation" r:id="rId4" imgW="1790640" imgH="533160" progId="Equation.3">
                  <p:embed/>
                </p:oleObj>
              </mc:Choice>
              <mc:Fallback>
                <p:oleObj name="Equation" r:id="rId4" imgW="1790640" imgH="533160" progId="Equation.3">
                  <p:embed/>
                  <p:pic>
                    <p:nvPicPr>
                      <p:cNvPr id="0" name="Object 3"/>
                      <p:cNvPicPr>
                        <a:picLocks noGrp="1" noChangeAspect="1" noChangeArrowheads="1"/>
                      </p:cNvPicPr>
                      <p:nvPr/>
                    </p:nvPicPr>
                    <p:blipFill>
                      <a:blip r:embed="rId5"/>
                      <a:srcRect/>
                      <a:stretch>
                        <a:fillRect/>
                      </a:stretch>
                    </p:blipFill>
                    <p:spPr bwMode="auto">
                      <a:xfrm>
                        <a:off x="1712221" y="2779241"/>
                        <a:ext cx="2232154" cy="668369"/>
                      </a:xfrm>
                      <a:prstGeom prst="rect">
                        <a:avLst/>
                      </a:prstGeom>
                      <a:noFill/>
                      <a:ln>
                        <a:noFill/>
                      </a:ln>
                    </p:spPr>
                  </p:pic>
                </p:oleObj>
              </mc:Fallback>
            </mc:AlternateContent>
          </a:graphicData>
        </a:graphic>
      </p:graphicFrame>
      <p:graphicFrame>
        <p:nvGraphicFramePr>
          <p:cNvPr id="12" name="Object 11"/>
          <p:cNvGraphicFramePr>
            <a:graphicFrameLocks noGrp="1" noChangeAspect="1"/>
          </p:cNvGraphicFramePr>
          <p:nvPr>
            <p:extLst>
              <p:ext uri="{D42A27DB-BD31-4B8C-83A1-F6EECF244321}">
                <p14:modId xmlns:p14="http://schemas.microsoft.com/office/powerpoint/2010/main" val="2968415519"/>
              </p:ext>
            </p:extLst>
          </p:nvPr>
        </p:nvGraphicFramePr>
        <p:xfrm>
          <a:off x="1742149" y="3794400"/>
          <a:ext cx="2042002" cy="937987"/>
        </p:xfrm>
        <a:graphic>
          <a:graphicData uri="http://schemas.openxmlformats.org/presentationml/2006/ole">
            <mc:AlternateContent xmlns:mc="http://schemas.openxmlformats.org/markup-compatibility/2006">
              <mc:Choice xmlns:v="urn:schemas-microsoft-com:vml" Requires="v">
                <p:oleObj spid="_x0000_s29315" name="Formel" r:id="rId6" imgW="1638000" imgH="749160" progId="Equation.3">
                  <p:embed/>
                </p:oleObj>
              </mc:Choice>
              <mc:Fallback>
                <p:oleObj name="Formel" r:id="rId6" imgW="1638000" imgH="749160" progId="Equation.3">
                  <p:embed/>
                  <p:pic>
                    <p:nvPicPr>
                      <p:cNvPr id="0" name="Object 8"/>
                      <p:cNvPicPr>
                        <a:picLocks noGrp="1" noChangeAspect="1" noChangeArrowheads="1"/>
                      </p:cNvPicPr>
                      <p:nvPr/>
                    </p:nvPicPr>
                    <p:blipFill>
                      <a:blip r:embed="rId7"/>
                      <a:srcRect/>
                      <a:stretch>
                        <a:fillRect/>
                      </a:stretch>
                    </p:blipFill>
                    <p:spPr bwMode="auto">
                      <a:xfrm>
                        <a:off x="1742149" y="3794400"/>
                        <a:ext cx="2042002" cy="937987"/>
                      </a:xfrm>
                      <a:prstGeom prst="rect">
                        <a:avLst/>
                      </a:prstGeom>
                      <a:noFill/>
                      <a:ln>
                        <a:noFill/>
                      </a:ln>
                      <a:extLst/>
                    </p:spPr>
                  </p:pic>
                </p:oleObj>
              </mc:Fallback>
            </mc:AlternateContent>
          </a:graphicData>
        </a:graphic>
      </p:graphicFrame>
      <p:sp>
        <p:nvSpPr>
          <p:cNvPr id="127" name="TextBox 126"/>
          <p:cNvSpPr txBox="1"/>
          <p:nvPr/>
        </p:nvSpPr>
        <p:spPr>
          <a:xfrm>
            <a:off x="720000" y="6044400"/>
            <a:ext cx="1169551" cy="276999"/>
          </a:xfrm>
          <a:prstGeom prst="rect">
            <a:avLst/>
          </a:prstGeom>
          <a:noFill/>
        </p:spPr>
        <p:txBody>
          <a:bodyPr wrap="none" lIns="0" rtlCol="0">
            <a:spAutoFit/>
          </a:bodyPr>
          <a:lstStyle/>
          <a:p>
            <a:pPr>
              <a:buNone/>
            </a:pPr>
            <a:r>
              <a:rPr lang="zh-CN" sz="1200" i="1" dirty="0">
                <a:solidFill>
                  <a:schemeClr val="tx2"/>
                </a:solidFill>
              </a:rPr>
              <a:t>详情请参见注释</a:t>
            </a:r>
          </a:p>
        </p:txBody>
      </p:sp>
      <p:grpSp>
        <p:nvGrpSpPr>
          <p:cNvPr id="130" name="Group 129"/>
          <p:cNvGrpSpPr/>
          <p:nvPr/>
        </p:nvGrpSpPr>
        <p:grpSpPr>
          <a:xfrm>
            <a:off x="0" y="6085641"/>
            <a:ext cx="619067" cy="246221"/>
            <a:chOff x="1689099" y="6028267"/>
            <a:chExt cx="1087983" cy="246221"/>
          </a:xfrm>
        </p:grpSpPr>
        <p:sp>
          <p:nvSpPr>
            <p:cNvPr id="132" name="Action Button: Custom 131">
              <a:hlinkClick r:id="rId8"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Chevron 133">
              <a:hlinkClick r:id="rId8"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2" name="Chevron 141">
              <a:hlinkClick r:id="rId8"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6" name="TextBox 145">
              <a:hlinkClick r:id="rId8"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3" name="Bild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5200" y="1520398"/>
            <a:ext cx="3663569" cy="4318322"/>
          </a:xfrm>
          <a:prstGeom prst="rect">
            <a:avLst/>
          </a:prstGeom>
        </p:spPr>
      </p:pic>
    </p:spTree>
    <p:extLst>
      <p:ext uri="{BB962C8B-B14F-4D97-AF65-F5344CB8AC3E}">
        <p14:creationId xmlns:p14="http://schemas.microsoft.com/office/powerpoint/2010/main" val="356718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Narrow"/>
              </a:rPr>
              <a:t>工作原理</a:t>
            </a:r>
            <a:br>
              <a:rPr lang="de-DE" sz="3800" b="0" i="0" dirty="0">
                <a:solidFill>
                  <a:srgbClr val="000000"/>
                </a:solidFill>
                <a:latin typeface="Arial Narrow"/>
                <a:ea typeface="+mj-ea"/>
                <a:cs typeface="Arial Narrow"/>
              </a:rPr>
            </a:br>
            <a:r>
              <a:rPr lang="de-DE" sz="3100" b="0" i="0" dirty="0">
                <a:solidFill>
                  <a:srgbClr val="000000"/>
                </a:solidFill>
                <a:latin typeface="Arial Narrow"/>
                <a:ea typeface="+mj-ea"/>
                <a:cs typeface="Arial Narrow"/>
              </a:rPr>
              <a:t>离子化 — 多模式电离 (MMI)</a:t>
            </a:r>
            <a:br>
              <a:rPr lang="en-US" sz="3600" b="0" i="0" dirty="0">
                <a:solidFill>
                  <a:srgbClr val="000000"/>
                </a:solidFill>
                <a:latin typeface="Arial Narrow"/>
                <a:ea typeface="+mj-ea"/>
                <a:cs typeface="Arial Narrow"/>
              </a:rPr>
            </a:br>
            <a:br>
              <a:rPr lang="de-DE"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3" name="Content Placeholder 2"/>
          <p:cNvSpPr>
            <a:spLocks noGrp="1"/>
          </p:cNvSpPr>
          <p:nvPr>
            <p:ph idx="1"/>
          </p:nvPr>
        </p:nvSpPr>
        <p:spPr/>
        <p:txBody>
          <a:bodyPr/>
          <a:lstStyle/>
          <a:p>
            <a:pPr marL="0" indent="0" algn="l" defTabSz="685800">
              <a:spcBef>
                <a:spcPts val="1400"/>
              </a:spcBef>
              <a:buNone/>
            </a:pPr>
            <a:r>
              <a:rPr lang="zh-CN" sz="2400" b="0" i="0">
                <a:solidFill>
                  <a:srgbClr val="000000"/>
                </a:solidFill>
                <a:latin typeface="Arial"/>
                <a:ea typeface="+mn-ea"/>
                <a:cs typeface="Arial"/>
              </a:rPr>
              <a:t> </a:t>
            </a:r>
            <a:endParaRPr lang="en-US" dirty="0"/>
          </a:p>
        </p:txBody>
      </p:sp>
      <p:sp>
        <p:nvSpPr>
          <p:cNvPr id="6" name="Content Placeholder 2"/>
          <p:cNvSpPr txBox="1">
            <a:spLocks/>
          </p:cNvSpPr>
          <p:nvPr/>
        </p:nvSpPr>
        <p:spPr>
          <a:xfrm>
            <a:off x="230400" y="1508400"/>
            <a:ext cx="47607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600" b="0" dirty="0"/>
              <a:t>多模式离子源是一种能够在三种不同模式下运行的离子源：</a:t>
            </a:r>
          </a:p>
          <a:p>
            <a:pPr marL="285750" indent="-285750">
              <a:spcBef>
                <a:spcPts val="0"/>
              </a:spcBef>
              <a:spcAft>
                <a:spcPts val="0"/>
              </a:spcAft>
              <a:buFont typeface="Arial" panose="020B0604020202020204" pitchFamily="34" charset="0"/>
              <a:buChar char="•"/>
            </a:pPr>
            <a:r>
              <a:rPr lang="zh-CN" sz="1500" b="0" dirty="0"/>
              <a:t>APCI</a:t>
            </a:r>
          </a:p>
          <a:p>
            <a:pPr marL="285750" indent="-285750">
              <a:spcBef>
                <a:spcPts val="0"/>
              </a:spcBef>
              <a:spcAft>
                <a:spcPts val="0"/>
              </a:spcAft>
              <a:buFont typeface="Arial" panose="020B0604020202020204" pitchFamily="34" charset="0"/>
              <a:buChar char="•"/>
            </a:pPr>
            <a:r>
              <a:rPr lang="zh-CN" sz="1500" b="0" dirty="0"/>
              <a:t>ESI</a:t>
            </a:r>
          </a:p>
          <a:p>
            <a:pPr marL="285750" indent="-285750">
              <a:spcBef>
                <a:spcPts val="0"/>
              </a:spcBef>
              <a:spcAft>
                <a:spcPts val="0"/>
              </a:spcAft>
              <a:buFont typeface="Arial" panose="020B0604020202020204" pitchFamily="34" charset="0"/>
              <a:buChar char="•"/>
            </a:pPr>
            <a:r>
              <a:rPr lang="zh-CN" sz="1500" b="0" dirty="0"/>
              <a:t>同时 APCI/ESI</a:t>
            </a:r>
          </a:p>
          <a:p>
            <a:r>
              <a:rPr lang="zh-CN" sz="1600" b="0" dirty="0"/>
              <a:t>它结合了两个电隔离的优化区域 — 一个区域用于 ESI，另一区域用于 APCI。在同时 APCI/ESI 过程中，由两种电离模式产生的离子均进入毛细管并同时由质谱仪进行分析。</a:t>
            </a:r>
          </a:p>
          <a:p>
            <a:r>
              <a:rPr lang="zh-CN" sz="1600" b="0" dirty="0"/>
              <a:t>MMI 适用于筛选未知物，或样品含有的化合物混合物中一部分对 ESI 产生响应，而另一部分则对 APCI 产生响应的情形。</a:t>
            </a:r>
          </a:p>
          <a:p>
            <a:pPr algn="l" defTabSz="914400">
              <a:buNone/>
            </a:pPr>
            <a:endParaRPr lang="en-US" sz="1600" b="0" dirty="0"/>
          </a:p>
          <a:p>
            <a:pPr algn="l" defTabSz="914400">
              <a:buNone/>
            </a:pPr>
            <a:endParaRPr lang="en-US" sz="1600" b="0" dirty="0"/>
          </a:p>
          <a:p>
            <a:pPr algn="l" defTabSz="914400">
              <a:buNone/>
            </a:pPr>
            <a:endParaRPr lang="en-US" sz="1600" b="0" dirty="0"/>
          </a:p>
        </p:txBody>
      </p:sp>
      <p:sp>
        <p:nvSpPr>
          <p:cNvPr id="10" name="TextBox 9"/>
          <p:cNvSpPr txBox="1"/>
          <p:nvPr/>
        </p:nvSpPr>
        <p:spPr>
          <a:xfrm>
            <a:off x="5273435" y="5859442"/>
            <a:ext cx="3074152" cy="461665"/>
          </a:xfrm>
          <a:prstGeom prst="rect">
            <a:avLst/>
          </a:prstGeom>
          <a:noFill/>
        </p:spPr>
        <p:txBody>
          <a:bodyPr wrap="square" lIns="0" rtlCol="0">
            <a:spAutoFit/>
          </a:bodyPr>
          <a:lstStyle/>
          <a:p>
            <a:r>
              <a:rPr lang="zh-CN" altLang="en-US" sz="1200" dirty="0">
                <a:solidFill>
                  <a:schemeClr val="accent2">
                    <a:lumMod val="75000"/>
                  </a:schemeClr>
                </a:solidFill>
              </a:rPr>
              <a:t>多模式离子源</a:t>
            </a:r>
            <a:br>
              <a:rPr lang="en-US" altLang="zh-CN" sz="1200" dirty="0">
                <a:solidFill>
                  <a:schemeClr val="accent2">
                    <a:lumMod val="75000"/>
                  </a:schemeClr>
                </a:solidFill>
              </a:rPr>
            </a:br>
            <a:r>
              <a:rPr lang="zh-CN" sz="1200" dirty="0">
                <a:solidFill>
                  <a:schemeClr val="accent2">
                    <a:lumMod val="75000"/>
                  </a:schemeClr>
                </a:solidFill>
              </a:rPr>
              <a:t>来源：</a:t>
            </a:r>
            <a:r>
              <a:rPr lang="zh-CN" sz="1200" b="0" i="0" dirty="0">
                <a:solidFill>
                  <a:srgbClr val="000000"/>
                </a:solidFill>
                <a:latin typeface="Arial"/>
                <a:ea typeface="+mn-ea"/>
                <a:cs typeface="+mn-cs"/>
                <a:hlinkClick r:id="rId3"/>
              </a:rPr>
              <a:t>LC/MS 概念指南</a:t>
            </a:r>
            <a:r>
              <a:rPr lang="zh-CN" altLang="en-US" sz="1200" dirty="0">
                <a:solidFill>
                  <a:schemeClr val="accent2">
                    <a:lumMod val="75000"/>
                  </a:schemeClr>
                </a:solidFill>
              </a:rPr>
              <a:t>（第 </a:t>
            </a:r>
            <a:r>
              <a:rPr lang="en-US" altLang="zh-CN" sz="1200" dirty="0">
                <a:solidFill>
                  <a:schemeClr val="accent2">
                    <a:lumMod val="75000"/>
                  </a:schemeClr>
                </a:solidFill>
              </a:rPr>
              <a:t>30 </a:t>
            </a:r>
            <a:r>
              <a:rPr lang="zh-CN" altLang="en-US" sz="1200" dirty="0">
                <a:solidFill>
                  <a:schemeClr val="accent2">
                    <a:lumMod val="75000"/>
                  </a:schemeClr>
                </a:solidFill>
              </a:rPr>
              <a:t>页）</a:t>
            </a:r>
            <a:endParaRPr lang="en-US" sz="1200" dirty="0">
              <a:solidFill>
                <a:schemeClr val="accent2">
                  <a:lumMod val="75000"/>
                </a:schemeClr>
              </a:solidFill>
            </a:endParaRPr>
          </a:p>
        </p:txBody>
      </p:sp>
      <p:grpSp>
        <p:nvGrpSpPr>
          <p:cNvPr id="12" name="Group 11"/>
          <p:cNvGrpSpPr/>
          <p:nvPr/>
        </p:nvGrpSpPr>
        <p:grpSpPr>
          <a:xfrm>
            <a:off x="0" y="6085641"/>
            <a:ext cx="619067" cy="246221"/>
            <a:chOff x="1689099" y="6028267"/>
            <a:chExt cx="1087983" cy="246221"/>
          </a:xfrm>
        </p:grpSpPr>
        <p:sp>
          <p:nvSpPr>
            <p:cNvPr id="13" name="Action Button: Custom 12">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hevron 13">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6177" y="1531100"/>
            <a:ext cx="3657814" cy="4322318"/>
          </a:xfrm>
          <a:prstGeom prst="rect">
            <a:avLst/>
          </a:prstGeom>
        </p:spPr>
      </p:pic>
    </p:spTree>
    <p:extLst>
      <p:ext uri="{BB962C8B-B14F-4D97-AF65-F5344CB8AC3E}">
        <p14:creationId xmlns:p14="http://schemas.microsoft.com/office/powerpoint/2010/main" val="4268643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a:rPr>
              <a:t>工作原理</a:t>
            </a:r>
            <a:br>
              <a:rPr lang="de-DE" sz="3800" b="0" i="0">
                <a:solidFill>
                  <a:srgbClr val="000000"/>
                </a:solidFill>
                <a:latin typeface="Arial Narrow"/>
                <a:ea typeface="+mj-ea"/>
                <a:cs typeface="Arial"/>
              </a:rPr>
            </a:br>
            <a:r>
              <a:rPr lang="de-DE" sz="3100" b="0" i="0">
                <a:solidFill>
                  <a:srgbClr val="000000"/>
                </a:solidFill>
                <a:latin typeface="Arial Narrow"/>
                <a:ea typeface="+mj-ea"/>
                <a:cs typeface="Arial"/>
              </a:rPr>
              <a:t>离子化 — 基质辅助激光解吸/电离 (MALDI)</a:t>
            </a:r>
            <a:br>
              <a:rPr lang="en-US" sz="3600" b="0" i="0">
                <a:solidFill>
                  <a:srgbClr val="000000"/>
                </a:solidFill>
                <a:latin typeface="Arial Narrow"/>
                <a:ea typeface="+mj-ea"/>
                <a:cs typeface="Arial"/>
              </a:rPr>
            </a:br>
            <a:br>
              <a:rPr lang="de-DE" sz="3400" b="0" i="0">
                <a:solidFill>
                  <a:srgbClr val="000000"/>
                </a:solidFill>
                <a:latin typeface="Arial Narrow"/>
                <a:ea typeface="+mj-ea"/>
                <a:cs typeface="Arial"/>
              </a:rPr>
            </a:br>
            <a:br>
              <a:rPr lang="en-US" sz="3400" b="0" i="0">
                <a:solidFill>
                  <a:srgbClr val="000000"/>
                </a:solidFill>
                <a:latin typeface="Arial Narrow"/>
                <a:ea typeface="+mj-ea"/>
                <a:cs typeface="Arial"/>
              </a:rPr>
            </a:br>
            <a:br>
              <a:rPr lang="en-US" sz="3400" b="0" i="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400" y="1508400"/>
            <a:ext cx="4323457"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zh-CN" sz="1600" b="0" dirty="0"/>
              <a:t>基质辅助激光解吸/电离 (MALDI) 是一种软电离技术。 </a:t>
            </a:r>
          </a:p>
          <a:p>
            <a:pPr>
              <a:spcAft>
                <a:spcPts val="300"/>
              </a:spcAft>
            </a:pPr>
            <a:r>
              <a:rPr lang="zh-CN" sz="1600" b="0" dirty="0"/>
              <a:t>将样品与基质混合并涂布于一块金属板上。</a:t>
            </a:r>
          </a:p>
          <a:p>
            <a:pPr>
              <a:spcAft>
                <a:spcPts val="300"/>
              </a:spcAft>
            </a:pPr>
            <a:r>
              <a:rPr lang="zh-CN" sz="1600" b="0" dirty="0"/>
              <a:t>利用脉冲激光照射样品，引发烧蚀和解吸。</a:t>
            </a:r>
            <a:endParaRPr lang="en-US" sz="1600" b="0" dirty="0"/>
          </a:p>
          <a:p>
            <a:pPr>
              <a:spcAft>
                <a:spcPts val="300"/>
              </a:spcAft>
            </a:pPr>
            <a:r>
              <a:rPr lang="zh-CN" sz="1600" b="0" dirty="0"/>
              <a:t>分析物分子在烧蚀气体的热焰中发生离子化。</a:t>
            </a:r>
          </a:p>
          <a:p>
            <a:pPr>
              <a:spcAft>
                <a:spcPts val="300"/>
              </a:spcAft>
            </a:pPr>
            <a:r>
              <a:rPr lang="zh-CN" sz="1600" b="0" dirty="0"/>
              <a:t>离子加速进入质谱仪中。</a:t>
            </a:r>
            <a:endParaRPr lang="en-US" sz="1600" b="0" dirty="0"/>
          </a:p>
          <a:p>
            <a:pPr>
              <a:spcAft>
                <a:spcPts val="300"/>
              </a:spcAft>
            </a:pPr>
            <a:r>
              <a:rPr lang="zh-CN" sz="1600" b="0" dirty="0"/>
              <a:t>适用的分子：</a:t>
            </a:r>
          </a:p>
          <a:p>
            <a:pPr marL="285750" indent="-285750">
              <a:spcAft>
                <a:spcPts val="0"/>
              </a:spcAft>
              <a:buFont typeface="Arial" panose="020B0604020202020204" pitchFamily="34" charset="0"/>
              <a:buChar char="•"/>
            </a:pPr>
            <a:r>
              <a:rPr lang="zh-CN" sz="1500" b="0" dirty="0"/>
              <a:t>生物分子（DNA、蛋白质、糖类）</a:t>
            </a:r>
          </a:p>
          <a:p>
            <a:pPr marL="285750" indent="-285750">
              <a:spcAft>
                <a:spcPts val="0"/>
              </a:spcAft>
              <a:buFont typeface="Arial" panose="020B0604020202020204" pitchFamily="34" charset="0"/>
              <a:buChar char="•"/>
            </a:pPr>
            <a:r>
              <a:rPr lang="zh-CN" sz="1500" b="0" dirty="0"/>
              <a:t>有机大分子（聚合物）</a:t>
            </a:r>
          </a:p>
          <a:p>
            <a:pPr algn="l" defTabSz="914400">
              <a:buNone/>
            </a:pPr>
            <a:endParaRPr lang="en-US" sz="1700" b="0" dirty="0"/>
          </a:p>
          <a:p>
            <a:pPr algn="l" defTabSz="914400">
              <a:buNone/>
            </a:pPr>
            <a:endParaRPr lang="en-US" sz="1700" b="0" dirty="0"/>
          </a:p>
          <a:p>
            <a:pPr algn="l" defTabSz="914400">
              <a:buNone/>
            </a:pPr>
            <a:endParaRPr lang="en-US" sz="1700" b="0" dirty="0"/>
          </a:p>
        </p:txBody>
      </p:sp>
      <p:grpSp>
        <p:nvGrpSpPr>
          <p:cNvPr id="105" name="Group 104"/>
          <p:cNvGrpSpPr/>
          <p:nvPr/>
        </p:nvGrpSpPr>
        <p:grpSpPr>
          <a:xfrm>
            <a:off x="0" y="6085641"/>
            <a:ext cx="619067" cy="246221"/>
            <a:chOff x="1689099" y="6028267"/>
            <a:chExt cx="1087983" cy="246221"/>
          </a:xfrm>
        </p:grpSpPr>
        <p:sp>
          <p:nvSpPr>
            <p:cNvPr id="106" name="Action Button: Custom 105">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Chevron 109">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Chevron 113">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TextBox 116">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801" y="1621998"/>
            <a:ext cx="3663569" cy="4318322"/>
          </a:xfrm>
          <a:prstGeom prst="rect">
            <a:avLst/>
          </a:prstGeom>
        </p:spPr>
      </p:pic>
    </p:spTree>
    <p:extLst>
      <p:ext uri="{BB962C8B-B14F-4D97-AF65-F5344CB8AC3E}">
        <p14:creationId xmlns:p14="http://schemas.microsoft.com/office/powerpoint/2010/main" val="351447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a:rPr>
              <a:t>工作原理</a:t>
            </a:r>
            <a:br>
              <a:rPr lang="de-DE" sz="3800" b="0" i="0" dirty="0">
                <a:solidFill>
                  <a:srgbClr val="000000"/>
                </a:solidFill>
                <a:latin typeface="Arial Narrow"/>
                <a:ea typeface="+mj-ea"/>
                <a:cs typeface="Arial"/>
              </a:rPr>
            </a:br>
            <a:r>
              <a:rPr lang="de-DE" sz="3100" b="0" i="0" dirty="0">
                <a:solidFill>
                  <a:srgbClr val="000000"/>
                </a:solidFill>
                <a:latin typeface="Arial Narrow"/>
                <a:ea typeface="+mj-ea"/>
                <a:cs typeface="Arial"/>
              </a:rPr>
              <a:t>离子化 — 电感耦合等离子体 (</a:t>
            </a:r>
            <a:r>
              <a:rPr lang="de-AT" sz="3100" b="0" i="0" dirty="0">
                <a:solidFill>
                  <a:srgbClr val="000000"/>
                </a:solidFill>
                <a:latin typeface="Arial Narrow"/>
                <a:ea typeface="+mj-ea"/>
                <a:cs typeface="Arial"/>
              </a:rPr>
              <a:t>ICP)</a:t>
            </a:r>
            <a:br>
              <a:rPr lang="de-DE"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400" y="1508400"/>
            <a:ext cx="4375156"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600" b="0" dirty="0"/>
              <a:t>电感耦合等离子体 (ICP) 仪器使用等离子体源，其能量由电磁感应（即通过随时间变化的磁场）产生的电流提供。等离子体具有的高能量能够将分子分解为电离元素。</a:t>
            </a:r>
          </a:p>
          <a:p>
            <a:r>
              <a:rPr lang="zh-CN" sz="1600" b="0" dirty="0"/>
              <a:t>ICP 具有不同类型的</a:t>
            </a:r>
            <a:r>
              <a:rPr lang="zh-CN" altLang="en-US" sz="1600" b="0" dirty="0"/>
              <a:t>仪器</a:t>
            </a:r>
            <a:r>
              <a:rPr lang="zh-CN" sz="1600" b="0" dirty="0"/>
              <a:t>结构，可结合不同的技术使用：</a:t>
            </a:r>
          </a:p>
          <a:p>
            <a:pPr marL="285750" indent="-285750">
              <a:spcBef>
                <a:spcPts val="300"/>
              </a:spcBef>
              <a:spcAft>
                <a:spcPts val="300"/>
              </a:spcAft>
              <a:buFont typeface="Arial" panose="020B0604020202020204" pitchFamily="34" charset="0"/>
              <a:buChar char="•"/>
            </a:pPr>
            <a:r>
              <a:rPr lang="zh-CN" sz="1500" b="0" dirty="0"/>
              <a:t>ICP-AES	原子发射光谱</a:t>
            </a:r>
          </a:p>
          <a:p>
            <a:pPr marL="285750" indent="-285750">
              <a:spcBef>
                <a:spcPts val="300"/>
              </a:spcBef>
              <a:spcAft>
                <a:spcPts val="300"/>
              </a:spcAft>
              <a:buFont typeface="Arial" panose="020B0604020202020204" pitchFamily="34" charset="0"/>
              <a:buChar char="•"/>
            </a:pPr>
            <a:r>
              <a:rPr lang="zh-CN" sz="1500" b="0" dirty="0"/>
              <a:t>ICP-OES	光发射光谱</a:t>
            </a:r>
          </a:p>
          <a:p>
            <a:pPr marL="285750" indent="-285750">
              <a:spcBef>
                <a:spcPts val="300"/>
              </a:spcBef>
              <a:spcAft>
                <a:spcPts val="300"/>
              </a:spcAft>
              <a:buFont typeface="Arial" panose="020B0604020202020204" pitchFamily="34" charset="0"/>
              <a:buChar char="•"/>
            </a:pPr>
            <a:r>
              <a:rPr lang="zh-CN" sz="1500" b="0" dirty="0"/>
              <a:t>ICP-MS	质谱</a:t>
            </a:r>
          </a:p>
          <a:p>
            <a:pPr marL="285750" indent="-285750">
              <a:spcBef>
                <a:spcPts val="300"/>
              </a:spcBef>
              <a:spcAft>
                <a:spcPts val="300"/>
              </a:spcAft>
              <a:buFont typeface="Arial" panose="020B0604020202020204" pitchFamily="34" charset="0"/>
              <a:buChar char="•"/>
            </a:pPr>
            <a:r>
              <a:rPr lang="zh-CN" sz="1500" b="0" dirty="0"/>
              <a:t>ICP-RIE	反应离子刻蚀</a:t>
            </a:r>
          </a:p>
          <a:p>
            <a:pPr algn="l" defTabSz="914400">
              <a:buNone/>
            </a:pPr>
            <a:endParaRPr lang="en-US" sz="1600" b="0" dirty="0"/>
          </a:p>
          <a:p>
            <a:pPr algn="l" defTabSz="914400">
              <a:buNone/>
            </a:pPr>
            <a:endParaRPr lang="en-US" sz="1600" b="0" dirty="0"/>
          </a:p>
          <a:p>
            <a:pPr algn="l" defTabSz="914400">
              <a:buNone/>
            </a:pPr>
            <a:endParaRPr lang="en-US" sz="1600" b="0" dirty="0"/>
          </a:p>
        </p:txBody>
      </p:sp>
      <p:sp>
        <p:nvSpPr>
          <p:cNvPr id="105" name="TextBox 104"/>
          <p:cNvSpPr txBox="1"/>
          <p:nvPr/>
        </p:nvSpPr>
        <p:spPr>
          <a:xfrm>
            <a:off x="4744150" y="4924562"/>
            <a:ext cx="4290994" cy="276999"/>
          </a:xfrm>
          <a:prstGeom prst="rect">
            <a:avLst/>
          </a:prstGeom>
          <a:noFill/>
        </p:spPr>
        <p:txBody>
          <a:bodyPr wrap="square" lIns="0" rtlCol="0">
            <a:spAutoFit/>
          </a:bodyPr>
          <a:lstStyle/>
          <a:p>
            <a:pPr algn="l" defTabSz="914400">
              <a:buNone/>
            </a:pPr>
            <a:r>
              <a:rPr lang="zh-CN" sz="1200" b="0" i="0" dirty="0">
                <a:solidFill>
                  <a:srgbClr val="000000"/>
                </a:solidFill>
                <a:latin typeface="Arial"/>
                <a:ea typeface="+mn-ea"/>
                <a:cs typeface="+mn-cs"/>
              </a:rPr>
              <a:t>示意图展示了 ICP-MS 联用系统中各组件的相互关系</a:t>
            </a:r>
          </a:p>
        </p:txBody>
      </p:sp>
      <p:grpSp>
        <p:nvGrpSpPr>
          <p:cNvPr id="13" name="Group 12"/>
          <p:cNvGrpSpPr/>
          <p:nvPr/>
        </p:nvGrpSpPr>
        <p:grpSpPr>
          <a:xfrm>
            <a:off x="0" y="6085641"/>
            <a:ext cx="619067" cy="246221"/>
            <a:chOff x="1689099" y="6028267"/>
            <a:chExt cx="1087983" cy="246221"/>
          </a:xfrm>
        </p:grpSpPr>
        <p:sp>
          <p:nvSpPr>
            <p:cNvPr id="14" name="Action Button: Custom 13">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hevron 14">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hevron 15">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3" name="Bild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00" y="1620158"/>
            <a:ext cx="3937000" cy="3187384"/>
          </a:xfrm>
          <a:prstGeom prst="rect">
            <a:avLst/>
          </a:prstGeom>
        </p:spPr>
      </p:pic>
    </p:spTree>
    <p:extLst>
      <p:ext uri="{BB962C8B-B14F-4D97-AF65-F5344CB8AC3E}">
        <p14:creationId xmlns:p14="http://schemas.microsoft.com/office/powerpoint/2010/main" val="1179207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ln/>
        </p:spPr>
        <p:txBody>
          <a:bodyPr>
            <a:normAutofit fontScale="90000"/>
          </a:bodyPr>
          <a:lstStyle/>
          <a:p>
            <a:r>
              <a:rPr lang="zh-CN" sz="3778" b="0" i="0" dirty="0">
                <a:solidFill>
                  <a:srgbClr val="000000"/>
                </a:solidFill>
                <a:latin typeface="Arial Narrow"/>
                <a:ea typeface="+mj-ea"/>
                <a:cs typeface="Arial Narrow"/>
              </a:rPr>
              <a:t>工作原理</a:t>
            </a:r>
            <a:br>
              <a:rPr lang="zh-CN" sz="3400" b="0" i="0" dirty="0">
                <a:solidFill>
                  <a:srgbClr val="000000"/>
                </a:solidFill>
                <a:latin typeface="Arial Narrow"/>
                <a:ea typeface="+mj-ea"/>
                <a:cs typeface="Arial Narrow"/>
              </a:rPr>
            </a:br>
            <a:r>
              <a:rPr lang="zh-CN" sz="3111" b="0" i="0" dirty="0">
                <a:solidFill>
                  <a:srgbClr val="000000"/>
                </a:solidFill>
                <a:latin typeface="Arial Narrow"/>
                <a:ea typeface="+mj-ea"/>
                <a:cs typeface="Arial Narrow"/>
              </a:rPr>
              <a:t>质量分析</a:t>
            </a:r>
            <a:r>
              <a:rPr lang="zh-CN" altLang="en-US" sz="3111" dirty="0"/>
              <a:t>器</a:t>
            </a:r>
            <a:endParaRPr lang="en-US" sz="3111" b="0" dirty="0"/>
          </a:p>
        </p:txBody>
      </p:sp>
      <p:sp>
        <p:nvSpPr>
          <p:cNvPr id="2" name="TextBox 1"/>
          <p:cNvSpPr txBox="1"/>
          <p:nvPr/>
        </p:nvSpPr>
        <p:spPr>
          <a:xfrm>
            <a:off x="230400" y="1508400"/>
            <a:ext cx="8686800" cy="3717941"/>
          </a:xfrm>
          <a:prstGeom prst="rect">
            <a:avLst/>
          </a:prstGeom>
          <a:noFill/>
        </p:spPr>
        <p:txBody>
          <a:bodyPr wrap="square" lIns="0" rtlCol="0">
            <a:spAutoFit/>
          </a:bodyPr>
          <a:lstStyle/>
          <a:p>
            <a:pPr>
              <a:lnSpc>
                <a:spcPct val="90000"/>
              </a:lnSpc>
              <a:spcAft>
                <a:spcPts val="1200"/>
              </a:spcAft>
            </a:pPr>
            <a:r>
              <a:rPr lang="zh-CN" dirty="0">
                <a:solidFill>
                  <a:schemeClr val="tx2"/>
                </a:solidFill>
              </a:rPr>
              <a:t>在进行了离子化和离子转移后，分析物将进入质量分析</a:t>
            </a:r>
            <a:r>
              <a:rPr lang="zh-CN" altLang="en-US" dirty="0">
                <a:solidFill>
                  <a:schemeClr val="tx2"/>
                </a:solidFill>
              </a:rPr>
              <a:t>器</a:t>
            </a:r>
            <a:r>
              <a:rPr lang="zh-CN" dirty="0">
                <a:solidFill>
                  <a:schemeClr val="tx2"/>
                </a:solidFill>
              </a:rPr>
              <a:t>。 </a:t>
            </a:r>
            <a:br>
              <a:rPr lang="zh-CN" dirty="0">
                <a:solidFill>
                  <a:schemeClr val="tx2"/>
                </a:solidFill>
              </a:rPr>
            </a:br>
            <a:r>
              <a:rPr lang="zh-CN" dirty="0">
                <a:solidFill>
                  <a:schemeClr val="tx2"/>
                </a:solidFill>
              </a:rPr>
              <a:t>质谱仪将测定的离子信号生成了质谱图，此图能够提供有关化合物的分子量、 </a:t>
            </a:r>
            <a:br>
              <a:rPr lang="zh-CN" dirty="0">
                <a:solidFill>
                  <a:schemeClr val="tx2"/>
                </a:solidFill>
              </a:rPr>
            </a:br>
            <a:r>
              <a:rPr lang="zh-CN" dirty="0">
                <a:solidFill>
                  <a:schemeClr val="tx2"/>
                </a:solidFill>
              </a:rPr>
              <a:t>结构、特征和含量的有价值信息。</a:t>
            </a:r>
          </a:p>
          <a:p>
            <a:pPr>
              <a:lnSpc>
                <a:spcPct val="90000"/>
              </a:lnSpc>
              <a:spcAft>
                <a:spcPts val="1200"/>
              </a:spcAft>
            </a:pPr>
            <a:r>
              <a:rPr lang="zh-CN" dirty="0">
                <a:solidFill>
                  <a:schemeClr val="tx2"/>
                </a:solidFill>
              </a:rPr>
              <a:t>质量分析</a:t>
            </a:r>
            <a:r>
              <a:rPr lang="zh-CN" altLang="en-US" dirty="0">
                <a:solidFill>
                  <a:schemeClr val="tx2"/>
                </a:solidFill>
              </a:rPr>
              <a:t>器</a:t>
            </a:r>
            <a:r>
              <a:rPr lang="zh-CN" dirty="0">
                <a:solidFill>
                  <a:schemeClr val="tx2"/>
                </a:solidFill>
              </a:rPr>
              <a:t>包括多种不同类型：</a:t>
            </a:r>
          </a:p>
          <a:p>
            <a:pPr marL="342900" indent="-342900">
              <a:lnSpc>
                <a:spcPct val="90000"/>
              </a:lnSpc>
              <a:spcAft>
                <a:spcPts val="1200"/>
              </a:spcAft>
              <a:buClr>
                <a:srgbClr val="000000"/>
              </a:buClr>
              <a:buFont typeface="Arial" panose="020B0604020202020204" pitchFamily="34" charset="0"/>
              <a:buChar char="•"/>
            </a:pPr>
            <a:r>
              <a:rPr lang="zh-CN" dirty="0">
                <a:solidFill>
                  <a:schemeClr val="tx2"/>
                </a:solidFill>
              </a:rPr>
              <a:t>单四极杆 (SQ)</a:t>
            </a:r>
          </a:p>
          <a:p>
            <a:pPr marL="342900" indent="-342900">
              <a:lnSpc>
                <a:spcPct val="90000"/>
              </a:lnSpc>
              <a:spcAft>
                <a:spcPts val="1200"/>
              </a:spcAft>
              <a:buClr>
                <a:srgbClr val="000000"/>
              </a:buClr>
              <a:buFont typeface="Arial" panose="020B0604020202020204" pitchFamily="34" charset="0"/>
              <a:buChar char="•"/>
            </a:pPr>
            <a:r>
              <a:rPr lang="zh-CN" dirty="0">
                <a:solidFill>
                  <a:schemeClr val="tx2"/>
                </a:solidFill>
              </a:rPr>
              <a:t>三重四极杆 (</a:t>
            </a:r>
            <a:r>
              <a:rPr lang="pt-BR" altLang="zh-CN" dirty="0">
                <a:solidFill>
                  <a:schemeClr val="tx2"/>
                </a:solidFill>
              </a:rPr>
              <a:t>QQQ</a:t>
            </a:r>
            <a:r>
              <a:rPr lang="zh-CN" dirty="0">
                <a:solidFill>
                  <a:schemeClr val="tx2"/>
                </a:solidFill>
              </a:rPr>
              <a:t>)</a:t>
            </a:r>
          </a:p>
          <a:p>
            <a:pPr marL="342900" indent="-342900">
              <a:lnSpc>
                <a:spcPct val="90000"/>
              </a:lnSpc>
              <a:spcAft>
                <a:spcPts val="1200"/>
              </a:spcAft>
              <a:buClr>
                <a:srgbClr val="000000"/>
              </a:buClr>
              <a:buFont typeface="Arial" panose="020B0604020202020204" pitchFamily="34" charset="0"/>
              <a:buChar char="•"/>
            </a:pPr>
            <a:r>
              <a:rPr lang="zh-CN" dirty="0">
                <a:solidFill>
                  <a:schemeClr val="tx2"/>
                </a:solidFill>
              </a:rPr>
              <a:t>飞行时间 (TOF)</a:t>
            </a:r>
          </a:p>
          <a:p>
            <a:pPr marL="342900" indent="-342900">
              <a:lnSpc>
                <a:spcPct val="90000"/>
              </a:lnSpc>
              <a:spcAft>
                <a:spcPts val="1200"/>
              </a:spcAft>
              <a:buClr>
                <a:srgbClr val="000000"/>
              </a:buClr>
              <a:buFont typeface="Arial" panose="020B0604020202020204" pitchFamily="34" charset="0"/>
              <a:buChar char="•"/>
            </a:pPr>
            <a:r>
              <a:rPr lang="zh-CN" dirty="0">
                <a:solidFill>
                  <a:schemeClr val="tx2"/>
                </a:solidFill>
              </a:rPr>
              <a:t>离子阱 (IT)</a:t>
            </a:r>
          </a:p>
          <a:p>
            <a:pPr algn="l" defTabSz="914400">
              <a:lnSpc>
                <a:spcPct val="90000"/>
              </a:lnSpc>
              <a:spcAft>
                <a:spcPts val="1200"/>
              </a:spcAft>
              <a:buNone/>
            </a:pPr>
            <a:endParaRPr lang="en-US" sz="2000" dirty="0">
              <a:solidFill>
                <a:schemeClr val="tx2"/>
              </a:solidFill>
            </a:endParaRPr>
          </a:p>
          <a:p>
            <a:pPr algn="l" defTabSz="914400">
              <a:lnSpc>
                <a:spcPct val="90000"/>
              </a:lnSpc>
              <a:spcAft>
                <a:spcPts val="1200"/>
              </a:spcAft>
              <a:buNone/>
            </a:pPr>
            <a:endParaRPr lang="en-US" sz="2000" dirty="0">
              <a:solidFill>
                <a:schemeClr val="tx2"/>
              </a:solidFill>
            </a:endParaRPr>
          </a:p>
        </p:txBody>
      </p:sp>
      <p:grpSp>
        <p:nvGrpSpPr>
          <p:cNvPr id="9" name="Group 8"/>
          <p:cNvGrpSpPr/>
          <p:nvPr/>
        </p:nvGrpSpPr>
        <p:grpSpPr>
          <a:xfrm>
            <a:off x="0" y="6085641"/>
            <a:ext cx="619067" cy="246221"/>
            <a:chOff x="1689099" y="6028267"/>
            <a:chExt cx="1087983" cy="246221"/>
          </a:xfrm>
        </p:grpSpPr>
        <p:sp>
          <p:nvSpPr>
            <p:cNvPr id="10" name="Action Button: Custom 9">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evron 10">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hevron 11">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1959334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a:rPr>
              <a:t>工作原理</a:t>
            </a:r>
            <a:br>
              <a:rPr lang="de-DE" sz="3800" b="0" i="0" dirty="0">
                <a:solidFill>
                  <a:srgbClr val="000000"/>
                </a:solidFill>
                <a:latin typeface="Arial Narrow"/>
                <a:ea typeface="+mj-ea"/>
                <a:cs typeface="Arial"/>
              </a:rPr>
            </a:br>
            <a:r>
              <a:rPr lang="de-DE" sz="3100" b="0" i="0" dirty="0">
                <a:solidFill>
                  <a:srgbClr val="000000"/>
                </a:solidFill>
                <a:latin typeface="Arial Narrow"/>
                <a:ea typeface="+mj-ea"/>
                <a:cs typeface="Arial"/>
              </a:rPr>
              <a:t>质量分析</a:t>
            </a:r>
            <a:r>
              <a:rPr lang="zh-CN" altLang="en-US" sz="3100" dirty="0">
                <a:solidFill>
                  <a:srgbClr val="000000"/>
                </a:solidFill>
                <a:latin typeface="Arial Narrow"/>
                <a:cs typeface="Arial"/>
              </a:rPr>
              <a:t>器 </a:t>
            </a:r>
            <a:r>
              <a:rPr lang="de-DE" sz="3100" b="0" i="0" dirty="0">
                <a:solidFill>
                  <a:srgbClr val="000000"/>
                </a:solidFill>
                <a:latin typeface="Arial Narrow"/>
                <a:ea typeface="+mj-ea"/>
                <a:cs typeface="Arial"/>
              </a:rPr>
              <a:t>— </a:t>
            </a:r>
            <a:r>
              <a:rPr lang="de-DE" sz="3100" dirty="0">
                <a:solidFill>
                  <a:srgbClr val="000000"/>
                </a:solidFill>
                <a:latin typeface="Arial Narrow"/>
                <a:cs typeface="Arial"/>
              </a:rPr>
              <a:t>单四极杆</a:t>
            </a:r>
            <a:r>
              <a:rPr lang="en-US" altLang="zh-CN" sz="3100" dirty="0">
                <a:solidFill>
                  <a:srgbClr val="000000"/>
                </a:solidFill>
                <a:latin typeface="Arial Narrow"/>
                <a:cs typeface="Arial"/>
              </a:rPr>
              <a:t> </a:t>
            </a:r>
            <a:r>
              <a:rPr lang="de-DE" altLang="zh-CN" sz="3100" dirty="0">
                <a:solidFill>
                  <a:srgbClr val="000000"/>
                </a:solidFill>
                <a:latin typeface="Arial Narrow"/>
                <a:cs typeface="Arial"/>
              </a:rPr>
              <a:t>(SQ)</a:t>
            </a:r>
            <a:br>
              <a:rPr lang="de-DE" sz="3100" dirty="0">
                <a:solidFill>
                  <a:srgbClr val="000000"/>
                </a:solidFill>
                <a:latin typeface="Arial Narrow"/>
                <a:cs typeface="Arial"/>
              </a:rPr>
            </a:br>
            <a:br>
              <a:rPr lang="en-US"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400" y="1508400"/>
            <a:ext cx="4070667"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altLang="en-US" sz="1800" b="0" dirty="0"/>
              <a:t>电离室</a:t>
            </a:r>
            <a:r>
              <a:rPr lang="zh-CN" sz="1800" b="0" dirty="0"/>
              <a:t>中生成的带电离子将进入质量分析</a:t>
            </a:r>
            <a:r>
              <a:rPr lang="zh-CN" altLang="en-US" sz="1800" b="0" dirty="0"/>
              <a:t>器</a:t>
            </a:r>
            <a:r>
              <a:rPr lang="zh-CN" sz="1800" b="0" dirty="0"/>
              <a:t>。 </a:t>
            </a:r>
            <a:br>
              <a:rPr lang="zh-CN" sz="1800" b="0" dirty="0"/>
            </a:br>
            <a:r>
              <a:rPr lang="zh-CN" sz="1800" b="0" dirty="0"/>
              <a:t>四极杆质量分析</a:t>
            </a:r>
            <a:r>
              <a:rPr lang="zh-CN" altLang="en-US" sz="1800" b="0" dirty="0"/>
              <a:t>器</a:t>
            </a:r>
            <a:r>
              <a:rPr lang="zh-CN" sz="1800" b="0" dirty="0"/>
              <a:t>的顺序扫描使得每次仅有一种离子质荷比能够通过。所有其他离子都将丢失。</a:t>
            </a:r>
            <a:endParaRPr lang="en-US" sz="1800" b="0" dirty="0"/>
          </a:p>
          <a:p>
            <a:r>
              <a:rPr lang="zh-CN" sz="1800" i="1" dirty="0"/>
              <a:t>m/z </a:t>
            </a:r>
            <a:r>
              <a:rPr lang="zh-CN" sz="1800" dirty="0"/>
              <a:t>— 质荷比：</a:t>
            </a:r>
            <a:endParaRPr lang="en-US" sz="1800" dirty="0"/>
          </a:p>
          <a:p>
            <a:pPr marL="0" lvl="1" indent="0">
              <a:buNone/>
            </a:pPr>
            <a:r>
              <a:rPr lang="zh-CN" dirty="0"/>
              <a:t>离子质量数（道尔顿或 u）除以离子电荷数</a:t>
            </a:r>
          </a:p>
          <a:p>
            <a:pPr marL="0" lvl="1" indent="0">
              <a:buNone/>
            </a:pPr>
            <a:r>
              <a:rPr lang="zh-CN" dirty="0"/>
              <a:t>收到的信息：</a:t>
            </a:r>
            <a:r>
              <a:rPr lang="zh-CN" b="1" dirty="0"/>
              <a:t>仅质谱</a:t>
            </a:r>
            <a:endParaRPr lang="en-US" b="1" dirty="0"/>
          </a:p>
          <a:p>
            <a:pPr algn="l" defTabSz="914400">
              <a:buNone/>
            </a:pPr>
            <a:endParaRPr lang="en-US" sz="1600" b="0" dirty="0"/>
          </a:p>
          <a:p>
            <a:pPr algn="l" defTabSz="914400">
              <a:buNone/>
            </a:pPr>
            <a:endParaRPr lang="en-US" sz="1600" b="0" dirty="0"/>
          </a:p>
          <a:p>
            <a:pPr algn="l" defTabSz="914400">
              <a:buNone/>
            </a:pPr>
            <a:endParaRPr lang="en-US" sz="1600" b="0" dirty="0"/>
          </a:p>
          <a:p>
            <a:pPr algn="l" defTabSz="914400">
              <a:buNone/>
            </a:pPr>
            <a:endParaRPr lang="en-US" sz="1600" b="0" dirty="0"/>
          </a:p>
        </p:txBody>
      </p:sp>
      <p:sp>
        <p:nvSpPr>
          <p:cNvPr id="3" name="Rectangle 2"/>
          <p:cNvSpPr/>
          <p:nvPr/>
        </p:nvSpPr>
        <p:spPr>
          <a:xfrm>
            <a:off x="4856986" y="4105697"/>
            <a:ext cx="3268844" cy="307777"/>
          </a:xfrm>
          <a:prstGeom prst="rect">
            <a:avLst/>
          </a:prstGeom>
        </p:spPr>
        <p:txBody>
          <a:bodyPr wrap="none">
            <a:spAutoFit/>
          </a:bodyPr>
          <a:lstStyle/>
          <a:p>
            <a:pPr algn="l" defTabSz="914400">
              <a:buNone/>
            </a:pPr>
            <a:r>
              <a:rPr lang="zh-CN" sz="1400" b="0" i="0">
                <a:solidFill>
                  <a:srgbClr val="FFBA00">
                    <a:lumMod val="75000"/>
                  </a:srgbClr>
                </a:solidFill>
                <a:latin typeface="Arial"/>
                <a:ea typeface="+mn-ea"/>
                <a:cs typeface="+mn-cs"/>
              </a:rPr>
              <a:t>概念模型 — 单四极杆质谱</a:t>
            </a:r>
          </a:p>
        </p:txBody>
      </p:sp>
      <p:grpSp>
        <p:nvGrpSpPr>
          <p:cNvPr id="15" name="Group 14"/>
          <p:cNvGrpSpPr/>
          <p:nvPr/>
        </p:nvGrpSpPr>
        <p:grpSpPr>
          <a:xfrm>
            <a:off x="0" y="6085641"/>
            <a:ext cx="619067" cy="246221"/>
            <a:chOff x="1689099" y="6028267"/>
            <a:chExt cx="1087983" cy="246221"/>
          </a:xfrm>
        </p:grpSpPr>
        <p:sp>
          <p:nvSpPr>
            <p:cNvPr id="16" name="Action Button: Custom 15">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hevron 16">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hevron 17">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7" name="Bi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800" y="1633440"/>
            <a:ext cx="3802253" cy="3047281"/>
          </a:xfrm>
          <a:prstGeom prst="rect">
            <a:avLst/>
          </a:prstGeom>
        </p:spPr>
      </p:pic>
      <p:sp>
        <p:nvSpPr>
          <p:cNvPr id="11" name="Rectangle 10"/>
          <p:cNvSpPr/>
          <p:nvPr/>
        </p:nvSpPr>
        <p:spPr>
          <a:xfrm>
            <a:off x="4736166" y="4766097"/>
            <a:ext cx="1656223" cy="276999"/>
          </a:xfrm>
          <a:prstGeom prst="rect">
            <a:avLst/>
          </a:prstGeom>
        </p:spPr>
        <p:txBody>
          <a:bodyPr wrap="none">
            <a:spAutoFit/>
          </a:bodyPr>
          <a:lstStyle/>
          <a:p>
            <a:pPr>
              <a:buNone/>
            </a:pPr>
            <a:r>
              <a:rPr lang="zh-CN" sz="1200" dirty="0">
                <a:solidFill>
                  <a:schemeClr val="accent2">
                    <a:lumMod val="75000"/>
                  </a:schemeClr>
                </a:solidFill>
              </a:rPr>
              <a:t>概念模型 — 单四极杆</a:t>
            </a:r>
          </a:p>
        </p:txBody>
      </p:sp>
    </p:spTree>
    <p:extLst>
      <p:ext uri="{BB962C8B-B14F-4D97-AF65-F5344CB8AC3E}">
        <p14:creationId xmlns:p14="http://schemas.microsoft.com/office/powerpoint/2010/main" val="69585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0"/>
          </p:nvPr>
        </p:nvSpPr>
        <p:spPr/>
        <p:txBody>
          <a:bodyPr>
            <a:normAutofit/>
          </a:bodyPr>
          <a:lstStyle/>
          <a:p>
            <a:pPr marL="0" indent="0" algn="l" defTabSz="685800">
              <a:spcBef>
                <a:spcPts val="1400"/>
              </a:spcBef>
              <a:buNone/>
            </a:pPr>
            <a:r>
              <a:rPr lang="zh-CN" sz="1800" b="1" i="0">
                <a:solidFill>
                  <a:srgbClr val="000000"/>
                </a:solidFill>
                <a:latin typeface="Arial"/>
                <a:ea typeface="+mn-ea"/>
                <a:cs typeface="Arial"/>
              </a:rPr>
              <a:t>单离子监测 (SIM)</a:t>
            </a:r>
            <a:endParaRPr lang="en-US" sz="1800" dirty="0"/>
          </a:p>
        </p:txBody>
      </p:sp>
      <p:sp>
        <p:nvSpPr>
          <p:cNvPr id="7" name="Text Placeholder 6"/>
          <p:cNvSpPr>
            <a:spLocks noGrp="1"/>
          </p:cNvSpPr>
          <p:nvPr>
            <p:ph type="body" sz="quarter" idx="12"/>
          </p:nvPr>
        </p:nvSpPr>
        <p:spPr>
          <a:xfrm>
            <a:off x="4797424" y="1271016"/>
            <a:ext cx="4270248" cy="639762"/>
          </a:xfrm>
        </p:spPr>
        <p:txBody>
          <a:bodyPr>
            <a:normAutofit/>
          </a:bodyPr>
          <a:lstStyle/>
          <a:p>
            <a:pPr marL="0" indent="0" algn="l" defTabSz="685800">
              <a:spcBef>
                <a:spcPts val="1400"/>
              </a:spcBef>
              <a:buNone/>
            </a:pPr>
            <a:r>
              <a:rPr lang="zh-CN" sz="1800" b="1" i="0">
                <a:solidFill>
                  <a:srgbClr val="000000"/>
                </a:solidFill>
                <a:latin typeface="Arial"/>
                <a:ea typeface="+mn-ea"/>
                <a:cs typeface="Arial"/>
              </a:rPr>
              <a:t>扫描模式</a:t>
            </a:r>
            <a:endParaRPr lang="en-US" sz="1800" dirty="0"/>
          </a:p>
        </p:txBody>
      </p:sp>
      <p:sp>
        <p:nvSpPr>
          <p:cNvPr id="2" name="Title 1"/>
          <p:cNvSpPr>
            <a:spLocks noGrp="1"/>
          </p:cNvSpPr>
          <p:nvPr>
            <p:ph type="title"/>
          </p:nvPr>
        </p:nvSpPr>
        <p:spPr/>
        <p:txBody>
          <a:bodyPr>
            <a:normAutofit fontScale="90000"/>
          </a:bodyPr>
          <a:lstStyle/>
          <a:p>
            <a:r>
              <a:rPr lang="zh-CN" sz="3800" b="0" i="0" dirty="0">
                <a:solidFill>
                  <a:srgbClr val="000000"/>
                </a:solidFill>
                <a:latin typeface="Arial Narrow"/>
                <a:ea typeface="+mj-ea"/>
                <a:cs typeface="Arial"/>
              </a:rPr>
              <a:t>工作原理</a:t>
            </a:r>
            <a:br>
              <a:rPr lang="zh-CN" sz="4400" b="0" i="0" dirty="0">
                <a:solidFill>
                  <a:srgbClr val="000000"/>
                </a:solidFill>
                <a:latin typeface="Arial Narrow"/>
                <a:ea typeface="+mj-ea"/>
                <a:cs typeface="Arial"/>
              </a:rPr>
            </a:br>
            <a:r>
              <a:rPr lang="zh-CN" sz="3100" b="0" i="0" dirty="0">
                <a:solidFill>
                  <a:srgbClr val="000000"/>
                </a:solidFill>
                <a:latin typeface="Arial Narrow"/>
                <a:ea typeface="+mj-ea"/>
                <a:cs typeface="Arial"/>
              </a:rPr>
              <a:t>质量分析</a:t>
            </a:r>
            <a:r>
              <a:rPr lang="zh-CN" altLang="en-US" sz="3100" dirty="0">
                <a:latin typeface="Arial Narrow"/>
                <a:cs typeface="Arial"/>
              </a:rPr>
              <a:t>器 </a:t>
            </a:r>
            <a:r>
              <a:rPr lang="zh-CN" sz="3100" b="0" i="0" dirty="0">
                <a:solidFill>
                  <a:srgbClr val="000000"/>
                </a:solidFill>
                <a:latin typeface="Arial Narrow"/>
                <a:ea typeface="+mj-ea"/>
                <a:cs typeface="Arial"/>
              </a:rPr>
              <a:t>— 单四极杆</a:t>
            </a:r>
            <a:r>
              <a:rPr lang="en-US" altLang="zh-CN" sz="3100" dirty="0">
                <a:latin typeface="Arial Narrow"/>
                <a:cs typeface="Arial"/>
              </a:rPr>
              <a:t> </a:t>
            </a:r>
            <a:r>
              <a:rPr lang="de-DE" altLang="zh-CN" sz="3100" dirty="0">
                <a:latin typeface="Arial Narrow"/>
                <a:cs typeface="Arial"/>
              </a:rPr>
              <a:t>(SQ)</a:t>
            </a:r>
            <a:endParaRPr lang="en-US" sz="3100" dirty="0">
              <a:latin typeface="Arial Narrow"/>
              <a:cs typeface="Arial"/>
            </a:endParaRPr>
          </a:p>
        </p:txBody>
      </p:sp>
      <p:sp>
        <p:nvSpPr>
          <p:cNvPr id="13" name="TextBox 12"/>
          <p:cNvSpPr txBox="1"/>
          <p:nvPr/>
        </p:nvSpPr>
        <p:spPr>
          <a:xfrm>
            <a:off x="156028" y="4650388"/>
            <a:ext cx="4321628" cy="1323439"/>
          </a:xfrm>
          <a:prstGeom prst="rect">
            <a:avLst/>
          </a:prstGeom>
          <a:noFill/>
        </p:spPr>
        <p:txBody>
          <a:bodyPr wrap="square" rtlCol="0">
            <a:spAutoFit/>
          </a:bodyPr>
          <a:lstStyle/>
          <a:p>
            <a:pPr algn="l" defTabSz="914400">
              <a:buNone/>
            </a:pPr>
            <a:r>
              <a:rPr lang="zh-CN" sz="1600" b="0" i="0" dirty="0">
                <a:solidFill>
                  <a:srgbClr val="000000"/>
                </a:solidFill>
                <a:latin typeface="Arial"/>
                <a:ea typeface="+mn-ea"/>
                <a:cs typeface="+mn-cs"/>
              </a:rPr>
              <a:t>此模式可以监测具有特定 </a:t>
            </a:r>
            <a:r>
              <a:rPr lang="zh-CN" sz="1600" b="0" i="1" dirty="0">
                <a:solidFill>
                  <a:srgbClr val="000000"/>
                </a:solidFill>
                <a:latin typeface="Arial"/>
                <a:ea typeface="+mn-ea"/>
                <a:cs typeface="+mn-cs"/>
              </a:rPr>
              <a:t>m/z</a:t>
            </a:r>
            <a:r>
              <a:rPr lang="zh-CN" sz="1600" b="0" i="0" dirty="0">
                <a:solidFill>
                  <a:srgbClr val="000000"/>
                </a:solidFill>
                <a:latin typeface="Arial"/>
                <a:ea typeface="+mn-ea"/>
                <a:cs typeface="+mn-cs"/>
              </a:rPr>
              <a:t> 的目标离子。单四极杆中的 SIM 能够实现最佳的定量灵敏度，但是它不具备特异性。</a:t>
            </a:r>
            <a:endParaRPr lang="en-US" sz="1600" dirty="0">
              <a:solidFill>
                <a:schemeClr val="tx2"/>
              </a:solidFill>
            </a:endParaRPr>
          </a:p>
          <a:p>
            <a:pPr algn="l" defTabSz="914400">
              <a:buNone/>
            </a:pPr>
            <a:endParaRPr lang="en-US" sz="1600" dirty="0">
              <a:solidFill>
                <a:schemeClr val="tx2"/>
              </a:solidFill>
            </a:endParaRPr>
          </a:p>
        </p:txBody>
      </p:sp>
      <p:sp>
        <p:nvSpPr>
          <p:cNvPr id="14" name="Rectangle 19"/>
          <p:cNvSpPr>
            <a:spLocks noChangeArrowheads="1"/>
          </p:cNvSpPr>
          <p:nvPr/>
        </p:nvSpPr>
        <p:spPr bwMode="auto">
          <a:xfrm>
            <a:off x="2380593" y="3434198"/>
            <a:ext cx="18501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914400">
              <a:buNone/>
            </a:pPr>
            <a:r>
              <a:rPr lang="zh-CN" sz="1200" b="1" i="0">
                <a:solidFill>
                  <a:srgbClr val="FFFFFF"/>
                </a:solidFill>
                <a:latin typeface="Arial"/>
                <a:ea typeface="+mn-ea"/>
                <a:cs typeface="+mn-cs"/>
              </a:rPr>
              <a:t>质量分析仪被设置为</a:t>
            </a:r>
          </a:p>
          <a:p>
            <a:pPr algn="l" defTabSz="914400">
              <a:buNone/>
            </a:pPr>
            <a:r>
              <a:rPr lang="zh-CN" sz="1200" b="1" i="0">
                <a:solidFill>
                  <a:srgbClr val="FFFFFF"/>
                </a:solidFill>
                <a:latin typeface="Arial"/>
                <a:ea typeface="+mn-ea"/>
                <a:cs typeface="+mn-cs"/>
              </a:rPr>
              <a:t>仅允许</a:t>
            </a:r>
          </a:p>
          <a:p>
            <a:pPr algn="l" defTabSz="914400">
              <a:buNone/>
            </a:pPr>
            <a:r>
              <a:rPr lang="zh-CN" sz="1200" b="1" i="0">
                <a:solidFill>
                  <a:srgbClr val="FFFFFF"/>
                </a:solidFill>
                <a:latin typeface="Arial"/>
                <a:ea typeface="+mn-ea"/>
                <a:cs typeface="+mn-cs"/>
              </a:rPr>
              <a:t>一种 </a:t>
            </a:r>
            <a:r>
              <a:rPr lang="zh-CN" sz="1200" b="1" i="1">
                <a:solidFill>
                  <a:srgbClr val="FFFFFF"/>
                </a:solidFill>
                <a:latin typeface="Arial"/>
                <a:ea typeface="+mn-ea"/>
                <a:cs typeface="+mn-cs"/>
              </a:rPr>
              <a:t>m/z</a:t>
            </a:r>
            <a:r>
              <a:rPr lang="zh-CN" sz="1200" b="1" i="0">
                <a:solidFill>
                  <a:srgbClr val="FFFFFF"/>
                </a:solidFill>
                <a:latin typeface="Arial"/>
                <a:ea typeface="+mn-ea"/>
                <a:cs typeface="+mn-cs"/>
              </a:rPr>
              <a:t> 的离子通过</a:t>
            </a:r>
          </a:p>
          <a:p>
            <a:pPr algn="l" defTabSz="914400">
              <a:buNone/>
            </a:pPr>
            <a:r>
              <a:rPr lang="zh-CN" sz="1200" b="1" i="0">
                <a:solidFill>
                  <a:srgbClr val="FFFFFF"/>
                </a:solidFill>
                <a:latin typeface="Arial"/>
                <a:ea typeface="+mn-ea"/>
                <a:cs typeface="+mn-cs"/>
              </a:rPr>
              <a:t>检测器</a:t>
            </a:r>
          </a:p>
        </p:txBody>
      </p:sp>
      <p:cxnSp>
        <p:nvCxnSpPr>
          <p:cNvPr id="16" name="Straight Arrow Connector 15"/>
          <p:cNvCxnSpPr/>
          <p:nvPr/>
        </p:nvCxnSpPr>
        <p:spPr>
          <a:xfrm flipH="1" flipV="1">
            <a:off x="3236802" y="3263647"/>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336971" y="2752356"/>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26214" y="5031231"/>
            <a:ext cx="4212771" cy="584775"/>
          </a:xfrm>
          <a:prstGeom prst="rect">
            <a:avLst/>
          </a:prstGeom>
        </p:spPr>
        <p:txBody>
          <a:bodyPr wrap="square">
            <a:spAutoFit/>
          </a:bodyPr>
          <a:lstStyle/>
          <a:p>
            <a:r>
              <a:rPr lang="zh-CN" sz="1600" b="0" i="0" dirty="0">
                <a:solidFill>
                  <a:srgbClr val="000000"/>
                </a:solidFill>
                <a:latin typeface="Arial"/>
                <a:ea typeface="+mn-ea"/>
                <a:cs typeface="+mn-cs"/>
              </a:rPr>
              <a:t>在扫描 MS 模式下，四极杆质量分析</a:t>
            </a:r>
            <a:r>
              <a:rPr lang="zh-CN" altLang="en-US" sz="1600" dirty="0">
                <a:solidFill>
                  <a:srgbClr val="000000"/>
                </a:solidFill>
              </a:rPr>
              <a:t>器</a:t>
            </a:r>
            <a:r>
              <a:rPr lang="zh-CN" sz="1600" b="0" i="0" dirty="0">
                <a:solidFill>
                  <a:srgbClr val="000000"/>
                </a:solidFill>
                <a:latin typeface="Arial"/>
                <a:ea typeface="+mn-ea"/>
                <a:cs typeface="+mn-cs"/>
              </a:rPr>
              <a:t>的顺序扫描每次仅允许 </a:t>
            </a:r>
            <a:r>
              <a:rPr lang="zh-CN" sz="1600" b="0" i="0" u="sng" dirty="0">
                <a:solidFill>
                  <a:srgbClr val="000000"/>
                </a:solidFill>
                <a:latin typeface="Arial"/>
                <a:ea typeface="+mn-ea"/>
                <a:cs typeface="+mn-cs"/>
              </a:rPr>
              <a:t>1 种 </a:t>
            </a:r>
            <a:r>
              <a:rPr lang="zh-CN" sz="1600" b="0" i="1" u="sng" dirty="0">
                <a:solidFill>
                  <a:srgbClr val="000000"/>
                </a:solidFill>
                <a:latin typeface="Arial"/>
                <a:ea typeface="+mn-ea"/>
                <a:cs typeface="+mn-cs"/>
              </a:rPr>
              <a:t>m/z</a:t>
            </a:r>
            <a:r>
              <a:rPr lang="zh-CN" sz="1600" b="0" i="0" u="sng" dirty="0">
                <a:solidFill>
                  <a:srgbClr val="000000"/>
                </a:solidFill>
                <a:latin typeface="Arial"/>
                <a:ea typeface="+mn-ea"/>
                <a:cs typeface="+mn-cs"/>
              </a:rPr>
              <a:t> </a:t>
            </a:r>
            <a:r>
              <a:rPr lang="zh-CN" sz="1600" b="0" i="0" dirty="0">
                <a:solidFill>
                  <a:srgbClr val="000000"/>
                </a:solidFill>
                <a:latin typeface="Arial"/>
                <a:ea typeface="+mn-ea"/>
                <a:cs typeface="+mn-cs"/>
              </a:rPr>
              <a:t>通过检测器。</a:t>
            </a:r>
          </a:p>
        </p:txBody>
      </p:sp>
      <p:grpSp>
        <p:nvGrpSpPr>
          <p:cNvPr id="24" name="Group 23"/>
          <p:cNvGrpSpPr/>
          <p:nvPr/>
        </p:nvGrpSpPr>
        <p:grpSpPr>
          <a:xfrm>
            <a:off x="0" y="6085641"/>
            <a:ext cx="619067" cy="246221"/>
            <a:chOff x="1689099" y="6028267"/>
            <a:chExt cx="1087983" cy="246221"/>
          </a:xfrm>
        </p:grpSpPr>
        <p:sp>
          <p:nvSpPr>
            <p:cNvPr id="25" name="Action Button: Custom 24">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evron 25">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Chevron 26">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03" y="1905233"/>
            <a:ext cx="3791049" cy="2704338"/>
          </a:xfrm>
          <a:prstGeom prst="rect">
            <a:avLst/>
          </a:prstGeom>
        </p:spPr>
      </p:pic>
      <p:pic>
        <p:nvPicPr>
          <p:cNvPr id="6" name="Bild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800" y="1917640"/>
            <a:ext cx="3802253" cy="3038148"/>
          </a:xfrm>
          <a:prstGeom prst="rect">
            <a:avLst/>
          </a:prstGeom>
        </p:spPr>
      </p:pic>
    </p:spTree>
    <p:extLst>
      <p:ext uri="{BB962C8B-B14F-4D97-AF65-F5344CB8AC3E}">
        <p14:creationId xmlns:p14="http://schemas.microsoft.com/office/powerpoint/2010/main" val="3021709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a:rPr>
              <a:t>工作原理</a:t>
            </a:r>
            <a:br>
              <a:rPr lang="de-DE" sz="3800" b="0" i="0" dirty="0">
                <a:solidFill>
                  <a:srgbClr val="000000"/>
                </a:solidFill>
                <a:latin typeface="Arial Narrow"/>
                <a:ea typeface="+mj-ea"/>
                <a:cs typeface="Arial"/>
              </a:rPr>
            </a:br>
            <a:r>
              <a:rPr lang="de-DE" sz="3100" b="0" i="0" dirty="0">
                <a:solidFill>
                  <a:srgbClr val="000000"/>
                </a:solidFill>
                <a:latin typeface="Arial Narrow"/>
                <a:ea typeface="+mj-ea"/>
                <a:cs typeface="Arial"/>
              </a:rPr>
              <a:t>质量分析</a:t>
            </a:r>
            <a:r>
              <a:rPr lang="zh-CN" altLang="en-US" sz="3100" dirty="0">
                <a:solidFill>
                  <a:srgbClr val="000000"/>
                </a:solidFill>
                <a:latin typeface="Arial Narrow"/>
                <a:cs typeface="Arial"/>
              </a:rPr>
              <a:t>器</a:t>
            </a:r>
            <a:r>
              <a:rPr lang="de-DE" sz="3100" b="0" i="0" dirty="0">
                <a:solidFill>
                  <a:srgbClr val="000000"/>
                </a:solidFill>
                <a:latin typeface="Arial Narrow"/>
                <a:ea typeface="+mj-ea"/>
                <a:cs typeface="Arial"/>
              </a:rPr>
              <a:t> — </a:t>
            </a:r>
            <a:r>
              <a:rPr lang="de-DE" sz="3100" dirty="0">
                <a:solidFill>
                  <a:srgbClr val="000000"/>
                </a:solidFill>
                <a:latin typeface="Arial Narrow"/>
                <a:cs typeface="Arial"/>
              </a:rPr>
              <a:t>三重四极杆</a:t>
            </a:r>
            <a:r>
              <a:rPr lang="de-DE" altLang="zh-CN" sz="3100" dirty="0">
                <a:solidFill>
                  <a:srgbClr val="000000"/>
                </a:solidFill>
                <a:latin typeface="Arial Narrow"/>
                <a:cs typeface="Arial"/>
              </a:rPr>
              <a:t> (QQQ) </a:t>
            </a:r>
            <a:br>
              <a:rPr lang="en-US" sz="3100" dirty="0">
                <a:solidFill>
                  <a:srgbClr val="000000"/>
                </a:solidFill>
                <a:latin typeface="Arial Narrow"/>
                <a:cs typeface="Arial"/>
              </a:rPr>
            </a:br>
            <a:br>
              <a:rPr lang="en-US" sz="3100" dirty="0">
                <a:solidFill>
                  <a:srgbClr val="000000"/>
                </a:solidFill>
                <a:latin typeface="Arial Narrow"/>
                <a:cs typeface="Arial"/>
              </a:rPr>
            </a:br>
            <a:endParaRPr lang="en-US" sz="3100" dirty="0">
              <a:solidFill>
                <a:srgbClr val="000000"/>
              </a:solidFill>
              <a:latin typeface="Arial Narrow"/>
              <a:cs typeface="Arial"/>
            </a:endParaRPr>
          </a:p>
        </p:txBody>
      </p:sp>
      <p:sp>
        <p:nvSpPr>
          <p:cNvPr id="6" name="Content Placeholder 2"/>
          <p:cNvSpPr txBox="1">
            <a:spLocks/>
          </p:cNvSpPr>
          <p:nvPr/>
        </p:nvSpPr>
        <p:spPr>
          <a:xfrm>
            <a:off x="230399" y="1508400"/>
            <a:ext cx="4359744"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600" b="0" dirty="0"/>
              <a:t>离子源中生成的带电离子将进入质量分析</a:t>
            </a:r>
            <a:r>
              <a:rPr lang="zh-CN" altLang="en-US" sz="1600" b="0" dirty="0"/>
              <a:t>器</a:t>
            </a:r>
            <a:r>
              <a:rPr lang="zh-CN" sz="1600" b="0" dirty="0"/>
              <a:t>。 </a:t>
            </a:r>
          </a:p>
          <a:p>
            <a:r>
              <a:rPr lang="zh-CN" sz="1600" b="0" dirty="0"/>
              <a:t>分析</a:t>
            </a:r>
            <a:r>
              <a:rPr lang="zh-CN" altLang="en-US" sz="1600" b="0" dirty="0"/>
              <a:t>器</a:t>
            </a:r>
            <a:r>
              <a:rPr lang="zh-CN" sz="1600" b="0" dirty="0"/>
              <a:t>由三</a:t>
            </a:r>
            <a:r>
              <a:rPr lang="zh-CN" altLang="en-US" sz="1600" b="0" dirty="0"/>
              <a:t>个</a:t>
            </a:r>
            <a:r>
              <a:rPr lang="zh-CN" sz="1600" b="0" dirty="0"/>
              <a:t>四极杆 (Q1-Q3) 组成，因此若干种操作模式将得到不同的信息。 </a:t>
            </a:r>
          </a:p>
          <a:p>
            <a:r>
              <a:rPr lang="zh-CN" sz="1600" b="0" dirty="0"/>
              <a:t>常见的设置如下：</a:t>
            </a:r>
          </a:p>
          <a:p>
            <a:pPr marL="285750" indent="-285750">
              <a:spcBef>
                <a:spcPts val="300"/>
              </a:spcBef>
              <a:spcAft>
                <a:spcPts val="0"/>
              </a:spcAft>
              <a:buFont typeface="Arial" panose="020B0604020202020204" pitchFamily="34" charset="0"/>
              <a:buChar char="•"/>
            </a:pPr>
            <a:r>
              <a:rPr lang="zh-CN" sz="1500" b="0" dirty="0"/>
              <a:t>Q1：用作特定 </a:t>
            </a:r>
            <a:r>
              <a:rPr lang="zh-CN" sz="1500" b="0" i="1" dirty="0"/>
              <a:t>m/z</a:t>
            </a:r>
            <a:r>
              <a:rPr lang="zh-CN" sz="1500" b="0" dirty="0"/>
              <a:t>（母离子）的过滤器</a:t>
            </a:r>
          </a:p>
          <a:p>
            <a:pPr marL="285750" indent="-285750">
              <a:spcBef>
                <a:spcPts val="300"/>
              </a:spcBef>
              <a:spcAft>
                <a:spcPts val="0"/>
              </a:spcAft>
              <a:buFont typeface="Arial" panose="020B0604020202020204" pitchFamily="34" charset="0"/>
              <a:buChar char="•"/>
            </a:pPr>
            <a:r>
              <a:rPr lang="zh-CN" sz="1500" b="0" dirty="0"/>
              <a:t>Q2：用作碰撞池，使母离子碎裂并生成子离子</a:t>
            </a:r>
          </a:p>
          <a:p>
            <a:pPr marL="285750" indent="-285750">
              <a:spcBef>
                <a:spcPts val="300"/>
              </a:spcBef>
              <a:spcAft>
                <a:spcPts val="0"/>
              </a:spcAft>
              <a:buFont typeface="Arial" panose="020B0604020202020204" pitchFamily="34" charset="0"/>
              <a:buChar char="•"/>
            </a:pPr>
            <a:r>
              <a:rPr lang="zh-CN" sz="1500" b="0" dirty="0"/>
              <a:t>Q3：设置为特定的 </a:t>
            </a:r>
            <a:r>
              <a:rPr lang="zh-CN" sz="1500" b="0" i="1" dirty="0"/>
              <a:t>m/z</a:t>
            </a:r>
            <a:r>
              <a:rPr lang="zh-CN" altLang="en-US" sz="1500" b="0" dirty="0"/>
              <a:t>（</a:t>
            </a:r>
            <a:r>
              <a:rPr lang="zh-CN" sz="1500" b="0" dirty="0"/>
              <a:t>SRM</a:t>
            </a:r>
            <a:r>
              <a:rPr lang="zh-CN" altLang="en-US" sz="1500" b="0" dirty="0"/>
              <a:t> 或 </a:t>
            </a:r>
            <a:r>
              <a:rPr lang="pt-BR" altLang="zh-CN" sz="1500" b="0" dirty="0"/>
              <a:t>MRM</a:t>
            </a:r>
            <a:r>
              <a:rPr lang="zh-CN" altLang="pt-BR" sz="1500" b="0" dirty="0"/>
              <a:t>）</a:t>
            </a:r>
            <a:r>
              <a:rPr lang="zh-CN" sz="1500" b="0" dirty="0"/>
              <a:t>或扫描模式（子离子扫描）</a:t>
            </a:r>
          </a:p>
          <a:p>
            <a:pPr marL="0" lvl="1" indent="0">
              <a:spcBef>
                <a:spcPts val="1200"/>
              </a:spcBef>
              <a:buNone/>
            </a:pPr>
            <a:r>
              <a:rPr lang="zh-CN" sz="1600" dirty="0"/>
              <a:t>收到的信息：</a:t>
            </a:r>
            <a:r>
              <a:rPr lang="zh-CN" sz="1600" b="1" dirty="0"/>
              <a:t>MS 和 MS/MS</a:t>
            </a:r>
          </a:p>
        </p:txBody>
      </p:sp>
      <p:sp>
        <p:nvSpPr>
          <p:cNvPr id="3" name="Rectangle 2"/>
          <p:cNvSpPr/>
          <p:nvPr/>
        </p:nvSpPr>
        <p:spPr>
          <a:xfrm>
            <a:off x="4736166" y="4766097"/>
            <a:ext cx="3776996" cy="276999"/>
          </a:xfrm>
          <a:prstGeom prst="rect">
            <a:avLst/>
          </a:prstGeom>
        </p:spPr>
        <p:txBody>
          <a:bodyPr wrap="none">
            <a:spAutoFit/>
          </a:bodyPr>
          <a:lstStyle/>
          <a:p>
            <a:r>
              <a:rPr lang="zh-CN" sz="1200" b="0" i="0" dirty="0">
                <a:solidFill>
                  <a:srgbClr val="FFBA00">
                    <a:lumMod val="75000"/>
                  </a:srgbClr>
                </a:solidFill>
                <a:latin typeface="Arial"/>
                <a:ea typeface="+mn-ea"/>
                <a:cs typeface="+mn-cs"/>
              </a:rPr>
              <a:t>概念模型 — 三重四极杆质谱</a:t>
            </a:r>
            <a:r>
              <a:rPr lang="zh-CN" altLang="en-US" sz="1200" dirty="0">
                <a:solidFill>
                  <a:srgbClr val="FFBA00">
                    <a:lumMod val="75000"/>
                  </a:srgbClr>
                </a:solidFill>
              </a:rPr>
              <a:t>示意图</a:t>
            </a:r>
            <a:r>
              <a:rPr lang="zh-CN" sz="1200" b="0" i="0" dirty="0">
                <a:solidFill>
                  <a:srgbClr val="FFBA00">
                    <a:lumMod val="75000"/>
                  </a:srgbClr>
                </a:solidFill>
                <a:latin typeface="Arial"/>
                <a:ea typeface="+mn-ea"/>
                <a:cs typeface="+mn-cs"/>
              </a:rPr>
              <a:t>展示了 SRM 模式</a:t>
            </a:r>
            <a:endParaRPr lang="en-US" sz="1200" dirty="0">
              <a:solidFill>
                <a:schemeClr val="accent2">
                  <a:lumMod val="75000"/>
                </a:schemeClr>
              </a:solidFill>
            </a:endParaRPr>
          </a:p>
        </p:txBody>
      </p:sp>
      <p:grpSp>
        <p:nvGrpSpPr>
          <p:cNvPr id="23" name="Group 22"/>
          <p:cNvGrpSpPr/>
          <p:nvPr/>
        </p:nvGrpSpPr>
        <p:grpSpPr>
          <a:xfrm>
            <a:off x="0" y="6085641"/>
            <a:ext cx="619067" cy="246221"/>
            <a:chOff x="1689099" y="6028267"/>
            <a:chExt cx="1087983" cy="246221"/>
          </a:xfrm>
        </p:grpSpPr>
        <p:sp>
          <p:nvSpPr>
            <p:cNvPr id="24" name="Action Button: Custom 23">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evron 24">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Chevron 25">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TextBox 26">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5" name="Bi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800" y="1633440"/>
            <a:ext cx="3802253" cy="3047281"/>
          </a:xfrm>
          <a:prstGeom prst="rect">
            <a:avLst/>
          </a:prstGeom>
        </p:spPr>
      </p:pic>
    </p:spTree>
    <p:extLst>
      <p:ext uri="{BB962C8B-B14F-4D97-AF65-F5344CB8AC3E}">
        <p14:creationId xmlns:p14="http://schemas.microsoft.com/office/powerpoint/2010/main" val="71553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0"/>
          </p:nvPr>
        </p:nvSpPr>
        <p:spPr/>
        <p:txBody>
          <a:bodyPr>
            <a:normAutofit/>
          </a:bodyPr>
          <a:lstStyle/>
          <a:p>
            <a:r>
              <a:rPr lang="zh-CN" altLang="en-US" sz="1800" dirty="0">
                <a:solidFill>
                  <a:srgbClr val="000000"/>
                </a:solidFill>
                <a:latin typeface="Arial"/>
                <a:cs typeface="Arial"/>
              </a:rPr>
              <a:t>多</a:t>
            </a:r>
            <a:r>
              <a:rPr lang="zh-CN" sz="1800" b="1" i="0" dirty="0">
                <a:solidFill>
                  <a:srgbClr val="000000"/>
                </a:solidFill>
                <a:latin typeface="Arial"/>
                <a:ea typeface="+mn-ea"/>
                <a:cs typeface="Arial"/>
              </a:rPr>
              <a:t>反应监测 (</a:t>
            </a:r>
            <a:r>
              <a:rPr lang="pt-BR" altLang="zh-CN" sz="1800" dirty="0">
                <a:solidFill>
                  <a:srgbClr val="000000"/>
                </a:solidFill>
                <a:latin typeface="Arial"/>
                <a:cs typeface="Arial"/>
              </a:rPr>
              <a:t>M</a:t>
            </a:r>
            <a:r>
              <a:rPr lang="zh-CN" sz="1800" b="1" i="0" dirty="0">
                <a:solidFill>
                  <a:srgbClr val="000000"/>
                </a:solidFill>
                <a:latin typeface="Arial"/>
                <a:ea typeface="+mn-ea"/>
                <a:cs typeface="Arial"/>
              </a:rPr>
              <a:t>RM)</a:t>
            </a:r>
            <a:endParaRPr lang="en-US" sz="1800" dirty="0"/>
          </a:p>
        </p:txBody>
      </p:sp>
      <p:sp>
        <p:nvSpPr>
          <p:cNvPr id="7" name="Text Placeholder 6"/>
          <p:cNvSpPr>
            <a:spLocks noGrp="1"/>
          </p:cNvSpPr>
          <p:nvPr>
            <p:ph type="body" sz="quarter" idx="12"/>
          </p:nvPr>
        </p:nvSpPr>
        <p:spPr>
          <a:xfrm>
            <a:off x="4784724" y="1271016"/>
            <a:ext cx="4270248" cy="639762"/>
          </a:xfrm>
        </p:spPr>
        <p:txBody>
          <a:bodyPr>
            <a:normAutofit/>
          </a:bodyPr>
          <a:lstStyle/>
          <a:p>
            <a:pPr marL="0" indent="0" algn="l" defTabSz="685800">
              <a:spcBef>
                <a:spcPts val="1400"/>
              </a:spcBef>
              <a:buNone/>
            </a:pPr>
            <a:r>
              <a:rPr lang="zh-CN" sz="1800" b="1" i="0">
                <a:solidFill>
                  <a:srgbClr val="000000"/>
                </a:solidFill>
                <a:latin typeface="Arial"/>
                <a:ea typeface="+mn-ea"/>
                <a:cs typeface="Arial"/>
              </a:rPr>
              <a:t>全扫描 MS/MS 模式</a:t>
            </a:r>
            <a:endParaRPr lang="en-US" sz="1800" dirty="0"/>
          </a:p>
        </p:txBody>
      </p:sp>
      <p:sp>
        <p:nvSpPr>
          <p:cNvPr id="2" name="Title 1"/>
          <p:cNvSpPr>
            <a:spLocks noGrp="1"/>
          </p:cNvSpPr>
          <p:nvPr>
            <p:ph type="title"/>
          </p:nvPr>
        </p:nvSpPr>
        <p:spPr/>
        <p:txBody>
          <a:bodyPr>
            <a:normAutofit fontScale="90000"/>
          </a:bodyPr>
          <a:lstStyle/>
          <a:p>
            <a:r>
              <a:rPr lang="zh-CN" sz="3800" b="0" i="0" dirty="0">
                <a:solidFill>
                  <a:srgbClr val="000000"/>
                </a:solidFill>
                <a:latin typeface="Arial Narrow"/>
                <a:ea typeface="+mj-ea"/>
                <a:cs typeface="Arial"/>
              </a:rPr>
              <a:t>工作原理</a:t>
            </a:r>
            <a:br>
              <a:rPr lang="zh-CN" sz="4400" b="0" i="0" dirty="0">
                <a:solidFill>
                  <a:srgbClr val="000000"/>
                </a:solidFill>
                <a:latin typeface="Arial Narrow"/>
                <a:ea typeface="+mj-ea"/>
                <a:cs typeface="Arial"/>
              </a:rPr>
            </a:br>
            <a:r>
              <a:rPr lang="zh-CN" sz="3100" b="0" i="0" dirty="0">
                <a:solidFill>
                  <a:srgbClr val="000000"/>
                </a:solidFill>
                <a:latin typeface="Arial Narrow"/>
                <a:ea typeface="+mj-ea"/>
                <a:cs typeface="Arial"/>
              </a:rPr>
              <a:t>质量分析</a:t>
            </a:r>
            <a:r>
              <a:rPr lang="zh-CN" altLang="en-US" sz="3100" dirty="0">
                <a:latin typeface="Arial Narrow"/>
                <a:cs typeface="Arial"/>
              </a:rPr>
              <a:t>器</a:t>
            </a:r>
            <a:r>
              <a:rPr lang="zh-CN" sz="3100" b="0" i="0" dirty="0">
                <a:solidFill>
                  <a:srgbClr val="000000"/>
                </a:solidFill>
                <a:latin typeface="Arial Narrow"/>
                <a:ea typeface="+mj-ea"/>
                <a:cs typeface="Arial"/>
              </a:rPr>
              <a:t> — 三重四极杆</a:t>
            </a:r>
            <a:r>
              <a:rPr lang="en-US" altLang="zh-CN" sz="3100" dirty="0">
                <a:latin typeface="Arial Narrow"/>
                <a:cs typeface="Arial"/>
              </a:rPr>
              <a:t> </a:t>
            </a:r>
            <a:r>
              <a:rPr lang="pt-BR" altLang="zh-CN" sz="3100" dirty="0">
                <a:latin typeface="Arial Narrow"/>
                <a:cs typeface="Arial"/>
              </a:rPr>
              <a:t>(QQQ)</a:t>
            </a:r>
            <a:endParaRPr lang="en-US" sz="3100" dirty="0">
              <a:latin typeface="Arial Narrow"/>
              <a:cs typeface="Arial"/>
            </a:endParaRPr>
          </a:p>
        </p:txBody>
      </p:sp>
      <p:sp>
        <p:nvSpPr>
          <p:cNvPr id="13" name="TextBox 12"/>
          <p:cNvSpPr txBox="1"/>
          <p:nvPr/>
        </p:nvSpPr>
        <p:spPr>
          <a:xfrm>
            <a:off x="154201" y="4260900"/>
            <a:ext cx="3922500" cy="892552"/>
          </a:xfrm>
          <a:prstGeom prst="rect">
            <a:avLst/>
          </a:prstGeom>
          <a:noFill/>
        </p:spPr>
        <p:txBody>
          <a:bodyPr wrap="square" rtlCol="0">
            <a:spAutoFit/>
          </a:bodyPr>
          <a:lstStyle/>
          <a:p>
            <a:pPr algn="just"/>
            <a:r>
              <a:rPr lang="zh-CN" sz="1300" b="0" i="0" dirty="0">
                <a:solidFill>
                  <a:srgbClr val="000000"/>
                </a:solidFill>
                <a:latin typeface="Arial"/>
                <a:ea typeface="+mn-ea"/>
                <a:cs typeface="+mn-cs"/>
              </a:rPr>
              <a:t>具有一种 </a:t>
            </a:r>
            <a:r>
              <a:rPr lang="zh-CN" sz="1300" b="0" i="1" dirty="0">
                <a:solidFill>
                  <a:srgbClr val="000000"/>
                </a:solidFill>
                <a:latin typeface="Arial"/>
                <a:ea typeface="+mn-ea"/>
                <a:cs typeface="+mn-cs"/>
              </a:rPr>
              <a:t>m/z</a:t>
            </a:r>
            <a:r>
              <a:rPr lang="zh-CN" sz="1300" b="0" i="0" dirty="0">
                <a:solidFill>
                  <a:srgbClr val="000000"/>
                </a:solidFill>
                <a:latin typeface="Arial"/>
                <a:ea typeface="+mn-ea"/>
                <a:cs typeface="+mn-cs"/>
              </a:rPr>
              <a:t> 的母离子正在通过碰撞池。通过与</a:t>
            </a:r>
            <a:r>
              <a:rPr lang="zh-CN" altLang="en-US" sz="1300" dirty="0">
                <a:solidFill>
                  <a:srgbClr val="000000"/>
                </a:solidFill>
              </a:rPr>
              <a:t>氮气</a:t>
            </a:r>
            <a:r>
              <a:rPr lang="zh-CN" sz="1300" b="0" i="0" dirty="0">
                <a:solidFill>
                  <a:srgbClr val="000000"/>
                </a:solidFill>
                <a:latin typeface="Arial"/>
                <a:ea typeface="+mn-ea"/>
                <a:cs typeface="+mn-cs"/>
              </a:rPr>
              <a:t>分子碰撞产生碎片离子。将 Q3 设置为特定碎片离子的一种 </a:t>
            </a:r>
            <a:r>
              <a:rPr lang="zh-CN" sz="1300" b="0" i="1" dirty="0">
                <a:solidFill>
                  <a:srgbClr val="000000"/>
                </a:solidFill>
                <a:latin typeface="Arial"/>
                <a:ea typeface="+mn-ea"/>
                <a:cs typeface="+mn-cs"/>
              </a:rPr>
              <a:t>m/z</a:t>
            </a:r>
            <a:r>
              <a:rPr lang="zh-CN" sz="1300" b="0" i="0" dirty="0">
                <a:solidFill>
                  <a:srgbClr val="000000"/>
                </a:solidFill>
                <a:latin typeface="Arial"/>
                <a:ea typeface="+mn-ea"/>
                <a:cs typeface="+mn-cs"/>
              </a:rPr>
              <a:t>。这是一种非常灵敏的方法，适用于定量分析。</a:t>
            </a:r>
            <a:endParaRPr lang="en-US" sz="1300" dirty="0">
              <a:solidFill>
                <a:schemeClr val="tx2"/>
              </a:solidFill>
            </a:endParaRPr>
          </a:p>
        </p:txBody>
      </p:sp>
      <p:cxnSp>
        <p:nvCxnSpPr>
          <p:cNvPr id="16" name="Straight Arrow Connector 15"/>
          <p:cNvCxnSpPr/>
          <p:nvPr/>
        </p:nvCxnSpPr>
        <p:spPr>
          <a:xfrm flipH="1" flipV="1">
            <a:off x="3236802" y="3263647"/>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336971" y="2752356"/>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22585" y="4260900"/>
            <a:ext cx="3900716" cy="892552"/>
          </a:xfrm>
          <a:prstGeom prst="rect">
            <a:avLst/>
          </a:prstGeom>
        </p:spPr>
        <p:txBody>
          <a:bodyPr wrap="square">
            <a:spAutoFit/>
          </a:bodyPr>
          <a:lstStyle/>
          <a:p>
            <a:pPr algn="just"/>
            <a:r>
              <a:rPr lang="zh-CN" sz="1300" b="0" i="0" dirty="0">
                <a:solidFill>
                  <a:srgbClr val="000000"/>
                </a:solidFill>
                <a:latin typeface="Arial"/>
                <a:ea typeface="+mn-ea"/>
                <a:cs typeface="+mn-cs"/>
              </a:rPr>
              <a:t>全扫描模式与 SRM</a:t>
            </a:r>
            <a:r>
              <a:rPr lang="pt-BR" altLang="zh-CN" sz="1300" dirty="0">
                <a:solidFill>
                  <a:srgbClr val="000000"/>
                </a:solidFill>
              </a:rPr>
              <a:t>/MRM</a:t>
            </a:r>
            <a:r>
              <a:rPr lang="zh-CN" sz="1300" b="0" i="0" dirty="0">
                <a:solidFill>
                  <a:srgbClr val="000000"/>
                </a:solidFill>
                <a:latin typeface="Arial"/>
                <a:ea typeface="+mn-ea"/>
                <a:cs typeface="+mn-cs"/>
              </a:rPr>
              <a:t> 相比，差别在于扫描功能不同。Q3 为顺序扫描，每次仅允许 </a:t>
            </a:r>
            <a:r>
              <a:rPr lang="zh-CN" sz="1300" b="0" i="0" u="sng" dirty="0">
                <a:solidFill>
                  <a:srgbClr val="000000"/>
                </a:solidFill>
                <a:latin typeface="Arial"/>
                <a:ea typeface="+mn-ea"/>
                <a:cs typeface="+mn-cs"/>
              </a:rPr>
              <a:t>1 种</a:t>
            </a:r>
            <a:r>
              <a:rPr lang="zh-CN" sz="1300" b="0" i="0" dirty="0">
                <a:solidFill>
                  <a:srgbClr val="000000"/>
                </a:solidFill>
                <a:latin typeface="Arial"/>
                <a:ea typeface="+mn-ea"/>
                <a:cs typeface="+mn-cs"/>
              </a:rPr>
              <a:t> </a:t>
            </a:r>
            <a:r>
              <a:rPr lang="zh-CN" sz="1300" b="0" i="1" u="sng" dirty="0">
                <a:solidFill>
                  <a:srgbClr val="000000"/>
                </a:solidFill>
                <a:latin typeface="Arial"/>
                <a:ea typeface="+mn-ea"/>
                <a:cs typeface="+mn-cs"/>
              </a:rPr>
              <a:t>m/z</a:t>
            </a:r>
            <a:r>
              <a:rPr lang="zh-CN" sz="1300" b="0" i="0" u="sng" dirty="0">
                <a:solidFill>
                  <a:srgbClr val="000000"/>
                </a:solidFill>
                <a:latin typeface="Arial"/>
                <a:ea typeface="+mn-ea"/>
                <a:cs typeface="+mn-cs"/>
              </a:rPr>
              <a:t> </a:t>
            </a:r>
            <a:r>
              <a:rPr lang="zh-CN" sz="1300" b="0" i="0" dirty="0">
                <a:solidFill>
                  <a:srgbClr val="000000"/>
                </a:solidFill>
                <a:latin typeface="Arial"/>
                <a:ea typeface="+mn-ea"/>
                <a:cs typeface="+mn-cs"/>
              </a:rPr>
              <a:t>通过检测器。随后生成子离子质谱图。此操作模式的灵敏度低于 SRM</a:t>
            </a:r>
            <a:r>
              <a:rPr lang="pt-BR" altLang="zh-CN" sz="1300" dirty="0">
                <a:solidFill>
                  <a:srgbClr val="000000"/>
                </a:solidFill>
              </a:rPr>
              <a:t>/MRM</a:t>
            </a:r>
            <a:r>
              <a:rPr lang="zh-CN" sz="1300" b="0" i="0" dirty="0">
                <a:solidFill>
                  <a:srgbClr val="000000"/>
                </a:solidFill>
                <a:latin typeface="Arial"/>
                <a:ea typeface="+mn-ea"/>
                <a:cs typeface="+mn-cs"/>
              </a:rPr>
              <a:t>。</a:t>
            </a:r>
            <a:endParaRPr lang="en-US" sz="1300" dirty="0">
              <a:solidFill>
                <a:schemeClr val="tx2"/>
              </a:solidFill>
            </a:endParaRPr>
          </a:p>
        </p:txBody>
      </p:sp>
      <p:cxnSp>
        <p:nvCxnSpPr>
          <p:cNvPr id="23" name="Straight Arrow Connector 22"/>
          <p:cNvCxnSpPr/>
          <p:nvPr/>
        </p:nvCxnSpPr>
        <p:spPr>
          <a:xfrm flipH="1" flipV="1">
            <a:off x="3287664" y="3372277"/>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7"/>
          <p:cNvSpPr>
            <a:spLocks noChangeArrowheads="1"/>
          </p:cNvSpPr>
          <p:nvPr/>
        </p:nvSpPr>
        <p:spPr bwMode="auto">
          <a:xfrm>
            <a:off x="7053102" y="3602664"/>
            <a:ext cx="16554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914400">
              <a:buNone/>
            </a:pPr>
            <a:r>
              <a:rPr lang="zh-CN" sz="1200" b="1" i="0">
                <a:solidFill>
                  <a:srgbClr val="FFFFFF"/>
                </a:solidFill>
                <a:latin typeface="Arial"/>
                <a:ea typeface="+mn-ea"/>
                <a:cs typeface="+mn-cs"/>
              </a:rPr>
              <a:t>带有氩气的碰撞池</a:t>
            </a:r>
            <a:endParaRPr lang="en-US" sz="1200" b="1" dirty="0">
              <a:solidFill>
                <a:schemeClr val="bg1"/>
              </a:solidFill>
              <a:latin typeface="Arial" pitchFamily="34" charset="0"/>
            </a:endParaRPr>
          </a:p>
        </p:txBody>
      </p:sp>
      <p:cxnSp>
        <p:nvCxnSpPr>
          <p:cNvPr id="62" name="Straight Arrow Connector 61"/>
          <p:cNvCxnSpPr/>
          <p:nvPr/>
        </p:nvCxnSpPr>
        <p:spPr>
          <a:xfrm flipH="1" flipV="1">
            <a:off x="7600100" y="3406946"/>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0" y="6085641"/>
            <a:ext cx="619067" cy="246221"/>
            <a:chOff x="1689099" y="6028267"/>
            <a:chExt cx="1087983" cy="246221"/>
          </a:xfrm>
        </p:grpSpPr>
        <p:sp>
          <p:nvSpPr>
            <p:cNvPr id="29" name="Action Button: Custom 28">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hevron 29">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Chevron 30">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894586"/>
            <a:ext cx="3883152" cy="2353056"/>
          </a:xfrm>
          <a:prstGeom prst="rect">
            <a:avLst/>
          </a:prstGeom>
        </p:spPr>
      </p:pic>
      <p:pic>
        <p:nvPicPr>
          <p:cNvPr id="9" name="Bild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9411" y="1879601"/>
            <a:ext cx="3799233" cy="2369185"/>
          </a:xfrm>
          <a:prstGeom prst="rect">
            <a:avLst/>
          </a:prstGeom>
        </p:spPr>
      </p:pic>
    </p:spTree>
    <p:extLst>
      <p:ext uri="{BB962C8B-B14F-4D97-AF65-F5344CB8AC3E}">
        <p14:creationId xmlns:p14="http://schemas.microsoft.com/office/powerpoint/2010/main" val="348167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685800">
              <a:spcBef>
                <a:spcPct val="0"/>
              </a:spcBef>
              <a:spcAft>
                <a:spcPts val="300"/>
              </a:spcAft>
              <a:buNone/>
            </a:pPr>
            <a:r>
              <a:rPr lang="zh-CN" sz="3400" b="0" i="0">
                <a:solidFill>
                  <a:srgbClr val="000000"/>
                </a:solidFill>
                <a:latin typeface="Arial Narrow"/>
                <a:ea typeface="+mj-ea"/>
                <a:cs typeface="Arial Narrow"/>
              </a:rPr>
              <a:t>前言</a:t>
            </a:r>
            <a:endParaRPr lang="en-US" dirty="0"/>
          </a:p>
        </p:txBody>
      </p:sp>
      <p:sp>
        <p:nvSpPr>
          <p:cNvPr id="3" name="Content Placeholder 2"/>
          <p:cNvSpPr>
            <a:spLocks noGrp="1"/>
          </p:cNvSpPr>
          <p:nvPr>
            <p:ph idx="1"/>
          </p:nvPr>
        </p:nvSpPr>
        <p:spPr>
          <a:xfrm>
            <a:off x="228600" y="1508760"/>
            <a:ext cx="8686800" cy="4562856"/>
          </a:xfrm>
        </p:spPr>
        <p:txBody>
          <a:bodyPr>
            <a:normAutofit/>
          </a:bodyPr>
          <a:lstStyle/>
          <a:p>
            <a:pPr marL="0" indent="0" algn="l" defTabSz="685800">
              <a:spcBef>
                <a:spcPts val="1400"/>
              </a:spcBef>
              <a:buNone/>
            </a:pPr>
            <a:r>
              <a:rPr lang="zh-CN" sz="2000" b="1" i="0" dirty="0">
                <a:solidFill>
                  <a:srgbClr val="000000"/>
                </a:solidFill>
                <a:latin typeface="Arial"/>
                <a:ea typeface="+mn-ea"/>
                <a:cs typeface="Arial"/>
              </a:rPr>
              <a:t>质谱</a:t>
            </a:r>
            <a:r>
              <a:rPr lang="zh-CN" sz="2000" b="0" i="0" dirty="0">
                <a:solidFill>
                  <a:srgbClr val="000000"/>
                </a:solidFill>
                <a:latin typeface="Arial"/>
                <a:ea typeface="+mn-ea"/>
                <a:cs typeface="Arial"/>
              </a:rPr>
              <a:t> (</a:t>
            </a:r>
            <a:r>
              <a:rPr lang="zh-CN" sz="2000" b="1" i="0" dirty="0">
                <a:solidFill>
                  <a:srgbClr val="000000"/>
                </a:solidFill>
                <a:latin typeface="Arial"/>
                <a:ea typeface="+mn-ea"/>
                <a:cs typeface="Arial"/>
              </a:rPr>
              <a:t>MS</a:t>
            </a:r>
            <a:r>
              <a:rPr lang="zh-CN" sz="2000" b="0" i="0" dirty="0">
                <a:solidFill>
                  <a:srgbClr val="000000"/>
                </a:solidFill>
                <a:latin typeface="Arial"/>
                <a:ea typeface="+mn-ea"/>
                <a:cs typeface="Arial"/>
              </a:rPr>
              <a:t>) 是一种分析化学技术，可通过测定质荷比和气相离子的丰度鉴定样品中存在的化学成分的含量和类型。</a:t>
            </a:r>
            <a:endParaRPr lang="en-US" sz="2000" dirty="0"/>
          </a:p>
          <a:p>
            <a:pPr marL="0" indent="0" algn="l" defTabSz="685800">
              <a:spcBef>
                <a:spcPts val="1400"/>
              </a:spcBef>
              <a:buNone/>
            </a:pPr>
            <a:r>
              <a:rPr lang="zh-CN" sz="2000" b="0" i="0" dirty="0">
                <a:solidFill>
                  <a:srgbClr val="000000"/>
                </a:solidFill>
                <a:latin typeface="Arial"/>
                <a:ea typeface="+mn-ea"/>
                <a:cs typeface="Arial"/>
              </a:rPr>
              <a:t>质谱图（spectrum，复数为</a:t>
            </a:r>
            <a:r>
              <a:rPr lang="en-US" altLang="zh-CN" sz="2000" b="0" i="0" dirty="0">
                <a:solidFill>
                  <a:srgbClr val="000000"/>
                </a:solidFill>
                <a:latin typeface="Arial"/>
                <a:ea typeface="+mn-ea"/>
                <a:cs typeface="Arial"/>
              </a:rPr>
              <a:t> </a:t>
            </a:r>
            <a:r>
              <a:rPr lang="zh-CN" sz="2000" b="0" i="1" dirty="0">
                <a:solidFill>
                  <a:srgbClr val="000000"/>
                </a:solidFill>
                <a:latin typeface="Arial"/>
                <a:ea typeface="+mn-ea"/>
                <a:cs typeface="Arial"/>
              </a:rPr>
              <a:t>spectra</a:t>
            </a:r>
            <a:r>
              <a:rPr lang="zh-CN" sz="2000" b="0" i="0" dirty="0">
                <a:solidFill>
                  <a:srgbClr val="000000"/>
                </a:solidFill>
                <a:latin typeface="Arial"/>
                <a:ea typeface="+mn-ea"/>
                <a:cs typeface="Arial"/>
              </a:rPr>
              <a:t>）为离子信号与质荷比的函数曲线图。在质谱图中，分子离子和碎片的质量数可用于确定化合物的元素组成或同位素特征。这一信息可用于解析农药或多肽等分子的化学结构。 </a:t>
            </a:r>
          </a:p>
          <a:p>
            <a:pPr marL="0" indent="0" algn="l" defTabSz="685800">
              <a:spcBef>
                <a:spcPts val="1400"/>
              </a:spcBef>
              <a:buNone/>
            </a:pPr>
            <a:r>
              <a:rPr lang="zh-CN" sz="2000" b="0" i="0" dirty="0">
                <a:solidFill>
                  <a:srgbClr val="000000"/>
                </a:solidFill>
                <a:latin typeface="Arial"/>
                <a:ea typeface="+mn-ea"/>
                <a:cs typeface="Arial"/>
              </a:rPr>
              <a:t>质谱的作用主要是通过电离化合物生成带电分子或分子碎片并测量其质荷比。</a:t>
            </a:r>
            <a:endParaRPr lang="en-US" sz="2000" dirty="0"/>
          </a:p>
        </p:txBody>
      </p:sp>
    </p:spTree>
    <p:extLst>
      <p:ext uri="{BB962C8B-B14F-4D97-AF65-F5344CB8AC3E}">
        <p14:creationId xmlns:p14="http://schemas.microsoft.com/office/powerpoint/2010/main" val="1031831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a:rPr>
              <a:t>工作原理</a:t>
            </a:r>
            <a:br>
              <a:rPr lang="de-DE" sz="3800" b="0" i="0" dirty="0">
                <a:solidFill>
                  <a:srgbClr val="000000"/>
                </a:solidFill>
                <a:latin typeface="Arial Narrow"/>
                <a:ea typeface="+mj-ea"/>
                <a:cs typeface="Arial"/>
              </a:rPr>
            </a:br>
            <a:r>
              <a:rPr lang="de-DE" sz="3100" b="0" i="0" dirty="0">
                <a:solidFill>
                  <a:srgbClr val="000000"/>
                </a:solidFill>
                <a:latin typeface="Arial Narrow"/>
                <a:ea typeface="+mj-ea"/>
                <a:cs typeface="Arial"/>
              </a:rPr>
              <a:t>质量分析</a:t>
            </a:r>
            <a:r>
              <a:rPr lang="zh-CN" altLang="en-US" sz="3100" dirty="0">
                <a:solidFill>
                  <a:srgbClr val="000000"/>
                </a:solidFill>
                <a:latin typeface="Arial Narrow"/>
                <a:cs typeface="Arial"/>
              </a:rPr>
              <a:t>器</a:t>
            </a:r>
            <a:r>
              <a:rPr lang="de-DE" sz="3100" b="0" i="0" dirty="0">
                <a:solidFill>
                  <a:srgbClr val="000000"/>
                </a:solidFill>
                <a:latin typeface="Arial Narrow"/>
                <a:ea typeface="+mj-ea"/>
                <a:cs typeface="Arial"/>
              </a:rPr>
              <a:t> — </a:t>
            </a:r>
            <a:r>
              <a:rPr lang="de-DE" sz="3100" dirty="0">
                <a:solidFill>
                  <a:srgbClr val="000000"/>
                </a:solidFill>
                <a:latin typeface="Arial Narrow"/>
                <a:cs typeface="Arial"/>
              </a:rPr>
              <a:t>离子阱 (IT)</a:t>
            </a:r>
            <a:br>
              <a:rPr lang="en-US" sz="3600" b="0" i="0" dirty="0">
                <a:solidFill>
                  <a:srgbClr val="000000"/>
                </a:solidFill>
                <a:latin typeface="Arial Narrow"/>
                <a:ea typeface="+mj-ea"/>
                <a:cs typeface="Arial"/>
              </a:rPr>
            </a:br>
            <a:br>
              <a:rPr lang="de-DE"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400" y="1508400"/>
            <a:ext cx="42273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altLang="en-US" sz="1600" b="0" dirty="0"/>
              <a:t>离子源</a:t>
            </a:r>
            <a:r>
              <a:rPr lang="zh-CN" sz="1600" b="0" dirty="0"/>
              <a:t>中生成的带电离子将进入质量分析</a:t>
            </a:r>
            <a:r>
              <a:rPr lang="zh-CN" altLang="en-US" sz="1600" b="0" dirty="0"/>
              <a:t>器</a:t>
            </a:r>
            <a:r>
              <a:rPr lang="zh-CN" sz="1600" b="0" dirty="0"/>
              <a:t>。所选质量范围内具有选定极性的所有离子都可立即储存于捕集阱中。离子可在离子阱质量分析</a:t>
            </a:r>
            <a:r>
              <a:rPr lang="zh-CN" altLang="en-US" sz="1600" b="0" dirty="0"/>
              <a:t>器</a:t>
            </a:r>
            <a:r>
              <a:rPr lang="zh-CN" sz="1600" b="0" dirty="0"/>
              <a:t>中通过执行多次分离和碎裂步骤得到处理，随后进行检测。</a:t>
            </a:r>
          </a:p>
          <a:p>
            <a:r>
              <a:rPr lang="zh-CN" sz="1600" b="0" dirty="0"/>
              <a:t>与四根平行杆不同，离子阱由环形电极以及两个端盖组成，它们形成了一个“陷阱”。</a:t>
            </a:r>
            <a:endParaRPr lang="en-US" sz="1600" b="0" dirty="0"/>
          </a:p>
          <a:p>
            <a:pPr marL="0" lvl="1" indent="0">
              <a:spcBef>
                <a:spcPts val="600"/>
              </a:spcBef>
              <a:buNone/>
            </a:pPr>
            <a:r>
              <a:rPr lang="zh-CN" sz="1600" dirty="0"/>
              <a:t>收到的信息：</a:t>
            </a:r>
            <a:r>
              <a:rPr lang="zh-CN" sz="1600" b="1" dirty="0"/>
              <a:t>MS 和 MS/MS</a:t>
            </a:r>
            <a:endParaRPr lang="en-US" sz="1600" b="1" dirty="0"/>
          </a:p>
          <a:p>
            <a:pPr algn="l" defTabSz="914400">
              <a:buNone/>
            </a:pPr>
            <a:endParaRPr lang="en-US" sz="1600" b="0" dirty="0"/>
          </a:p>
          <a:p>
            <a:pPr algn="l" defTabSz="914400">
              <a:buNone/>
            </a:pPr>
            <a:endParaRPr lang="en-US" sz="1600" b="0" dirty="0"/>
          </a:p>
        </p:txBody>
      </p:sp>
      <p:sp>
        <p:nvSpPr>
          <p:cNvPr id="3" name="Rectangle 2"/>
          <p:cNvSpPr/>
          <p:nvPr/>
        </p:nvSpPr>
        <p:spPr>
          <a:xfrm>
            <a:off x="4749800" y="4791253"/>
            <a:ext cx="1502334" cy="276999"/>
          </a:xfrm>
          <a:prstGeom prst="rect">
            <a:avLst/>
          </a:prstGeom>
        </p:spPr>
        <p:txBody>
          <a:bodyPr wrap="none">
            <a:spAutoFit/>
          </a:bodyPr>
          <a:lstStyle/>
          <a:p>
            <a:pPr algn="l" defTabSz="914400">
              <a:buNone/>
            </a:pPr>
            <a:r>
              <a:rPr lang="zh-CN" sz="1200" b="0" i="0" dirty="0">
                <a:solidFill>
                  <a:srgbClr val="FFBA00">
                    <a:lumMod val="75000"/>
                  </a:srgbClr>
                </a:solidFill>
                <a:latin typeface="Arial"/>
                <a:ea typeface="+mn-ea"/>
                <a:cs typeface="+mn-cs"/>
              </a:rPr>
              <a:t>概念模型 — 离子阱</a:t>
            </a:r>
          </a:p>
        </p:txBody>
      </p:sp>
      <p:grpSp>
        <p:nvGrpSpPr>
          <p:cNvPr id="11" name="Group 10"/>
          <p:cNvGrpSpPr/>
          <p:nvPr/>
        </p:nvGrpSpPr>
        <p:grpSpPr>
          <a:xfrm>
            <a:off x="0" y="6085641"/>
            <a:ext cx="619067" cy="246221"/>
            <a:chOff x="1689099" y="6028267"/>
            <a:chExt cx="1087983" cy="246221"/>
          </a:xfrm>
        </p:grpSpPr>
        <p:sp>
          <p:nvSpPr>
            <p:cNvPr id="12" name="Action Button: Custom 11">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hevron 12">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descr="Slide_31_ne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800" y="1620000"/>
            <a:ext cx="3802253" cy="3074162"/>
          </a:xfrm>
          <a:prstGeom prst="rect">
            <a:avLst/>
          </a:prstGeom>
        </p:spPr>
      </p:pic>
    </p:spTree>
    <p:extLst>
      <p:ext uri="{BB962C8B-B14F-4D97-AF65-F5344CB8AC3E}">
        <p14:creationId xmlns:p14="http://schemas.microsoft.com/office/powerpoint/2010/main" val="4037842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228600" y="1118616"/>
            <a:ext cx="4270248" cy="639762"/>
          </a:xfrm>
        </p:spPr>
        <p:txBody>
          <a:bodyPr>
            <a:normAutofit/>
          </a:bodyPr>
          <a:lstStyle/>
          <a:p>
            <a:pPr marL="0" indent="0" algn="l" defTabSz="685800">
              <a:spcBef>
                <a:spcPts val="1400"/>
              </a:spcBef>
              <a:buNone/>
            </a:pPr>
            <a:r>
              <a:rPr lang="zh-CN" sz="1800" b="1" i="0">
                <a:solidFill>
                  <a:srgbClr val="000000"/>
                </a:solidFill>
                <a:latin typeface="Arial"/>
                <a:ea typeface="+mn-ea"/>
                <a:cs typeface="Arial"/>
              </a:rPr>
              <a:t>第 1 步：母离子的分离</a:t>
            </a:r>
            <a:endParaRPr lang="en-US" sz="1800" dirty="0"/>
          </a:p>
        </p:txBody>
      </p:sp>
      <p:sp>
        <p:nvSpPr>
          <p:cNvPr id="7" name="Text Placeholder 6"/>
          <p:cNvSpPr>
            <a:spLocks noGrp="1"/>
          </p:cNvSpPr>
          <p:nvPr>
            <p:ph type="body" sz="quarter" idx="12"/>
          </p:nvPr>
        </p:nvSpPr>
        <p:spPr>
          <a:xfrm>
            <a:off x="4772024" y="1118616"/>
            <a:ext cx="4357462" cy="639762"/>
          </a:xfrm>
        </p:spPr>
        <p:txBody>
          <a:bodyPr>
            <a:normAutofit/>
          </a:bodyPr>
          <a:lstStyle/>
          <a:p>
            <a:pPr marL="0" indent="0" algn="l" defTabSz="685800">
              <a:spcBef>
                <a:spcPts val="1400"/>
              </a:spcBef>
              <a:buNone/>
            </a:pPr>
            <a:r>
              <a:rPr lang="zh-CN" sz="1800" b="1" i="0" spc="-70">
                <a:solidFill>
                  <a:srgbClr val="000000"/>
                </a:solidFill>
                <a:latin typeface="Arial"/>
                <a:ea typeface="+mn-ea"/>
                <a:cs typeface="Arial"/>
              </a:rPr>
              <a:t>第 2 步：母离子的碎裂</a:t>
            </a:r>
          </a:p>
        </p:txBody>
      </p:sp>
      <p:sp>
        <p:nvSpPr>
          <p:cNvPr id="2" name="Title 1"/>
          <p:cNvSpPr>
            <a:spLocks noGrp="1"/>
          </p:cNvSpPr>
          <p:nvPr>
            <p:ph type="title"/>
          </p:nvPr>
        </p:nvSpPr>
        <p:spPr/>
        <p:txBody>
          <a:bodyPr>
            <a:normAutofit fontScale="90000"/>
          </a:bodyPr>
          <a:lstStyle/>
          <a:p>
            <a:r>
              <a:rPr lang="zh-CN" sz="3800" b="0" i="0" dirty="0">
                <a:solidFill>
                  <a:srgbClr val="000000"/>
                </a:solidFill>
                <a:latin typeface="Arial Narrow"/>
                <a:ea typeface="+mj-ea"/>
                <a:cs typeface="Arial"/>
              </a:rPr>
              <a:t>工作原理</a:t>
            </a:r>
            <a:br>
              <a:rPr lang="zh-CN" sz="4400" b="0" i="0" dirty="0">
                <a:solidFill>
                  <a:srgbClr val="000000"/>
                </a:solidFill>
                <a:latin typeface="Arial Narrow"/>
                <a:ea typeface="+mj-ea"/>
                <a:cs typeface="Arial"/>
              </a:rPr>
            </a:br>
            <a:r>
              <a:rPr lang="zh-CN" sz="3100" b="0" i="0" dirty="0">
                <a:solidFill>
                  <a:srgbClr val="000000"/>
                </a:solidFill>
                <a:latin typeface="Arial Narrow"/>
                <a:ea typeface="+mj-ea"/>
                <a:cs typeface="Arial"/>
              </a:rPr>
              <a:t>质量分析</a:t>
            </a:r>
            <a:r>
              <a:rPr lang="zh-CN" altLang="en-US" sz="3100" dirty="0">
                <a:latin typeface="Arial Narrow"/>
                <a:cs typeface="Arial"/>
              </a:rPr>
              <a:t>器</a:t>
            </a:r>
            <a:r>
              <a:rPr lang="zh-CN" sz="3100" b="0" i="0" dirty="0">
                <a:solidFill>
                  <a:srgbClr val="000000"/>
                </a:solidFill>
                <a:latin typeface="Arial Narrow"/>
                <a:ea typeface="+mj-ea"/>
                <a:cs typeface="Arial"/>
              </a:rPr>
              <a:t> — 离子阱</a:t>
            </a:r>
            <a:r>
              <a:rPr lang="en-US" altLang="zh-CN" sz="3100" b="0" i="0" dirty="0">
                <a:solidFill>
                  <a:srgbClr val="000000"/>
                </a:solidFill>
                <a:latin typeface="Arial Narrow"/>
                <a:ea typeface="+mj-ea"/>
                <a:cs typeface="Arial"/>
              </a:rPr>
              <a:t> </a:t>
            </a:r>
            <a:r>
              <a:rPr lang="de-DE" altLang="zh-CN" sz="3100" dirty="0">
                <a:solidFill>
                  <a:schemeClr val="tx2"/>
                </a:solidFill>
              </a:rPr>
              <a:t>(IT)</a:t>
            </a:r>
            <a:endParaRPr lang="en-US" sz="3100" dirty="0"/>
          </a:p>
        </p:txBody>
      </p:sp>
      <p:sp>
        <p:nvSpPr>
          <p:cNvPr id="13" name="TextBox 12"/>
          <p:cNvSpPr txBox="1"/>
          <p:nvPr/>
        </p:nvSpPr>
        <p:spPr>
          <a:xfrm>
            <a:off x="156027" y="4239390"/>
            <a:ext cx="3869873" cy="738664"/>
          </a:xfrm>
          <a:prstGeom prst="rect">
            <a:avLst/>
          </a:prstGeom>
          <a:noFill/>
        </p:spPr>
        <p:txBody>
          <a:bodyPr wrap="square" rtlCol="0">
            <a:spAutoFit/>
          </a:bodyPr>
          <a:lstStyle/>
          <a:p>
            <a:pPr algn="just"/>
            <a:r>
              <a:rPr lang="zh-CN" sz="1400" b="0" i="0" dirty="0">
                <a:solidFill>
                  <a:srgbClr val="000000"/>
                </a:solidFill>
                <a:latin typeface="Arial"/>
                <a:ea typeface="+mn-ea"/>
                <a:cs typeface="+mn-cs"/>
              </a:rPr>
              <a:t>离子进样和积聚一经完成后，离子门将关闭，且离子将不再注入质量分析</a:t>
            </a:r>
            <a:r>
              <a:rPr lang="zh-CN" altLang="en-US" sz="1400" dirty="0">
                <a:solidFill>
                  <a:srgbClr val="000000"/>
                </a:solidFill>
              </a:rPr>
              <a:t>器</a:t>
            </a:r>
            <a:r>
              <a:rPr lang="zh-CN" sz="1400" b="0" i="0" dirty="0">
                <a:solidFill>
                  <a:srgbClr val="000000"/>
                </a:solidFill>
                <a:latin typeface="Arial"/>
                <a:ea typeface="+mn-ea"/>
                <a:cs typeface="+mn-cs"/>
              </a:rPr>
              <a:t>中。然后将施加波形排出大于或小于母离子的质量数。</a:t>
            </a:r>
            <a:endParaRPr lang="en-US" sz="1400" dirty="0">
              <a:solidFill>
                <a:schemeClr val="tx2"/>
              </a:solidFill>
            </a:endParaRPr>
          </a:p>
        </p:txBody>
      </p:sp>
      <p:sp>
        <p:nvSpPr>
          <p:cNvPr id="19" name="Rectangle 18"/>
          <p:cNvSpPr/>
          <p:nvPr/>
        </p:nvSpPr>
        <p:spPr>
          <a:xfrm>
            <a:off x="4740729" y="4258856"/>
            <a:ext cx="3946072" cy="954107"/>
          </a:xfrm>
          <a:prstGeom prst="rect">
            <a:avLst/>
          </a:prstGeom>
        </p:spPr>
        <p:txBody>
          <a:bodyPr wrap="square">
            <a:spAutoFit/>
          </a:bodyPr>
          <a:lstStyle/>
          <a:p>
            <a:pPr algn="just" defTabSz="914400">
              <a:buNone/>
            </a:pPr>
            <a:r>
              <a:rPr lang="zh-CN" sz="1400" b="0" i="0">
                <a:solidFill>
                  <a:srgbClr val="000000"/>
                </a:solidFill>
                <a:latin typeface="Arial"/>
                <a:ea typeface="+mn-ea"/>
                <a:cs typeface="+mn-cs"/>
              </a:rPr>
              <a:t>母离子的共振激发将引发碰撞诱导解离 (CID) 并生成产物离子 (a)。全扫描子离子被排出到检测器 (b) 中。</a:t>
            </a:r>
            <a:endParaRPr lang="en-US" sz="1400" dirty="0">
              <a:solidFill>
                <a:schemeClr val="tx2"/>
              </a:solidFill>
            </a:endParaRPr>
          </a:p>
        </p:txBody>
      </p:sp>
      <p:sp>
        <p:nvSpPr>
          <p:cNvPr id="39" name="Rectangle 7"/>
          <p:cNvSpPr>
            <a:spLocks noChangeArrowheads="1"/>
          </p:cNvSpPr>
          <p:nvPr/>
        </p:nvSpPr>
        <p:spPr bwMode="auto">
          <a:xfrm>
            <a:off x="8402931" y="1949928"/>
            <a:ext cx="3709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914400">
              <a:buNone/>
            </a:pPr>
            <a:r>
              <a:rPr lang="zh-CN" sz="1200" b="1" i="0">
                <a:solidFill>
                  <a:srgbClr val="FFFFFF"/>
                </a:solidFill>
                <a:latin typeface="Arial"/>
                <a:ea typeface="+mn-ea"/>
                <a:cs typeface="+mn-cs"/>
              </a:rPr>
              <a:t>a</a:t>
            </a:r>
            <a:endParaRPr lang="en-US" sz="1200" b="1" dirty="0">
              <a:solidFill>
                <a:schemeClr val="bg1"/>
              </a:solidFill>
              <a:latin typeface="Arial" pitchFamily="34" charset="0"/>
            </a:endParaRPr>
          </a:p>
        </p:txBody>
      </p:sp>
      <p:grpSp>
        <p:nvGrpSpPr>
          <p:cNvPr id="35" name="Group 34"/>
          <p:cNvGrpSpPr/>
          <p:nvPr/>
        </p:nvGrpSpPr>
        <p:grpSpPr>
          <a:xfrm>
            <a:off x="0" y="6085641"/>
            <a:ext cx="619067" cy="246221"/>
            <a:chOff x="1689099" y="6028267"/>
            <a:chExt cx="1087983" cy="246221"/>
          </a:xfrm>
        </p:grpSpPr>
        <p:sp>
          <p:nvSpPr>
            <p:cNvPr id="37" name="Action Button: Custom 36">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37">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Chevron 40">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TextBox 41">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6" name="Bil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449" y="1739900"/>
            <a:ext cx="3788556" cy="2496311"/>
          </a:xfrm>
          <a:prstGeom prst="rect">
            <a:avLst/>
          </a:prstGeom>
        </p:spPr>
      </p:pic>
      <p:pic>
        <p:nvPicPr>
          <p:cNvPr id="10" name="Bild 9" descr="Slide_32b_ne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800" y="1739901"/>
            <a:ext cx="3888001" cy="2507869"/>
          </a:xfrm>
          <a:prstGeom prst="rect">
            <a:avLst/>
          </a:prstGeom>
        </p:spPr>
      </p:pic>
    </p:spTree>
    <p:extLst>
      <p:ext uri="{BB962C8B-B14F-4D97-AF65-F5344CB8AC3E}">
        <p14:creationId xmlns:p14="http://schemas.microsoft.com/office/powerpoint/2010/main" val="1115518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a:rPr>
              <a:t>工作原理</a:t>
            </a:r>
            <a:br>
              <a:rPr lang="de-DE" sz="3800" b="0" i="0" dirty="0">
                <a:solidFill>
                  <a:srgbClr val="000000"/>
                </a:solidFill>
                <a:latin typeface="Arial Narrow"/>
                <a:ea typeface="+mj-ea"/>
                <a:cs typeface="Arial"/>
              </a:rPr>
            </a:br>
            <a:r>
              <a:rPr lang="de-DE" sz="3100" b="0" i="0" dirty="0">
                <a:solidFill>
                  <a:srgbClr val="000000"/>
                </a:solidFill>
                <a:latin typeface="Arial Narrow"/>
                <a:ea typeface="+mj-ea"/>
                <a:cs typeface="Arial"/>
              </a:rPr>
              <a:t>质量分析</a:t>
            </a:r>
            <a:r>
              <a:rPr lang="zh-CN" altLang="en-US" sz="3100" dirty="0">
                <a:solidFill>
                  <a:srgbClr val="000000"/>
                </a:solidFill>
                <a:latin typeface="Arial Narrow"/>
                <a:cs typeface="Arial"/>
              </a:rPr>
              <a:t>器</a:t>
            </a:r>
            <a:r>
              <a:rPr lang="de-DE" sz="3100" b="0" i="0" dirty="0">
                <a:solidFill>
                  <a:srgbClr val="000000"/>
                </a:solidFill>
                <a:latin typeface="Arial Narrow"/>
                <a:ea typeface="+mj-ea"/>
                <a:cs typeface="Arial"/>
              </a:rPr>
              <a:t> — 飞行时间 (TOF)</a:t>
            </a:r>
            <a:br>
              <a:rPr lang="de-DE"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400" y="1508400"/>
            <a:ext cx="42527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300"/>
              </a:spcAft>
            </a:pPr>
            <a:r>
              <a:rPr lang="zh-CN" sz="1600" b="0" dirty="0"/>
              <a:t>离子源中生成的带电离子将进入质量分析</a:t>
            </a:r>
            <a:r>
              <a:rPr lang="zh-CN" altLang="en-US" sz="1600" b="0" dirty="0"/>
              <a:t>器</a:t>
            </a:r>
            <a:r>
              <a:rPr lang="zh-CN" sz="1600" b="0" dirty="0"/>
              <a:t>。 </a:t>
            </a:r>
          </a:p>
          <a:p>
            <a:pPr>
              <a:spcBef>
                <a:spcPts val="300"/>
              </a:spcBef>
              <a:spcAft>
                <a:spcPts val="300"/>
              </a:spcAft>
            </a:pPr>
            <a:r>
              <a:rPr lang="zh-CN" sz="1600" b="0" dirty="0"/>
              <a:t>分析</a:t>
            </a:r>
            <a:r>
              <a:rPr lang="zh-CN" altLang="en-US" sz="1600" b="0" dirty="0"/>
              <a:t>器</a:t>
            </a:r>
            <a:r>
              <a:rPr lang="zh-CN" sz="1600" b="0" dirty="0"/>
              <a:t>组件：</a:t>
            </a:r>
          </a:p>
          <a:p>
            <a:pPr marL="285750" indent="-182880">
              <a:spcBef>
                <a:spcPts val="200"/>
              </a:spcBef>
              <a:spcAft>
                <a:spcPts val="200"/>
              </a:spcAft>
              <a:buFont typeface="Arial" panose="020B0604020202020204" pitchFamily="34" charset="0"/>
              <a:buChar char="•"/>
            </a:pPr>
            <a:r>
              <a:rPr lang="zh-CN" sz="1400" b="0" dirty="0"/>
              <a:t>质量过滤器 (Q1)，可选</a:t>
            </a:r>
          </a:p>
          <a:p>
            <a:pPr marL="285750" indent="-182880">
              <a:spcBef>
                <a:spcPts val="200"/>
              </a:spcBef>
              <a:spcAft>
                <a:spcPts val="200"/>
              </a:spcAft>
              <a:buFont typeface="Arial" panose="020B0604020202020204" pitchFamily="34" charset="0"/>
              <a:buChar char="•"/>
            </a:pPr>
            <a:r>
              <a:rPr lang="zh-CN" sz="1400" b="0" dirty="0"/>
              <a:t>飞行管 </a:t>
            </a:r>
          </a:p>
          <a:p>
            <a:pPr marL="285750" indent="-182880">
              <a:spcBef>
                <a:spcPts val="200"/>
              </a:spcBef>
              <a:spcAft>
                <a:spcPts val="200"/>
              </a:spcAft>
              <a:buFont typeface="Arial" panose="020B0604020202020204" pitchFamily="34" charset="0"/>
              <a:buChar char="•"/>
            </a:pPr>
            <a:r>
              <a:rPr lang="zh-CN" sz="1400" b="0" dirty="0"/>
              <a:t>碰撞池 (Q-TOF)</a:t>
            </a:r>
          </a:p>
          <a:p>
            <a:pPr>
              <a:spcBef>
                <a:spcPts val="300"/>
              </a:spcBef>
              <a:spcAft>
                <a:spcPts val="300"/>
              </a:spcAft>
            </a:pPr>
            <a:r>
              <a:rPr lang="zh-CN" sz="1600" b="0" dirty="0"/>
              <a:t>离子通过四极杆或碰撞池后将到达离子脉冲器。施加高压脉冲使离子加速进入飞行管中。飞行管末端的离子镜反射离子并将其运送至记录其到达时间的检测器。 </a:t>
            </a:r>
          </a:p>
          <a:p>
            <a:pPr>
              <a:spcBef>
                <a:spcPts val="300"/>
              </a:spcBef>
              <a:spcAft>
                <a:spcPts val="300"/>
              </a:spcAft>
            </a:pPr>
            <a:r>
              <a:rPr lang="zh-CN" sz="1600" b="0" dirty="0"/>
              <a:t>收到的信息： </a:t>
            </a:r>
          </a:p>
          <a:p>
            <a:pPr marL="540000">
              <a:spcBef>
                <a:spcPts val="300"/>
              </a:spcBef>
              <a:spcAft>
                <a:spcPts val="300"/>
              </a:spcAft>
            </a:pPr>
            <a:r>
              <a:rPr lang="zh-CN" sz="1400" b="0" dirty="0"/>
              <a:t>TOF：</a:t>
            </a:r>
            <a:r>
              <a:rPr lang="zh-CN" sz="1400" dirty="0"/>
              <a:t>仅 MS</a:t>
            </a:r>
          </a:p>
          <a:p>
            <a:pPr marL="540000">
              <a:spcBef>
                <a:spcPts val="300"/>
              </a:spcBef>
              <a:spcAft>
                <a:spcPts val="300"/>
              </a:spcAft>
            </a:pPr>
            <a:r>
              <a:rPr lang="zh-CN" sz="1400" b="0" dirty="0"/>
              <a:t>Q-TOF：</a:t>
            </a:r>
            <a:r>
              <a:rPr lang="zh-CN" sz="1400" dirty="0"/>
              <a:t>MS 和 MS/MS</a:t>
            </a:r>
          </a:p>
          <a:p>
            <a:pPr algn="l" defTabSz="914400">
              <a:buNone/>
            </a:pPr>
            <a:endParaRPr lang="en-US" sz="1600" b="0" dirty="0"/>
          </a:p>
          <a:p>
            <a:pPr algn="l" defTabSz="914400">
              <a:buNone/>
            </a:pPr>
            <a:endParaRPr lang="en-US" sz="1600" b="0" dirty="0"/>
          </a:p>
        </p:txBody>
      </p:sp>
      <p:sp>
        <p:nvSpPr>
          <p:cNvPr id="3" name="Rectangle 2"/>
          <p:cNvSpPr/>
          <p:nvPr/>
        </p:nvSpPr>
        <p:spPr>
          <a:xfrm>
            <a:off x="4845025" y="4715510"/>
            <a:ext cx="1877437" cy="646331"/>
          </a:xfrm>
          <a:prstGeom prst="rect">
            <a:avLst/>
          </a:prstGeom>
        </p:spPr>
        <p:txBody>
          <a:bodyPr wrap="none">
            <a:spAutoFit/>
          </a:bodyPr>
          <a:lstStyle/>
          <a:p>
            <a:pPr algn="l" defTabSz="914400">
              <a:buNone/>
            </a:pPr>
            <a:r>
              <a:rPr lang="zh-CN" sz="1200" b="0" i="0" dirty="0">
                <a:solidFill>
                  <a:srgbClr val="FFBA00">
                    <a:lumMod val="75000"/>
                  </a:srgbClr>
                </a:solidFill>
                <a:latin typeface="Arial"/>
                <a:ea typeface="+mn-ea"/>
                <a:cs typeface="+mn-cs"/>
              </a:rPr>
              <a:t>飞行时间质谱仪的示意图</a:t>
            </a:r>
          </a:p>
          <a:p>
            <a:r>
              <a:rPr lang="zh-CN" sz="1200" b="0" i="0" dirty="0">
                <a:solidFill>
                  <a:srgbClr val="FFBA00">
                    <a:lumMod val="75000"/>
                  </a:srgbClr>
                </a:solidFill>
                <a:latin typeface="Arial"/>
                <a:ea typeface="+mn-ea"/>
                <a:cs typeface="+mn-cs"/>
              </a:rPr>
              <a:t>来源：</a:t>
            </a:r>
            <a:r>
              <a:rPr lang="zh-CN" altLang="en-US" sz="1200" dirty="0">
                <a:solidFill>
                  <a:srgbClr val="FFBA00">
                    <a:lumMod val="75000"/>
                  </a:srgbClr>
                </a:solidFill>
                <a:hlinkClick r:id="rId3"/>
              </a:rPr>
              <a:t>飞行时间质谱仪</a:t>
            </a:r>
            <a:br>
              <a:rPr lang="en-US" altLang="zh-CN" sz="1200" dirty="0">
                <a:solidFill>
                  <a:srgbClr val="FFBA00">
                    <a:lumMod val="75000"/>
                  </a:srgbClr>
                </a:solidFill>
              </a:rPr>
            </a:br>
            <a:r>
              <a:rPr lang="zh-CN" sz="1200" b="0" i="0" dirty="0">
                <a:solidFill>
                  <a:srgbClr val="FFBA00">
                    <a:lumMod val="75000"/>
                  </a:srgbClr>
                </a:solidFill>
                <a:latin typeface="Arial"/>
                <a:ea typeface="+mn-ea"/>
                <a:cs typeface="+mn-cs"/>
              </a:rPr>
              <a:t>图片展示了 Q-TOF 系统</a:t>
            </a:r>
            <a:endParaRPr lang="en-US" sz="1200" dirty="0">
              <a:solidFill>
                <a:schemeClr val="accent2">
                  <a:lumMod val="75000"/>
                </a:schemeClr>
              </a:solidFill>
            </a:endParaRPr>
          </a:p>
        </p:txBody>
      </p:sp>
      <p:grpSp>
        <p:nvGrpSpPr>
          <p:cNvPr id="11" name="Group 10"/>
          <p:cNvGrpSpPr/>
          <p:nvPr/>
        </p:nvGrpSpPr>
        <p:grpSpPr>
          <a:xfrm>
            <a:off x="0" y="6085641"/>
            <a:ext cx="619067" cy="246221"/>
            <a:chOff x="1689099" y="6028267"/>
            <a:chExt cx="1087983" cy="246221"/>
          </a:xfrm>
        </p:grpSpPr>
        <p:sp>
          <p:nvSpPr>
            <p:cNvPr id="12" name="Action Button: Custom 11">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hevron 12">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4" name="Bild 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798800" y="1633439"/>
            <a:ext cx="3801600" cy="3074400"/>
          </a:xfrm>
          <a:prstGeom prst="rect">
            <a:avLst/>
          </a:prstGeom>
        </p:spPr>
      </p:pic>
    </p:spTree>
    <p:extLst>
      <p:ext uri="{BB962C8B-B14F-4D97-AF65-F5344CB8AC3E}">
        <p14:creationId xmlns:p14="http://schemas.microsoft.com/office/powerpoint/2010/main" val="1212893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sz="3800" b="0" i="0" dirty="0">
                <a:solidFill>
                  <a:srgbClr val="000000"/>
                </a:solidFill>
                <a:latin typeface="Arial Narrow"/>
                <a:ea typeface="+mj-ea"/>
                <a:cs typeface="Arial Narrow"/>
              </a:rPr>
              <a:t>工作原理</a:t>
            </a:r>
            <a:br>
              <a:rPr lang="zh-CN" sz="4400" b="0" i="0" dirty="0">
                <a:solidFill>
                  <a:srgbClr val="000000"/>
                </a:solidFill>
                <a:latin typeface="Arial Narrow"/>
                <a:ea typeface="+mj-ea"/>
                <a:cs typeface="Arial Narrow"/>
              </a:rPr>
            </a:br>
            <a:r>
              <a:rPr lang="zh-CN" sz="3100" b="0" i="0" dirty="0">
                <a:solidFill>
                  <a:srgbClr val="000000"/>
                </a:solidFill>
                <a:latin typeface="Arial Narrow"/>
                <a:ea typeface="+mj-ea"/>
                <a:cs typeface="Arial Narrow"/>
              </a:rPr>
              <a:t>质量分析</a:t>
            </a:r>
            <a:r>
              <a:rPr lang="zh-CN" altLang="en-US" sz="3100" dirty="0"/>
              <a:t>器</a:t>
            </a:r>
            <a:r>
              <a:rPr lang="zh-CN" sz="3100" b="0" i="0" dirty="0">
                <a:solidFill>
                  <a:srgbClr val="000000"/>
                </a:solidFill>
                <a:latin typeface="Arial Narrow"/>
                <a:ea typeface="+mj-ea"/>
                <a:cs typeface="Arial Narrow"/>
              </a:rPr>
              <a:t> — 飞行时间 (TOF)</a:t>
            </a:r>
            <a:br>
              <a:rPr lang="zh-CN" sz="2800" b="0" i="0" dirty="0">
                <a:solidFill>
                  <a:srgbClr val="000000"/>
                </a:solidFill>
                <a:latin typeface="Arial Narrow"/>
                <a:ea typeface="+mj-ea"/>
                <a:cs typeface="Arial Narrow"/>
              </a:rPr>
            </a:br>
            <a:endParaRPr lang="en-US" sz="3100" dirty="0"/>
          </a:p>
        </p:txBody>
      </p:sp>
      <p:sp>
        <p:nvSpPr>
          <p:cNvPr id="5" name="Text Placeholder 4"/>
          <p:cNvSpPr>
            <a:spLocks noGrp="1"/>
          </p:cNvSpPr>
          <p:nvPr>
            <p:ph idx="1"/>
          </p:nvPr>
        </p:nvSpPr>
        <p:spPr>
          <a:xfrm>
            <a:off x="228600" y="1508400"/>
            <a:ext cx="8826500" cy="4562856"/>
          </a:xfrm>
        </p:spPr>
        <p:txBody>
          <a:bodyPr>
            <a:noAutofit/>
          </a:bodyPr>
          <a:lstStyle/>
          <a:p>
            <a:pPr marL="0" indent="0" algn="l" defTabSz="685800">
              <a:spcBef>
                <a:spcPts val="1400"/>
              </a:spcBef>
              <a:spcAft>
                <a:spcPts val="1800"/>
              </a:spcAft>
              <a:buNone/>
            </a:pPr>
            <a:r>
              <a:rPr lang="zh-CN" sz="1800" b="0" i="0" dirty="0">
                <a:solidFill>
                  <a:srgbClr val="000000"/>
                </a:solidFill>
                <a:latin typeface="Arial"/>
                <a:ea typeface="+mn-ea"/>
                <a:cs typeface="Arial"/>
              </a:rPr>
              <a:t>每种质量数的飞行时间 (</a:t>
            </a:r>
            <a:r>
              <a:rPr lang="zh-CN" sz="1800" b="0" i="1" dirty="0">
                <a:solidFill>
                  <a:srgbClr val="000000"/>
                </a:solidFill>
                <a:latin typeface="Arial"/>
                <a:ea typeface="+mn-ea"/>
                <a:cs typeface="Arial"/>
              </a:rPr>
              <a:t>t</a:t>
            </a:r>
            <a:r>
              <a:rPr lang="zh-CN" sz="1800" b="0" i="0" dirty="0">
                <a:solidFill>
                  <a:srgbClr val="000000"/>
                </a:solidFill>
                <a:latin typeface="Arial"/>
                <a:ea typeface="+mn-ea"/>
                <a:cs typeface="Arial"/>
              </a:rPr>
              <a:t>) 都是独特的，由离子加速所需的能量 (</a:t>
            </a:r>
            <a:r>
              <a:rPr lang="zh-CN" sz="1800" b="0" i="1" dirty="0">
                <a:solidFill>
                  <a:srgbClr val="000000"/>
                </a:solidFill>
                <a:latin typeface="Arial"/>
                <a:ea typeface="+mn-ea"/>
                <a:cs typeface="Arial"/>
              </a:rPr>
              <a:t>E</a:t>
            </a:r>
            <a:r>
              <a:rPr lang="zh-CN" sz="1800" b="0" i="0" dirty="0">
                <a:solidFill>
                  <a:srgbClr val="000000"/>
                </a:solidFill>
                <a:latin typeface="Arial"/>
                <a:ea typeface="+mn-ea"/>
                <a:cs typeface="Arial"/>
              </a:rPr>
              <a:t>)、飞行的距离 (</a:t>
            </a:r>
            <a:r>
              <a:rPr lang="zh-CN" sz="1800" b="0" i="1" dirty="0">
                <a:solidFill>
                  <a:srgbClr val="000000"/>
                </a:solidFill>
                <a:latin typeface="Arial"/>
                <a:ea typeface="+mn-ea"/>
                <a:cs typeface="Arial"/>
              </a:rPr>
              <a:t>d</a:t>
            </a:r>
            <a:r>
              <a:rPr lang="zh-CN" sz="1800" b="0" i="0" dirty="0">
                <a:solidFill>
                  <a:srgbClr val="000000"/>
                </a:solidFill>
                <a:latin typeface="Arial"/>
                <a:ea typeface="+mn-ea"/>
                <a:cs typeface="Arial"/>
              </a:rPr>
              <a:t>) 和 m</a:t>
            </a:r>
            <a:r>
              <a:rPr lang="zh-CN" sz="1800" b="0" i="1" dirty="0">
                <a:solidFill>
                  <a:srgbClr val="000000"/>
                </a:solidFill>
                <a:latin typeface="Arial"/>
                <a:ea typeface="+mn-ea"/>
                <a:cs typeface="Arial"/>
              </a:rPr>
              <a:t>/z 决定。</a:t>
            </a:r>
            <a:r>
              <a:rPr lang="zh-CN" sz="1800" b="0" i="0" dirty="0">
                <a:solidFill>
                  <a:srgbClr val="000000"/>
                </a:solidFill>
                <a:latin typeface="Arial"/>
                <a:ea typeface="+mn-ea"/>
                <a:cs typeface="Arial"/>
              </a:rPr>
              <a:t> </a:t>
            </a:r>
          </a:p>
          <a:p>
            <a:pPr marL="0" indent="0" algn="l" defTabSz="685800">
              <a:spcBef>
                <a:spcPts val="1400"/>
              </a:spcBef>
              <a:buNone/>
            </a:pPr>
            <a:endParaRPr lang="en-US" sz="1800" dirty="0"/>
          </a:p>
          <a:p>
            <a:pPr marL="0" indent="0" algn="l" defTabSz="685800">
              <a:spcBef>
                <a:spcPts val="1400"/>
              </a:spcBef>
              <a:buNone/>
            </a:pPr>
            <a:endParaRPr lang="en-US" sz="1800" dirty="0"/>
          </a:p>
          <a:p>
            <a:pPr marL="0" indent="0" algn="l" defTabSz="685800">
              <a:spcBef>
                <a:spcPts val="1400"/>
              </a:spcBef>
              <a:buNone/>
            </a:pPr>
            <a:endParaRPr lang="en-US" sz="1800" dirty="0"/>
          </a:p>
          <a:p>
            <a:pPr marL="0" indent="0" algn="l" defTabSz="685800">
              <a:spcBef>
                <a:spcPts val="2400"/>
              </a:spcBef>
              <a:buNone/>
            </a:pPr>
            <a:br>
              <a:rPr lang="zh-CN" sz="1800" b="0" i="0" dirty="0">
                <a:solidFill>
                  <a:srgbClr val="000000"/>
                </a:solidFill>
                <a:latin typeface="Arial"/>
                <a:ea typeface="+mn-ea"/>
                <a:cs typeface="Arial"/>
              </a:rPr>
            </a:br>
            <a:r>
              <a:rPr lang="zh-CN" sz="1800" b="0" i="0" dirty="0">
                <a:solidFill>
                  <a:srgbClr val="000000"/>
                </a:solidFill>
                <a:latin typeface="Arial"/>
                <a:ea typeface="+mn-ea"/>
                <a:cs typeface="Arial"/>
              </a:rPr>
              <a:t>公式表明，在给定的动能 </a:t>
            </a:r>
            <a:r>
              <a:rPr lang="zh-CN" sz="1800" b="0" i="1" dirty="0">
                <a:solidFill>
                  <a:srgbClr val="000000"/>
                </a:solidFill>
                <a:latin typeface="Arial"/>
                <a:ea typeface="+mn-ea"/>
                <a:cs typeface="Arial"/>
              </a:rPr>
              <a:t>E</a:t>
            </a:r>
            <a:r>
              <a:rPr lang="zh-CN" sz="1800" b="0" i="0" dirty="0">
                <a:solidFill>
                  <a:srgbClr val="000000"/>
                </a:solidFill>
                <a:latin typeface="Arial"/>
                <a:ea typeface="+mn-ea"/>
                <a:cs typeface="Arial"/>
              </a:rPr>
              <a:t> 下，较小的质量数将比较大的质量数获得更大的速率。质量数较小的离子更早到达检测器。</a:t>
            </a:r>
          </a:p>
          <a:p>
            <a:pPr marL="0" indent="0" algn="l" defTabSz="685800">
              <a:spcBef>
                <a:spcPts val="600"/>
              </a:spcBef>
              <a:buNone/>
            </a:pPr>
            <a:r>
              <a:rPr lang="zh-CN" sz="1800" b="0" i="0" dirty="0">
                <a:solidFill>
                  <a:srgbClr val="000000"/>
                </a:solidFill>
                <a:latin typeface="Arial"/>
                <a:ea typeface="+mn-ea"/>
                <a:cs typeface="Arial"/>
              </a:rPr>
              <a:t>测定离子到达检测器所用的时间以确定其速度（从而确定其质量数）。</a:t>
            </a:r>
          </a:p>
        </p:txBody>
      </p:sp>
      <p:cxnSp>
        <p:nvCxnSpPr>
          <p:cNvPr id="16" name="Straight Arrow Connector 15"/>
          <p:cNvCxnSpPr/>
          <p:nvPr/>
        </p:nvCxnSpPr>
        <p:spPr>
          <a:xfrm flipH="1" flipV="1">
            <a:off x="3236802" y="3263647"/>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336971" y="2752356"/>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3287664" y="3372277"/>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7"/>
          <p:cNvSpPr>
            <a:spLocks noChangeArrowheads="1"/>
          </p:cNvSpPr>
          <p:nvPr/>
        </p:nvSpPr>
        <p:spPr bwMode="auto">
          <a:xfrm>
            <a:off x="7053102" y="3602664"/>
            <a:ext cx="16554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914400">
              <a:buNone/>
            </a:pPr>
            <a:r>
              <a:rPr lang="zh-CN" sz="1200" b="1" i="0">
                <a:solidFill>
                  <a:srgbClr val="FFFFFF"/>
                </a:solidFill>
                <a:latin typeface="Arial"/>
                <a:ea typeface="+mn-ea"/>
                <a:cs typeface="+mn-cs"/>
              </a:rPr>
              <a:t>带有氩气的碰撞池</a:t>
            </a:r>
            <a:endParaRPr lang="en-US" sz="1200" b="1" dirty="0">
              <a:solidFill>
                <a:schemeClr val="bg1"/>
              </a:solidFill>
              <a:latin typeface="Arial" pitchFamily="34" charset="0"/>
            </a:endParaRPr>
          </a:p>
        </p:txBody>
      </p:sp>
      <p:cxnSp>
        <p:nvCxnSpPr>
          <p:cNvPr id="62" name="Straight Arrow Connector 61"/>
          <p:cNvCxnSpPr/>
          <p:nvPr/>
        </p:nvCxnSpPr>
        <p:spPr>
          <a:xfrm flipH="1" flipV="1">
            <a:off x="7600100" y="3406946"/>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305686" y="3189062"/>
            <a:ext cx="137769" cy="19571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555750" y="3058603"/>
            <a:ext cx="10886" cy="37893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7"/>
          <p:cNvSpPr>
            <a:spLocks noChangeArrowheads="1"/>
          </p:cNvSpPr>
          <p:nvPr/>
        </p:nvSpPr>
        <p:spPr bwMode="auto">
          <a:xfrm>
            <a:off x="8435586" y="3494200"/>
            <a:ext cx="3709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defTabSz="914400">
              <a:buNone/>
            </a:pPr>
            <a:r>
              <a:rPr lang="zh-CN" sz="1200" b="1" i="0">
                <a:solidFill>
                  <a:srgbClr val="FFFFFF"/>
                </a:solidFill>
                <a:latin typeface="Arial"/>
                <a:ea typeface="+mn-ea"/>
                <a:cs typeface="+mn-cs"/>
              </a:rPr>
              <a:t>b</a:t>
            </a:r>
            <a:endParaRPr lang="en-US" sz="1200" b="1" dirty="0">
              <a:solidFill>
                <a:schemeClr val="bg1"/>
              </a:solidFill>
              <a:latin typeface="Arial" pitchFamily="34" charset="0"/>
            </a:endParaRPr>
          </a:p>
        </p:txBody>
      </p:sp>
      <p:graphicFrame>
        <p:nvGraphicFramePr>
          <p:cNvPr id="11" name="Object 10"/>
          <p:cNvGraphicFramePr>
            <a:graphicFrameLocks noGrp="1" noChangeAspect="1"/>
          </p:cNvGraphicFramePr>
          <p:nvPr>
            <p:extLst>
              <p:ext uri="{D42A27DB-BD31-4B8C-83A1-F6EECF244321}">
                <p14:modId xmlns:p14="http://schemas.microsoft.com/office/powerpoint/2010/main" val="2113230903"/>
              </p:ext>
            </p:extLst>
          </p:nvPr>
        </p:nvGraphicFramePr>
        <p:xfrm>
          <a:off x="190500" y="2147888"/>
          <a:ext cx="1348823" cy="424377"/>
        </p:xfrm>
        <a:graphic>
          <a:graphicData uri="http://schemas.openxmlformats.org/presentationml/2006/ole">
            <mc:AlternateContent xmlns:mc="http://schemas.openxmlformats.org/markup-compatibility/2006">
              <mc:Choice xmlns:v="urn:schemas-microsoft-com:vml" Requires="v">
                <p:oleObj spid="_x0000_s32798" name="Formel" r:id="rId3" imgW="812520" imgH="253800" progId="Equation.3">
                  <p:embed/>
                </p:oleObj>
              </mc:Choice>
              <mc:Fallback>
                <p:oleObj name="Formel" r:id="rId3" imgW="812520" imgH="253800" progId="Equation.3">
                  <p:embed/>
                  <p:pic>
                    <p:nvPicPr>
                      <p:cNvPr id="0" name="Object 8"/>
                      <p:cNvPicPr>
                        <a:picLocks noGrp="1" noChangeAspect="1" noChangeArrowheads="1"/>
                      </p:cNvPicPr>
                      <p:nvPr/>
                    </p:nvPicPr>
                    <p:blipFill>
                      <a:blip r:embed="rId4"/>
                      <a:srcRect/>
                      <a:stretch>
                        <a:fillRect/>
                      </a:stretch>
                    </p:blipFill>
                    <p:spPr bwMode="auto">
                      <a:xfrm>
                        <a:off x="190500" y="2147888"/>
                        <a:ext cx="1348823" cy="424377"/>
                      </a:xfrm>
                      <a:prstGeom prst="rect">
                        <a:avLst/>
                      </a:prstGeom>
                      <a:noFill/>
                      <a:ln>
                        <a:noFill/>
                      </a:ln>
                    </p:spPr>
                  </p:pic>
                </p:oleObj>
              </mc:Fallback>
            </mc:AlternateContent>
          </a:graphicData>
        </a:graphic>
      </p:graphicFrame>
      <p:sp>
        <p:nvSpPr>
          <p:cNvPr id="12" name="TextBox 11"/>
          <p:cNvSpPr txBox="1"/>
          <p:nvPr/>
        </p:nvSpPr>
        <p:spPr>
          <a:xfrm>
            <a:off x="2023552" y="2307701"/>
            <a:ext cx="2326278" cy="276999"/>
          </a:xfrm>
          <a:prstGeom prst="rect">
            <a:avLst/>
          </a:prstGeom>
          <a:noFill/>
        </p:spPr>
        <p:txBody>
          <a:bodyPr wrap="none" rtlCol="0">
            <a:spAutoFit/>
          </a:bodyPr>
          <a:lstStyle/>
          <a:p>
            <a:pPr algn="l" defTabSz="914400">
              <a:buNone/>
            </a:pPr>
            <a:r>
              <a:rPr lang="zh-CN" sz="1200" b="0" i="0">
                <a:solidFill>
                  <a:srgbClr val="000000"/>
                </a:solidFill>
                <a:latin typeface="Arial"/>
                <a:ea typeface="+mn-ea"/>
                <a:cs typeface="+mn-cs"/>
              </a:rPr>
              <a:t>解出 </a:t>
            </a:r>
            <a:r>
              <a:rPr lang="zh-CN" sz="1200" b="0" i="1">
                <a:solidFill>
                  <a:srgbClr val="000000"/>
                </a:solidFill>
                <a:latin typeface="Arial"/>
                <a:ea typeface="+mn-ea"/>
                <a:cs typeface="+mn-cs"/>
              </a:rPr>
              <a:t>m</a:t>
            </a:r>
            <a:r>
              <a:rPr lang="zh-CN" sz="1200" b="0" i="0">
                <a:solidFill>
                  <a:srgbClr val="000000"/>
                </a:solidFill>
                <a:latin typeface="Arial"/>
                <a:ea typeface="+mn-ea"/>
                <a:cs typeface="+mn-cs"/>
              </a:rPr>
              <a:t> 为：</a:t>
            </a:r>
          </a:p>
        </p:txBody>
      </p:sp>
      <p:graphicFrame>
        <p:nvGraphicFramePr>
          <p:cNvPr id="14" name="Object 13"/>
          <p:cNvGraphicFramePr>
            <a:graphicFrameLocks noGrp="1" noChangeAspect="1"/>
          </p:cNvGraphicFramePr>
          <p:nvPr>
            <p:extLst>
              <p:ext uri="{D42A27DB-BD31-4B8C-83A1-F6EECF244321}">
                <p14:modId xmlns:p14="http://schemas.microsoft.com/office/powerpoint/2010/main" val="114668043"/>
              </p:ext>
            </p:extLst>
          </p:nvPr>
        </p:nvGraphicFramePr>
        <p:xfrm>
          <a:off x="230165" y="2917356"/>
          <a:ext cx="1247427" cy="359667"/>
        </p:xfrm>
        <a:graphic>
          <a:graphicData uri="http://schemas.openxmlformats.org/presentationml/2006/ole">
            <mc:AlternateContent xmlns:mc="http://schemas.openxmlformats.org/markup-compatibility/2006">
              <mc:Choice xmlns:v="urn:schemas-microsoft-com:vml" Requires="v">
                <p:oleObj spid="_x0000_s32799" name="Formel" r:id="rId5" imgW="711000" imgH="203040" progId="Equation.3">
                  <p:embed/>
                </p:oleObj>
              </mc:Choice>
              <mc:Fallback>
                <p:oleObj name="Formel" r:id="rId5" imgW="711000" imgH="203040" progId="Equation.3">
                  <p:embed/>
                  <p:pic>
                    <p:nvPicPr>
                      <p:cNvPr id="0" name="Object 10"/>
                      <p:cNvPicPr>
                        <a:picLocks noGrp="1" noChangeAspect="1" noChangeArrowheads="1"/>
                      </p:cNvPicPr>
                      <p:nvPr/>
                    </p:nvPicPr>
                    <p:blipFill>
                      <a:blip r:embed="rId6"/>
                      <a:srcRect/>
                      <a:stretch>
                        <a:fillRect/>
                      </a:stretch>
                    </p:blipFill>
                    <p:spPr bwMode="auto">
                      <a:xfrm>
                        <a:off x="230165" y="2917356"/>
                        <a:ext cx="1247427" cy="359667"/>
                      </a:xfrm>
                      <a:prstGeom prst="rect">
                        <a:avLst/>
                      </a:prstGeom>
                      <a:noFill/>
                      <a:ln>
                        <a:noFill/>
                      </a:ln>
                      <a:extLst/>
                    </p:spPr>
                  </p:pic>
                </p:oleObj>
              </mc:Fallback>
            </mc:AlternateContent>
          </a:graphicData>
        </a:graphic>
      </p:graphicFrame>
      <p:sp>
        <p:nvSpPr>
          <p:cNvPr id="34" name="TextBox 33"/>
          <p:cNvSpPr txBox="1"/>
          <p:nvPr/>
        </p:nvSpPr>
        <p:spPr>
          <a:xfrm>
            <a:off x="2059855" y="2986000"/>
            <a:ext cx="1984839" cy="276999"/>
          </a:xfrm>
          <a:prstGeom prst="rect">
            <a:avLst/>
          </a:prstGeom>
          <a:noFill/>
        </p:spPr>
        <p:txBody>
          <a:bodyPr wrap="none" rtlCol="0">
            <a:spAutoFit/>
          </a:bodyPr>
          <a:lstStyle/>
          <a:p>
            <a:pPr algn="l" defTabSz="914400">
              <a:buNone/>
            </a:pPr>
            <a:r>
              <a:rPr lang="zh-CN" sz="1200" b="0" i="0">
                <a:solidFill>
                  <a:srgbClr val="000000"/>
                </a:solidFill>
                <a:latin typeface="Arial"/>
                <a:ea typeface="+mn-ea"/>
                <a:cs typeface="+mn-cs"/>
              </a:rPr>
              <a:t>并解出 </a:t>
            </a:r>
            <a:r>
              <a:rPr lang="zh-CN" sz="1200" b="0" i="1">
                <a:solidFill>
                  <a:srgbClr val="000000"/>
                </a:solidFill>
                <a:latin typeface="Arial"/>
                <a:ea typeface="+mn-ea"/>
                <a:cs typeface="+mn-cs"/>
              </a:rPr>
              <a:t>v</a:t>
            </a:r>
            <a:r>
              <a:rPr lang="zh-CN" sz="1200" b="0" i="0">
                <a:solidFill>
                  <a:srgbClr val="000000"/>
                </a:solidFill>
                <a:latin typeface="Arial"/>
                <a:ea typeface="+mn-ea"/>
                <a:cs typeface="+mn-cs"/>
              </a:rPr>
              <a:t> 为：</a:t>
            </a:r>
          </a:p>
        </p:txBody>
      </p:sp>
      <p:graphicFrame>
        <p:nvGraphicFramePr>
          <p:cNvPr id="15" name="Object 14"/>
          <p:cNvGraphicFramePr>
            <a:graphicFrameLocks noGrp="1" noChangeAspect="1"/>
          </p:cNvGraphicFramePr>
          <p:nvPr>
            <p:extLst>
              <p:ext uri="{D42A27DB-BD31-4B8C-83A1-F6EECF244321}">
                <p14:modId xmlns:p14="http://schemas.microsoft.com/office/powerpoint/2010/main" val="1922684451"/>
              </p:ext>
            </p:extLst>
          </p:nvPr>
        </p:nvGraphicFramePr>
        <p:xfrm>
          <a:off x="218129" y="3619936"/>
          <a:ext cx="1509071" cy="435370"/>
        </p:xfrm>
        <a:graphic>
          <a:graphicData uri="http://schemas.openxmlformats.org/presentationml/2006/ole">
            <mc:AlternateContent xmlns:mc="http://schemas.openxmlformats.org/markup-compatibility/2006">
              <mc:Choice xmlns:v="urn:schemas-microsoft-com:vml" Requires="v">
                <p:oleObj spid="_x0000_s32800" name="Formel" r:id="rId7" imgW="888840" imgH="253800" progId="Equation.3">
                  <p:embed/>
                </p:oleObj>
              </mc:Choice>
              <mc:Fallback>
                <p:oleObj name="Formel" r:id="rId7" imgW="888840" imgH="253800" progId="Equation.3">
                  <p:embed/>
                  <p:pic>
                    <p:nvPicPr>
                      <p:cNvPr id="0" name="Object 13"/>
                      <p:cNvPicPr>
                        <a:picLocks noGrp="1" noChangeAspect="1" noChangeArrowheads="1"/>
                      </p:cNvPicPr>
                      <p:nvPr/>
                    </p:nvPicPr>
                    <p:blipFill>
                      <a:blip r:embed="rId8"/>
                      <a:srcRect/>
                      <a:stretch>
                        <a:fillRect/>
                      </a:stretch>
                    </p:blipFill>
                    <p:spPr bwMode="auto">
                      <a:xfrm>
                        <a:off x="218129" y="3619936"/>
                        <a:ext cx="1509071" cy="435370"/>
                      </a:xfrm>
                      <a:prstGeom prst="rect">
                        <a:avLst/>
                      </a:prstGeom>
                      <a:noFill/>
                      <a:ln>
                        <a:noFill/>
                      </a:ln>
                      <a:extLst/>
                    </p:spPr>
                  </p:pic>
                </p:oleObj>
              </mc:Fallback>
            </mc:AlternateContent>
          </a:graphicData>
        </a:graphic>
      </p:graphicFrame>
      <p:sp>
        <p:nvSpPr>
          <p:cNvPr id="44" name="TextBox 43"/>
          <p:cNvSpPr txBox="1"/>
          <p:nvPr/>
        </p:nvSpPr>
        <p:spPr>
          <a:xfrm>
            <a:off x="2113439" y="3685690"/>
            <a:ext cx="899605" cy="276999"/>
          </a:xfrm>
          <a:prstGeom prst="rect">
            <a:avLst/>
          </a:prstGeom>
          <a:noFill/>
        </p:spPr>
        <p:txBody>
          <a:bodyPr wrap="none" rtlCol="0">
            <a:spAutoFit/>
          </a:bodyPr>
          <a:lstStyle/>
          <a:p>
            <a:pPr algn="l" defTabSz="914400">
              <a:buNone/>
            </a:pPr>
            <a:r>
              <a:rPr lang="zh-CN" sz="1200" b="0" i="0">
                <a:solidFill>
                  <a:srgbClr val="000000"/>
                </a:solidFill>
                <a:latin typeface="Arial"/>
                <a:ea typeface="+mn-ea"/>
                <a:cs typeface="+mn-cs"/>
              </a:rPr>
              <a:t>公式 1</a:t>
            </a:r>
          </a:p>
        </p:txBody>
      </p:sp>
      <p:grpSp>
        <p:nvGrpSpPr>
          <p:cNvPr id="28" name="Group 27"/>
          <p:cNvGrpSpPr/>
          <p:nvPr/>
        </p:nvGrpSpPr>
        <p:grpSpPr>
          <a:xfrm>
            <a:off x="0" y="6085641"/>
            <a:ext cx="619067" cy="246221"/>
            <a:chOff x="1689099" y="6028267"/>
            <a:chExt cx="1087983" cy="246221"/>
          </a:xfrm>
        </p:grpSpPr>
        <p:sp>
          <p:nvSpPr>
            <p:cNvPr id="29" name="Action Button: Custom 28">
              <a:hlinkClick r:id="rId9"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hevron 29">
              <a:hlinkClick r:id="rId9"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Chevron 30">
              <a:hlinkClick r:id="rId9"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hlinkClick r:id="rId9"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3" name="Bild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16501" y="2189207"/>
            <a:ext cx="3802253" cy="2024417"/>
          </a:xfrm>
          <a:prstGeom prst="rect">
            <a:avLst/>
          </a:prstGeom>
        </p:spPr>
      </p:pic>
    </p:spTree>
    <p:extLst>
      <p:ext uri="{BB962C8B-B14F-4D97-AF65-F5344CB8AC3E}">
        <p14:creationId xmlns:p14="http://schemas.microsoft.com/office/powerpoint/2010/main" val="2035712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800" b="0" i="0" dirty="0">
                <a:solidFill>
                  <a:srgbClr val="000000"/>
                </a:solidFill>
                <a:latin typeface="Arial Narrow"/>
                <a:ea typeface="+mj-ea"/>
                <a:cs typeface="Arial Narrow"/>
              </a:rPr>
              <a:t>工作原理</a:t>
            </a:r>
            <a:br>
              <a:rPr lang="de-DE" sz="3800" b="0" i="0" dirty="0">
                <a:solidFill>
                  <a:srgbClr val="000000"/>
                </a:solidFill>
                <a:latin typeface="Arial Narrow"/>
                <a:ea typeface="+mj-ea"/>
                <a:cs typeface="Arial Narrow"/>
              </a:rPr>
            </a:br>
            <a:r>
              <a:rPr lang="de-DE" sz="3100" b="0" i="0" dirty="0">
                <a:solidFill>
                  <a:srgbClr val="000000"/>
                </a:solidFill>
                <a:latin typeface="Arial Narrow"/>
                <a:ea typeface="+mj-ea"/>
                <a:cs typeface="Arial Narrow"/>
              </a:rPr>
              <a:t>质量分析</a:t>
            </a:r>
            <a:r>
              <a:rPr lang="zh-CN" altLang="en-US" sz="3100" dirty="0"/>
              <a:t>器</a:t>
            </a:r>
            <a:r>
              <a:rPr lang="de-DE" sz="3100" b="0" i="0" dirty="0">
                <a:solidFill>
                  <a:srgbClr val="000000"/>
                </a:solidFill>
                <a:latin typeface="Arial Narrow"/>
                <a:ea typeface="+mj-ea"/>
                <a:cs typeface="Arial Narrow"/>
              </a:rPr>
              <a:t> — 飞行时间 (TOF)</a:t>
            </a:r>
            <a:br>
              <a:rPr lang="en-US" sz="3100" b="0" i="0" dirty="0">
                <a:solidFill>
                  <a:srgbClr val="000000"/>
                </a:solidFill>
                <a:latin typeface="Arial Narrow"/>
                <a:ea typeface="+mj-ea"/>
                <a:cs typeface="Arial Narrow"/>
              </a:rPr>
            </a:br>
            <a:br>
              <a:rPr lang="de-DE"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13" name="Content Placeholder 12"/>
          <p:cNvSpPr>
            <a:spLocks noGrp="1"/>
          </p:cNvSpPr>
          <p:nvPr>
            <p:ph idx="1"/>
          </p:nvPr>
        </p:nvSpPr>
        <p:spPr>
          <a:xfrm>
            <a:off x="228600" y="1508400"/>
            <a:ext cx="8915400" cy="4562856"/>
          </a:xfrm>
        </p:spPr>
        <p:txBody>
          <a:bodyPr>
            <a:noAutofit/>
          </a:bodyPr>
          <a:lstStyle/>
          <a:p>
            <a:pPr marL="0" indent="0" algn="l" defTabSz="685800">
              <a:lnSpc>
                <a:spcPct val="120000"/>
              </a:lnSpc>
              <a:spcBef>
                <a:spcPts val="1400"/>
              </a:spcBef>
              <a:buNone/>
            </a:pPr>
            <a:r>
              <a:rPr lang="zh-CN" sz="1800" b="0" i="0" dirty="0">
                <a:solidFill>
                  <a:srgbClr val="000000"/>
                </a:solidFill>
                <a:latin typeface="Arial"/>
                <a:ea typeface="+mn-ea"/>
                <a:cs typeface="Arial"/>
              </a:rPr>
              <a:t>第二个公式是常见的速度 (v) 等于距离 (d)  </a:t>
            </a:r>
            <a:br>
              <a:rPr lang="zh-CN" sz="1800" b="0" i="0" dirty="0">
                <a:solidFill>
                  <a:srgbClr val="000000"/>
                </a:solidFill>
                <a:latin typeface="Arial"/>
                <a:ea typeface="+mn-ea"/>
                <a:cs typeface="Arial"/>
              </a:rPr>
            </a:br>
            <a:r>
              <a:rPr lang="zh-CN" sz="1800" b="0" i="0" dirty="0">
                <a:solidFill>
                  <a:srgbClr val="000000"/>
                </a:solidFill>
                <a:latin typeface="Arial"/>
                <a:ea typeface="+mn-ea"/>
                <a:cs typeface="Arial"/>
              </a:rPr>
              <a:t>除以时间 (t)：</a:t>
            </a:r>
          </a:p>
          <a:p>
            <a:pPr marL="0" indent="0" algn="l" defTabSz="685800">
              <a:spcBef>
                <a:spcPts val="1400"/>
              </a:spcBef>
              <a:buNone/>
            </a:pPr>
            <a:r>
              <a:rPr lang="zh-CN" sz="1800" b="0" i="0" dirty="0">
                <a:solidFill>
                  <a:srgbClr val="000000"/>
                </a:solidFill>
                <a:latin typeface="Arial"/>
                <a:ea typeface="+mn-ea"/>
                <a:cs typeface="Arial"/>
              </a:rPr>
              <a:t>将公式 1 和 2 结合，可得到：</a:t>
            </a:r>
          </a:p>
          <a:p>
            <a:pPr marL="0" indent="0" algn="l" defTabSz="685800">
              <a:lnSpc>
                <a:spcPct val="120000"/>
              </a:lnSpc>
              <a:spcBef>
                <a:spcPts val="1400"/>
              </a:spcBef>
              <a:spcAft>
                <a:spcPts val="1800"/>
              </a:spcAft>
              <a:buNone/>
            </a:pPr>
            <a:r>
              <a:rPr lang="zh-CN" sz="1800" b="0" i="0" dirty="0">
                <a:solidFill>
                  <a:srgbClr val="000000"/>
                </a:solidFill>
                <a:latin typeface="Arial"/>
                <a:ea typeface="+mn-ea"/>
                <a:cs typeface="Arial"/>
              </a:rPr>
              <a:t>在给定能量 (</a:t>
            </a:r>
            <a:r>
              <a:rPr lang="zh-CN" sz="1800" b="0" i="1" dirty="0">
                <a:solidFill>
                  <a:srgbClr val="000000"/>
                </a:solidFill>
                <a:latin typeface="Arial"/>
                <a:ea typeface="+mn-ea"/>
                <a:cs typeface="Arial"/>
              </a:rPr>
              <a:t>E</a:t>
            </a:r>
            <a:r>
              <a:rPr lang="zh-CN" sz="1800" b="0" i="0" dirty="0">
                <a:solidFill>
                  <a:srgbClr val="000000"/>
                </a:solidFill>
                <a:latin typeface="Arial"/>
                <a:ea typeface="+mn-ea"/>
                <a:cs typeface="Arial"/>
              </a:rPr>
              <a:t>) 和距离下，离子的质量数与其飞行时间的平方成比例。</a:t>
            </a:r>
            <a:r>
              <a:rPr lang="zh-CN" sz="1800" b="0" i="1" dirty="0">
                <a:solidFill>
                  <a:srgbClr val="000000"/>
                </a:solidFill>
                <a:latin typeface="Arial"/>
                <a:ea typeface="+mn-ea"/>
                <a:cs typeface="Arial"/>
              </a:rPr>
              <a:t>E</a:t>
            </a:r>
            <a:r>
              <a:rPr lang="zh-CN" sz="1800" b="0" i="0" dirty="0">
                <a:solidFill>
                  <a:srgbClr val="000000"/>
                </a:solidFill>
                <a:latin typeface="Arial"/>
                <a:ea typeface="+mn-ea"/>
                <a:cs typeface="Arial"/>
              </a:rPr>
              <a:t> 和 </a:t>
            </a:r>
            <a:r>
              <a:rPr lang="zh-CN" sz="1800" b="0" i="1" dirty="0">
                <a:solidFill>
                  <a:srgbClr val="000000"/>
                </a:solidFill>
                <a:latin typeface="Arial"/>
                <a:ea typeface="+mn-ea"/>
                <a:cs typeface="Arial"/>
              </a:rPr>
              <a:t>d</a:t>
            </a:r>
            <a:r>
              <a:rPr lang="zh-CN" sz="1800" b="0" i="0" dirty="0">
                <a:solidFill>
                  <a:srgbClr val="000000"/>
                </a:solidFill>
                <a:latin typeface="Arial"/>
                <a:ea typeface="+mn-ea"/>
                <a:cs typeface="Arial"/>
              </a:rPr>
              <a:t> 保持不变，因此可概括为变量 A，从而得到简化公式：</a:t>
            </a:r>
            <a:endParaRPr lang="en-US" sz="1800" dirty="0"/>
          </a:p>
          <a:p>
            <a:pPr marL="0" indent="0" algn="l" defTabSz="685800">
              <a:lnSpc>
                <a:spcPct val="120000"/>
              </a:lnSpc>
              <a:spcBef>
                <a:spcPts val="1400"/>
              </a:spcBef>
              <a:spcAft>
                <a:spcPts val="1800"/>
              </a:spcAft>
              <a:buNone/>
            </a:pPr>
            <a:r>
              <a:rPr lang="zh-CN" sz="1800" b="0" i="0" dirty="0">
                <a:solidFill>
                  <a:srgbClr val="000000"/>
                </a:solidFill>
                <a:latin typeface="Arial"/>
                <a:ea typeface="+mn-ea"/>
                <a:cs typeface="Arial"/>
              </a:rPr>
              <a:t>为确保真正精确，还需要考虑施加高压的时间延迟：</a:t>
            </a:r>
          </a:p>
          <a:p>
            <a:pPr marL="0" indent="0" algn="l" defTabSz="685800">
              <a:lnSpc>
                <a:spcPct val="120000"/>
              </a:lnSpc>
              <a:spcBef>
                <a:spcPts val="1400"/>
              </a:spcBef>
              <a:buNone/>
            </a:pPr>
            <a:r>
              <a:rPr lang="zh-CN" sz="1800" b="0" i="0" dirty="0">
                <a:solidFill>
                  <a:srgbClr val="000000"/>
                </a:solidFill>
                <a:latin typeface="Arial"/>
                <a:ea typeface="+mn-ea"/>
                <a:cs typeface="Arial"/>
              </a:rPr>
              <a:t>因此将得到最终的公式：</a:t>
            </a:r>
          </a:p>
          <a:p>
            <a:pPr marL="0" indent="0" algn="l" defTabSz="685800">
              <a:spcBef>
                <a:spcPts val="1400"/>
              </a:spcBef>
              <a:buNone/>
            </a:pPr>
            <a:endParaRPr lang="en-US" sz="1800" dirty="0"/>
          </a:p>
        </p:txBody>
      </p:sp>
      <p:sp>
        <p:nvSpPr>
          <p:cNvPr id="6" name="Content Placeholder 2"/>
          <p:cNvSpPr txBox="1">
            <a:spLocks/>
          </p:cNvSpPr>
          <p:nvPr/>
        </p:nvSpPr>
        <p:spPr>
          <a:xfrm>
            <a:off x="-3933501" y="1203759"/>
            <a:ext cx="39600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endParaRPr lang="en-US" sz="1800" b="0" dirty="0"/>
          </a:p>
        </p:txBody>
      </p:sp>
      <p:graphicFrame>
        <p:nvGraphicFramePr>
          <p:cNvPr id="5" name="Object 4"/>
          <p:cNvGraphicFramePr>
            <a:graphicFrameLocks noGrp="1" noChangeAspect="1"/>
          </p:cNvGraphicFramePr>
          <p:nvPr>
            <p:extLst>
              <p:ext uri="{D42A27DB-BD31-4B8C-83A1-F6EECF244321}">
                <p14:modId xmlns:p14="http://schemas.microsoft.com/office/powerpoint/2010/main" val="1465674248"/>
              </p:ext>
            </p:extLst>
          </p:nvPr>
        </p:nvGraphicFramePr>
        <p:xfrm>
          <a:off x="1653677" y="1901929"/>
          <a:ext cx="845510" cy="299022"/>
        </p:xfrm>
        <a:graphic>
          <a:graphicData uri="http://schemas.openxmlformats.org/presentationml/2006/ole">
            <mc:AlternateContent xmlns:mc="http://schemas.openxmlformats.org/markup-compatibility/2006">
              <mc:Choice xmlns:v="urn:schemas-microsoft-com:vml" Requires="v">
                <p:oleObj spid="_x0000_s32144" name="Formel" r:id="rId4" imgW="507960" imgH="177480" progId="Equation.3">
                  <p:embed/>
                </p:oleObj>
              </mc:Choice>
              <mc:Fallback>
                <p:oleObj name="Formel" r:id="rId4" imgW="507960" imgH="177480" progId="Equation.3">
                  <p:embed/>
                  <p:pic>
                    <p:nvPicPr>
                      <p:cNvPr id="0" name="Object 10"/>
                      <p:cNvPicPr>
                        <a:picLocks noGrp="1" noChangeAspect="1" noChangeArrowheads="1"/>
                      </p:cNvPicPr>
                      <p:nvPr/>
                    </p:nvPicPr>
                    <p:blipFill>
                      <a:blip r:embed="rId5"/>
                      <a:srcRect/>
                      <a:stretch>
                        <a:fillRect/>
                      </a:stretch>
                    </p:blipFill>
                    <p:spPr bwMode="auto">
                      <a:xfrm>
                        <a:off x="1653677" y="1901929"/>
                        <a:ext cx="845510" cy="299022"/>
                      </a:xfrm>
                      <a:prstGeom prst="rect">
                        <a:avLst/>
                      </a:prstGeom>
                      <a:noFill/>
                      <a:ln>
                        <a:noFill/>
                      </a:ln>
                    </p:spPr>
                  </p:pic>
                </p:oleObj>
              </mc:Fallback>
            </mc:AlternateContent>
          </a:graphicData>
        </a:graphic>
      </p:graphicFrame>
      <p:graphicFrame>
        <p:nvGraphicFramePr>
          <p:cNvPr id="7" name="Object 6"/>
          <p:cNvGraphicFramePr>
            <a:graphicFrameLocks noGrp="1" noChangeAspect="1"/>
          </p:cNvGraphicFramePr>
          <p:nvPr>
            <p:extLst>
              <p:ext uri="{D42A27DB-BD31-4B8C-83A1-F6EECF244321}">
                <p14:modId xmlns:p14="http://schemas.microsoft.com/office/powerpoint/2010/main" val="2196133914"/>
              </p:ext>
            </p:extLst>
          </p:nvPr>
        </p:nvGraphicFramePr>
        <p:xfrm>
          <a:off x="3343173" y="2359695"/>
          <a:ext cx="1494855" cy="362772"/>
        </p:xfrm>
        <a:graphic>
          <a:graphicData uri="http://schemas.openxmlformats.org/presentationml/2006/ole">
            <mc:AlternateContent xmlns:mc="http://schemas.openxmlformats.org/markup-compatibility/2006">
              <mc:Choice xmlns:v="urn:schemas-microsoft-com:vml" Requires="v">
                <p:oleObj spid="_x0000_s32145" name="Formel" r:id="rId6" imgW="952200" imgH="228600" progId="Equation.3">
                  <p:embed/>
                </p:oleObj>
              </mc:Choice>
              <mc:Fallback>
                <p:oleObj name="Formel" r:id="rId6" imgW="952200" imgH="228600" progId="Equation.3">
                  <p:embed/>
                  <p:pic>
                    <p:nvPicPr>
                      <p:cNvPr id="0" name="Object 4"/>
                      <p:cNvPicPr>
                        <a:picLocks noGrp="1" noChangeAspect="1" noChangeArrowheads="1"/>
                      </p:cNvPicPr>
                      <p:nvPr/>
                    </p:nvPicPr>
                    <p:blipFill>
                      <a:blip r:embed="rId7"/>
                      <a:srcRect/>
                      <a:stretch>
                        <a:fillRect/>
                      </a:stretch>
                    </p:blipFill>
                    <p:spPr bwMode="auto">
                      <a:xfrm>
                        <a:off x="3343173" y="2359695"/>
                        <a:ext cx="1494855" cy="362772"/>
                      </a:xfrm>
                      <a:prstGeom prst="rect">
                        <a:avLst/>
                      </a:prstGeom>
                      <a:noFill/>
                      <a:ln>
                        <a:noFill/>
                      </a:ln>
                    </p:spPr>
                  </p:pic>
                </p:oleObj>
              </mc:Fallback>
            </mc:AlternateContent>
          </a:graphicData>
        </a:graphic>
      </p:graphicFrame>
      <p:graphicFrame>
        <p:nvGraphicFramePr>
          <p:cNvPr id="9" name="Object 8"/>
          <p:cNvGraphicFramePr>
            <a:graphicFrameLocks noGrp="1" noChangeAspect="1"/>
          </p:cNvGraphicFramePr>
          <p:nvPr>
            <p:extLst>
              <p:ext uri="{D42A27DB-BD31-4B8C-83A1-F6EECF244321}">
                <p14:modId xmlns:p14="http://schemas.microsoft.com/office/powerpoint/2010/main" val="1301691127"/>
              </p:ext>
            </p:extLst>
          </p:nvPr>
        </p:nvGraphicFramePr>
        <p:xfrm>
          <a:off x="4578125" y="3153821"/>
          <a:ext cx="972717" cy="335938"/>
        </p:xfrm>
        <a:graphic>
          <a:graphicData uri="http://schemas.openxmlformats.org/presentationml/2006/ole">
            <mc:AlternateContent xmlns:mc="http://schemas.openxmlformats.org/markup-compatibility/2006">
              <mc:Choice xmlns:v="urn:schemas-microsoft-com:vml" Requires="v">
                <p:oleObj spid="_x0000_s32146" name="Formel" r:id="rId8" imgW="596880" imgH="203040" progId="Equation.3">
                  <p:embed/>
                </p:oleObj>
              </mc:Choice>
              <mc:Fallback>
                <p:oleObj name="Formel" r:id="rId8" imgW="596880" imgH="203040" progId="Equation.3">
                  <p:embed/>
                  <p:pic>
                    <p:nvPicPr>
                      <p:cNvPr id="0" name="Object 6"/>
                      <p:cNvPicPr>
                        <a:picLocks noGrp="1" noChangeAspect="1" noChangeArrowheads="1"/>
                      </p:cNvPicPr>
                      <p:nvPr/>
                    </p:nvPicPr>
                    <p:blipFill>
                      <a:blip r:embed="rId9"/>
                      <a:srcRect/>
                      <a:stretch>
                        <a:fillRect/>
                      </a:stretch>
                    </p:blipFill>
                    <p:spPr bwMode="auto">
                      <a:xfrm>
                        <a:off x="4578125" y="3153821"/>
                        <a:ext cx="972717" cy="335938"/>
                      </a:xfrm>
                      <a:prstGeom prst="rect">
                        <a:avLst/>
                      </a:prstGeom>
                      <a:noFill/>
                      <a:ln>
                        <a:noFill/>
                      </a:ln>
                      <a:extLst/>
                    </p:spPr>
                  </p:pic>
                </p:oleObj>
              </mc:Fallback>
            </mc:AlternateContent>
          </a:graphicData>
        </a:graphic>
      </p:graphicFrame>
      <p:sp>
        <p:nvSpPr>
          <p:cNvPr id="18" name="Content Placeholder 2"/>
          <p:cNvSpPr txBox="1">
            <a:spLocks/>
          </p:cNvSpPr>
          <p:nvPr/>
        </p:nvSpPr>
        <p:spPr>
          <a:xfrm>
            <a:off x="9144000" y="1731085"/>
            <a:ext cx="39600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endParaRPr lang="en-US" sz="1800" b="0" dirty="0"/>
          </a:p>
        </p:txBody>
      </p:sp>
      <p:graphicFrame>
        <p:nvGraphicFramePr>
          <p:cNvPr id="10" name="Object 9"/>
          <p:cNvGraphicFramePr>
            <a:graphicFrameLocks noGrp="1" noChangeAspect="1"/>
          </p:cNvGraphicFramePr>
          <p:nvPr>
            <p:extLst>
              <p:ext uri="{D42A27DB-BD31-4B8C-83A1-F6EECF244321}">
                <p14:modId xmlns:p14="http://schemas.microsoft.com/office/powerpoint/2010/main" val="2147343533"/>
              </p:ext>
            </p:extLst>
          </p:nvPr>
        </p:nvGraphicFramePr>
        <p:xfrm>
          <a:off x="5558417" y="3920210"/>
          <a:ext cx="954712" cy="371550"/>
        </p:xfrm>
        <a:graphic>
          <a:graphicData uri="http://schemas.openxmlformats.org/presentationml/2006/ole">
            <mc:AlternateContent xmlns:mc="http://schemas.openxmlformats.org/markup-compatibility/2006">
              <mc:Choice xmlns:v="urn:schemas-microsoft-com:vml" Requires="v">
                <p:oleObj spid="_x0000_s32147" name="Formel" r:id="rId10" imgW="596880" imgH="228600" progId="Equation.3">
                  <p:embed/>
                </p:oleObj>
              </mc:Choice>
              <mc:Fallback>
                <p:oleObj name="Formel" r:id="rId10" imgW="596880" imgH="228600" progId="Equation.3">
                  <p:embed/>
                  <p:pic>
                    <p:nvPicPr>
                      <p:cNvPr id="0" name="Object 8"/>
                      <p:cNvPicPr>
                        <a:picLocks noGrp="1" noChangeAspect="1" noChangeArrowheads="1"/>
                      </p:cNvPicPr>
                      <p:nvPr/>
                    </p:nvPicPr>
                    <p:blipFill>
                      <a:blip r:embed="rId11"/>
                      <a:srcRect/>
                      <a:stretch>
                        <a:fillRect/>
                      </a:stretch>
                    </p:blipFill>
                    <p:spPr bwMode="auto">
                      <a:xfrm>
                        <a:off x="5558417" y="3920210"/>
                        <a:ext cx="954712" cy="371550"/>
                      </a:xfrm>
                      <a:prstGeom prst="rect">
                        <a:avLst/>
                      </a:prstGeom>
                      <a:noFill/>
                      <a:ln>
                        <a:noFill/>
                      </a:ln>
                      <a:extLst/>
                    </p:spPr>
                  </p:pic>
                </p:oleObj>
              </mc:Fallback>
            </mc:AlternateContent>
          </a:graphicData>
        </a:graphic>
      </p:graphicFrame>
      <p:graphicFrame>
        <p:nvGraphicFramePr>
          <p:cNvPr id="16" name="Object 15"/>
          <p:cNvGraphicFramePr>
            <a:graphicFrameLocks noGrp="1" noChangeAspect="1"/>
          </p:cNvGraphicFramePr>
          <p:nvPr>
            <p:extLst>
              <p:ext uri="{D42A27DB-BD31-4B8C-83A1-F6EECF244321}">
                <p14:modId xmlns:p14="http://schemas.microsoft.com/office/powerpoint/2010/main" val="2516903111"/>
              </p:ext>
            </p:extLst>
          </p:nvPr>
        </p:nvGraphicFramePr>
        <p:xfrm>
          <a:off x="2768407" y="4622836"/>
          <a:ext cx="1552348" cy="405569"/>
        </p:xfrm>
        <a:graphic>
          <a:graphicData uri="http://schemas.openxmlformats.org/presentationml/2006/ole">
            <mc:AlternateContent xmlns:mc="http://schemas.openxmlformats.org/markup-compatibility/2006">
              <mc:Choice xmlns:v="urn:schemas-microsoft-com:vml" Requires="v">
                <p:oleObj spid="_x0000_s32148" name="Formel" r:id="rId12" imgW="939600" imgH="241200" progId="Equation.3">
                  <p:embed/>
                </p:oleObj>
              </mc:Choice>
              <mc:Fallback>
                <p:oleObj name="Formel" r:id="rId12" imgW="939600" imgH="241200" progId="Equation.3">
                  <p:embed/>
                  <p:pic>
                    <p:nvPicPr>
                      <p:cNvPr id="0" name="Object 8"/>
                      <p:cNvPicPr>
                        <a:picLocks noGrp="1" noChangeAspect="1" noChangeArrowheads="1"/>
                      </p:cNvPicPr>
                      <p:nvPr/>
                    </p:nvPicPr>
                    <p:blipFill>
                      <a:blip r:embed="rId13"/>
                      <a:srcRect/>
                      <a:stretch>
                        <a:fillRect/>
                      </a:stretch>
                    </p:blipFill>
                    <p:spPr bwMode="auto">
                      <a:xfrm>
                        <a:off x="2768407" y="4622836"/>
                        <a:ext cx="1552348" cy="405569"/>
                      </a:xfrm>
                      <a:prstGeom prst="rect">
                        <a:avLst/>
                      </a:prstGeom>
                      <a:noFill/>
                      <a:ln>
                        <a:noFill/>
                      </a:ln>
                      <a:extLst/>
                    </p:spPr>
                  </p:pic>
                </p:oleObj>
              </mc:Fallback>
            </mc:AlternateContent>
          </a:graphicData>
        </a:graphic>
      </p:graphicFrame>
      <p:grpSp>
        <p:nvGrpSpPr>
          <p:cNvPr id="17" name="Group 16"/>
          <p:cNvGrpSpPr/>
          <p:nvPr/>
        </p:nvGrpSpPr>
        <p:grpSpPr>
          <a:xfrm>
            <a:off x="0" y="6085641"/>
            <a:ext cx="619067" cy="246221"/>
            <a:chOff x="1689099" y="6028267"/>
            <a:chExt cx="1087983" cy="246221"/>
          </a:xfrm>
        </p:grpSpPr>
        <p:sp>
          <p:nvSpPr>
            <p:cNvPr id="19" name="Action Button: Custom 18">
              <a:hlinkClick r:id="rId1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hevron 19">
              <a:hlinkClick r:id="rId1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hevron 20">
              <a:hlinkClick r:id="rId1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hlinkClick r:id="rId1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1313427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zh-CN" sz="3800" b="0" i="0" dirty="0">
                <a:solidFill>
                  <a:srgbClr val="000000"/>
                </a:solidFill>
                <a:latin typeface="Arial Narrow"/>
                <a:ea typeface="+mj-ea"/>
                <a:cs typeface="Arial Narrow"/>
              </a:rPr>
              <a:t>结果</a:t>
            </a:r>
            <a:br>
              <a:rPr lang="zh-CN" sz="3400" b="0" i="0" dirty="0">
                <a:solidFill>
                  <a:srgbClr val="000000"/>
                </a:solidFill>
                <a:latin typeface="Arial Narrow"/>
                <a:ea typeface="+mj-ea"/>
                <a:cs typeface="Arial Narrow"/>
              </a:rPr>
            </a:br>
            <a:r>
              <a:rPr lang="zh-CN" sz="3100" b="0" i="0" dirty="0">
                <a:solidFill>
                  <a:srgbClr val="000000"/>
                </a:solidFill>
                <a:latin typeface="Arial Narrow"/>
                <a:ea typeface="+mj-ea"/>
                <a:cs typeface="Arial Narrow"/>
              </a:rPr>
              <a:t>示例 1</a:t>
            </a:r>
            <a:br>
              <a:rPr lang="zh-CN" sz="3100" b="0" i="0" dirty="0">
                <a:solidFill>
                  <a:srgbClr val="000000"/>
                </a:solidFill>
                <a:latin typeface="Arial Narrow"/>
                <a:ea typeface="+mj-ea"/>
                <a:cs typeface="Arial Narrow"/>
              </a:rPr>
            </a:br>
            <a:endParaRPr lang="en-US" sz="3100" dirty="0"/>
          </a:p>
        </p:txBody>
      </p:sp>
      <p:sp>
        <p:nvSpPr>
          <p:cNvPr id="3" name="TextBox 2"/>
          <p:cNvSpPr txBox="1"/>
          <p:nvPr/>
        </p:nvSpPr>
        <p:spPr>
          <a:xfrm>
            <a:off x="5463403" y="1508400"/>
            <a:ext cx="3286898" cy="3877985"/>
          </a:xfrm>
          <a:prstGeom prst="rect">
            <a:avLst/>
          </a:prstGeom>
          <a:noFill/>
        </p:spPr>
        <p:txBody>
          <a:bodyPr wrap="square" rtlCol="0">
            <a:spAutoFit/>
          </a:bodyPr>
          <a:lstStyle/>
          <a:p>
            <a:r>
              <a:rPr lang="zh-CN" sz="1800" b="0" i="0" dirty="0">
                <a:solidFill>
                  <a:srgbClr val="000000"/>
                </a:solidFill>
                <a:latin typeface="Arial"/>
                <a:ea typeface="+mn-ea"/>
                <a:cs typeface="+mn-cs"/>
              </a:rPr>
              <a:t>利用单四极杆质量分析</a:t>
            </a:r>
            <a:r>
              <a:rPr lang="zh-CN" altLang="en-US" dirty="0">
                <a:solidFill>
                  <a:srgbClr val="000000"/>
                </a:solidFill>
              </a:rPr>
              <a:t>器</a:t>
            </a:r>
            <a:r>
              <a:rPr lang="zh-CN" sz="1800" b="0" i="0" dirty="0">
                <a:solidFill>
                  <a:srgbClr val="000000"/>
                </a:solidFill>
                <a:latin typeface="Arial"/>
                <a:ea typeface="+mn-ea"/>
                <a:cs typeface="+mn-cs"/>
              </a:rPr>
              <a:t>分析得到的</a:t>
            </a:r>
            <a:r>
              <a:rPr lang="zh-CN" sz="1800" b="0" i="0" dirty="0">
                <a:solidFill>
                  <a:srgbClr val="000000"/>
                </a:solidFill>
                <a:latin typeface="Arial"/>
                <a:ea typeface="+mn-ea"/>
                <a:cs typeface="+mn-cs"/>
                <a:hlinkClick r:id="rId2"/>
              </a:rPr>
              <a:t>磺胺二甲嘧啶</a:t>
            </a:r>
            <a:r>
              <a:rPr lang="zh-CN" sz="1800" b="0" i="0" dirty="0">
                <a:solidFill>
                  <a:srgbClr val="000000"/>
                </a:solidFill>
                <a:latin typeface="Arial"/>
                <a:ea typeface="+mn-ea"/>
                <a:cs typeface="+mn-cs"/>
              </a:rPr>
              <a:t>的质谱图</a:t>
            </a:r>
          </a:p>
          <a:p>
            <a:pPr algn="l" defTabSz="914400">
              <a:buNone/>
            </a:pPr>
            <a:endParaRPr lang="en-US" dirty="0">
              <a:solidFill>
                <a:schemeClr val="tx2"/>
              </a:solidFill>
            </a:endParaRPr>
          </a:p>
          <a:p>
            <a:pPr algn="l" defTabSz="914400">
              <a:buNone/>
            </a:pPr>
            <a:r>
              <a:rPr lang="zh-CN" sz="1500" b="0" i="0" dirty="0">
                <a:solidFill>
                  <a:srgbClr val="000000"/>
                </a:solidFill>
                <a:latin typeface="Arial"/>
                <a:ea typeface="+mn-ea"/>
                <a:cs typeface="+mn-cs"/>
              </a:rPr>
              <a:t>分子式：	</a:t>
            </a:r>
            <a:r>
              <a:rPr lang="zh-CN" sz="1500" b="1" i="0" dirty="0">
                <a:solidFill>
                  <a:srgbClr val="000000"/>
                </a:solidFill>
                <a:latin typeface="Arial"/>
                <a:ea typeface="+mn-ea"/>
                <a:cs typeface="+mn-cs"/>
              </a:rPr>
              <a:t>C</a:t>
            </a:r>
            <a:r>
              <a:rPr lang="zh-CN" sz="1500" b="1" i="0" baseline="-25000" dirty="0">
                <a:solidFill>
                  <a:srgbClr val="000000"/>
                </a:solidFill>
                <a:latin typeface="Arial"/>
                <a:ea typeface="+mn-ea"/>
                <a:cs typeface="+mn-cs"/>
              </a:rPr>
              <a:t>12</a:t>
            </a:r>
            <a:r>
              <a:rPr lang="zh-CN" sz="1500" b="1" i="0" dirty="0">
                <a:solidFill>
                  <a:srgbClr val="000000"/>
                </a:solidFill>
                <a:latin typeface="Arial"/>
                <a:ea typeface="+mn-ea"/>
                <a:cs typeface="+mn-cs"/>
              </a:rPr>
              <a:t>H</a:t>
            </a:r>
            <a:r>
              <a:rPr lang="zh-CN" sz="1500" b="1" i="0" baseline="-25000" dirty="0">
                <a:solidFill>
                  <a:srgbClr val="000000"/>
                </a:solidFill>
                <a:latin typeface="Arial"/>
                <a:ea typeface="+mn-ea"/>
                <a:cs typeface="+mn-cs"/>
              </a:rPr>
              <a:t>14</a:t>
            </a:r>
            <a:r>
              <a:rPr lang="zh-CN" sz="1500" b="1" i="0" dirty="0">
                <a:solidFill>
                  <a:srgbClr val="000000"/>
                </a:solidFill>
                <a:latin typeface="Arial"/>
                <a:ea typeface="+mn-ea"/>
                <a:cs typeface="+mn-cs"/>
              </a:rPr>
              <a:t>N</a:t>
            </a:r>
            <a:r>
              <a:rPr lang="zh-CN" sz="1500" b="1" i="0" baseline="-25000" dirty="0">
                <a:solidFill>
                  <a:srgbClr val="000000"/>
                </a:solidFill>
                <a:latin typeface="Arial"/>
                <a:ea typeface="+mn-ea"/>
                <a:cs typeface="+mn-cs"/>
              </a:rPr>
              <a:t>4</a:t>
            </a:r>
            <a:r>
              <a:rPr lang="zh-CN" sz="1500" b="1" i="0" dirty="0">
                <a:solidFill>
                  <a:srgbClr val="000000"/>
                </a:solidFill>
                <a:latin typeface="Arial"/>
                <a:ea typeface="+mn-ea"/>
                <a:cs typeface="+mn-cs"/>
              </a:rPr>
              <a:t>O</a:t>
            </a:r>
            <a:r>
              <a:rPr lang="zh-CN" sz="1500" b="1" i="0" baseline="-25000" dirty="0">
                <a:solidFill>
                  <a:srgbClr val="000000"/>
                </a:solidFill>
                <a:latin typeface="Arial"/>
                <a:ea typeface="+mn-ea"/>
                <a:cs typeface="+mn-cs"/>
              </a:rPr>
              <a:t>2</a:t>
            </a:r>
            <a:r>
              <a:rPr lang="zh-CN" sz="1500" b="1" i="0" dirty="0">
                <a:solidFill>
                  <a:srgbClr val="000000"/>
                </a:solidFill>
                <a:latin typeface="Arial"/>
                <a:ea typeface="+mn-ea"/>
                <a:cs typeface="+mn-cs"/>
              </a:rPr>
              <a:t>S</a:t>
            </a:r>
            <a:endParaRPr lang="pt-BR" sz="1500" dirty="0">
              <a:solidFill>
                <a:schemeClr val="tx2"/>
              </a:solidFill>
            </a:endParaRPr>
          </a:p>
          <a:p>
            <a:pPr algn="l" defTabSz="914400">
              <a:buNone/>
            </a:pPr>
            <a:r>
              <a:rPr lang="zh-CN" sz="1500" b="0" i="0" dirty="0">
                <a:solidFill>
                  <a:srgbClr val="000000"/>
                </a:solidFill>
                <a:latin typeface="Arial"/>
                <a:ea typeface="+mn-ea"/>
                <a:cs typeface="+mn-cs"/>
              </a:rPr>
              <a:t>[M+H]</a:t>
            </a:r>
            <a:r>
              <a:rPr lang="zh-CN" sz="1500" b="0" i="0" baseline="30000" dirty="0">
                <a:solidFill>
                  <a:srgbClr val="000000"/>
                </a:solidFill>
                <a:latin typeface="Arial"/>
                <a:ea typeface="+mn-ea"/>
                <a:cs typeface="+mn-cs"/>
              </a:rPr>
              <a:t>+</a:t>
            </a:r>
            <a:r>
              <a:rPr lang="zh-CN" sz="1500" b="0" i="0" dirty="0">
                <a:solidFill>
                  <a:srgbClr val="000000"/>
                </a:solidFill>
                <a:latin typeface="Arial"/>
                <a:ea typeface="+mn-ea"/>
                <a:cs typeface="+mn-cs"/>
              </a:rPr>
              <a:t>：	279.33</a:t>
            </a:r>
            <a:endParaRPr lang="en-US" sz="1500"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r>
              <a:rPr lang="zh-CN" sz="1200" b="0" i="0" dirty="0">
                <a:solidFill>
                  <a:srgbClr val="FFBA00">
                    <a:lumMod val="75000"/>
                  </a:srgbClr>
                </a:solidFill>
                <a:latin typeface="Arial"/>
                <a:ea typeface="+mn-ea"/>
                <a:cs typeface="+mn-cs"/>
              </a:rPr>
              <a:t>磺胺二甲嘧啶的质谱图 </a:t>
            </a:r>
          </a:p>
          <a:p>
            <a:r>
              <a:rPr lang="zh-CN" sz="1200" b="0" i="0" dirty="0">
                <a:solidFill>
                  <a:srgbClr val="FFBA00">
                    <a:lumMod val="75000"/>
                  </a:srgbClr>
                </a:solidFill>
                <a:latin typeface="Arial"/>
                <a:ea typeface="+mn-ea"/>
                <a:cs typeface="+mn-cs"/>
              </a:rPr>
              <a:t>来源：</a:t>
            </a:r>
            <a:r>
              <a:rPr lang="en-US" altLang="zh-CN" sz="1200" dirty="0">
                <a:hlinkClick r:id="rId3"/>
              </a:rPr>
              <a:t>Agilent 6100 </a:t>
            </a:r>
            <a:r>
              <a:rPr lang="zh-CN" altLang="en-US" sz="1200" dirty="0">
                <a:hlinkClick r:id="rId3"/>
              </a:rPr>
              <a:t>系列四极杆液质联用系统</a:t>
            </a:r>
            <a:r>
              <a:rPr lang="zh-CN" sz="1200" b="0" i="0" dirty="0">
                <a:solidFill>
                  <a:srgbClr val="FFBA00">
                    <a:lumMod val="75000"/>
                  </a:srgbClr>
                </a:solidFill>
                <a:latin typeface="Arial"/>
                <a:ea typeface="+mn-ea"/>
                <a:cs typeface="+mn-cs"/>
              </a:rPr>
              <a:t>（第 17 页）</a:t>
            </a:r>
          </a:p>
          <a:p>
            <a:pPr algn="l" defTabSz="914400">
              <a:buNone/>
            </a:pPr>
            <a:endParaRPr lang="en-US" dirty="0">
              <a:solidFill>
                <a:schemeClr val="tx2"/>
              </a:solidFill>
            </a:endParaRPr>
          </a:p>
        </p:txBody>
      </p:sp>
      <p:grpSp>
        <p:nvGrpSpPr>
          <p:cNvPr id="20" name="Group 19"/>
          <p:cNvGrpSpPr/>
          <p:nvPr/>
        </p:nvGrpSpPr>
        <p:grpSpPr>
          <a:xfrm>
            <a:off x="0" y="6085641"/>
            <a:ext cx="619067" cy="246221"/>
            <a:chOff x="1689099" y="6028267"/>
            <a:chExt cx="1087983" cy="246221"/>
          </a:xfrm>
        </p:grpSpPr>
        <p:sp>
          <p:nvSpPr>
            <p:cNvPr id="21" name="Action Button: Custom 20">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evron 21">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Chevron 22">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12" name="Bild 11"/>
          <p:cNvPicPr>
            <a:picLocks noChangeAspect="1"/>
          </p:cNvPicPr>
          <p:nvPr/>
        </p:nvPicPr>
        <p:blipFill>
          <a:blip r:embed="rId5"/>
          <a:stretch>
            <a:fillRect/>
          </a:stretch>
        </p:blipFill>
        <p:spPr>
          <a:xfrm>
            <a:off x="230400" y="1508400"/>
            <a:ext cx="5043642" cy="4165600"/>
          </a:xfrm>
          <a:prstGeom prst="rect">
            <a:avLst/>
          </a:prstGeom>
        </p:spPr>
      </p:pic>
    </p:spTree>
    <p:extLst>
      <p:ext uri="{BB962C8B-B14F-4D97-AF65-F5344CB8AC3E}">
        <p14:creationId xmlns:p14="http://schemas.microsoft.com/office/powerpoint/2010/main" val="540729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zh-CN" sz="3800" b="0" i="0" dirty="0">
                <a:solidFill>
                  <a:srgbClr val="000000"/>
                </a:solidFill>
                <a:latin typeface="Arial Narrow"/>
                <a:ea typeface="+mj-ea"/>
                <a:cs typeface="Arial Narrow"/>
              </a:rPr>
              <a:t>结果</a:t>
            </a:r>
            <a:br>
              <a:rPr lang="zh-CN" sz="3400" b="0" i="0" dirty="0">
                <a:solidFill>
                  <a:srgbClr val="000000"/>
                </a:solidFill>
                <a:latin typeface="Arial Narrow"/>
                <a:ea typeface="+mj-ea"/>
                <a:cs typeface="Arial Narrow"/>
              </a:rPr>
            </a:br>
            <a:r>
              <a:rPr lang="zh-CN" sz="3100" b="0" i="0" dirty="0">
                <a:solidFill>
                  <a:srgbClr val="000000"/>
                </a:solidFill>
                <a:latin typeface="Arial Narrow"/>
                <a:ea typeface="+mj-ea"/>
                <a:cs typeface="Arial Narrow"/>
              </a:rPr>
              <a:t>示例 2</a:t>
            </a:r>
            <a:br>
              <a:rPr lang="zh-CN" sz="3100" b="0" i="0" dirty="0">
                <a:solidFill>
                  <a:srgbClr val="000000"/>
                </a:solidFill>
                <a:latin typeface="Arial Narrow"/>
                <a:ea typeface="+mj-ea"/>
                <a:cs typeface="Arial Narrow"/>
              </a:rPr>
            </a:br>
            <a:endParaRPr lang="en-US" sz="3100" dirty="0"/>
          </a:p>
        </p:txBody>
      </p:sp>
      <p:sp>
        <p:nvSpPr>
          <p:cNvPr id="3" name="TextBox 2"/>
          <p:cNvSpPr txBox="1"/>
          <p:nvPr/>
        </p:nvSpPr>
        <p:spPr>
          <a:xfrm>
            <a:off x="5463403" y="1508400"/>
            <a:ext cx="3557384" cy="4170372"/>
          </a:xfrm>
          <a:prstGeom prst="rect">
            <a:avLst/>
          </a:prstGeom>
          <a:noFill/>
        </p:spPr>
        <p:txBody>
          <a:bodyPr wrap="square" rtlCol="0">
            <a:spAutoFit/>
          </a:bodyPr>
          <a:lstStyle/>
          <a:p>
            <a:r>
              <a:rPr lang="zh-CN" sz="2000" b="0" i="0" dirty="0">
                <a:solidFill>
                  <a:srgbClr val="000000"/>
                </a:solidFill>
                <a:latin typeface="Arial"/>
                <a:ea typeface="+mn-ea"/>
                <a:cs typeface="+mn-cs"/>
              </a:rPr>
              <a:t>利用 Q-TOF 质量分析</a:t>
            </a:r>
            <a:r>
              <a:rPr lang="zh-CN" altLang="en-US" sz="2000" dirty="0">
                <a:solidFill>
                  <a:srgbClr val="000000"/>
                </a:solidFill>
              </a:rPr>
              <a:t>器</a:t>
            </a:r>
            <a:r>
              <a:rPr lang="zh-CN" sz="2000" b="0" i="0" dirty="0">
                <a:solidFill>
                  <a:srgbClr val="000000"/>
                </a:solidFill>
                <a:latin typeface="Arial"/>
                <a:ea typeface="+mn-ea"/>
                <a:cs typeface="+mn-cs"/>
              </a:rPr>
              <a:t>分析得到的</a:t>
            </a:r>
            <a:r>
              <a:rPr lang="de-AT" altLang="zh-CN" sz="2000" b="0" i="0" dirty="0">
                <a:solidFill>
                  <a:srgbClr val="000000"/>
                </a:solidFill>
                <a:latin typeface="Arial"/>
                <a:ea typeface="+mn-ea"/>
                <a:cs typeface="+mn-cs"/>
              </a:rPr>
              <a:t> </a:t>
            </a:r>
            <a:r>
              <a:rPr lang="en-US" sz="2000" dirty="0">
                <a:solidFill>
                  <a:schemeClr val="tx2"/>
                </a:solidFill>
                <a:hlinkClick r:id="rId2"/>
              </a:rPr>
              <a:t>sucralose</a:t>
            </a:r>
            <a:r>
              <a:rPr lang="en-US" sz="2000" dirty="0">
                <a:solidFill>
                  <a:schemeClr val="tx2"/>
                </a:solidFill>
              </a:rPr>
              <a:t> </a:t>
            </a:r>
            <a:r>
              <a:rPr lang="zh-CN" sz="2000" b="0" i="0" dirty="0">
                <a:solidFill>
                  <a:srgbClr val="000000"/>
                </a:solidFill>
                <a:latin typeface="Arial"/>
                <a:ea typeface="+mn-ea"/>
                <a:cs typeface="+mn-cs"/>
              </a:rPr>
              <a:t>的质谱图 </a:t>
            </a:r>
          </a:p>
          <a:p>
            <a:pPr algn="l" defTabSz="914400">
              <a:buNone/>
            </a:pPr>
            <a:endParaRPr lang="en-US" sz="1500" dirty="0">
              <a:solidFill>
                <a:schemeClr val="tx2"/>
              </a:solidFill>
            </a:endParaRPr>
          </a:p>
          <a:p>
            <a:pPr algn="l" defTabSz="914400">
              <a:buNone/>
            </a:pPr>
            <a:r>
              <a:rPr lang="zh-CN" sz="1500" b="0" i="0" dirty="0">
                <a:solidFill>
                  <a:srgbClr val="000000"/>
                </a:solidFill>
                <a:latin typeface="Arial"/>
                <a:ea typeface="+mn-ea"/>
                <a:cs typeface="+mn-cs"/>
              </a:rPr>
              <a:t>分子式：	</a:t>
            </a:r>
            <a:r>
              <a:rPr lang="de-AT" altLang="zh-CN" sz="1500" b="0" i="0" dirty="0">
                <a:solidFill>
                  <a:srgbClr val="000000"/>
                </a:solidFill>
                <a:latin typeface="Arial"/>
                <a:ea typeface="+mn-ea"/>
                <a:cs typeface="+mn-cs"/>
              </a:rPr>
              <a:t>	</a:t>
            </a:r>
            <a:r>
              <a:rPr lang="zh-CN" sz="1500" b="1" i="0" dirty="0">
                <a:solidFill>
                  <a:srgbClr val="000000"/>
                </a:solidFill>
                <a:latin typeface="Arial"/>
                <a:ea typeface="+mn-ea"/>
                <a:cs typeface="+mn-cs"/>
              </a:rPr>
              <a:t>C</a:t>
            </a:r>
            <a:r>
              <a:rPr lang="zh-CN" sz="1500" b="1" i="0" baseline="-25000" dirty="0">
                <a:solidFill>
                  <a:srgbClr val="000000"/>
                </a:solidFill>
                <a:latin typeface="Arial"/>
                <a:ea typeface="+mn-ea"/>
                <a:cs typeface="+mn-cs"/>
              </a:rPr>
              <a:t>1</a:t>
            </a:r>
            <a:r>
              <a:rPr lang="de-AT" altLang="zh-CN" sz="1500" b="1" i="0" baseline="-25000" dirty="0">
                <a:solidFill>
                  <a:srgbClr val="000000"/>
                </a:solidFill>
                <a:latin typeface="Arial"/>
                <a:ea typeface="+mn-ea"/>
                <a:cs typeface="+mn-cs"/>
              </a:rPr>
              <a:t>2</a:t>
            </a:r>
            <a:r>
              <a:rPr lang="zh-CN" sz="1500" b="1" i="0" dirty="0">
                <a:solidFill>
                  <a:srgbClr val="000000"/>
                </a:solidFill>
                <a:latin typeface="Arial"/>
                <a:ea typeface="+mn-ea"/>
                <a:cs typeface="+mn-cs"/>
              </a:rPr>
              <a:t>H</a:t>
            </a:r>
            <a:r>
              <a:rPr lang="de-AT" altLang="zh-CN" sz="1500" b="1" i="0" baseline="-25000" dirty="0">
                <a:solidFill>
                  <a:srgbClr val="000000"/>
                </a:solidFill>
                <a:latin typeface="Arial"/>
                <a:ea typeface="+mn-ea"/>
                <a:cs typeface="+mn-cs"/>
              </a:rPr>
              <a:t>19</a:t>
            </a:r>
            <a:r>
              <a:rPr lang="de-AT" altLang="zh-CN" sz="1500" b="1" i="0" dirty="0">
                <a:solidFill>
                  <a:srgbClr val="000000"/>
                </a:solidFill>
                <a:latin typeface="Arial"/>
                <a:ea typeface="+mn-ea"/>
                <a:cs typeface="+mn-cs"/>
              </a:rPr>
              <a:t>Cl</a:t>
            </a:r>
            <a:r>
              <a:rPr lang="de-AT" altLang="zh-CN" sz="1500" i="0" baseline="-25000" dirty="0">
                <a:solidFill>
                  <a:srgbClr val="000000"/>
                </a:solidFill>
                <a:latin typeface="Arial"/>
                <a:ea typeface="+mn-ea"/>
                <a:cs typeface="+mn-cs"/>
              </a:rPr>
              <a:t>3</a:t>
            </a:r>
            <a:r>
              <a:rPr lang="zh-CN" sz="1500" b="1" i="0" dirty="0">
                <a:solidFill>
                  <a:srgbClr val="000000"/>
                </a:solidFill>
                <a:latin typeface="Arial"/>
                <a:ea typeface="+mn-ea"/>
                <a:cs typeface="+mn-cs"/>
              </a:rPr>
              <a:t>O</a:t>
            </a:r>
            <a:r>
              <a:rPr lang="de-AT" altLang="zh-CN" sz="1500" b="1" baseline="-25000" dirty="0">
                <a:solidFill>
                  <a:srgbClr val="000000"/>
                </a:solidFill>
                <a:latin typeface="Arial"/>
              </a:rPr>
              <a:t>8</a:t>
            </a:r>
            <a:endParaRPr lang="pt-BR" sz="1500" dirty="0">
              <a:solidFill>
                <a:schemeClr val="tx2"/>
              </a:solidFill>
            </a:endParaRPr>
          </a:p>
          <a:p>
            <a:pPr algn="l" defTabSz="914400">
              <a:buNone/>
            </a:pPr>
            <a:r>
              <a:rPr lang="de-AT" altLang="zh-CN" sz="1500" b="0" i="0" dirty="0">
                <a:solidFill>
                  <a:srgbClr val="000000"/>
                </a:solidFill>
                <a:latin typeface="Arial"/>
                <a:ea typeface="+mn-ea"/>
                <a:cs typeface="+mn-cs"/>
              </a:rPr>
              <a:t>Molar mass:</a:t>
            </a:r>
            <a:r>
              <a:rPr lang="zh-CN" sz="1500" b="0" i="0" dirty="0">
                <a:solidFill>
                  <a:srgbClr val="000000"/>
                </a:solidFill>
                <a:latin typeface="Arial"/>
                <a:ea typeface="+mn-ea"/>
                <a:cs typeface="+mn-cs"/>
              </a:rPr>
              <a:t> 	</a:t>
            </a:r>
            <a:r>
              <a:rPr lang="de-AT" altLang="zh-CN" sz="1500" b="0" i="0" dirty="0">
                <a:solidFill>
                  <a:srgbClr val="000000"/>
                </a:solidFill>
                <a:latin typeface="Arial"/>
                <a:ea typeface="+mn-ea"/>
                <a:cs typeface="+mn-cs"/>
              </a:rPr>
              <a:t>397.64 g/mol</a:t>
            </a:r>
            <a:endParaRPr lang="en-US" sz="1500"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pPr algn="l" defTabSz="914400">
              <a:buNone/>
            </a:pPr>
            <a:endParaRPr lang="en-US" dirty="0">
              <a:solidFill>
                <a:schemeClr val="tx2"/>
              </a:solidFill>
            </a:endParaRPr>
          </a:p>
          <a:p>
            <a:r>
              <a:rPr lang="en-US" sz="1200" dirty="0">
                <a:solidFill>
                  <a:schemeClr val="accent2">
                    <a:lumMod val="75000"/>
                  </a:schemeClr>
                </a:solidFill>
              </a:rPr>
              <a:t>Mass spectrum of sucralose in (A) negative ion mode and (B) positive ion mode.</a:t>
            </a:r>
            <a:r>
              <a:rPr lang="de-AT" sz="1200" b="1" dirty="0"/>
              <a:t> </a:t>
            </a:r>
          </a:p>
          <a:p>
            <a:r>
              <a:rPr lang="en-US" sz="1200" dirty="0">
                <a:solidFill>
                  <a:schemeClr val="accent2">
                    <a:lumMod val="75000"/>
                  </a:schemeClr>
                </a:solidFill>
              </a:rPr>
              <a:t>Source: </a:t>
            </a:r>
            <a:r>
              <a:rPr lang="de-AT" sz="1200" dirty="0">
                <a:solidFill>
                  <a:schemeClr val="accent2">
                    <a:lumMod val="75000"/>
                  </a:schemeClr>
                </a:solidFill>
                <a:hlinkClick r:id="rId3"/>
              </a:rPr>
              <a:t>Identification and Fragmentation of</a:t>
            </a:r>
          </a:p>
          <a:p>
            <a:r>
              <a:rPr lang="de-AT" sz="1200" dirty="0">
                <a:solidFill>
                  <a:schemeClr val="accent2">
                    <a:lumMod val="75000"/>
                  </a:schemeClr>
                </a:solidFill>
                <a:hlinkClick r:id="rId3"/>
              </a:rPr>
              <a:t>Sucralose Using Accurate-Mass</a:t>
            </a:r>
          </a:p>
          <a:p>
            <a:r>
              <a:rPr lang="de-AT" sz="1200" dirty="0">
                <a:solidFill>
                  <a:schemeClr val="accent2">
                    <a:lumMod val="75000"/>
                  </a:schemeClr>
                </a:solidFill>
                <a:hlinkClick r:id="rId3"/>
              </a:rPr>
              <a:t>Q-TOF LC/MS and Molecular</a:t>
            </a:r>
          </a:p>
          <a:p>
            <a:r>
              <a:rPr lang="de-AT" sz="1200" dirty="0">
                <a:solidFill>
                  <a:schemeClr val="accent2">
                    <a:lumMod val="75000"/>
                  </a:schemeClr>
                </a:solidFill>
                <a:hlinkClick r:id="rId3"/>
              </a:rPr>
              <a:t>Structure Correlator Software</a:t>
            </a:r>
            <a:r>
              <a:rPr lang="en-US" sz="1200" dirty="0">
                <a:solidFill>
                  <a:schemeClr val="accent2">
                    <a:lumMod val="75000"/>
                  </a:schemeClr>
                </a:solidFill>
              </a:rPr>
              <a:t> (Fig 1, p 3)</a:t>
            </a:r>
            <a:endParaRPr lang="en-US" dirty="0">
              <a:solidFill>
                <a:schemeClr val="tx2"/>
              </a:solidFill>
            </a:endParaRPr>
          </a:p>
        </p:txBody>
      </p:sp>
      <p:grpSp>
        <p:nvGrpSpPr>
          <p:cNvPr id="6" name="Group 5"/>
          <p:cNvGrpSpPr/>
          <p:nvPr/>
        </p:nvGrpSpPr>
        <p:grpSpPr>
          <a:xfrm>
            <a:off x="0" y="6085641"/>
            <a:ext cx="619067" cy="246221"/>
            <a:chOff x="1689099" y="6028267"/>
            <a:chExt cx="1087983" cy="246221"/>
          </a:xfrm>
        </p:grpSpPr>
        <p:sp>
          <p:nvSpPr>
            <p:cNvPr id="7" name="Action Button: Custom 6">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hevron 7">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hevron 8">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1497296"/>
            <a:ext cx="3765331" cy="4428746"/>
          </a:xfrm>
          <a:prstGeom prst="rect">
            <a:avLst/>
          </a:prstGeom>
        </p:spPr>
      </p:pic>
    </p:spTree>
    <p:extLst>
      <p:ext uri="{BB962C8B-B14F-4D97-AF65-F5344CB8AC3E}">
        <p14:creationId xmlns:p14="http://schemas.microsoft.com/office/powerpoint/2010/main" val="16567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Narrow"/>
              </a:rPr>
              <a:t>结果</a:t>
            </a:r>
            <a:br>
              <a:rPr lang="de-DE" sz="3800" b="0" i="0" dirty="0">
                <a:solidFill>
                  <a:srgbClr val="000000"/>
                </a:solidFill>
                <a:latin typeface="Arial Narrow"/>
                <a:ea typeface="+mj-ea"/>
                <a:cs typeface="Arial Narrow"/>
              </a:rPr>
            </a:br>
            <a:r>
              <a:rPr lang="de-DE" sz="3100" b="0" i="0" dirty="0">
                <a:solidFill>
                  <a:srgbClr val="000000"/>
                </a:solidFill>
                <a:latin typeface="Arial Narrow"/>
                <a:ea typeface="+mj-ea"/>
                <a:cs typeface="Arial Narrow"/>
              </a:rPr>
              <a:t>单四极杆质谱与高分辨率 TOF</a:t>
            </a:r>
            <a:br>
              <a:rPr lang="en-US" sz="3100" b="0" i="0" dirty="0">
                <a:solidFill>
                  <a:srgbClr val="000000"/>
                </a:solidFill>
                <a:latin typeface="Arial Narrow"/>
                <a:ea typeface="+mj-ea"/>
                <a:cs typeface="Arial Narrow"/>
              </a:rPr>
            </a:br>
            <a:br>
              <a:rPr lang="en-US" sz="2800" b="0" i="0" dirty="0">
                <a:solidFill>
                  <a:srgbClr val="000000"/>
                </a:solidFill>
                <a:latin typeface="Arial Narrow"/>
                <a:ea typeface="+mj-ea"/>
                <a:cs typeface="Arial Narrow"/>
              </a:rPr>
            </a:br>
            <a:br>
              <a:rPr lang="de-DE"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4" name="Content Placeholder 3"/>
          <p:cNvSpPr>
            <a:spLocks noGrp="1"/>
          </p:cNvSpPr>
          <p:nvPr>
            <p:ph idx="1"/>
          </p:nvPr>
        </p:nvSpPr>
        <p:spPr/>
        <p:txBody>
          <a:bodyPr/>
          <a:lstStyle/>
          <a:p>
            <a:pPr marL="0" indent="0" algn="l" defTabSz="685800">
              <a:spcBef>
                <a:spcPts val="1400"/>
              </a:spcBef>
              <a:buNone/>
            </a:pPr>
            <a:r>
              <a:rPr lang="zh-CN" sz="2400" b="0" i="0" dirty="0">
                <a:solidFill>
                  <a:srgbClr val="000000"/>
                </a:solidFill>
                <a:latin typeface="Arial"/>
                <a:ea typeface="+mn-ea"/>
                <a:cs typeface="Arial"/>
              </a:rPr>
              <a:t> </a:t>
            </a:r>
            <a:endParaRPr lang="en-US" dirty="0"/>
          </a:p>
        </p:txBody>
      </p:sp>
      <p:sp>
        <p:nvSpPr>
          <p:cNvPr id="6" name="Content Placeholder 2"/>
          <p:cNvSpPr txBox="1">
            <a:spLocks/>
          </p:cNvSpPr>
          <p:nvPr/>
        </p:nvSpPr>
        <p:spPr>
          <a:xfrm>
            <a:off x="230399" y="1508400"/>
            <a:ext cx="4957477"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defTabSz="914400">
              <a:buNone/>
            </a:pPr>
            <a:r>
              <a:rPr lang="zh-CN" sz="1600" b="0" i="0" dirty="0">
                <a:solidFill>
                  <a:srgbClr val="000000"/>
                </a:solidFill>
                <a:latin typeface="Arial"/>
                <a:ea typeface="+mn-ea"/>
                <a:cs typeface="+mn-cs"/>
              </a:rPr>
              <a:t>采用单（三重）四极杆质谱的分析能够提供</a:t>
            </a:r>
            <a:r>
              <a:rPr lang="zh-CN" sz="1600" b="0" i="0" u="sng" dirty="0">
                <a:solidFill>
                  <a:srgbClr val="000000"/>
                </a:solidFill>
                <a:latin typeface="Arial"/>
                <a:ea typeface="+mn-ea"/>
                <a:cs typeface="+mn-cs"/>
              </a:rPr>
              <a:t>标称质量</a:t>
            </a:r>
            <a:r>
              <a:rPr lang="zh-CN" sz="1600" b="0" i="0" dirty="0">
                <a:solidFill>
                  <a:srgbClr val="000000"/>
                </a:solidFill>
                <a:latin typeface="Arial"/>
                <a:ea typeface="+mn-ea"/>
                <a:cs typeface="+mn-cs"/>
              </a:rPr>
              <a:t>信息（分辨能力较低），而飞行时间质谱仪能够提供</a:t>
            </a:r>
            <a:r>
              <a:rPr lang="zh-CN" sz="1600" b="0" i="0" u="sng" dirty="0">
                <a:solidFill>
                  <a:srgbClr val="000000"/>
                </a:solidFill>
                <a:latin typeface="Arial"/>
                <a:ea typeface="+mn-ea"/>
                <a:cs typeface="+mn-cs"/>
              </a:rPr>
              <a:t>精确质量</a:t>
            </a:r>
            <a:r>
              <a:rPr lang="zh-CN" sz="1600" b="0" i="0" dirty="0">
                <a:solidFill>
                  <a:srgbClr val="000000"/>
                </a:solidFill>
                <a:latin typeface="Arial"/>
                <a:ea typeface="+mn-ea"/>
                <a:cs typeface="+mn-cs"/>
              </a:rPr>
              <a:t>信息（分辨能力较高）。</a:t>
            </a:r>
          </a:p>
          <a:p>
            <a:pPr algn="l" defTabSz="914400">
              <a:buNone/>
            </a:pPr>
            <a:r>
              <a:rPr lang="zh-CN" sz="1600" b="0" i="0" dirty="0">
                <a:solidFill>
                  <a:srgbClr val="000000"/>
                </a:solidFill>
                <a:latin typeface="Arial"/>
                <a:ea typeface="+mn-ea"/>
                <a:cs typeface="+mn-cs"/>
              </a:rPr>
              <a:t>在飞行时间分析中，需要不断校准 TOF 系统以确保获得最佳质量准确度。测定结果通常仅相差几个 ppm。</a:t>
            </a:r>
          </a:p>
          <a:p>
            <a:pPr algn="l" defTabSz="914400">
              <a:buNone/>
            </a:pPr>
            <a:r>
              <a:rPr lang="zh-CN" sz="1600" b="0" i="0" dirty="0">
                <a:solidFill>
                  <a:srgbClr val="000000"/>
                </a:solidFill>
                <a:latin typeface="Arial"/>
                <a:cs typeface="+mn-cs"/>
              </a:rPr>
              <a:t>在足够高的质量分辨率和质量准确度下，TOF 质谱仪能够对元素组成进行有效确证。</a:t>
            </a:r>
            <a:endParaRPr lang="en-US" sz="1600" b="0" dirty="0">
              <a:solidFill>
                <a:srgbClr val="000000"/>
              </a:solidFill>
            </a:endParaRPr>
          </a:p>
          <a:p>
            <a:pPr algn="l" defTabSz="914400">
              <a:buNone/>
            </a:pPr>
            <a:endParaRPr lang="en-US" sz="1600" b="0" dirty="0">
              <a:solidFill>
                <a:srgbClr val="000000"/>
              </a:solidFill>
            </a:endParaRPr>
          </a:p>
          <a:p>
            <a:pPr algn="l" defTabSz="914400">
              <a:buNone/>
            </a:pPr>
            <a:endParaRPr lang="en-US" sz="1600" b="0" dirty="0">
              <a:solidFill>
                <a:srgbClr val="000000"/>
              </a:solidFill>
            </a:endParaRPr>
          </a:p>
        </p:txBody>
      </p:sp>
      <p:sp>
        <p:nvSpPr>
          <p:cNvPr id="3" name="Rectangle 2"/>
          <p:cNvSpPr/>
          <p:nvPr/>
        </p:nvSpPr>
        <p:spPr>
          <a:xfrm>
            <a:off x="5187877" y="5642610"/>
            <a:ext cx="3589444" cy="461665"/>
          </a:xfrm>
          <a:prstGeom prst="rect">
            <a:avLst/>
          </a:prstGeom>
        </p:spPr>
        <p:txBody>
          <a:bodyPr wrap="none">
            <a:spAutoFit/>
          </a:bodyPr>
          <a:lstStyle/>
          <a:p>
            <a:pPr algn="l" defTabSz="914400">
              <a:buNone/>
            </a:pPr>
            <a:r>
              <a:rPr lang="zh-CN" sz="1200" b="0" i="0" dirty="0">
                <a:solidFill>
                  <a:srgbClr val="FFBA00">
                    <a:lumMod val="75000"/>
                  </a:srgbClr>
                </a:solidFill>
                <a:latin typeface="Arial"/>
                <a:ea typeface="+mn-ea"/>
                <a:cs typeface="+mn-cs"/>
              </a:rPr>
              <a:t>单四极杆质谱 (a) 与 飞行时间质谱 (b) 的分辨能力 </a:t>
            </a:r>
            <a:endParaRPr lang="en-US" altLang="zh-CN" sz="1200" b="0" i="0" dirty="0">
              <a:solidFill>
                <a:srgbClr val="FFBA00">
                  <a:lumMod val="75000"/>
                </a:srgbClr>
              </a:solidFill>
              <a:latin typeface="Arial"/>
              <a:ea typeface="+mn-ea"/>
              <a:cs typeface="+mn-cs"/>
            </a:endParaRPr>
          </a:p>
          <a:p>
            <a:pPr algn="l" defTabSz="914400">
              <a:buNone/>
            </a:pPr>
            <a:r>
              <a:rPr lang="zh-CN" sz="1200" b="0" i="0" dirty="0">
                <a:solidFill>
                  <a:srgbClr val="FFBA00">
                    <a:lumMod val="75000"/>
                  </a:srgbClr>
                </a:solidFill>
                <a:latin typeface="Arial"/>
                <a:ea typeface="+mn-ea"/>
                <a:cs typeface="+mn-cs"/>
              </a:rPr>
              <a:t>来源：</a:t>
            </a:r>
            <a:r>
              <a:rPr lang="de-AT" altLang="zh-CN" sz="1200" dirty="0">
                <a:solidFill>
                  <a:srgbClr val="FFBA00">
                    <a:lumMod val="75000"/>
                  </a:srgbClr>
                </a:solidFill>
                <a:latin typeface="Arial"/>
              </a:rPr>
              <a:t>Agilent data</a:t>
            </a:r>
            <a:endParaRPr lang="en-US" sz="1200" dirty="0">
              <a:solidFill>
                <a:schemeClr val="accent2">
                  <a:lumMod val="75000"/>
                </a:schemeClr>
              </a:solidFill>
            </a:endParaRPr>
          </a:p>
        </p:txBody>
      </p:sp>
      <p:grpSp>
        <p:nvGrpSpPr>
          <p:cNvPr id="13" name="Group 12"/>
          <p:cNvGrpSpPr/>
          <p:nvPr/>
        </p:nvGrpSpPr>
        <p:grpSpPr>
          <a:xfrm>
            <a:off x="0" y="6085641"/>
            <a:ext cx="619067" cy="246221"/>
            <a:chOff x="1689099" y="6028267"/>
            <a:chExt cx="1087983" cy="246221"/>
          </a:xfrm>
        </p:grpSpPr>
        <p:sp>
          <p:nvSpPr>
            <p:cNvPr id="14" name="Action Button: Custom 13">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evron 15">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hevron 16">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5" name="Bi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844" y="1483773"/>
            <a:ext cx="3392955" cy="4306677"/>
          </a:xfrm>
          <a:prstGeom prst="rect">
            <a:avLst/>
          </a:prstGeom>
        </p:spPr>
      </p:pic>
    </p:spTree>
    <p:extLst>
      <p:ext uri="{BB962C8B-B14F-4D97-AF65-F5344CB8AC3E}">
        <p14:creationId xmlns:p14="http://schemas.microsoft.com/office/powerpoint/2010/main" val="3484261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a:rPr>
              <a:t>结果</a:t>
            </a:r>
            <a:br>
              <a:rPr lang="de-DE" sz="3800" b="0" i="0" dirty="0">
                <a:solidFill>
                  <a:srgbClr val="000000"/>
                </a:solidFill>
                <a:latin typeface="Arial Narrow"/>
                <a:ea typeface="+mj-ea"/>
                <a:cs typeface="Arial"/>
              </a:rPr>
            </a:br>
            <a:r>
              <a:rPr lang="de-DE" sz="3100" b="0" i="0" dirty="0">
                <a:solidFill>
                  <a:srgbClr val="000000"/>
                </a:solidFill>
                <a:latin typeface="Arial Narrow"/>
                <a:ea typeface="+mj-ea"/>
                <a:cs typeface="Arial"/>
              </a:rPr>
              <a:t>单四极杆与 TOF</a:t>
            </a:r>
            <a:br>
              <a:rPr lang="en-US" sz="3100" b="0" i="0" dirty="0">
                <a:solidFill>
                  <a:srgbClr val="000000"/>
                </a:solidFill>
                <a:latin typeface="Arial Narrow"/>
                <a:ea typeface="+mj-ea"/>
                <a:cs typeface="Arial"/>
              </a:rPr>
            </a:br>
            <a:br>
              <a:rPr lang="en-US" sz="2800" b="0" i="0" dirty="0">
                <a:solidFill>
                  <a:srgbClr val="000000"/>
                </a:solidFill>
                <a:latin typeface="Arial Narrow"/>
                <a:ea typeface="+mj-ea"/>
                <a:cs typeface="Arial"/>
              </a:rPr>
            </a:br>
            <a:br>
              <a:rPr lang="de-DE"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br>
              <a:rPr lang="en-US" sz="3400" b="0" i="0" dirty="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400" y="1508400"/>
            <a:ext cx="42142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800" b="0" dirty="0"/>
              <a:t>典型的单四极杆质谱图</a:t>
            </a:r>
            <a:endParaRPr lang="en-US" sz="1800" b="0" dirty="0"/>
          </a:p>
          <a:p>
            <a:pPr algn="l" defTabSz="914400">
              <a:buNone/>
            </a:pPr>
            <a:endParaRPr lang="en-US" sz="1800" b="0" dirty="0"/>
          </a:p>
          <a:p>
            <a:pPr algn="l" defTabSz="914400">
              <a:buNone/>
            </a:pPr>
            <a:endParaRPr lang="en-US" sz="1800" b="0" dirty="0"/>
          </a:p>
        </p:txBody>
      </p:sp>
      <p:sp>
        <p:nvSpPr>
          <p:cNvPr id="3" name="Rectangle 2"/>
          <p:cNvSpPr/>
          <p:nvPr/>
        </p:nvSpPr>
        <p:spPr>
          <a:xfrm>
            <a:off x="4705277" y="5433175"/>
            <a:ext cx="4438723" cy="461665"/>
          </a:xfrm>
          <a:prstGeom prst="rect">
            <a:avLst/>
          </a:prstGeom>
        </p:spPr>
        <p:txBody>
          <a:bodyPr wrap="square">
            <a:spAutoFit/>
          </a:bodyPr>
          <a:lstStyle/>
          <a:p>
            <a:pPr algn="l" defTabSz="914400">
              <a:buNone/>
            </a:pPr>
            <a:r>
              <a:rPr lang="zh-CN" sz="1200" b="0" i="0" dirty="0">
                <a:solidFill>
                  <a:srgbClr val="FFBA00">
                    <a:lumMod val="75000"/>
                  </a:srgbClr>
                </a:solidFill>
                <a:latin typeface="Arial"/>
                <a:ea typeface="+mn-ea"/>
                <a:cs typeface="+mn-cs"/>
              </a:rPr>
              <a:t>包括加合离子与碎片离子的磺胺二甲基嘧啶质谱图</a:t>
            </a:r>
            <a:endParaRPr lang="en-US" altLang="zh-CN" sz="1200" b="0" i="0" dirty="0">
              <a:solidFill>
                <a:srgbClr val="FFBA00">
                  <a:lumMod val="75000"/>
                </a:srgbClr>
              </a:solidFill>
              <a:latin typeface="Arial"/>
              <a:ea typeface="+mn-ea"/>
              <a:cs typeface="+mn-cs"/>
            </a:endParaRPr>
          </a:p>
          <a:p>
            <a:pPr algn="l" defTabSz="914400">
              <a:buNone/>
            </a:pPr>
            <a:r>
              <a:rPr lang="zh-CN" sz="1200" b="0" i="0" dirty="0">
                <a:solidFill>
                  <a:srgbClr val="FFBA00">
                    <a:lumMod val="75000"/>
                  </a:srgbClr>
                </a:solidFill>
                <a:latin typeface="Arial"/>
                <a:ea typeface="+mn-ea"/>
                <a:cs typeface="+mn-cs"/>
              </a:rPr>
              <a:t>来源：</a:t>
            </a:r>
            <a:r>
              <a:rPr lang="de-AT" altLang="zh-CN" sz="1200" b="0" i="0" dirty="0">
                <a:solidFill>
                  <a:srgbClr val="FFBA00">
                    <a:lumMod val="75000"/>
                  </a:srgbClr>
                </a:solidFill>
                <a:latin typeface="Arial"/>
                <a:ea typeface="+mn-ea"/>
                <a:cs typeface="+mn-cs"/>
              </a:rPr>
              <a:t>Agilent data</a:t>
            </a:r>
            <a:endParaRPr lang="en-US" sz="1200" dirty="0">
              <a:solidFill>
                <a:schemeClr val="accent2">
                  <a:lumMod val="75000"/>
                </a:schemeClr>
              </a:solidFill>
            </a:endParaRPr>
          </a:p>
        </p:txBody>
      </p:sp>
      <p:sp>
        <p:nvSpPr>
          <p:cNvPr id="13" name="Content Placeholder 2"/>
          <p:cNvSpPr txBox="1">
            <a:spLocks/>
          </p:cNvSpPr>
          <p:nvPr/>
        </p:nvSpPr>
        <p:spPr>
          <a:xfrm>
            <a:off x="4798414" y="1521866"/>
            <a:ext cx="39600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defTabSz="914400">
              <a:buNone/>
            </a:pPr>
            <a:r>
              <a:rPr lang="zh-CN" sz="1800" b="0" i="0" dirty="0">
                <a:solidFill>
                  <a:srgbClr val="000000"/>
                </a:solidFill>
                <a:latin typeface="Arial"/>
                <a:cs typeface="+mn-cs"/>
              </a:rPr>
              <a:t>典型的 TOF 质谱图 </a:t>
            </a:r>
            <a:endParaRPr lang="en-US" sz="1800" b="0" dirty="0">
              <a:solidFill>
                <a:srgbClr val="000000"/>
              </a:solidFill>
            </a:endParaRPr>
          </a:p>
          <a:p>
            <a:pPr algn="l" defTabSz="914400">
              <a:buNone/>
            </a:pPr>
            <a:endParaRPr lang="en-US" sz="1800" b="0" dirty="0"/>
          </a:p>
          <a:p>
            <a:pPr algn="l" defTabSz="914400">
              <a:buNone/>
            </a:pPr>
            <a:endParaRPr lang="en-US" sz="1800" b="0" dirty="0"/>
          </a:p>
        </p:txBody>
      </p:sp>
      <p:sp>
        <p:nvSpPr>
          <p:cNvPr id="16" name="Rectangle 15"/>
          <p:cNvSpPr/>
          <p:nvPr/>
        </p:nvSpPr>
        <p:spPr>
          <a:xfrm>
            <a:off x="424179" y="5433175"/>
            <a:ext cx="2499402" cy="461665"/>
          </a:xfrm>
          <a:prstGeom prst="rect">
            <a:avLst/>
          </a:prstGeom>
        </p:spPr>
        <p:txBody>
          <a:bodyPr wrap="none">
            <a:spAutoFit/>
          </a:bodyPr>
          <a:lstStyle/>
          <a:p>
            <a:pPr algn="l" defTabSz="914400">
              <a:buNone/>
            </a:pPr>
            <a:r>
              <a:rPr lang="zh-CN" sz="1200" b="0" i="0" dirty="0">
                <a:solidFill>
                  <a:srgbClr val="FFBA00">
                    <a:lumMod val="75000"/>
                  </a:srgbClr>
                </a:solidFill>
                <a:latin typeface="Arial"/>
                <a:ea typeface="+mn-ea"/>
                <a:cs typeface="+mn-cs"/>
              </a:rPr>
              <a:t>磺胺二甲嘧啶的质谱图 </a:t>
            </a:r>
          </a:p>
          <a:p>
            <a:pPr algn="l" defTabSz="914400">
              <a:buNone/>
            </a:pPr>
            <a:r>
              <a:rPr lang="zh-CN" sz="1200" b="0" i="0" dirty="0">
                <a:solidFill>
                  <a:srgbClr val="FFBA00">
                    <a:lumMod val="75000"/>
                  </a:srgbClr>
                </a:solidFill>
                <a:latin typeface="Arial"/>
                <a:ea typeface="+mn-ea"/>
                <a:cs typeface="+mn-cs"/>
              </a:rPr>
              <a:t>来源：</a:t>
            </a:r>
            <a:r>
              <a:rPr lang="zh-CN" sz="1200" b="0" i="0" dirty="0">
                <a:solidFill>
                  <a:srgbClr val="FFBA00">
                    <a:lumMod val="75000"/>
                  </a:srgbClr>
                </a:solidFill>
                <a:latin typeface="Arial"/>
                <a:ea typeface="+mn-ea"/>
                <a:cs typeface="+mn-cs"/>
                <a:hlinkClick r:id="rId3"/>
              </a:rPr>
              <a:t>G1960-90083</a:t>
            </a:r>
            <a:r>
              <a:rPr lang="zh-CN" sz="1200" b="0" i="0" dirty="0">
                <a:solidFill>
                  <a:srgbClr val="FFBA00">
                    <a:lumMod val="75000"/>
                  </a:srgbClr>
                </a:solidFill>
                <a:latin typeface="Arial"/>
                <a:ea typeface="+mn-ea"/>
                <a:cs typeface="+mn-cs"/>
              </a:rPr>
              <a:t>（第 17 页）</a:t>
            </a:r>
            <a:endParaRPr lang="en-US" sz="1200" dirty="0">
              <a:solidFill>
                <a:schemeClr val="accent2">
                  <a:lumMod val="75000"/>
                </a:schemeClr>
              </a:solidFill>
            </a:endParaRPr>
          </a:p>
        </p:txBody>
      </p:sp>
      <p:grpSp>
        <p:nvGrpSpPr>
          <p:cNvPr id="14" name="Group 13"/>
          <p:cNvGrpSpPr/>
          <p:nvPr/>
        </p:nvGrpSpPr>
        <p:grpSpPr>
          <a:xfrm>
            <a:off x="0" y="6085641"/>
            <a:ext cx="619067" cy="246221"/>
            <a:chOff x="1689099" y="6028267"/>
            <a:chExt cx="1087983" cy="246221"/>
          </a:xfrm>
        </p:grpSpPr>
        <p:sp>
          <p:nvSpPr>
            <p:cNvPr id="15" name="Action Button: Custom 14">
              <a:hlinkClick r:id="rId4"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hevron 16">
              <a:hlinkClick r:id="rId4"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hevron 17">
              <a:hlinkClick r:id="rId4"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hlinkClick r:id="rId4"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20" name="Bild 19"/>
          <p:cNvPicPr>
            <a:picLocks noChangeAspect="1"/>
          </p:cNvPicPr>
          <p:nvPr/>
        </p:nvPicPr>
        <p:blipFill>
          <a:blip r:embed="rId5"/>
          <a:stretch>
            <a:fillRect/>
          </a:stretch>
        </p:blipFill>
        <p:spPr>
          <a:xfrm>
            <a:off x="259342" y="2290858"/>
            <a:ext cx="3779258" cy="3121331"/>
          </a:xfrm>
          <a:prstGeom prst="rect">
            <a:avLst/>
          </a:prstGeom>
        </p:spPr>
      </p:pic>
      <p:pic>
        <p:nvPicPr>
          <p:cNvPr id="7" name="Bild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3341" y="2197100"/>
            <a:ext cx="4029455" cy="3276599"/>
          </a:xfrm>
          <a:prstGeom prst="rect">
            <a:avLst/>
          </a:prstGeom>
        </p:spPr>
      </p:pic>
    </p:spTree>
    <p:extLst>
      <p:ext uri="{BB962C8B-B14F-4D97-AF65-F5344CB8AC3E}">
        <p14:creationId xmlns:p14="http://schemas.microsoft.com/office/powerpoint/2010/main" val="1532447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defTabSz="685800">
              <a:spcBef>
                <a:spcPct val="0"/>
              </a:spcBef>
              <a:spcAft>
                <a:spcPts val="300"/>
              </a:spcAft>
              <a:buNone/>
            </a:pPr>
            <a:r>
              <a:rPr lang="zh-CN" sz="3400" b="0" i="0">
                <a:solidFill>
                  <a:srgbClr val="000000"/>
                </a:solidFill>
                <a:latin typeface="Arial Narrow"/>
                <a:ea typeface="+mj-ea"/>
                <a:cs typeface="Arial Narrow"/>
              </a:rPr>
              <a:t>结果</a:t>
            </a:r>
            <a:br>
              <a:rPr lang="zh-CN" sz="3400" b="0" i="0">
                <a:solidFill>
                  <a:srgbClr val="000000"/>
                </a:solidFill>
                <a:latin typeface="Arial Narrow"/>
                <a:ea typeface="+mj-ea"/>
                <a:cs typeface="Arial Narrow"/>
              </a:rPr>
            </a:br>
            <a:r>
              <a:rPr lang="zh-CN" sz="2800" b="0" i="0">
                <a:solidFill>
                  <a:srgbClr val="000000"/>
                </a:solidFill>
                <a:latin typeface="Arial Narrow"/>
                <a:ea typeface="+mj-ea"/>
                <a:cs typeface="Arial Narrow"/>
              </a:rPr>
              <a:t>多电荷离子和解卷积</a:t>
            </a:r>
            <a:br>
              <a:rPr lang="zh-CN" sz="2800" b="0" i="0">
                <a:solidFill>
                  <a:srgbClr val="000000"/>
                </a:solidFill>
                <a:latin typeface="Arial Narrow"/>
                <a:ea typeface="+mj-ea"/>
                <a:cs typeface="Arial Narrow"/>
              </a:rPr>
            </a:br>
            <a:br>
              <a:rPr lang="zh-CN" sz="3400" b="0" i="0">
                <a:solidFill>
                  <a:srgbClr val="000000"/>
                </a:solidFill>
                <a:latin typeface="Arial Narrow"/>
                <a:ea typeface="+mj-ea"/>
                <a:cs typeface="Arial Narrow"/>
              </a:rPr>
            </a:br>
            <a:endParaRPr lang="en-US" dirty="0"/>
          </a:p>
        </p:txBody>
      </p:sp>
      <p:sp>
        <p:nvSpPr>
          <p:cNvPr id="3" name="Content Placeholder 2"/>
          <p:cNvSpPr>
            <a:spLocks noGrp="1"/>
          </p:cNvSpPr>
          <p:nvPr>
            <p:ph idx="1"/>
          </p:nvPr>
        </p:nvSpPr>
        <p:spPr>
          <a:xfrm>
            <a:off x="228600" y="1508400"/>
            <a:ext cx="8686800" cy="4417399"/>
          </a:xfrm>
        </p:spPr>
        <p:txBody>
          <a:bodyPr>
            <a:noAutofit/>
          </a:bodyPr>
          <a:lstStyle/>
          <a:p>
            <a:pPr marL="0" indent="0" algn="l" defTabSz="685800">
              <a:spcBef>
                <a:spcPts val="1400"/>
              </a:spcBef>
              <a:buNone/>
            </a:pPr>
            <a:r>
              <a:rPr lang="zh-CN" sz="1600" b="0" i="0" dirty="0">
                <a:solidFill>
                  <a:srgbClr val="000000"/>
                </a:solidFill>
                <a:latin typeface="Arial"/>
                <a:ea typeface="+mn-ea"/>
                <a:cs typeface="Arial"/>
              </a:rPr>
              <a:t>根据所分析分子和离子化技术的不同，可能生成多电荷离子。</a:t>
            </a:r>
          </a:p>
          <a:p>
            <a:pPr marL="0" indent="0" algn="l" defTabSz="685800">
              <a:spcBef>
                <a:spcPts val="1200"/>
              </a:spcBef>
              <a:spcAft>
                <a:spcPts val="600"/>
              </a:spcAft>
              <a:buNone/>
            </a:pPr>
            <a:r>
              <a:rPr lang="zh-CN" sz="1600" b="0" i="0" u="sng" dirty="0">
                <a:solidFill>
                  <a:srgbClr val="000000"/>
                </a:solidFill>
                <a:latin typeface="Arial"/>
                <a:ea typeface="+mn-ea"/>
                <a:cs typeface="Arial"/>
              </a:rPr>
              <a:t>小分子和 APCI</a:t>
            </a:r>
            <a:r>
              <a:rPr lang="zh-CN" sz="1600" b="0" i="0" dirty="0">
                <a:solidFill>
                  <a:srgbClr val="000000"/>
                </a:solidFill>
                <a:latin typeface="Arial"/>
                <a:ea typeface="+mn-ea"/>
                <a:cs typeface="Arial"/>
              </a:rPr>
              <a:t> 可生成单电荷分子：</a:t>
            </a:r>
          </a:p>
          <a:p>
            <a:pPr marL="288036" lvl="1" indent="0">
              <a:spcBef>
                <a:spcPts val="0"/>
              </a:spcBef>
              <a:buNone/>
            </a:pPr>
            <a:r>
              <a:rPr lang="zh-CN" sz="1600" b="0" i="0" dirty="0">
                <a:solidFill>
                  <a:srgbClr val="000000"/>
                </a:solidFill>
                <a:latin typeface="Arial"/>
                <a:ea typeface="+mn-ea"/>
                <a:cs typeface="Arial"/>
              </a:rPr>
              <a:t>测得的 </a:t>
            </a:r>
            <a:r>
              <a:rPr lang="zh-CN" sz="1600" b="0" i="1" dirty="0">
                <a:solidFill>
                  <a:srgbClr val="000000"/>
                </a:solidFill>
                <a:latin typeface="Arial"/>
                <a:ea typeface="+mn-ea"/>
                <a:cs typeface="Arial"/>
              </a:rPr>
              <a:t>m/z</a:t>
            </a:r>
            <a:r>
              <a:rPr lang="zh-CN" sz="1600" b="0" i="0" dirty="0">
                <a:solidFill>
                  <a:srgbClr val="000000"/>
                </a:solidFill>
                <a:latin typeface="Arial"/>
                <a:ea typeface="+mn-ea"/>
                <a:cs typeface="Arial"/>
              </a:rPr>
              <a:t> </a:t>
            </a:r>
            <a:r>
              <a:rPr lang="zh-CN" altLang="en-US" sz="1600" dirty="0">
                <a:solidFill>
                  <a:srgbClr val="000000"/>
                </a:solidFill>
                <a:cs typeface="Arial"/>
              </a:rPr>
              <a:t>减去（正离子）或加上（负离子）电荷载体之后即得到分子量。</a:t>
            </a:r>
            <a:r>
              <a:rPr lang="zh-CN" sz="1600" b="0" i="0" dirty="0">
                <a:solidFill>
                  <a:srgbClr val="000000"/>
                </a:solidFill>
                <a:latin typeface="Arial"/>
                <a:ea typeface="+mn-ea"/>
                <a:cs typeface="Arial"/>
              </a:rPr>
              <a:t> </a:t>
            </a:r>
          </a:p>
          <a:p>
            <a:pPr marL="0" indent="0" algn="l" defTabSz="685800">
              <a:spcBef>
                <a:spcPts val="1200"/>
              </a:spcBef>
              <a:spcAft>
                <a:spcPts val="600"/>
              </a:spcAft>
              <a:buNone/>
            </a:pPr>
            <a:r>
              <a:rPr lang="zh-CN" sz="1600" b="0" i="0" dirty="0">
                <a:solidFill>
                  <a:srgbClr val="000000"/>
                </a:solidFill>
                <a:latin typeface="Arial"/>
                <a:ea typeface="+mn-ea"/>
                <a:cs typeface="Arial"/>
              </a:rPr>
              <a:t>对于采用 ESI 离子化的</a:t>
            </a:r>
            <a:r>
              <a:rPr lang="zh-CN" sz="1600" b="0" i="0" u="sng" dirty="0">
                <a:solidFill>
                  <a:srgbClr val="000000"/>
                </a:solidFill>
                <a:latin typeface="Arial"/>
                <a:ea typeface="+mn-ea"/>
                <a:cs typeface="Arial"/>
              </a:rPr>
              <a:t>大分子</a:t>
            </a:r>
            <a:r>
              <a:rPr lang="zh-CN" sz="1600" b="0" i="0" dirty="0">
                <a:solidFill>
                  <a:srgbClr val="000000"/>
                </a:solidFill>
                <a:latin typeface="Arial"/>
                <a:ea typeface="+mn-ea"/>
                <a:cs typeface="Arial"/>
              </a:rPr>
              <a:t>（多肽、蛋白质），可能存在多个潜在电荷位点（用于质子化和去质子化），从而可能产生多电荷离子： </a:t>
            </a:r>
          </a:p>
          <a:p>
            <a:pPr marL="288036">
              <a:spcBef>
                <a:spcPts val="600"/>
              </a:spcBef>
            </a:pPr>
            <a:r>
              <a:rPr lang="zh-CN" altLang="en-US" sz="1600" dirty="0">
                <a:solidFill>
                  <a:srgbClr val="000000"/>
                </a:solidFill>
                <a:cs typeface="Arial"/>
              </a:rPr>
              <a:t>这使得离子进入了</a:t>
            </a:r>
            <a:r>
              <a:rPr lang="zh-CN" sz="1600" b="0" i="0" dirty="0">
                <a:solidFill>
                  <a:srgbClr val="000000"/>
                </a:solidFill>
                <a:latin typeface="Arial"/>
                <a:ea typeface="+mn-ea"/>
                <a:cs typeface="Arial"/>
              </a:rPr>
              <a:t>测定的 </a:t>
            </a:r>
            <a:r>
              <a:rPr lang="zh-CN" sz="1600" b="0" i="1" dirty="0">
                <a:solidFill>
                  <a:srgbClr val="000000"/>
                </a:solidFill>
                <a:latin typeface="Arial"/>
                <a:ea typeface="+mn-ea"/>
                <a:cs typeface="Arial"/>
              </a:rPr>
              <a:t>m/z</a:t>
            </a:r>
            <a:r>
              <a:rPr lang="zh-CN" sz="1600" b="0" i="0" dirty="0">
                <a:solidFill>
                  <a:srgbClr val="000000"/>
                </a:solidFill>
                <a:latin typeface="Arial"/>
                <a:ea typeface="+mn-ea"/>
                <a:cs typeface="Arial"/>
              </a:rPr>
              <a:t> 范围，因此这使得抗体 (&gt; 1000000 Da) 等大分子更易于</a:t>
            </a:r>
            <a:r>
              <a:rPr lang="zh-CN" altLang="en-US" sz="1600" dirty="0">
                <a:solidFill>
                  <a:srgbClr val="000000"/>
                </a:solidFill>
                <a:cs typeface="Arial"/>
              </a:rPr>
              <a:t>被质谱仪检测到</a:t>
            </a:r>
            <a:r>
              <a:rPr lang="zh-CN" sz="1600" b="0" i="0" dirty="0">
                <a:solidFill>
                  <a:srgbClr val="000000"/>
                </a:solidFill>
                <a:latin typeface="Arial"/>
                <a:ea typeface="+mn-ea"/>
                <a:cs typeface="Arial"/>
              </a:rPr>
              <a:t>。 </a:t>
            </a:r>
          </a:p>
          <a:p>
            <a:pPr marL="0" indent="0" algn="l" defTabSz="685800">
              <a:spcBef>
                <a:spcPts val="1400"/>
              </a:spcBef>
              <a:buNone/>
            </a:pPr>
            <a:r>
              <a:rPr lang="zh-CN" sz="1600" b="0" i="0" dirty="0">
                <a:solidFill>
                  <a:srgbClr val="000000"/>
                </a:solidFill>
                <a:latin typeface="Arial"/>
                <a:ea typeface="+mn-ea"/>
                <a:cs typeface="Arial"/>
              </a:rPr>
              <a:t>需要采用一种数学算法根据测得的 </a:t>
            </a:r>
            <a:r>
              <a:rPr lang="zh-CN" sz="1600" b="0" i="1" dirty="0">
                <a:solidFill>
                  <a:srgbClr val="000000"/>
                </a:solidFill>
                <a:latin typeface="Arial"/>
                <a:ea typeface="+mn-ea"/>
                <a:cs typeface="Arial"/>
              </a:rPr>
              <a:t>m/z</a:t>
            </a:r>
            <a:r>
              <a:rPr lang="zh-CN" sz="1600" b="0" i="0" dirty="0">
                <a:solidFill>
                  <a:srgbClr val="000000"/>
                </a:solidFill>
                <a:latin typeface="Arial"/>
                <a:ea typeface="+mn-ea"/>
                <a:cs typeface="Arial"/>
              </a:rPr>
              <a:t> 计算实际分子量。这一过程被称为</a:t>
            </a:r>
            <a:r>
              <a:rPr lang="zh-CN" sz="1600" b="1" i="0" dirty="0">
                <a:solidFill>
                  <a:srgbClr val="000000"/>
                </a:solidFill>
                <a:latin typeface="Arial"/>
                <a:ea typeface="+mn-ea"/>
                <a:cs typeface="Arial"/>
              </a:rPr>
              <a:t>解卷积</a:t>
            </a:r>
            <a:r>
              <a:rPr lang="zh-CN" sz="1600" b="0" i="0" dirty="0">
                <a:solidFill>
                  <a:srgbClr val="000000"/>
                </a:solidFill>
                <a:latin typeface="Arial"/>
                <a:ea typeface="+mn-ea"/>
                <a:cs typeface="Arial"/>
              </a:rPr>
              <a:t>。</a:t>
            </a:r>
            <a:endParaRPr lang="en-US" sz="1600" dirty="0"/>
          </a:p>
        </p:txBody>
      </p:sp>
      <p:grpSp>
        <p:nvGrpSpPr>
          <p:cNvPr id="9" name="Group 8"/>
          <p:cNvGrpSpPr/>
          <p:nvPr/>
        </p:nvGrpSpPr>
        <p:grpSpPr>
          <a:xfrm>
            <a:off x="0" y="6085641"/>
            <a:ext cx="619067" cy="246221"/>
            <a:chOff x="1689099" y="6028267"/>
            <a:chExt cx="1087983" cy="246221"/>
          </a:xfrm>
        </p:grpSpPr>
        <p:sp>
          <p:nvSpPr>
            <p:cNvPr id="10" name="Action Button: Custom 9">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evron 10">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hevron 11">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2149517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sz="3800" b="0" i="0" dirty="0">
                <a:solidFill>
                  <a:srgbClr val="000000"/>
                </a:solidFill>
                <a:latin typeface="Arial Narrow"/>
                <a:ea typeface="+mj-ea"/>
                <a:cs typeface="Arial Narrow"/>
              </a:rPr>
              <a:t>前言</a:t>
            </a:r>
            <a:br>
              <a:rPr lang="zh-CN" sz="3800" b="0" i="0" dirty="0">
                <a:solidFill>
                  <a:srgbClr val="000000"/>
                </a:solidFill>
                <a:latin typeface="Arial Narrow"/>
                <a:ea typeface="+mj-ea"/>
                <a:cs typeface="Arial Narrow"/>
              </a:rPr>
            </a:br>
            <a:r>
              <a:rPr lang="zh-CN" sz="3111" b="0" i="0" dirty="0">
                <a:solidFill>
                  <a:srgbClr val="000000"/>
                </a:solidFill>
                <a:latin typeface="Arial Narrow"/>
                <a:ea typeface="+mj-ea"/>
                <a:cs typeface="Arial Narrow"/>
              </a:rPr>
              <a:t>诺贝尔</a:t>
            </a:r>
            <a:r>
              <a:rPr lang="zh-CN" altLang="en-US" sz="3111" dirty="0"/>
              <a:t>获奖</a:t>
            </a:r>
            <a:r>
              <a:rPr lang="zh-CN" sz="3111" b="0" i="0" dirty="0">
                <a:solidFill>
                  <a:srgbClr val="000000"/>
                </a:solidFill>
                <a:latin typeface="Arial Narrow"/>
                <a:ea typeface="+mj-ea"/>
                <a:cs typeface="Arial Narrow"/>
              </a:rPr>
              <a:t>技术</a:t>
            </a:r>
            <a:endParaRPr lang="en-US" sz="3111" b="0" dirty="0"/>
          </a:p>
        </p:txBody>
      </p:sp>
      <p:sp>
        <p:nvSpPr>
          <p:cNvPr id="3" name="Content Placeholder 2"/>
          <p:cNvSpPr>
            <a:spLocks noGrp="1"/>
          </p:cNvSpPr>
          <p:nvPr>
            <p:ph idx="1"/>
          </p:nvPr>
        </p:nvSpPr>
        <p:spPr>
          <a:xfrm>
            <a:off x="230400" y="1508400"/>
            <a:ext cx="8143133" cy="4386556"/>
          </a:xfrm>
        </p:spPr>
        <p:txBody>
          <a:bodyPr>
            <a:normAutofit/>
          </a:bodyPr>
          <a:lstStyle/>
          <a:p>
            <a:r>
              <a:rPr lang="zh-CN" sz="2000" b="0" i="0" dirty="0">
                <a:solidFill>
                  <a:srgbClr val="0085D5"/>
                </a:solidFill>
                <a:latin typeface="Arial"/>
                <a:ea typeface="+mn-ea"/>
                <a:cs typeface="Arial"/>
              </a:rPr>
              <a:t>John Fenn</a:t>
            </a:r>
            <a:r>
              <a:rPr lang="zh-CN" sz="2000" b="0" i="0" dirty="0">
                <a:solidFill>
                  <a:srgbClr val="000000"/>
                </a:solidFill>
                <a:latin typeface="Arial"/>
                <a:ea typeface="+mn-ea"/>
                <a:cs typeface="Arial"/>
              </a:rPr>
              <a:t> 和 </a:t>
            </a:r>
            <a:r>
              <a:rPr lang="zh-CN" sz="2000" b="0" i="0" dirty="0">
                <a:solidFill>
                  <a:srgbClr val="0085D5"/>
                </a:solidFill>
                <a:latin typeface="Arial"/>
                <a:ea typeface="+mn-ea"/>
                <a:cs typeface="Arial"/>
              </a:rPr>
              <a:t>Koichi Tanaka</a:t>
            </a:r>
            <a:r>
              <a:rPr lang="en-US" altLang="zh-CN" sz="2000" b="0" i="0" dirty="0">
                <a:solidFill>
                  <a:srgbClr val="0085D5"/>
                </a:solidFill>
                <a:latin typeface="Arial"/>
                <a:ea typeface="+mn-ea"/>
                <a:cs typeface="Arial"/>
              </a:rPr>
              <a:t> </a:t>
            </a:r>
            <a:r>
              <a:rPr lang="zh-CN" altLang="en-US" sz="2000" dirty="0">
                <a:solidFill>
                  <a:srgbClr val="000000"/>
                </a:solidFill>
                <a:cs typeface="Arial"/>
              </a:rPr>
              <a:t>因</a:t>
            </a:r>
            <a:r>
              <a:rPr lang="zh-CN" sz="2000" b="0" i="0" dirty="0">
                <a:solidFill>
                  <a:srgbClr val="000000"/>
                </a:solidFill>
                <a:latin typeface="Arial"/>
                <a:ea typeface="+mn-ea"/>
                <a:cs typeface="Arial"/>
              </a:rPr>
              <a:t>开发出两种软电离技术而荣获 2002 年的诺贝尔化学奖：</a:t>
            </a:r>
          </a:p>
          <a:p>
            <a:pPr marL="342900" indent="-342900" algn="l" defTabSz="685800">
              <a:spcBef>
                <a:spcPts val="1400"/>
              </a:spcBef>
              <a:buClr>
                <a:srgbClr val="000000"/>
              </a:buClr>
              <a:buFont typeface="Arial"/>
              <a:buChar char="•"/>
            </a:pPr>
            <a:r>
              <a:rPr lang="zh-CN" sz="1600" b="0" i="0" dirty="0">
                <a:solidFill>
                  <a:srgbClr val="000000"/>
                </a:solidFill>
                <a:latin typeface="Arial"/>
                <a:ea typeface="+mn-ea"/>
                <a:cs typeface="Arial"/>
              </a:rPr>
              <a:t>电喷雾技术，Fenn 博士</a:t>
            </a:r>
          </a:p>
          <a:p>
            <a:pPr marL="342900" indent="-342900" algn="l" defTabSz="685800">
              <a:spcBef>
                <a:spcPts val="1400"/>
              </a:spcBef>
              <a:buClr>
                <a:srgbClr val="000000"/>
              </a:buClr>
              <a:buFont typeface="Arial"/>
              <a:buChar char="•"/>
            </a:pPr>
            <a:r>
              <a:rPr lang="zh-CN" sz="1600" b="0" i="0" dirty="0">
                <a:solidFill>
                  <a:srgbClr val="000000"/>
                </a:solidFill>
                <a:latin typeface="Arial"/>
                <a:ea typeface="+mn-ea"/>
                <a:cs typeface="Arial"/>
              </a:rPr>
              <a:t>软激光解吸技术，Tanaka 博士</a:t>
            </a:r>
            <a:endParaRPr lang="de-AT" altLang="zh-CN" sz="1600" b="0" i="0" dirty="0">
              <a:solidFill>
                <a:srgbClr val="000000"/>
              </a:solidFill>
              <a:latin typeface="Arial"/>
              <a:ea typeface="+mn-ea"/>
              <a:cs typeface="Arial"/>
            </a:endParaRPr>
          </a:p>
          <a:p>
            <a:pPr marL="342900" indent="-342900" algn="l" defTabSz="685800">
              <a:spcBef>
                <a:spcPts val="1400"/>
              </a:spcBef>
              <a:buClr>
                <a:srgbClr val="000000"/>
              </a:buClr>
              <a:buFont typeface="Arial"/>
              <a:buChar char="•"/>
            </a:pPr>
            <a:endParaRPr lang="de-AT" sz="1600" dirty="0">
              <a:solidFill>
                <a:srgbClr val="000000"/>
              </a:solidFill>
              <a:latin typeface="Arial"/>
              <a:cs typeface="Arial"/>
            </a:endParaRPr>
          </a:p>
          <a:p>
            <a:pPr algn="l" defTabSz="685800">
              <a:spcBef>
                <a:spcPts val="1400"/>
              </a:spcBef>
              <a:buClr>
                <a:srgbClr val="000000"/>
              </a:buClr>
            </a:pPr>
            <a:endParaRPr lang="de-AT" sz="1600" dirty="0">
              <a:solidFill>
                <a:srgbClr val="000000"/>
              </a:solidFill>
              <a:latin typeface="Arial"/>
              <a:cs typeface="Arial"/>
            </a:endParaRPr>
          </a:p>
          <a:p>
            <a:pPr>
              <a:buClr>
                <a:srgbClr val="000000"/>
              </a:buClr>
            </a:pPr>
            <a:r>
              <a:rPr lang="de-DE" altLang="zh-CN" sz="1600" dirty="0">
                <a:solidFill>
                  <a:srgbClr val="000000"/>
                </a:solidFill>
              </a:rPr>
              <a:t>Kurt Wüthrich </a:t>
            </a:r>
            <a:r>
              <a:rPr lang="zh-CN" altLang="de-DE" sz="1600" dirty="0">
                <a:solidFill>
                  <a:srgbClr val="000000"/>
                </a:solidFill>
              </a:rPr>
              <a:t>博士凭借生物大分子鉴定和结构分析方法的开发，成为了 </a:t>
            </a:r>
            <a:r>
              <a:rPr lang="de-DE" altLang="zh-CN" sz="1600" dirty="0">
                <a:solidFill>
                  <a:srgbClr val="000000"/>
                </a:solidFill>
              </a:rPr>
              <a:t>2002 </a:t>
            </a:r>
            <a:r>
              <a:rPr lang="zh-CN" altLang="de-DE" sz="1600" dirty="0">
                <a:solidFill>
                  <a:srgbClr val="000000"/>
                </a:solidFill>
              </a:rPr>
              <a:t>年另一位位诺贝尔化学奖得主。</a:t>
            </a:r>
          </a:p>
          <a:p>
            <a:pPr algn="l" defTabSz="685800">
              <a:spcBef>
                <a:spcPts val="1400"/>
              </a:spcBef>
              <a:buClr>
                <a:srgbClr val="000000"/>
              </a:buClr>
            </a:pPr>
            <a:endParaRPr lang="en-US" sz="1600" dirty="0"/>
          </a:p>
        </p:txBody>
      </p:sp>
    </p:spTree>
    <p:extLst>
      <p:ext uri="{BB962C8B-B14F-4D97-AF65-F5344CB8AC3E}">
        <p14:creationId xmlns:p14="http://schemas.microsoft.com/office/powerpoint/2010/main" val="2720283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zh-CN" sz="3800" b="0" i="0">
                <a:solidFill>
                  <a:srgbClr val="000000"/>
                </a:solidFill>
                <a:latin typeface="Arial Narrow"/>
                <a:ea typeface="+mj-ea"/>
                <a:cs typeface="Arial Narrow"/>
              </a:rPr>
              <a:t>结果</a:t>
            </a:r>
            <a:br>
              <a:rPr lang="zh-CN" sz="3800" b="0" i="0">
                <a:solidFill>
                  <a:srgbClr val="000000"/>
                </a:solidFill>
                <a:latin typeface="Arial Narrow"/>
                <a:ea typeface="+mj-ea"/>
                <a:cs typeface="Arial Narrow"/>
              </a:rPr>
            </a:br>
            <a:r>
              <a:rPr lang="zh-CN" sz="3100" b="0" i="0">
                <a:solidFill>
                  <a:srgbClr val="000000"/>
                </a:solidFill>
                <a:latin typeface="Arial Narrow"/>
                <a:ea typeface="+mj-ea"/>
                <a:cs typeface="Arial Narrow"/>
              </a:rPr>
              <a:t>多电荷离子和解卷积 — 示例</a:t>
            </a:r>
            <a:br>
              <a:rPr lang="zh-CN" sz="3100" b="0" i="0">
                <a:solidFill>
                  <a:srgbClr val="000000"/>
                </a:solidFill>
                <a:latin typeface="Arial Narrow"/>
                <a:ea typeface="+mj-ea"/>
                <a:cs typeface="Arial Narrow"/>
              </a:rPr>
            </a:br>
            <a:endParaRPr lang="en-US" sz="3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78" y="1676287"/>
            <a:ext cx="5152375" cy="3124313"/>
          </a:xfrm>
          <a:prstGeom prst="rect">
            <a:avLst/>
          </a:prstGeom>
        </p:spPr>
      </p:pic>
      <p:sp>
        <p:nvSpPr>
          <p:cNvPr id="5" name="Rectangle 4"/>
          <p:cNvSpPr/>
          <p:nvPr/>
        </p:nvSpPr>
        <p:spPr>
          <a:xfrm>
            <a:off x="588365" y="5057392"/>
            <a:ext cx="8120205" cy="969496"/>
          </a:xfrm>
          <a:prstGeom prst="rect">
            <a:avLst/>
          </a:prstGeom>
        </p:spPr>
        <p:txBody>
          <a:bodyPr wrap="square">
            <a:spAutoFit/>
          </a:bodyPr>
          <a:lstStyle/>
          <a:p>
            <a:pPr algn="l" defTabSz="914400">
              <a:buNone/>
            </a:pPr>
            <a:r>
              <a:rPr lang="zh-CN" sz="1200" b="0" i="0" dirty="0">
                <a:solidFill>
                  <a:srgbClr val="FFBA00">
                    <a:lumMod val="75000"/>
                  </a:srgbClr>
                </a:solidFill>
                <a:latin typeface="Arial"/>
                <a:ea typeface="+mn-ea"/>
                <a:cs typeface="+mn-cs"/>
              </a:rPr>
              <a:t>已表达谷氨酰胺合成酶的质谱图</a:t>
            </a:r>
          </a:p>
          <a:p>
            <a:pPr algn="l" defTabSz="914400">
              <a:buNone/>
            </a:pPr>
            <a:endParaRPr lang="en-US" sz="1200" dirty="0">
              <a:solidFill>
                <a:schemeClr val="accent2">
                  <a:lumMod val="75000"/>
                </a:schemeClr>
              </a:solidFill>
            </a:endParaRPr>
          </a:p>
          <a:p>
            <a:pPr algn="l" defTabSz="914400">
              <a:buNone/>
            </a:pPr>
            <a:endParaRPr lang="en-US" sz="1200" dirty="0">
              <a:solidFill>
                <a:schemeClr val="accent2">
                  <a:lumMod val="75000"/>
                </a:schemeClr>
              </a:solidFill>
            </a:endParaRPr>
          </a:p>
          <a:p>
            <a:r>
              <a:rPr lang="zh-CN" sz="1200" b="0" i="0" dirty="0">
                <a:solidFill>
                  <a:srgbClr val="FFBA00">
                    <a:lumMod val="75000"/>
                  </a:srgbClr>
                </a:solidFill>
                <a:latin typeface="Arial"/>
                <a:ea typeface="+mn-ea"/>
                <a:cs typeface="+mn-cs"/>
              </a:rPr>
              <a:t>来源：</a:t>
            </a:r>
            <a:r>
              <a:rPr lang="zh-CN" sz="1200" b="0" i="0" dirty="0">
                <a:solidFill>
                  <a:schemeClr val="tx1"/>
                </a:solidFill>
                <a:latin typeface="Arial"/>
                <a:ea typeface="+mn-ea"/>
                <a:cs typeface="+mn-cs"/>
                <a:hlinkClick r:id="rId3"/>
              </a:rPr>
              <a:t>用于完整蛋白质分子量确认的精确质量 LC/TOF-MS</a:t>
            </a:r>
            <a:r>
              <a:rPr lang="zh-CN" altLang="en-US" sz="1200" dirty="0">
                <a:solidFill>
                  <a:schemeClr val="accent2">
                    <a:lumMod val="75000"/>
                  </a:schemeClr>
                </a:solidFill>
              </a:rPr>
              <a:t>（第 </a:t>
            </a:r>
            <a:r>
              <a:rPr lang="en-US" altLang="zh-CN" sz="1200" dirty="0">
                <a:solidFill>
                  <a:schemeClr val="accent2">
                    <a:lumMod val="75000"/>
                  </a:schemeClr>
                </a:solidFill>
              </a:rPr>
              <a:t>4 </a:t>
            </a:r>
            <a:r>
              <a:rPr lang="zh-CN" altLang="en-US" sz="1200" dirty="0">
                <a:solidFill>
                  <a:schemeClr val="accent2">
                    <a:lumMod val="75000"/>
                  </a:schemeClr>
                </a:solidFill>
              </a:rPr>
              <a:t>页图 </a:t>
            </a:r>
            <a:r>
              <a:rPr lang="en-US" altLang="zh-CN" sz="1200" dirty="0">
                <a:solidFill>
                  <a:schemeClr val="accent2">
                    <a:lumMod val="75000"/>
                  </a:schemeClr>
                </a:solidFill>
              </a:rPr>
              <a:t>1</a:t>
            </a:r>
            <a:r>
              <a:rPr lang="zh-CN" altLang="en-US" sz="1200" dirty="0">
                <a:solidFill>
                  <a:schemeClr val="accent2">
                    <a:lumMod val="75000"/>
                  </a:schemeClr>
                </a:solidFill>
              </a:rPr>
              <a:t>）</a:t>
            </a:r>
            <a:endParaRPr lang="de-AT" altLang="zh-CN" sz="1200" dirty="0">
              <a:solidFill>
                <a:schemeClr val="accent2">
                  <a:lumMod val="75000"/>
                </a:schemeClr>
              </a:solidFill>
            </a:endParaRPr>
          </a:p>
          <a:p>
            <a:r>
              <a:rPr lang="en-US" sz="800" dirty="0">
                <a:solidFill>
                  <a:schemeClr val="bg1">
                    <a:lumMod val="50000"/>
                  </a:schemeClr>
                </a:solidFill>
              </a:rPr>
              <a:t>For Research Use Only. Not for use in diagnostic procedures</a:t>
            </a:r>
            <a:r>
              <a:rPr lang="en-US" sz="800" dirty="0">
                <a:solidFill>
                  <a:schemeClr val="accent2">
                    <a:lumMod val="75000"/>
                  </a:schemeClr>
                </a:solidFill>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366" y="2308897"/>
            <a:ext cx="3672480" cy="2488888"/>
          </a:xfrm>
          <a:prstGeom prst="rect">
            <a:avLst/>
          </a:prstGeom>
        </p:spPr>
      </p:pic>
      <p:sp>
        <p:nvSpPr>
          <p:cNvPr id="7" name="Rectangle 6"/>
          <p:cNvSpPr/>
          <p:nvPr/>
        </p:nvSpPr>
        <p:spPr>
          <a:xfrm>
            <a:off x="5312766" y="5057392"/>
            <a:ext cx="3831234" cy="461665"/>
          </a:xfrm>
          <a:prstGeom prst="rect">
            <a:avLst/>
          </a:prstGeom>
        </p:spPr>
        <p:txBody>
          <a:bodyPr wrap="square">
            <a:spAutoFit/>
          </a:bodyPr>
          <a:lstStyle/>
          <a:p>
            <a:pPr algn="l" defTabSz="914400">
              <a:buNone/>
            </a:pPr>
            <a:r>
              <a:rPr lang="zh-CN" sz="1200" b="0" i="0" dirty="0">
                <a:solidFill>
                  <a:srgbClr val="FFBA00">
                    <a:lumMod val="75000"/>
                  </a:srgbClr>
                </a:solidFill>
                <a:latin typeface="Arial"/>
                <a:ea typeface="+mn-ea"/>
                <a:cs typeface="+mn-cs"/>
              </a:rPr>
              <a:t>已表达谷氨酰胺合成酶的解卷积质谱图</a:t>
            </a:r>
          </a:p>
        </p:txBody>
      </p:sp>
      <p:sp>
        <p:nvSpPr>
          <p:cNvPr id="8" name="Rectangle 7"/>
          <p:cNvSpPr/>
          <p:nvPr/>
        </p:nvSpPr>
        <p:spPr>
          <a:xfrm>
            <a:off x="5457816" y="1878890"/>
            <a:ext cx="3571882" cy="430887"/>
          </a:xfrm>
          <a:prstGeom prst="rect">
            <a:avLst/>
          </a:prstGeom>
        </p:spPr>
        <p:txBody>
          <a:bodyPr wrap="square">
            <a:spAutoFit/>
          </a:bodyPr>
          <a:lstStyle/>
          <a:p>
            <a:pPr>
              <a:buNone/>
            </a:pPr>
            <a:r>
              <a:rPr lang="zh-CN" sz="1100" dirty="0"/>
              <a:t>未改性谷氨酰胺合成酶的预期质量数：</a:t>
            </a:r>
            <a:endParaRPr lang="en-US" sz="1100" dirty="0"/>
          </a:p>
          <a:p>
            <a:pPr>
              <a:buNone/>
            </a:pPr>
            <a:r>
              <a:rPr lang="zh-CN" sz="1100" dirty="0"/>
              <a:t>51772.7 u</a:t>
            </a:r>
            <a:endParaRPr lang="en-US" sz="1100" dirty="0"/>
          </a:p>
        </p:txBody>
      </p:sp>
      <p:grpSp>
        <p:nvGrpSpPr>
          <p:cNvPr id="14" name="Group 13"/>
          <p:cNvGrpSpPr/>
          <p:nvPr/>
        </p:nvGrpSpPr>
        <p:grpSpPr>
          <a:xfrm>
            <a:off x="0" y="6085641"/>
            <a:ext cx="619067" cy="246221"/>
            <a:chOff x="1689099" y="6028267"/>
            <a:chExt cx="1087983" cy="246221"/>
          </a:xfrm>
        </p:grpSpPr>
        <p:sp>
          <p:nvSpPr>
            <p:cNvPr id="15" name="Action Button: Custom 14">
              <a:hlinkClick r:id="rId5"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hevron 15">
              <a:hlinkClick r:id="rId5"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hevron 16">
              <a:hlinkClick r:id="rId5"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hlinkClick r:id="rId5"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463683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685800">
              <a:spcBef>
                <a:spcPct val="0"/>
              </a:spcBef>
              <a:spcAft>
                <a:spcPts val="300"/>
              </a:spcAft>
              <a:buNone/>
            </a:pPr>
            <a:r>
              <a:rPr lang="zh-CN" sz="3400" b="0" i="0" dirty="0">
                <a:solidFill>
                  <a:srgbClr val="000000"/>
                </a:solidFill>
                <a:latin typeface="Arial Narrow"/>
                <a:ea typeface="+mj-ea"/>
                <a:cs typeface="Arial Narrow"/>
              </a:rPr>
              <a:t>更多信息</a:t>
            </a:r>
            <a:endParaRPr lang="en-US" dirty="0"/>
          </a:p>
        </p:txBody>
      </p:sp>
      <p:sp>
        <p:nvSpPr>
          <p:cNvPr id="20" name="Content Placeholder 19"/>
          <p:cNvSpPr>
            <a:spLocks noGrp="1"/>
          </p:cNvSpPr>
          <p:nvPr>
            <p:ph idx="1"/>
          </p:nvPr>
        </p:nvSpPr>
        <p:spPr>
          <a:xfrm>
            <a:off x="230400" y="1102000"/>
            <a:ext cx="8991603" cy="4562856"/>
          </a:xfrm>
        </p:spPr>
        <p:txBody>
          <a:bodyPr>
            <a:normAutofit/>
          </a:bodyPr>
          <a:lstStyle/>
          <a:p>
            <a:pPr marL="0" indent="0" algn="l" defTabSz="685800">
              <a:spcBef>
                <a:spcPts val="1400"/>
              </a:spcBef>
              <a:buNone/>
            </a:pPr>
            <a:r>
              <a:rPr lang="zh-CN" sz="1700" b="0" i="0" dirty="0">
                <a:solidFill>
                  <a:srgbClr val="000000"/>
                </a:solidFill>
                <a:latin typeface="Arial"/>
                <a:cs typeface="Arial"/>
              </a:rPr>
              <a:t>如需了解安捷伦产品的更多信息，请访问 </a:t>
            </a:r>
            <a:r>
              <a:rPr lang="zh-CN" sz="1700" b="0" i="0" dirty="0">
                <a:solidFill>
                  <a:srgbClr val="000000"/>
                </a:solidFill>
                <a:latin typeface="Arial"/>
                <a:cs typeface="Arial"/>
                <a:hlinkClick r:id="rId2"/>
              </a:rPr>
              <a:t>www.agilent.com</a:t>
            </a:r>
            <a:r>
              <a:rPr lang="zh-CN" sz="1700" b="0" i="0" dirty="0">
                <a:solidFill>
                  <a:srgbClr val="000000"/>
                </a:solidFill>
                <a:latin typeface="Arial"/>
                <a:cs typeface="Arial"/>
              </a:rPr>
              <a:t> 或 </a:t>
            </a:r>
            <a:r>
              <a:rPr lang="zh-CN" sz="1700" b="0" i="0" dirty="0">
                <a:solidFill>
                  <a:srgbClr val="000000"/>
                </a:solidFill>
                <a:latin typeface="Arial"/>
                <a:cs typeface="Arial"/>
                <a:hlinkClick r:id="rId3"/>
              </a:rPr>
              <a:t>www.agilent.com/chem/academia</a:t>
            </a:r>
            <a:endParaRPr lang="en-US" sz="1700" dirty="0"/>
          </a:p>
          <a:p>
            <a:pPr marL="0" indent="0" algn="l" defTabSz="685800">
              <a:lnSpc>
                <a:spcPct val="90000"/>
              </a:lnSpc>
              <a:spcBef>
                <a:spcPts val="1200"/>
              </a:spcBef>
              <a:buNone/>
            </a:pPr>
            <a:r>
              <a:rPr lang="zh-CN" sz="1700" b="0" i="0" dirty="0">
                <a:solidFill>
                  <a:srgbClr val="000000"/>
                </a:solidFill>
                <a:latin typeface="Arial"/>
                <a:cs typeface="Arial"/>
              </a:rPr>
              <a:t>如果对此幻灯片演示有任何疑问或建议，请联系 </a:t>
            </a:r>
            <a:r>
              <a:rPr lang="zh-CN" sz="1700" b="0" i="0" dirty="0">
                <a:solidFill>
                  <a:srgbClr val="000000"/>
                </a:solidFill>
                <a:latin typeface="Arial"/>
                <a:cs typeface="Arial"/>
                <a:hlinkClick r:id="rId4"/>
              </a:rPr>
              <a:t>academia.team@agilent.com</a:t>
            </a:r>
            <a:r>
              <a:rPr lang="zh-CN" sz="1700" b="0" i="0" dirty="0">
                <a:solidFill>
                  <a:srgbClr val="000000"/>
                </a:solidFill>
                <a:latin typeface="Arial"/>
                <a:cs typeface="Arial"/>
              </a:rPr>
              <a:t> </a:t>
            </a:r>
            <a:endParaRPr lang="en-US" sz="1700" dirty="0"/>
          </a:p>
          <a:p>
            <a:pPr marL="0" indent="0" algn="l" defTabSz="685800">
              <a:spcBef>
                <a:spcPts val="1400"/>
              </a:spcBef>
              <a:buNone/>
            </a:pPr>
            <a:r>
              <a:rPr lang="zh-CN" sz="1700" b="0" i="0" dirty="0">
                <a:solidFill>
                  <a:srgbClr val="000000"/>
                </a:solidFill>
                <a:latin typeface="Arial"/>
                <a:cs typeface="Arial"/>
              </a:rPr>
              <a:t> </a:t>
            </a:r>
            <a:endParaRPr lang="en-US" sz="1700" dirty="0"/>
          </a:p>
        </p:txBody>
      </p:sp>
      <p:graphicFrame>
        <p:nvGraphicFramePr>
          <p:cNvPr id="15" name="Table 14"/>
          <p:cNvGraphicFramePr>
            <a:graphicFrameLocks noGrp="1"/>
          </p:cNvGraphicFramePr>
          <p:nvPr>
            <p:extLst>
              <p:ext uri="{D42A27DB-BD31-4B8C-83A1-F6EECF244321}">
                <p14:modId xmlns:p14="http://schemas.microsoft.com/office/powerpoint/2010/main" val="3299541153"/>
              </p:ext>
            </p:extLst>
          </p:nvPr>
        </p:nvGraphicFramePr>
        <p:xfrm>
          <a:off x="226772" y="2328251"/>
          <a:ext cx="8562392" cy="2560320"/>
        </p:xfrm>
        <a:graphic>
          <a:graphicData uri="http://schemas.openxmlformats.org/drawingml/2006/table">
            <a:tbl>
              <a:tblPr firstRow="1" bandRow="1">
                <a:tableStyleId>{5C22544A-7EE6-4342-B048-85BDC9FD1C3A}</a:tableStyleId>
              </a:tblPr>
              <a:tblGrid>
                <a:gridCol w="1881429">
                  <a:extLst>
                    <a:ext uri="{9D8B030D-6E8A-4147-A177-3AD203B41FA5}">
                      <a16:colId xmlns:a16="http://schemas.microsoft.com/office/drawing/2014/main" val="20000"/>
                    </a:ext>
                  </a:extLst>
                </a:gridCol>
                <a:gridCol w="5388428">
                  <a:extLst>
                    <a:ext uri="{9D8B030D-6E8A-4147-A177-3AD203B41FA5}">
                      <a16:colId xmlns:a16="http://schemas.microsoft.com/office/drawing/2014/main" val="20001"/>
                    </a:ext>
                  </a:extLst>
                </a:gridCol>
                <a:gridCol w="1292535">
                  <a:extLst>
                    <a:ext uri="{9D8B030D-6E8A-4147-A177-3AD203B41FA5}">
                      <a16:colId xmlns:a16="http://schemas.microsoft.com/office/drawing/2014/main" val="20002"/>
                    </a:ext>
                  </a:extLst>
                </a:gridCol>
              </a:tblGrid>
              <a:tr h="241935">
                <a:tc>
                  <a:txBody>
                    <a:bodyPr/>
                    <a:lstStyle/>
                    <a:p>
                      <a:pPr marL="0" algn="l" defTabSz="685800">
                        <a:buNone/>
                      </a:pPr>
                      <a:r>
                        <a:rPr lang="zh-CN" sz="1200" b="1" i="0" dirty="0">
                          <a:solidFill>
                            <a:schemeClr val="lt1"/>
                          </a:solidFill>
                          <a:latin typeface="Arial"/>
                          <a:ea typeface="+mn-ea"/>
                          <a:cs typeface="+mn-cs"/>
                        </a:rPr>
                        <a:t>出版物类型</a:t>
                      </a:r>
                      <a:endParaRPr lang="en-US" sz="1200" dirty="0"/>
                    </a:p>
                  </a:txBody>
                  <a:tcPr anchor="ctr">
                    <a:solidFill>
                      <a:srgbClr val="0085D5"/>
                    </a:solidFill>
                  </a:tcPr>
                </a:tc>
                <a:tc>
                  <a:txBody>
                    <a:bodyPr/>
                    <a:lstStyle/>
                    <a:p>
                      <a:pPr marL="0" marR="0" indent="0" algn="l" defTabSz="914400">
                        <a:lnSpc>
                          <a:spcPct val="100000"/>
                        </a:lnSpc>
                        <a:spcBef>
                          <a:spcPts val="0"/>
                        </a:spcBef>
                        <a:spcAft>
                          <a:spcPts val="0"/>
                        </a:spcAft>
                        <a:buNone/>
                        <a:tabLst/>
                      </a:pPr>
                      <a:r>
                        <a:rPr lang="zh-CN" sz="1200" b="1" i="0">
                          <a:solidFill>
                            <a:schemeClr val="lt1"/>
                          </a:solidFill>
                          <a:latin typeface="Arial"/>
                          <a:ea typeface="+mn-ea"/>
                          <a:cs typeface="+mn-cs"/>
                        </a:rPr>
                        <a:t>标题</a:t>
                      </a:r>
                      <a:endParaRPr lang="en-US" sz="1200" b="1" i="0" dirty="0">
                        <a:solidFill>
                          <a:schemeClr val="bg1"/>
                        </a:solidFill>
                      </a:endParaRPr>
                    </a:p>
                  </a:txBody>
                  <a:tcPr anchor="ctr">
                    <a:solidFill>
                      <a:srgbClr val="0085D5"/>
                    </a:solidFill>
                  </a:tcPr>
                </a:tc>
                <a:tc>
                  <a:txBody>
                    <a:bodyPr/>
                    <a:lstStyle/>
                    <a:p>
                      <a:pPr marL="0" marR="0" indent="0" algn="l" defTabSz="914400">
                        <a:lnSpc>
                          <a:spcPct val="100000"/>
                        </a:lnSpc>
                        <a:spcBef>
                          <a:spcPts val="0"/>
                        </a:spcBef>
                        <a:spcAft>
                          <a:spcPts val="0"/>
                        </a:spcAft>
                        <a:buNone/>
                        <a:tabLst/>
                      </a:pPr>
                      <a:r>
                        <a:rPr lang="zh-CN" sz="1200" b="1" i="0">
                          <a:solidFill>
                            <a:schemeClr val="lt1"/>
                          </a:solidFill>
                          <a:latin typeface="Arial"/>
                          <a:ea typeface="+mn-ea"/>
                          <a:cs typeface="+mn-cs"/>
                        </a:rPr>
                        <a:t>出版号</a:t>
                      </a:r>
                    </a:p>
                  </a:txBody>
                  <a:tcPr anchor="ctr">
                    <a:solidFill>
                      <a:srgbClr val="0085D5"/>
                    </a:solidFill>
                  </a:tcPr>
                </a:tc>
                <a:extLst>
                  <a:ext uri="{0D108BD9-81ED-4DB2-BD59-A6C34878D82A}">
                    <a16:rowId xmlns:a16="http://schemas.microsoft.com/office/drawing/2014/main" val="10000"/>
                  </a:ext>
                </a:extLst>
              </a:tr>
              <a:tr h="241935">
                <a:tc>
                  <a:txBody>
                    <a:bodyPr/>
                    <a:lstStyle/>
                    <a:p>
                      <a:pPr marL="0" algn="l" defTabSz="685800">
                        <a:buNone/>
                      </a:pPr>
                      <a:r>
                        <a:rPr lang="zh-CN" sz="1200" b="0" i="0" dirty="0">
                          <a:solidFill>
                            <a:srgbClr val="4D4D4D"/>
                          </a:solidFill>
                          <a:latin typeface="Arial"/>
                          <a:ea typeface="+mn-ea"/>
                          <a:cs typeface="+mn-cs"/>
                        </a:rPr>
                        <a:t>手册</a:t>
                      </a:r>
                      <a:endParaRPr lang="en-US" sz="1200" dirty="0">
                        <a:solidFill>
                          <a:srgbClr val="4D4D4D"/>
                        </a:solidFill>
                      </a:endParaRPr>
                    </a:p>
                  </a:txBody>
                  <a:tcPr anchor="ctr"/>
                </a:tc>
                <a:tc>
                  <a:txBody>
                    <a:bodyPr/>
                    <a:lstStyle/>
                    <a:p>
                      <a:pPr marL="0" marR="0" indent="0" algn="l" defTabSz="914400">
                        <a:lnSpc>
                          <a:spcPct val="100000"/>
                        </a:lnSpc>
                        <a:spcBef>
                          <a:spcPts val="0"/>
                        </a:spcBef>
                        <a:spcAft>
                          <a:spcPts val="0"/>
                        </a:spcAft>
                        <a:buNone/>
                        <a:tabLst/>
                      </a:pPr>
                      <a:r>
                        <a:rPr lang="zh-CN" sz="1200" b="0" i="0" dirty="0">
                          <a:solidFill>
                            <a:srgbClr val="000000"/>
                          </a:solidFill>
                          <a:latin typeface="Arial"/>
                          <a:ea typeface="+mn-ea"/>
                          <a:cs typeface="+mn-cs"/>
                          <a:hlinkClick r:id="rId5"/>
                        </a:rPr>
                        <a:t>Agilent 7000 系列三重四极杆气质联用系统操作手册</a:t>
                      </a:r>
                      <a:endParaRPr lang="en-US" sz="1200" dirty="0">
                        <a:solidFill>
                          <a:schemeClr val="tx2"/>
                        </a:solidFill>
                      </a:endParaRPr>
                    </a:p>
                  </a:txBody>
                  <a:tcPr anchor="ctr"/>
                </a:tc>
                <a:tc>
                  <a:txBody>
                    <a:bodyPr/>
                    <a:lstStyle/>
                    <a:p>
                      <a:pPr marL="0" marR="0" indent="0" algn="l" defTabSz="914400">
                        <a:lnSpc>
                          <a:spcPct val="100000"/>
                        </a:lnSpc>
                        <a:spcBef>
                          <a:spcPts val="0"/>
                        </a:spcBef>
                        <a:spcAft>
                          <a:spcPts val="0"/>
                        </a:spcAft>
                        <a:buNone/>
                        <a:tabLst/>
                      </a:pPr>
                      <a:r>
                        <a:rPr lang="zh-CN" sz="1200" b="0" i="0">
                          <a:solidFill>
                            <a:srgbClr val="4D4D4D"/>
                          </a:solidFill>
                          <a:latin typeface="Arial"/>
                          <a:ea typeface="+mn-ea"/>
                          <a:cs typeface="+mn-cs"/>
                        </a:rPr>
                        <a:t>G7000-90044</a:t>
                      </a:r>
                    </a:p>
                  </a:txBody>
                  <a:tcPr anchor="ctr"/>
                </a:tc>
                <a:extLst>
                  <a:ext uri="{0D108BD9-81ED-4DB2-BD59-A6C34878D82A}">
                    <a16:rowId xmlns:a16="http://schemas.microsoft.com/office/drawing/2014/main" val="10001"/>
                  </a:ext>
                </a:extLst>
              </a:tr>
              <a:tr h="241935">
                <a:tc>
                  <a:txBody>
                    <a:bodyPr/>
                    <a:lstStyle/>
                    <a:p>
                      <a:pPr marL="0" algn="l" defTabSz="685800">
                        <a:buNone/>
                      </a:pPr>
                      <a:r>
                        <a:rPr lang="zh-CN" sz="1200" b="0" i="0">
                          <a:solidFill>
                            <a:srgbClr val="4D4D4D"/>
                          </a:solidFill>
                          <a:latin typeface="Arial"/>
                          <a:ea typeface="+mn-ea"/>
                          <a:cs typeface="+mn-cs"/>
                        </a:rPr>
                        <a:t>指南</a:t>
                      </a:r>
                      <a:endParaRPr lang="en-US" sz="1200" dirty="0">
                        <a:solidFill>
                          <a:srgbClr val="4D4D4D"/>
                        </a:solidFill>
                      </a:endParaRPr>
                    </a:p>
                  </a:txBody>
                  <a:tcPr anchor="ctr"/>
                </a:tc>
                <a:tc>
                  <a:txBody>
                    <a:bodyPr/>
                    <a:lstStyle/>
                    <a:p>
                      <a:pPr marL="0" marR="0" indent="0" algn="l" defTabSz="914400">
                        <a:lnSpc>
                          <a:spcPct val="100000"/>
                        </a:lnSpc>
                        <a:spcBef>
                          <a:spcPts val="0"/>
                        </a:spcBef>
                        <a:spcAft>
                          <a:spcPts val="0"/>
                        </a:spcAft>
                        <a:buNone/>
                        <a:tabLst/>
                      </a:pPr>
                      <a:r>
                        <a:rPr lang="zh-CN" sz="1200" b="0" i="0">
                          <a:solidFill>
                            <a:srgbClr val="000000"/>
                          </a:solidFill>
                          <a:latin typeface="Arial"/>
                          <a:ea typeface="+mn-ea"/>
                          <a:cs typeface="+mn-cs"/>
                          <a:hlinkClick r:id="rId6"/>
                        </a:rPr>
                        <a:t>Agilent 6100 系列四极杆液质联用系统 — 概念指南</a:t>
                      </a:r>
                      <a:endParaRPr lang="en-US" sz="1200" dirty="0">
                        <a:solidFill>
                          <a:schemeClr val="tx2"/>
                        </a:solidFill>
                      </a:endParaRPr>
                    </a:p>
                  </a:txBody>
                  <a:tcPr anchor="ctr"/>
                </a:tc>
                <a:tc>
                  <a:txBody>
                    <a:bodyPr/>
                    <a:lstStyle/>
                    <a:p>
                      <a:pPr marL="0" marR="0" indent="0" algn="l" defTabSz="914400">
                        <a:lnSpc>
                          <a:spcPct val="100000"/>
                        </a:lnSpc>
                        <a:spcBef>
                          <a:spcPts val="0"/>
                        </a:spcBef>
                        <a:spcAft>
                          <a:spcPts val="0"/>
                        </a:spcAft>
                        <a:buNone/>
                        <a:tabLst/>
                      </a:pPr>
                      <a:r>
                        <a:rPr lang="zh-CN" sz="1200" b="0" i="0">
                          <a:solidFill>
                            <a:srgbClr val="4D4D4D"/>
                          </a:solidFill>
                          <a:latin typeface="Arial"/>
                          <a:ea typeface="+mn-ea"/>
                          <a:cs typeface="+mn-cs"/>
                        </a:rPr>
                        <a:t>G1960-90083</a:t>
                      </a:r>
                    </a:p>
                  </a:txBody>
                  <a:tcPr anchor="ctr"/>
                </a:tc>
                <a:extLst>
                  <a:ext uri="{0D108BD9-81ED-4DB2-BD59-A6C34878D82A}">
                    <a16:rowId xmlns:a16="http://schemas.microsoft.com/office/drawing/2014/main" val="10002"/>
                  </a:ext>
                </a:extLst>
              </a:tr>
              <a:tr h="241935">
                <a:tc>
                  <a:txBody>
                    <a:bodyPr/>
                    <a:lstStyle/>
                    <a:p>
                      <a:pPr marL="0" algn="l" defTabSz="685800">
                        <a:buNone/>
                      </a:pPr>
                      <a:r>
                        <a:rPr lang="zh-CN" sz="1200" b="0" i="0" dirty="0">
                          <a:solidFill>
                            <a:srgbClr val="4D4D4D"/>
                          </a:solidFill>
                          <a:latin typeface="Arial"/>
                          <a:ea typeface="+mn-ea"/>
                          <a:cs typeface="+mn-cs"/>
                        </a:rPr>
                        <a:t>技术</a:t>
                      </a:r>
                      <a:r>
                        <a:rPr lang="zh-CN" sz="1200" b="0" i="0" baseline="0" dirty="0">
                          <a:solidFill>
                            <a:srgbClr val="4D4D4D"/>
                          </a:solidFill>
                          <a:latin typeface="Arial"/>
                          <a:ea typeface="+mn-ea"/>
                          <a:cs typeface="+mn-cs"/>
                        </a:rPr>
                        <a:t>概述</a:t>
                      </a:r>
                      <a:endParaRPr lang="en-US" sz="1200" dirty="0">
                        <a:solidFill>
                          <a:srgbClr val="4D4D4D"/>
                        </a:solidFill>
                      </a:endParaRPr>
                    </a:p>
                  </a:txBody>
                  <a:tcPr anchor="ctr"/>
                </a:tc>
                <a:tc>
                  <a:txBody>
                    <a:bodyPr/>
                    <a:lstStyle/>
                    <a:p>
                      <a:pPr marL="0" marR="0" indent="0" algn="l" defTabSz="914400">
                        <a:lnSpc>
                          <a:spcPct val="100000"/>
                        </a:lnSpc>
                        <a:spcBef>
                          <a:spcPts val="0"/>
                        </a:spcBef>
                        <a:spcAft>
                          <a:spcPts val="0"/>
                        </a:spcAft>
                        <a:buNone/>
                        <a:tabLst/>
                      </a:pPr>
                      <a:r>
                        <a:rPr lang="zh-CN" sz="1200" b="0" i="0" dirty="0">
                          <a:solidFill>
                            <a:srgbClr val="4D4D4D"/>
                          </a:solidFill>
                          <a:latin typeface="Arial"/>
                          <a:ea typeface="+mn-ea"/>
                          <a:cs typeface="+mn-cs"/>
                          <a:hlinkClick r:id="rId7"/>
                        </a:rPr>
                        <a:t>飞行时间</a:t>
                      </a:r>
                      <a:r>
                        <a:rPr lang="zh-CN" sz="1200" b="0" i="0" baseline="0" dirty="0">
                          <a:solidFill>
                            <a:srgbClr val="4D4D4D"/>
                          </a:solidFill>
                          <a:latin typeface="Arial"/>
                          <a:ea typeface="+mn-ea"/>
                          <a:cs typeface="+mn-cs"/>
                          <a:hlinkClick r:id="rId7"/>
                        </a:rPr>
                        <a:t>质谱</a:t>
                      </a:r>
                      <a:endParaRPr lang="en-US" sz="1200" dirty="0">
                        <a:solidFill>
                          <a:srgbClr val="4D4D4D"/>
                        </a:solidFill>
                      </a:endParaRPr>
                    </a:p>
                  </a:txBody>
                  <a:tcPr anchor="ctr"/>
                </a:tc>
                <a:tc>
                  <a:txBody>
                    <a:bodyPr/>
                    <a:lstStyle/>
                    <a:p>
                      <a:pPr marL="0" marR="0" indent="0" algn="l" defTabSz="914400">
                        <a:lnSpc>
                          <a:spcPct val="100000"/>
                        </a:lnSpc>
                        <a:spcBef>
                          <a:spcPts val="0"/>
                        </a:spcBef>
                        <a:spcAft>
                          <a:spcPts val="0"/>
                        </a:spcAft>
                        <a:buNone/>
                        <a:tabLst/>
                      </a:pPr>
                      <a:r>
                        <a:rPr lang="zh-CN" sz="1200" b="0" i="0" kern="1200" dirty="0">
                          <a:solidFill>
                            <a:srgbClr val="4D4D4D"/>
                          </a:solidFill>
                          <a:latin typeface="Arial"/>
                          <a:ea typeface="+mn-ea"/>
                          <a:cs typeface="+mn-cs"/>
                        </a:rPr>
                        <a:t>5990-9207EN </a:t>
                      </a:r>
                    </a:p>
                  </a:txBody>
                  <a:tcPr anchor="ctr"/>
                </a:tc>
                <a:extLst>
                  <a:ext uri="{0D108BD9-81ED-4DB2-BD59-A6C34878D82A}">
                    <a16:rowId xmlns:a16="http://schemas.microsoft.com/office/drawing/2014/main" val="10004"/>
                  </a:ext>
                </a:extLst>
              </a:tr>
              <a:tr h="0">
                <a:tc>
                  <a:txBody>
                    <a:bodyPr/>
                    <a:lstStyle/>
                    <a:p>
                      <a:pPr marL="0" algn="l" defTabSz="685800">
                        <a:buNone/>
                      </a:pPr>
                      <a:r>
                        <a:rPr lang="zh-CN" sz="1200" b="0" i="0" dirty="0">
                          <a:solidFill>
                            <a:srgbClr val="4D4D4D"/>
                          </a:solidFill>
                          <a:latin typeface="Arial"/>
                          <a:ea typeface="+mn-ea"/>
                          <a:cs typeface="+mn-cs"/>
                        </a:rPr>
                        <a:t>应用</a:t>
                      </a:r>
                      <a:endParaRPr lang="en-US" sz="1200" dirty="0">
                        <a:solidFill>
                          <a:srgbClr val="4D4D4D"/>
                        </a:solidFill>
                      </a:endParaRPr>
                    </a:p>
                  </a:txBody>
                  <a:tcPr anchor="ctr"/>
                </a:tc>
                <a:tc>
                  <a:txBody>
                    <a:bodyPr/>
                    <a:lstStyle/>
                    <a:p>
                      <a:r>
                        <a:rPr lang="de-AT" sz="1200" dirty="0">
                          <a:solidFill>
                            <a:schemeClr val="accent2">
                              <a:lumMod val="75000"/>
                            </a:schemeClr>
                          </a:solidFill>
                          <a:hlinkClick r:id="rId8"/>
                        </a:rPr>
                        <a:t>Identification and Fragmentation of</a:t>
                      </a:r>
                      <a:r>
                        <a:rPr lang="de-AT" sz="1200" baseline="0" dirty="0">
                          <a:solidFill>
                            <a:schemeClr val="accent2">
                              <a:lumMod val="75000"/>
                            </a:schemeClr>
                          </a:solidFill>
                          <a:hlinkClick r:id="rId8"/>
                        </a:rPr>
                        <a:t> </a:t>
                      </a:r>
                      <a:r>
                        <a:rPr lang="de-AT" sz="1200" dirty="0">
                          <a:solidFill>
                            <a:schemeClr val="accent2">
                              <a:lumMod val="75000"/>
                            </a:schemeClr>
                          </a:solidFill>
                          <a:hlinkClick r:id="rId8"/>
                        </a:rPr>
                        <a:t>Sucralose Using Accurate-Mass</a:t>
                      </a:r>
                      <a:r>
                        <a:rPr lang="de-AT" sz="1200" baseline="0" dirty="0">
                          <a:solidFill>
                            <a:schemeClr val="accent2">
                              <a:lumMod val="75000"/>
                            </a:schemeClr>
                          </a:solidFill>
                          <a:hlinkClick r:id="rId8"/>
                        </a:rPr>
                        <a:t> </a:t>
                      </a:r>
                      <a:r>
                        <a:rPr lang="de-AT" sz="1200" dirty="0">
                          <a:solidFill>
                            <a:schemeClr val="accent2">
                              <a:lumMod val="75000"/>
                            </a:schemeClr>
                          </a:solidFill>
                          <a:hlinkClick r:id="rId8"/>
                        </a:rPr>
                        <a:t>Q-TOF LC/MS and Molecular</a:t>
                      </a:r>
                      <a:r>
                        <a:rPr lang="de-AT" sz="1200" baseline="0" dirty="0">
                          <a:solidFill>
                            <a:schemeClr val="accent2">
                              <a:lumMod val="75000"/>
                            </a:schemeClr>
                          </a:solidFill>
                          <a:hlinkClick r:id="rId8"/>
                        </a:rPr>
                        <a:t> </a:t>
                      </a:r>
                      <a:r>
                        <a:rPr lang="de-AT" sz="1200" dirty="0">
                          <a:solidFill>
                            <a:schemeClr val="accent2">
                              <a:lumMod val="75000"/>
                            </a:schemeClr>
                          </a:solidFill>
                          <a:hlinkClick r:id="rId8"/>
                        </a:rPr>
                        <a:t>Structure Correlator Software</a:t>
                      </a:r>
                      <a:r>
                        <a:rPr lang="en-US" sz="1200" dirty="0">
                          <a:solidFill>
                            <a:schemeClr val="accent2">
                              <a:lumMod val="75000"/>
                            </a:schemeClr>
                          </a:solidFill>
                        </a:rPr>
                        <a:t> </a:t>
                      </a:r>
                    </a:p>
                  </a:txBody>
                  <a:tcPr anchor="ctr"/>
                </a:tc>
                <a:tc>
                  <a:txBody>
                    <a:bodyPr/>
                    <a:lstStyle/>
                    <a:p>
                      <a:pPr marL="0" marR="0" indent="0" algn="l" defTabSz="914400">
                        <a:lnSpc>
                          <a:spcPct val="100000"/>
                        </a:lnSpc>
                        <a:spcBef>
                          <a:spcPts val="0"/>
                        </a:spcBef>
                        <a:spcAft>
                          <a:spcPts val="0"/>
                        </a:spcAft>
                        <a:buNone/>
                        <a:tabLst/>
                      </a:pPr>
                      <a:r>
                        <a:rPr lang="zh-CN" sz="1200" b="0" i="0" kern="1200" dirty="0">
                          <a:solidFill>
                            <a:srgbClr val="4D4D4D"/>
                          </a:solidFill>
                          <a:latin typeface="Arial"/>
                          <a:ea typeface="+mn-ea"/>
                          <a:cs typeface="+mn-cs"/>
                        </a:rPr>
                        <a:t>59</a:t>
                      </a:r>
                      <a:r>
                        <a:rPr lang="de-AT" altLang="zh-CN" sz="1200" b="0" i="0" kern="1200" dirty="0">
                          <a:solidFill>
                            <a:srgbClr val="4D4D4D"/>
                          </a:solidFill>
                          <a:latin typeface="Arial"/>
                          <a:ea typeface="+mn-ea"/>
                          <a:cs typeface="+mn-cs"/>
                        </a:rPr>
                        <a:t>91</a:t>
                      </a:r>
                      <a:r>
                        <a:rPr lang="zh-CN" sz="1200" b="0" i="0" kern="1200" dirty="0">
                          <a:solidFill>
                            <a:srgbClr val="4D4D4D"/>
                          </a:solidFill>
                          <a:latin typeface="Arial"/>
                          <a:ea typeface="+mn-ea"/>
                          <a:cs typeface="+mn-cs"/>
                        </a:rPr>
                        <a:t>-</a:t>
                      </a:r>
                      <a:r>
                        <a:rPr lang="de-AT" altLang="zh-CN" sz="1200" b="0" i="0" kern="1200" dirty="0">
                          <a:solidFill>
                            <a:srgbClr val="4D4D4D"/>
                          </a:solidFill>
                          <a:latin typeface="Arial"/>
                          <a:ea typeface="+mn-ea"/>
                          <a:cs typeface="+mn-cs"/>
                        </a:rPr>
                        <a:t>4066</a:t>
                      </a:r>
                      <a:r>
                        <a:rPr lang="zh-CN" sz="1200" b="0" i="0" kern="1200" dirty="0">
                          <a:solidFill>
                            <a:srgbClr val="4D4D4D"/>
                          </a:solidFill>
                          <a:latin typeface="Arial"/>
                          <a:ea typeface="+mn-ea"/>
                          <a:cs typeface="+mn-cs"/>
                        </a:rPr>
                        <a:t>EN</a:t>
                      </a:r>
                      <a:endParaRPr lang="en-US" sz="1200" kern="1200" dirty="0">
                        <a:solidFill>
                          <a:srgbClr val="4D4D4D"/>
                        </a:solidFill>
                        <a:latin typeface="+mn-lt"/>
                        <a:ea typeface="+mn-ea"/>
                        <a:cs typeface="+mn-cs"/>
                      </a:endParaRPr>
                    </a:p>
                  </a:txBody>
                  <a:tcPr anchor="ctr"/>
                </a:tc>
                <a:extLst>
                  <a:ext uri="{0D108BD9-81ED-4DB2-BD59-A6C34878D82A}">
                    <a16:rowId xmlns:a16="http://schemas.microsoft.com/office/drawing/2014/main" val="10005"/>
                  </a:ext>
                </a:extLst>
              </a:tr>
              <a:tr h="0">
                <a:tc>
                  <a:txBody>
                    <a:bodyPr/>
                    <a:lstStyle/>
                    <a:p>
                      <a:pPr marL="0" algn="l" defTabSz="685800">
                        <a:buNone/>
                      </a:pPr>
                      <a:r>
                        <a:rPr lang="zh-CN" sz="1200" b="0" i="0">
                          <a:solidFill>
                            <a:srgbClr val="4D4D4D"/>
                          </a:solidFill>
                          <a:latin typeface="Arial"/>
                          <a:ea typeface="+mn-ea"/>
                          <a:cs typeface="+mn-cs"/>
                        </a:rPr>
                        <a:t>应用</a:t>
                      </a:r>
                      <a:endParaRPr lang="en-US" sz="1200" dirty="0">
                        <a:solidFill>
                          <a:srgbClr val="4D4D4D"/>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9"/>
                        </a:rPr>
                        <a:t>Accurate-Mass LC/TOF-MS for Molecular Weight Confirmation of Intact Proteins</a:t>
                      </a:r>
                      <a:r>
                        <a:rPr lang="en-US" sz="1200" dirty="0"/>
                        <a:t> </a:t>
                      </a:r>
                      <a:r>
                        <a:rPr lang="en-US" sz="800" dirty="0">
                          <a:solidFill>
                            <a:schemeClr val="bg1">
                              <a:lumMod val="50000"/>
                            </a:schemeClr>
                          </a:solidFill>
                        </a:rPr>
                        <a:t>For Research Use Only. Not for use in diagnostic procedures</a:t>
                      </a:r>
                      <a:r>
                        <a:rPr lang="en-US" sz="800" dirty="0">
                          <a:solidFill>
                            <a:schemeClr val="accent2">
                              <a:lumMod val="75000"/>
                            </a:schemeClr>
                          </a:solidFill>
                        </a:rPr>
                        <a:t>.</a:t>
                      </a:r>
                      <a:endParaRPr lang="en-US" sz="1200" dirty="0">
                        <a:solidFill>
                          <a:schemeClr val="accent2">
                            <a:lumMod val="75000"/>
                          </a:schemeClr>
                        </a:solidFill>
                      </a:endParaRPr>
                    </a:p>
                  </a:txBody>
                  <a:tcPr anchor="ctr"/>
                </a:tc>
                <a:tc>
                  <a:txBody>
                    <a:bodyPr/>
                    <a:lstStyle/>
                    <a:p>
                      <a:pPr marL="0" algn="l" defTabSz="685800">
                        <a:buNone/>
                      </a:pPr>
                      <a:r>
                        <a:rPr lang="zh-CN" sz="1200" b="0" i="0" dirty="0">
                          <a:solidFill>
                            <a:srgbClr val="4D4D4D"/>
                          </a:solidFill>
                          <a:latin typeface="Arial"/>
                          <a:ea typeface="+mn-ea"/>
                          <a:cs typeface="+mn-cs"/>
                        </a:rPr>
                        <a:t>59</a:t>
                      </a:r>
                      <a:r>
                        <a:rPr lang="de-AT" altLang="zh-CN" sz="1200" b="0" i="0" dirty="0">
                          <a:solidFill>
                            <a:srgbClr val="4D4D4D"/>
                          </a:solidFill>
                          <a:latin typeface="Arial"/>
                          <a:ea typeface="+mn-ea"/>
                          <a:cs typeface="+mn-cs"/>
                        </a:rPr>
                        <a:t>89</a:t>
                      </a:r>
                      <a:r>
                        <a:rPr lang="zh-CN" sz="1200" b="0" i="0" dirty="0">
                          <a:solidFill>
                            <a:srgbClr val="4D4D4D"/>
                          </a:solidFill>
                          <a:latin typeface="Arial"/>
                          <a:ea typeface="+mn-ea"/>
                          <a:cs typeface="+mn-cs"/>
                        </a:rPr>
                        <a:t>-</a:t>
                      </a:r>
                      <a:r>
                        <a:rPr lang="de-AT" altLang="zh-CN" sz="1200" b="0" i="0" dirty="0">
                          <a:solidFill>
                            <a:srgbClr val="4D4D4D"/>
                          </a:solidFill>
                          <a:latin typeface="Arial"/>
                          <a:ea typeface="+mn-ea"/>
                          <a:cs typeface="+mn-cs"/>
                        </a:rPr>
                        <a:t>7406</a:t>
                      </a:r>
                      <a:r>
                        <a:rPr lang="zh-CN" sz="1200" b="0" i="0" dirty="0">
                          <a:solidFill>
                            <a:srgbClr val="4D4D4D"/>
                          </a:solidFill>
                          <a:latin typeface="Arial"/>
                          <a:ea typeface="+mn-ea"/>
                          <a:cs typeface="+mn-cs"/>
                        </a:rPr>
                        <a:t>EN</a:t>
                      </a:r>
                      <a:endParaRPr lang="en-US" sz="1200" dirty="0">
                        <a:solidFill>
                          <a:srgbClr val="4D4D4D"/>
                        </a:solidFill>
                      </a:endParaRPr>
                    </a:p>
                  </a:txBody>
                  <a:tcPr anchor="ctr"/>
                </a:tc>
                <a:extLst>
                  <a:ext uri="{0D108BD9-81ED-4DB2-BD59-A6C34878D82A}">
                    <a16:rowId xmlns:a16="http://schemas.microsoft.com/office/drawing/2014/main" val="10006"/>
                  </a:ext>
                </a:extLst>
              </a:tr>
              <a:tr h="0">
                <a:tc>
                  <a:txBody>
                    <a:bodyPr/>
                    <a:lstStyle/>
                    <a:p>
                      <a:r>
                        <a:rPr lang="zh-CN" altLang="en-US" sz="1200" dirty="0">
                          <a:solidFill>
                            <a:srgbClr val="4D4D4D"/>
                          </a:solidFill>
                        </a:rPr>
                        <a:t>视频</a:t>
                      </a:r>
                      <a:endParaRPr lang="en-US" sz="1200" dirty="0">
                        <a:solidFill>
                          <a:srgbClr val="4D4D4D"/>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hlinkClick r:id="rId10"/>
                        </a:rPr>
                        <a:t>www.agilent.com/chem/teachingresources</a:t>
                      </a:r>
                      <a:r>
                        <a:rPr lang="en-US" sz="1200" kern="1200" dirty="0">
                          <a:solidFill>
                            <a:schemeClr val="dk1"/>
                          </a:solidFill>
                          <a:effectLst/>
                          <a:latin typeface="+mn-lt"/>
                          <a:ea typeface="+mn-ea"/>
                          <a:cs typeface="+mn-cs"/>
                        </a:rPr>
                        <a:t> </a:t>
                      </a:r>
                    </a:p>
                  </a:txBody>
                  <a:tcPr anchor="ctr"/>
                </a:tc>
                <a:tc>
                  <a:txBody>
                    <a:bodyPr/>
                    <a:lstStyle/>
                    <a:p>
                      <a:pPr marL="0" algn="l" defTabSz="685800">
                        <a:buNone/>
                      </a:pPr>
                      <a:endParaRPr lang="en-US" sz="1200" dirty="0">
                        <a:solidFill>
                          <a:srgbClr val="4D4D4D"/>
                        </a:solidFill>
                      </a:endParaRPr>
                    </a:p>
                  </a:txBody>
                  <a:tcPr anchor="ctr"/>
                </a:tc>
                <a:extLst>
                  <a:ext uri="{0D108BD9-81ED-4DB2-BD59-A6C34878D82A}">
                    <a16:rowId xmlns:a16="http://schemas.microsoft.com/office/drawing/2014/main" val="10007"/>
                  </a:ext>
                </a:extLst>
              </a:tr>
              <a:tr h="0">
                <a:tc>
                  <a:txBody>
                    <a:bodyPr/>
                    <a:lstStyle/>
                    <a:p>
                      <a:r>
                        <a:rPr lang="zh-CN" altLang="en-US" sz="1200" dirty="0">
                          <a:solidFill>
                            <a:srgbClr val="4D4D4D"/>
                          </a:solidFill>
                        </a:rPr>
                        <a:t>图片</a:t>
                      </a:r>
                      <a:endParaRPr lang="en-US" sz="1200" dirty="0">
                        <a:solidFill>
                          <a:srgbClr val="4D4D4D"/>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hlinkClick r:id="rId10"/>
                        </a:rPr>
                        <a:t>www.agilent.com/chem/teachingresources</a:t>
                      </a:r>
                      <a:r>
                        <a:rPr lang="en-US" sz="1200" kern="1200" dirty="0">
                          <a:solidFill>
                            <a:schemeClr val="dk1"/>
                          </a:solidFill>
                          <a:effectLst/>
                          <a:latin typeface="+mn-lt"/>
                          <a:ea typeface="+mn-ea"/>
                          <a:cs typeface="+mn-cs"/>
                        </a:rPr>
                        <a:t> </a:t>
                      </a:r>
                    </a:p>
                  </a:txBody>
                  <a:tcPr anchor="ctr"/>
                </a:tc>
                <a:tc>
                  <a:txBody>
                    <a:bodyPr/>
                    <a:lstStyle/>
                    <a:p>
                      <a:pPr marL="0" algn="l" defTabSz="685800">
                        <a:buNone/>
                      </a:pPr>
                      <a:endParaRPr lang="en-US" sz="1200" dirty="0">
                        <a:solidFill>
                          <a:srgbClr val="4D4D4D"/>
                        </a:solidFill>
                      </a:endParaRPr>
                    </a:p>
                  </a:txBody>
                  <a:tcPr anchor="ctr"/>
                </a:tc>
                <a:extLst>
                  <a:ext uri="{0D108BD9-81ED-4DB2-BD59-A6C34878D82A}">
                    <a16:rowId xmlns:a16="http://schemas.microsoft.com/office/drawing/2014/main" val="10008"/>
                  </a:ext>
                </a:extLst>
              </a:tr>
            </a:tbl>
          </a:graphicData>
        </a:graphic>
      </p:graphicFrame>
      <p:grpSp>
        <p:nvGrpSpPr>
          <p:cNvPr id="16" name="Group 15"/>
          <p:cNvGrpSpPr/>
          <p:nvPr/>
        </p:nvGrpSpPr>
        <p:grpSpPr>
          <a:xfrm>
            <a:off x="0" y="6085641"/>
            <a:ext cx="619067" cy="246221"/>
            <a:chOff x="1689099" y="6028267"/>
            <a:chExt cx="1087983" cy="246221"/>
          </a:xfrm>
        </p:grpSpPr>
        <p:sp>
          <p:nvSpPr>
            <p:cNvPr id="17" name="Action Button: Custom 16">
              <a:hlinkClick r:id="rId11"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hevron 17">
              <a:hlinkClick r:id="rId11"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Chevron 18">
              <a:hlinkClick r:id="rId11"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hlinkClick r:id="rId11"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2242195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6126" y="6010479"/>
            <a:ext cx="3026228" cy="276999"/>
          </a:xfrm>
          <a:prstGeom prst="rect">
            <a:avLst/>
          </a:prstGeom>
          <a:noFill/>
        </p:spPr>
        <p:txBody>
          <a:bodyPr wrap="square" rtlCol="0">
            <a:spAutoFit/>
          </a:bodyPr>
          <a:lstStyle/>
          <a:p>
            <a:pPr algn="l" defTabSz="914400">
              <a:buNone/>
            </a:pPr>
            <a:r>
              <a:rPr lang="zh-CN" sz="1200" b="0" i="0">
                <a:solidFill>
                  <a:srgbClr val="FFFFFF"/>
                </a:solidFill>
                <a:latin typeface="Arial"/>
                <a:ea typeface="+mn-ea"/>
                <a:cs typeface="+mn-cs"/>
              </a:rPr>
              <a:t>出版号 5991-5857CHCN</a:t>
            </a:r>
            <a:endParaRPr lang="en-US" sz="1200"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685800">
              <a:spcBef>
                <a:spcPct val="0"/>
              </a:spcBef>
              <a:spcAft>
                <a:spcPts val="300"/>
              </a:spcAft>
              <a:buNone/>
            </a:pPr>
            <a:r>
              <a:rPr lang="zh-CN" sz="3400" b="0" i="0">
                <a:solidFill>
                  <a:srgbClr val="000000"/>
                </a:solidFill>
                <a:latin typeface="Arial Narrow"/>
                <a:ea typeface="+mj-ea"/>
                <a:cs typeface="Arial Narrow"/>
              </a:rPr>
              <a:t>缩写词</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7952529"/>
              </p:ext>
            </p:extLst>
          </p:nvPr>
        </p:nvGraphicFramePr>
        <p:xfrm>
          <a:off x="228600" y="1508400"/>
          <a:ext cx="4140000" cy="4594320"/>
        </p:xfrm>
        <a:graphic>
          <a:graphicData uri="http://schemas.openxmlformats.org/drawingml/2006/table">
            <a:tbl>
              <a:tblPr firstRow="1" bandRow="1">
                <a:tableStyleId>{5C22544A-7EE6-4342-B048-85BDC9FD1C3A}</a:tableStyleId>
              </a:tblPr>
              <a:tblGrid>
                <a:gridCol w="1174812">
                  <a:extLst>
                    <a:ext uri="{9D8B030D-6E8A-4147-A177-3AD203B41FA5}">
                      <a16:colId xmlns:a16="http://schemas.microsoft.com/office/drawing/2014/main" val="20000"/>
                    </a:ext>
                  </a:extLst>
                </a:gridCol>
                <a:gridCol w="2965188">
                  <a:extLst>
                    <a:ext uri="{9D8B030D-6E8A-4147-A177-3AD203B41FA5}">
                      <a16:colId xmlns:a16="http://schemas.microsoft.com/office/drawing/2014/main" val="20001"/>
                    </a:ext>
                  </a:extLst>
                </a:gridCol>
              </a:tblGrid>
              <a:tr h="137160">
                <a:tc>
                  <a:txBody>
                    <a:bodyPr/>
                    <a:lstStyle/>
                    <a:p>
                      <a:pPr marL="0" algn="l" defTabSz="685800">
                        <a:buNone/>
                      </a:pPr>
                      <a:r>
                        <a:rPr lang="zh-CN" sz="1200" b="1" i="0" dirty="0">
                          <a:solidFill>
                            <a:schemeClr val="lt1"/>
                          </a:solidFill>
                          <a:latin typeface="Arial"/>
                          <a:ea typeface="+mn-ea"/>
                          <a:cs typeface="+mn-cs"/>
                        </a:rPr>
                        <a:t>缩写</a:t>
                      </a:r>
                      <a:endParaRPr lang="en-US" sz="1200" b="0" dirty="0">
                        <a:solidFill>
                          <a:schemeClr val="tx2"/>
                        </a:solidFill>
                      </a:endParaRPr>
                    </a:p>
                  </a:txBody>
                  <a:tcPr>
                    <a:solidFill>
                      <a:srgbClr val="0085D5"/>
                    </a:solidFill>
                  </a:tcPr>
                </a:tc>
                <a:tc>
                  <a:txBody>
                    <a:bodyPr/>
                    <a:lstStyle/>
                    <a:p>
                      <a:pPr marL="0" algn="l" defTabSz="685800">
                        <a:buNone/>
                      </a:pPr>
                      <a:r>
                        <a:rPr lang="zh-CN" sz="1200" b="1" i="0">
                          <a:solidFill>
                            <a:srgbClr val="FFFFFF"/>
                          </a:solidFill>
                          <a:latin typeface="Arial"/>
                          <a:ea typeface="+mn-ea"/>
                          <a:cs typeface="+mn-cs"/>
                        </a:rPr>
                        <a:t>定义</a:t>
                      </a:r>
                      <a:endParaRPr lang="en-US" sz="1200" dirty="0">
                        <a:solidFill>
                          <a:schemeClr val="bg2"/>
                        </a:solidFill>
                      </a:endParaRPr>
                    </a:p>
                  </a:txBody>
                  <a:tcPr>
                    <a:solidFill>
                      <a:srgbClr val="0085D5"/>
                    </a:solidFill>
                  </a:tcPr>
                </a:tc>
                <a:extLst>
                  <a:ext uri="{0D108BD9-81ED-4DB2-BD59-A6C34878D82A}">
                    <a16:rowId xmlns:a16="http://schemas.microsoft.com/office/drawing/2014/main" val="10000"/>
                  </a:ext>
                </a:extLst>
              </a:tr>
              <a:tr h="360000">
                <a:tc>
                  <a:txBody>
                    <a:bodyPr/>
                    <a:lstStyle/>
                    <a:p>
                      <a:pPr marL="0" marR="0" indent="0" algn="l" defTabSz="685800">
                        <a:lnSpc>
                          <a:spcPct val="100000"/>
                        </a:lnSpc>
                        <a:spcBef>
                          <a:spcPts val="0"/>
                        </a:spcBef>
                        <a:spcAft>
                          <a:spcPts val="0"/>
                        </a:spcAft>
                        <a:buNone/>
                        <a:tabLst/>
                      </a:pPr>
                      <a:r>
                        <a:rPr lang="zh-CN" sz="1050" b="0" i="0">
                          <a:solidFill>
                            <a:srgbClr val="4D4D4D"/>
                          </a:solidFill>
                          <a:latin typeface="Arial"/>
                          <a:ea typeface="+mn-ea"/>
                          <a:cs typeface="+mn-cs"/>
                        </a:rPr>
                        <a:t>APCI</a:t>
                      </a:r>
                    </a:p>
                  </a:txBody>
                  <a:tcPr anchor="ctr"/>
                </a:tc>
                <a:tc>
                  <a:txBody>
                    <a:bodyPr/>
                    <a:lstStyle/>
                    <a:p>
                      <a:pPr marL="0" marR="0" indent="0" algn="l" defTabSz="685800">
                        <a:lnSpc>
                          <a:spcPct val="100000"/>
                        </a:lnSpc>
                        <a:spcBef>
                          <a:spcPts val="0"/>
                        </a:spcBef>
                        <a:spcAft>
                          <a:spcPts val="0"/>
                        </a:spcAft>
                        <a:buNone/>
                        <a:tabLst/>
                      </a:pPr>
                      <a:r>
                        <a:rPr lang="zh-CN" sz="1050" b="0" i="0">
                          <a:solidFill>
                            <a:schemeClr val="dk1"/>
                          </a:solidFill>
                          <a:latin typeface="Arial"/>
                          <a:ea typeface="+mn-ea"/>
                          <a:cs typeface="+mn-cs"/>
                        </a:rPr>
                        <a:t>大气压化学电离 </a:t>
                      </a:r>
                      <a:endParaRPr lang="en-US" sz="1050" dirty="0">
                        <a:solidFill>
                          <a:srgbClr val="4D4D4D"/>
                        </a:solidFill>
                      </a:endParaRPr>
                    </a:p>
                  </a:txBody>
                  <a:tcPr anchor="ctr"/>
                </a:tc>
                <a:extLst>
                  <a:ext uri="{0D108BD9-81ED-4DB2-BD59-A6C34878D82A}">
                    <a16:rowId xmlns:a16="http://schemas.microsoft.com/office/drawing/2014/main" val="10001"/>
                  </a:ext>
                </a:extLst>
              </a:tr>
              <a:tr h="360000">
                <a:tc>
                  <a:txBody>
                    <a:bodyPr/>
                    <a:lstStyle/>
                    <a:p>
                      <a:pPr marL="0" marR="0" indent="0" algn="l" defTabSz="685800">
                        <a:lnSpc>
                          <a:spcPct val="100000"/>
                        </a:lnSpc>
                        <a:spcBef>
                          <a:spcPts val="0"/>
                        </a:spcBef>
                        <a:spcAft>
                          <a:spcPts val="0"/>
                        </a:spcAft>
                        <a:buNone/>
                        <a:tabLst/>
                      </a:pPr>
                      <a:r>
                        <a:rPr lang="zh-CN" sz="1050" b="0" i="0" kern="1200">
                          <a:solidFill>
                            <a:srgbClr val="4D4D4D"/>
                          </a:solidFill>
                          <a:latin typeface="Arial"/>
                          <a:ea typeface="+mn-ea"/>
                          <a:cs typeface="+mn-cs"/>
                        </a:rPr>
                        <a:t>APPI</a:t>
                      </a:r>
                    </a:p>
                  </a:txBody>
                  <a:tcPr anchor="ctr"/>
                </a:tc>
                <a:tc>
                  <a:txBody>
                    <a:bodyPr/>
                    <a:lstStyle/>
                    <a:p>
                      <a:pPr marL="0" marR="0" indent="0" algn="l" defTabSz="685800">
                        <a:lnSpc>
                          <a:spcPct val="100000"/>
                        </a:lnSpc>
                        <a:spcBef>
                          <a:spcPts val="0"/>
                        </a:spcBef>
                        <a:spcAft>
                          <a:spcPts val="0"/>
                        </a:spcAft>
                        <a:buNone/>
                        <a:tabLst/>
                      </a:pPr>
                      <a:r>
                        <a:rPr lang="zh-CN" sz="1050" b="0" i="0">
                          <a:solidFill>
                            <a:schemeClr val="dk1"/>
                          </a:solidFill>
                          <a:latin typeface="Arial"/>
                          <a:ea typeface="+mn-ea"/>
                          <a:cs typeface="+mn-cs"/>
                        </a:rPr>
                        <a:t>大气压光电离 </a:t>
                      </a:r>
                      <a:endParaRPr lang="en-US" sz="1050" b="0" kern="1200" dirty="0">
                        <a:solidFill>
                          <a:srgbClr val="4D4D4D"/>
                        </a:solidFill>
                        <a:latin typeface="+mn-lt"/>
                        <a:ea typeface="+mn-ea"/>
                        <a:cs typeface="+mn-cs"/>
                      </a:endParaRPr>
                    </a:p>
                  </a:txBody>
                  <a:tcPr anchor="ctr"/>
                </a:tc>
                <a:extLst>
                  <a:ext uri="{0D108BD9-81ED-4DB2-BD59-A6C34878D82A}">
                    <a16:rowId xmlns:a16="http://schemas.microsoft.com/office/drawing/2014/main" val="10002"/>
                  </a:ext>
                </a:extLst>
              </a:tr>
              <a:tr h="360000">
                <a:tc>
                  <a:txBody>
                    <a:bodyPr/>
                    <a:lstStyle/>
                    <a:p>
                      <a:pPr marL="0" algn="l" defTabSz="685800">
                        <a:buNone/>
                      </a:pPr>
                      <a:r>
                        <a:rPr lang="zh-CN" sz="1050" b="0" i="0" dirty="0">
                          <a:solidFill>
                            <a:srgbClr val="4D4D4D"/>
                          </a:solidFill>
                          <a:latin typeface="Arial"/>
                          <a:ea typeface="+mn-ea"/>
                          <a:cs typeface="+mn-cs"/>
                        </a:rPr>
                        <a:t>CI</a:t>
                      </a:r>
                      <a:endParaRPr lang="en-US" sz="1050" dirty="0">
                        <a:solidFill>
                          <a:srgbClr val="4D4D4D"/>
                        </a:solidFill>
                      </a:endParaRPr>
                    </a:p>
                  </a:txBody>
                  <a:tcPr anchor="ctr"/>
                </a:tc>
                <a:tc>
                  <a:txBody>
                    <a:bodyPr/>
                    <a:lstStyle/>
                    <a:p>
                      <a:pPr marL="0" algn="l" defTabSz="685800">
                        <a:buNone/>
                      </a:pPr>
                      <a:r>
                        <a:rPr lang="zh-CN" sz="1050" b="0" i="0" dirty="0">
                          <a:solidFill>
                            <a:srgbClr val="4D4D4D"/>
                          </a:solidFill>
                          <a:latin typeface="Arial"/>
                          <a:ea typeface="+mn-ea"/>
                          <a:cs typeface="+mn-cs"/>
                        </a:rPr>
                        <a:t>化学电离</a:t>
                      </a:r>
                      <a:endParaRPr lang="en-US" sz="1050" dirty="0">
                        <a:solidFill>
                          <a:srgbClr val="4D4D4D"/>
                        </a:solidFill>
                      </a:endParaRPr>
                    </a:p>
                  </a:txBody>
                  <a:tcPr anchor="ctr"/>
                </a:tc>
                <a:extLst>
                  <a:ext uri="{0D108BD9-81ED-4DB2-BD59-A6C34878D82A}">
                    <a16:rowId xmlns:a16="http://schemas.microsoft.com/office/drawing/2014/main" val="10003"/>
                  </a:ext>
                </a:extLst>
              </a:tr>
              <a:tr h="360000">
                <a:tc>
                  <a:txBody>
                    <a:bodyPr/>
                    <a:lstStyle/>
                    <a:p>
                      <a:r>
                        <a:rPr lang="en-US" sz="1050" dirty="0">
                          <a:solidFill>
                            <a:srgbClr val="4D4D4D"/>
                          </a:solidFill>
                        </a:rPr>
                        <a:t>CID</a:t>
                      </a:r>
                    </a:p>
                  </a:txBody>
                  <a:tcPr anchor="ctr"/>
                </a:tc>
                <a:tc>
                  <a:txBody>
                    <a:bodyPr/>
                    <a:lstStyle/>
                    <a:p>
                      <a:r>
                        <a:rPr lang="zh-CN" altLang="en-US" sz="1050" b="0" i="0" kern="1200" dirty="0">
                          <a:solidFill>
                            <a:srgbClr val="4D4D4D"/>
                          </a:solidFill>
                          <a:latin typeface="Arial"/>
                          <a:ea typeface="+mn-ea"/>
                          <a:cs typeface="+mn-cs"/>
                        </a:rPr>
                        <a:t>碰撞诱导解离</a:t>
                      </a:r>
                    </a:p>
                  </a:txBody>
                  <a:tcPr anchor="ctr"/>
                </a:tc>
                <a:extLst>
                  <a:ext uri="{0D108BD9-81ED-4DB2-BD59-A6C34878D82A}">
                    <a16:rowId xmlns:a16="http://schemas.microsoft.com/office/drawing/2014/main" val="10004"/>
                  </a:ext>
                </a:extLst>
              </a:tr>
              <a:tr h="360000">
                <a:tc>
                  <a:txBody>
                    <a:bodyPr/>
                    <a:lstStyle/>
                    <a:p>
                      <a:pPr marL="0" algn="l" defTabSz="685800">
                        <a:buNone/>
                      </a:pPr>
                      <a:r>
                        <a:rPr lang="zh-CN" sz="1050" b="0" i="1" dirty="0">
                          <a:solidFill>
                            <a:srgbClr val="4D4D4D"/>
                          </a:solidFill>
                          <a:latin typeface="Arial"/>
                          <a:ea typeface="+mn-ea"/>
                          <a:cs typeface="+mn-cs"/>
                        </a:rPr>
                        <a:t>D</a:t>
                      </a:r>
                      <a:endParaRPr lang="en-US" sz="1050" i="1" dirty="0">
                        <a:solidFill>
                          <a:srgbClr val="4D4D4D"/>
                        </a:solidFill>
                      </a:endParaRPr>
                    </a:p>
                  </a:txBody>
                  <a:tcPr anchor="ctr"/>
                </a:tc>
                <a:tc>
                  <a:txBody>
                    <a:bodyPr/>
                    <a:lstStyle/>
                    <a:p>
                      <a:pPr marL="0" algn="l" defTabSz="685800">
                        <a:buNone/>
                      </a:pPr>
                      <a:r>
                        <a:rPr lang="zh-CN" sz="1050" b="0" i="0" dirty="0">
                          <a:solidFill>
                            <a:srgbClr val="4D4D4D"/>
                          </a:solidFill>
                          <a:latin typeface="Arial"/>
                          <a:ea typeface="+mn-ea"/>
                          <a:cs typeface="+mn-cs"/>
                        </a:rPr>
                        <a:t>掺杂剂</a:t>
                      </a:r>
                      <a:r>
                        <a:rPr lang="zh-CN" sz="1050" b="0" i="0" baseline="0" dirty="0">
                          <a:solidFill>
                            <a:srgbClr val="4D4D4D"/>
                          </a:solidFill>
                          <a:latin typeface="Arial"/>
                          <a:ea typeface="+mn-ea"/>
                          <a:cs typeface="+mn-cs"/>
                        </a:rPr>
                        <a:t> (APPI)</a:t>
                      </a:r>
                      <a:endParaRPr lang="en-US" sz="1050" dirty="0">
                        <a:solidFill>
                          <a:srgbClr val="4D4D4D"/>
                        </a:solidFill>
                      </a:endParaRPr>
                    </a:p>
                  </a:txBody>
                  <a:tcPr anchor="ctr"/>
                </a:tc>
                <a:extLst>
                  <a:ext uri="{0D108BD9-81ED-4DB2-BD59-A6C34878D82A}">
                    <a16:rowId xmlns:a16="http://schemas.microsoft.com/office/drawing/2014/main" val="10005"/>
                  </a:ext>
                </a:extLst>
              </a:tr>
              <a:tr h="360000">
                <a:tc>
                  <a:txBody>
                    <a:bodyPr/>
                    <a:lstStyle/>
                    <a:p>
                      <a:pPr marL="0" algn="l" defTabSz="685800">
                        <a:buNone/>
                      </a:pPr>
                      <a:r>
                        <a:rPr lang="en-US" sz="1050" i="1" dirty="0">
                          <a:solidFill>
                            <a:srgbClr val="4D4D4D"/>
                          </a:solidFill>
                        </a:rPr>
                        <a:t>Da</a:t>
                      </a:r>
                    </a:p>
                  </a:txBody>
                  <a:tcPr anchor="ctr"/>
                </a:tc>
                <a:tc>
                  <a:txBody>
                    <a:bodyPr/>
                    <a:lstStyle/>
                    <a:p>
                      <a:pPr marL="0" algn="l" defTabSz="685800" rtl="0" eaLnBrk="1" latinLnBrk="0" hangingPunct="1">
                        <a:buNone/>
                      </a:pPr>
                      <a:r>
                        <a:rPr lang="zh-CN" altLang="en-US" sz="1050" b="0" i="0" kern="1200" dirty="0">
                          <a:solidFill>
                            <a:srgbClr val="4D4D4D"/>
                          </a:solidFill>
                          <a:latin typeface="Arial"/>
                          <a:ea typeface="+mn-ea"/>
                          <a:cs typeface="+mn-cs"/>
                        </a:rPr>
                        <a:t>道尔顿</a:t>
                      </a:r>
                      <a:endParaRPr lang="en-US" sz="1050" b="0" i="0" kern="1200" dirty="0">
                        <a:solidFill>
                          <a:srgbClr val="4D4D4D"/>
                        </a:solidFill>
                        <a:latin typeface="Arial"/>
                        <a:ea typeface="+mn-ea"/>
                        <a:cs typeface="+mn-cs"/>
                      </a:endParaRPr>
                    </a:p>
                  </a:txBody>
                  <a:tcPr anchor="ctr"/>
                </a:tc>
                <a:extLst>
                  <a:ext uri="{0D108BD9-81ED-4DB2-BD59-A6C34878D82A}">
                    <a16:rowId xmlns:a16="http://schemas.microsoft.com/office/drawing/2014/main" val="10006"/>
                  </a:ext>
                </a:extLst>
              </a:tr>
              <a:tr h="360000">
                <a:tc>
                  <a:txBody>
                    <a:bodyPr/>
                    <a:lstStyle/>
                    <a:p>
                      <a:pPr marL="0" algn="l" defTabSz="685800">
                        <a:buNone/>
                      </a:pPr>
                      <a:r>
                        <a:rPr lang="zh-CN" sz="1050" b="0" i="0">
                          <a:solidFill>
                            <a:srgbClr val="4D4D4D"/>
                          </a:solidFill>
                          <a:latin typeface="Arial"/>
                          <a:ea typeface="+mn-ea"/>
                          <a:cs typeface="+mn-cs"/>
                        </a:rPr>
                        <a:t>EI</a:t>
                      </a:r>
                      <a:endParaRPr lang="en-US" sz="1050" dirty="0">
                        <a:solidFill>
                          <a:srgbClr val="4D4D4D"/>
                        </a:solidFill>
                      </a:endParaRPr>
                    </a:p>
                  </a:txBody>
                  <a:tcPr anchor="ctr"/>
                </a:tc>
                <a:tc>
                  <a:txBody>
                    <a:bodyPr/>
                    <a:lstStyle/>
                    <a:p>
                      <a:pPr marL="0" algn="l" defTabSz="685800">
                        <a:buNone/>
                      </a:pPr>
                      <a:r>
                        <a:rPr lang="zh-CN" sz="1050" b="0" i="0" dirty="0">
                          <a:solidFill>
                            <a:srgbClr val="4D4D4D"/>
                          </a:solidFill>
                          <a:latin typeface="Arial"/>
                          <a:ea typeface="+mn-ea"/>
                          <a:cs typeface="+mn-cs"/>
                        </a:rPr>
                        <a:t>电子轰击</a:t>
                      </a:r>
                      <a:endParaRPr lang="en-US" sz="1050" dirty="0">
                        <a:solidFill>
                          <a:srgbClr val="4D4D4D"/>
                        </a:solidFill>
                      </a:endParaRPr>
                    </a:p>
                  </a:txBody>
                  <a:tcPr anchor="ctr"/>
                </a:tc>
                <a:extLst>
                  <a:ext uri="{0D108BD9-81ED-4DB2-BD59-A6C34878D82A}">
                    <a16:rowId xmlns:a16="http://schemas.microsoft.com/office/drawing/2014/main" val="10007"/>
                  </a:ext>
                </a:extLst>
              </a:tr>
              <a:tr h="360000">
                <a:tc>
                  <a:txBody>
                    <a:bodyPr/>
                    <a:lstStyle/>
                    <a:p>
                      <a:pPr marL="0" algn="l" defTabSz="685800">
                        <a:buNone/>
                      </a:pPr>
                      <a:r>
                        <a:rPr lang="zh-CN" sz="1050" b="0" i="0" kern="1200">
                          <a:solidFill>
                            <a:srgbClr val="4D4D4D"/>
                          </a:solidFill>
                          <a:latin typeface="Arial"/>
                          <a:ea typeface="+mn-ea"/>
                          <a:cs typeface="+mn-cs"/>
                        </a:rPr>
                        <a:t>ESI</a:t>
                      </a:r>
                      <a:endParaRPr lang="en-US" sz="1050" kern="1200" dirty="0">
                        <a:solidFill>
                          <a:srgbClr val="4D4D4D"/>
                        </a:solidFill>
                        <a:latin typeface="+mn-lt"/>
                        <a:ea typeface="+mn-ea"/>
                        <a:cs typeface="+mn-cs"/>
                      </a:endParaRPr>
                    </a:p>
                  </a:txBody>
                  <a:tcPr anchor="ctr"/>
                </a:tc>
                <a:tc>
                  <a:txBody>
                    <a:bodyPr/>
                    <a:lstStyle/>
                    <a:p>
                      <a:pPr marL="0" algn="l" defTabSz="685800">
                        <a:buNone/>
                      </a:pPr>
                      <a:r>
                        <a:rPr lang="zh-CN" sz="1050" b="0" i="0" kern="1200">
                          <a:solidFill>
                            <a:srgbClr val="4D4D4D"/>
                          </a:solidFill>
                          <a:latin typeface="Arial"/>
                          <a:ea typeface="+mn-ea"/>
                          <a:cs typeface="+mn-cs"/>
                        </a:rPr>
                        <a:t>电喷雾</a:t>
                      </a:r>
                      <a:r>
                        <a:rPr lang="zh-CN" sz="1050" b="0" i="0" kern="1200" baseline="0">
                          <a:solidFill>
                            <a:srgbClr val="4D4D4D"/>
                          </a:solidFill>
                          <a:latin typeface="Arial"/>
                          <a:ea typeface="+mn-ea"/>
                          <a:cs typeface="+mn-cs"/>
                        </a:rPr>
                        <a:t>电离</a:t>
                      </a:r>
                      <a:endParaRPr lang="en-US" sz="1050" kern="1200" dirty="0">
                        <a:solidFill>
                          <a:srgbClr val="4D4D4D"/>
                        </a:solidFill>
                        <a:latin typeface="+mn-lt"/>
                        <a:ea typeface="+mn-ea"/>
                        <a:cs typeface="+mn-cs"/>
                      </a:endParaRPr>
                    </a:p>
                  </a:txBody>
                  <a:tcPr anchor="ctr"/>
                </a:tc>
                <a:extLst>
                  <a:ext uri="{0D108BD9-81ED-4DB2-BD59-A6C34878D82A}">
                    <a16:rowId xmlns:a16="http://schemas.microsoft.com/office/drawing/2014/main" val="10008"/>
                  </a:ext>
                </a:extLst>
              </a:tr>
              <a:tr h="360000">
                <a:tc>
                  <a:txBody>
                    <a:bodyPr/>
                    <a:lstStyle/>
                    <a:p>
                      <a:pPr marL="0" algn="l" defTabSz="685800">
                        <a:buNone/>
                      </a:pPr>
                      <a:r>
                        <a:rPr lang="zh-CN" sz="1050" b="0" i="0">
                          <a:solidFill>
                            <a:srgbClr val="4D4D4D"/>
                          </a:solidFill>
                          <a:latin typeface="Arial"/>
                          <a:ea typeface="+mn-ea"/>
                          <a:cs typeface="+mn-cs"/>
                        </a:rPr>
                        <a:t>GC</a:t>
                      </a:r>
                      <a:endParaRPr lang="en-US" sz="1050" dirty="0">
                        <a:solidFill>
                          <a:srgbClr val="4D4D4D"/>
                        </a:solidFill>
                      </a:endParaRPr>
                    </a:p>
                  </a:txBody>
                  <a:tcPr anchor="ctr"/>
                </a:tc>
                <a:tc>
                  <a:txBody>
                    <a:bodyPr/>
                    <a:lstStyle/>
                    <a:p>
                      <a:pPr marL="0" algn="l" defTabSz="685800">
                        <a:buNone/>
                      </a:pPr>
                      <a:r>
                        <a:rPr lang="zh-CN" sz="1050" b="0" i="0" kern="1200">
                          <a:solidFill>
                            <a:srgbClr val="4D4D4D"/>
                          </a:solidFill>
                          <a:latin typeface="Arial"/>
                          <a:ea typeface="+mn-ea"/>
                          <a:cs typeface="+mn-cs"/>
                        </a:rPr>
                        <a:t>气相色谱</a:t>
                      </a:r>
                      <a:endParaRPr lang="en-US" sz="1050" kern="1200" dirty="0">
                        <a:solidFill>
                          <a:srgbClr val="4D4D4D"/>
                        </a:solidFill>
                        <a:latin typeface="+mn-lt"/>
                        <a:ea typeface="+mn-ea"/>
                        <a:cs typeface="+mn-cs"/>
                      </a:endParaRPr>
                    </a:p>
                  </a:txBody>
                  <a:tcPr anchor="ctr"/>
                </a:tc>
                <a:extLst>
                  <a:ext uri="{0D108BD9-81ED-4DB2-BD59-A6C34878D82A}">
                    <a16:rowId xmlns:a16="http://schemas.microsoft.com/office/drawing/2014/main" val="10009"/>
                  </a:ext>
                </a:extLst>
              </a:tr>
              <a:tr h="360000">
                <a:tc>
                  <a:txBody>
                    <a:bodyPr/>
                    <a:lstStyle/>
                    <a:p>
                      <a:pPr marL="0" algn="l" defTabSz="685800">
                        <a:buNone/>
                      </a:pPr>
                      <a:r>
                        <a:rPr lang="zh-CN" sz="1050" b="0" i="0">
                          <a:solidFill>
                            <a:srgbClr val="4D4D4D"/>
                          </a:solidFill>
                          <a:latin typeface="Arial"/>
                          <a:ea typeface="+mn-ea"/>
                          <a:cs typeface="+mn-cs"/>
                        </a:rPr>
                        <a:t>GC/MS</a:t>
                      </a:r>
                      <a:endParaRPr lang="en-US" sz="1050" dirty="0">
                        <a:solidFill>
                          <a:srgbClr val="4D4D4D"/>
                        </a:solidFill>
                      </a:endParaRPr>
                    </a:p>
                  </a:txBody>
                  <a:tcPr anchor="ctr"/>
                </a:tc>
                <a:tc>
                  <a:txBody>
                    <a:bodyPr/>
                    <a:lstStyle/>
                    <a:p>
                      <a:pPr marL="0" algn="l" defTabSz="685800">
                        <a:buNone/>
                      </a:pPr>
                      <a:r>
                        <a:rPr lang="zh-CN" sz="1050" b="0" i="0" kern="1200">
                          <a:solidFill>
                            <a:srgbClr val="4D4D4D"/>
                          </a:solidFill>
                          <a:latin typeface="Arial"/>
                          <a:ea typeface="+mn-ea"/>
                          <a:cs typeface="+mn-cs"/>
                        </a:rPr>
                        <a:t>气相色谱/质谱联用系统</a:t>
                      </a:r>
                      <a:endParaRPr lang="en-US" sz="1050" kern="1200" dirty="0">
                        <a:solidFill>
                          <a:srgbClr val="4D4D4D"/>
                        </a:solidFill>
                        <a:latin typeface="+mn-lt"/>
                        <a:ea typeface="+mn-ea"/>
                        <a:cs typeface="+mn-cs"/>
                      </a:endParaRPr>
                    </a:p>
                  </a:txBody>
                  <a:tcPr anchor="ctr"/>
                </a:tc>
                <a:extLst>
                  <a:ext uri="{0D108BD9-81ED-4DB2-BD59-A6C34878D82A}">
                    <a16:rowId xmlns:a16="http://schemas.microsoft.com/office/drawing/2014/main" val="10010"/>
                  </a:ext>
                </a:extLst>
              </a:tr>
              <a:tr h="360000">
                <a:tc>
                  <a:txBody>
                    <a:bodyPr/>
                    <a:lstStyle/>
                    <a:p>
                      <a:pPr marL="0" algn="l" defTabSz="685800">
                        <a:buNone/>
                      </a:pPr>
                      <a:r>
                        <a:rPr lang="zh-CN" sz="1050" b="0" i="0">
                          <a:solidFill>
                            <a:srgbClr val="4D4D4D"/>
                          </a:solidFill>
                          <a:latin typeface="Arial"/>
                          <a:ea typeface="+mn-ea"/>
                          <a:cs typeface="+mn-cs"/>
                        </a:rPr>
                        <a:t>ICP</a:t>
                      </a:r>
                      <a:endParaRPr lang="en-US" sz="1050" dirty="0">
                        <a:solidFill>
                          <a:srgbClr val="4D4D4D"/>
                        </a:solidFill>
                      </a:endParaRPr>
                    </a:p>
                  </a:txBody>
                  <a:tcPr anchor="ctr"/>
                </a:tc>
                <a:tc>
                  <a:txBody>
                    <a:bodyPr/>
                    <a:lstStyle/>
                    <a:p>
                      <a:pPr marL="0" algn="l" defTabSz="685800">
                        <a:buNone/>
                      </a:pPr>
                      <a:r>
                        <a:rPr lang="zh-CN" sz="1050" b="0" i="0" dirty="0">
                          <a:solidFill>
                            <a:schemeClr val="dk1"/>
                          </a:solidFill>
                          <a:latin typeface="Arial"/>
                          <a:ea typeface="+mn-ea"/>
                          <a:cs typeface="+mn-cs"/>
                        </a:rPr>
                        <a:t>电感耦合等离子体 </a:t>
                      </a:r>
                      <a:endParaRPr lang="en-US" sz="1050" dirty="0">
                        <a:solidFill>
                          <a:srgbClr val="4D4D4D"/>
                        </a:solidFill>
                      </a:endParaRPr>
                    </a:p>
                  </a:txBody>
                  <a:tcPr anchor="ctr"/>
                </a:tc>
                <a:extLst>
                  <a:ext uri="{0D108BD9-81ED-4DB2-BD59-A6C34878D82A}">
                    <a16:rowId xmlns:a16="http://schemas.microsoft.com/office/drawing/2014/main" val="10011"/>
                  </a:ext>
                </a:extLst>
              </a:tr>
              <a:tr h="360000">
                <a:tc>
                  <a:txBody>
                    <a:bodyPr/>
                    <a:lstStyle/>
                    <a:p>
                      <a:pPr marL="0" algn="l" defTabSz="685800">
                        <a:buNone/>
                      </a:pPr>
                      <a:r>
                        <a:rPr lang="zh-CN" sz="1050" b="0" i="0">
                          <a:solidFill>
                            <a:srgbClr val="4D4D4D"/>
                          </a:solidFill>
                          <a:latin typeface="Arial"/>
                          <a:ea typeface="+mn-ea"/>
                          <a:cs typeface="+mn-cs"/>
                        </a:rPr>
                        <a:t>IT</a:t>
                      </a:r>
                      <a:endParaRPr lang="en-US" sz="1050" dirty="0">
                        <a:solidFill>
                          <a:srgbClr val="4D4D4D"/>
                        </a:solidFill>
                      </a:endParaRPr>
                    </a:p>
                  </a:txBody>
                  <a:tcPr anchor="ctr"/>
                </a:tc>
                <a:tc>
                  <a:txBody>
                    <a:bodyPr/>
                    <a:lstStyle/>
                    <a:p>
                      <a:pPr marL="0" algn="l" defTabSz="685800">
                        <a:buNone/>
                      </a:pPr>
                      <a:r>
                        <a:rPr lang="zh-CN" sz="1050" b="0" i="0" dirty="0">
                          <a:solidFill>
                            <a:srgbClr val="4D4D4D"/>
                          </a:solidFill>
                          <a:latin typeface="Arial"/>
                          <a:ea typeface="+mn-ea"/>
                          <a:cs typeface="+mn-cs"/>
                        </a:rPr>
                        <a:t>离子阱</a:t>
                      </a:r>
                      <a:endParaRPr lang="en-US" sz="1050" dirty="0">
                        <a:solidFill>
                          <a:srgbClr val="4D4D4D"/>
                        </a:solidFill>
                      </a:endParaRPr>
                    </a:p>
                  </a:txBody>
                  <a:tcPr anchor="ctr"/>
                </a:tc>
                <a:extLst>
                  <a:ext uri="{0D108BD9-81ED-4DB2-BD59-A6C34878D82A}">
                    <a16:rowId xmlns:a16="http://schemas.microsoft.com/office/drawing/2014/main" val="10012"/>
                  </a:ext>
                </a:extLst>
              </a:tr>
            </a:tbl>
          </a:graphicData>
        </a:graphic>
      </p:graphicFrame>
      <p:graphicFrame>
        <p:nvGraphicFramePr>
          <p:cNvPr id="8" name="Content Placeholder 6"/>
          <p:cNvGraphicFramePr>
            <a:graphicFrameLocks/>
          </p:cNvGraphicFramePr>
          <p:nvPr>
            <p:extLst>
              <p:ext uri="{D42A27DB-BD31-4B8C-83A1-F6EECF244321}">
                <p14:modId xmlns:p14="http://schemas.microsoft.com/office/powerpoint/2010/main" val="212734955"/>
              </p:ext>
            </p:extLst>
          </p:nvPr>
        </p:nvGraphicFramePr>
        <p:xfrm>
          <a:off x="4701600" y="1508400"/>
          <a:ext cx="4140000" cy="4599679"/>
        </p:xfrm>
        <a:graphic>
          <a:graphicData uri="http://schemas.openxmlformats.org/drawingml/2006/table">
            <a:tbl>
              <a:tblPr firstRow="1" bandRow="1">
                <a:tableStyleId>{5C22544A-7EE6-4342-B048-85BDC9FD1C3A}</a:tableStyleId>
              </a:tblPr>
              <a:tblGrid>
                <a:gridCol w="1125069">
                  <a:extLst>
                    <a:ext uri="{9D8B030D-6E8A-4147-A177-3AD203B41FA5}">
                      <a16:colId xmlns:a16="http://schemas.microsoft.com/office/drawing/2014/main" val="20000"/>
                    </a:ext>
                  </a:extLst>
                </a:gridCol>
                <a:gridCol w="3014931">
                  <a:extLst>
                    <a:ext uri="{9D8B030D-6E8A-4147-A177-3AD203B41FA5}">
                      <a16:colId xmlns:a16="http://schemas.microsoft.com/office/drawing/2014/main" val="20001"/>
                    </a:ext>
                  </a:extLst>
                </a:gridCol>
              </a:tblGrid>
              <a:tr h="279679">
                <a:tc>
                  <a:txBody>
                    <a:bodyPr/>
                    <a:lstStyle/>
                    <a:p>
                      <a:pPr marL="0" algn="l" defTabSz="685800">
                        <a:buNone/>
                      </a:pPr>
                      <a:r>
                        <a:rPr lang="zh-CN" sz="1200" b="1" i="0" dirty="0">
                          <a:solidFill>
                            <a:schemeClr val="lt1"/>
                          </a:solidFill>
                          <a:latin typeface="Arial"/>
                          <a:ea typeface="+mn-ea"/>
                          <a:cs typeface="+mn-cs"/>
                        </a:rPr>
                        <a:t>缩写</a:t>
                      </a:r>
                      <a:endParaRPr lang="en-US" sz="1200" b="0" dirty="0">
                        <a:solidFill>
                          <a:schemeClr val="tx2"/>
                        </a:solidFill>
                      </a:endParaRPr>
                    </a:p>
                  </a:txBody>
                  <a:tcPr>
                    <a:solidFill>
                      <a:srgbClr val="0085D5"/>
                    </a:solidFill>
                  </a:tcPr>
                </a:tc>
                <a:tc>
                  <a:txBody>
                    <a:bodyPr/>
                    <a:lstStyle/>
                    <a:p>
                      <a:pPr marL="0" algn="l" defTabSz="685800">
                        <a:buNone/>
                      </a:pPr>
                      <a:r>
                        <a:rPr lang="zh-CN" sz="1200" b="1" i="0">
                          <a:solidFill>
                            <a:schemeClr val="lt1"/>
                          </a:solidFill>
                          <a:latin typeface="Arial"/>
                          <a:ea typeface="+mn-ea"/>
                          <a:cs typeface="+mn-cs"/>
                        </a:rPr>
                        <a:t>定义</a:t>
                      </a:r>
                      <a:endParaRPr lang="en-US" sz="1200" dirty="0">
                        <a:solidFill>
                          <a:schemeClr val="tx2"/>
                        </a:solidFill>
                      </a:endParaRPr>
                    </a:p>
                  </a:txBody>
                  <a:tcPr>
                    <a:solidFill>
                      <a:srgbClr val="0085D5"/>
                    </a:solidFill>
                  </a:tcPr>
                </a:tc>
                <a:extLst>
                  <a:ext uri="{0D108BD9-81ED-4DB2-BD59-A6C34878D82A}">
                    <a16:rowId xmlns:a16="http://schemas.microsoft.com/office/drawing/2014/main" val="10000"/>
                  </a:ext>
                </a:extLst>
              </a:tr>
              <a:tr h="360000">
                <a:tc>
                  <a:txBody>
                    <a:bodyPr/>
                    <a:lstStyle/>
                    <a:p>
                      <a:pPr marL="0" algn="l" defTabSz="685800">
                        <a:buNone/>
                      </a:pPr>
                      <a:r>
                        <a:rPr lang="zh-CN" sz="1050" b="0" i="0" dirty="0">
                          <a:solidFill>
                            <a:srgbClr val="4D4D4D"/>
                          </a:solidFill>
                          <a:latin typeface="Arial"/>
                          <a:ea typeface="+mn-ea"/>
                          <a:cs typeface="+mn-cs"/>
                        </a:rPr>
                        <a:t>LC/MS</a:t>
                      </a:r>
                      <a:endParaRPr lang="en-US" sz="1050" dirty="0">
                        <a:solidFill>
                          <a:srgbClr val="4D4D4D"/>
                        </a:solidFill>
                      </a:endParaRPr>
                    </a:p>
                  </a:txBody>
                  <a:tcPr anchor="ctr"/>
                </a:tc>
                <a:tc>
                  <a:txBody>
                    <a:bodyPr/>
                    <a:lstStyle/>
                    <a:p>
                      <a:pPr marL="0" algn="l" defTabSz="685800">
                        <a:buNone/>
                      </a:pPr>
                      <a:r>
                        <a:rPr lang="zh-CN" sz="1050" b="0" i="0" dirty="0">
                          <a:solidFill>
                            <a:srgbClr val="4D4D4D"/>
                          </a:solidFill>
                          <a:latin typeface="Arial"/>
                          <a:ea typeface="+mn-ea"/>
                          <a:cs typeface="+mn-cs"/>
                        </a:rPr>
                        <a:t>液相色谱/质谱联用系统</a:t>
                      </a:r>
                      <a:endParaRPr lang="en-US" sz="1050" dirty="0">
                        <a:solidFill>
                          <a:srgbClr val="4D4D4D"/>
                        </a:solidFill>
                      </a:endParaRPr>
                    </a:p>
                  </a:txBody>
                  <a:tcPr anchor="ctr"/>
                </a:tc>
                <a:extLst>
                  <a:ext uri="{0D108BD9-81ED-4DB2-BD59-A6C34878D82A}">
                    <a16:rowId xmlns:a16="http://schemas.microsoft.com/office/drawing/2014/main" val="10001"/>
                  </a:ext>
                </a:extLst>
              </a:tr>
              <a:tr h="360000">
                <a:tc>
                  <a:txBody>
                    <a:bodyPr/>
                    <a:lstStyle/>
                    <a:p>
                      <a:pPr marL="0" marR="0" indent="0" algn="l" defTabSz="685800">
                        <a:lnSpc>
                          <a:spcPct val="100000"/>
                        </a:lnSpc>
                        <a:spcBef>
                          <a:spcPts val="0"/>
                        </a:spcBef>
                        <a:spcAft>
                          <a:spcPts val="0"/>
                        </a:spcAft>
                        <a:buNone/>
                        <a:tabLst/>
                      </a:pPr>
                      <a:r>
                        <a:rPr lang="zh-CN" sz="1050" b="0" i="1" dirty="0">
                          <a:solidFill>
                            <a:srgbClr val="4D4D4D"/>
                          </a:solidFill>
                          <a:latin typeface="Arial"/>
                          <a:ea typeface="+mn-ea"/>
                          <a:cs typeface="+mn-cs"/>
                        </a:rPr>
                        <a:t>M</a:t>
                      </a:r>
                    </a:p>
                  </a:txBody>
                  <a:tcPr anchor="ctr"/>
                </a:tc>
                <a:tc>
                  <a:txBody>
                    <a:bodyPr/>
                    <a:lstStyle/>
                    <a:p>
                      <a:pPr marL="0" marR="0" indent="0" algn="l" defTabSz="685800">
                        <a:lnSpc>
                          <a:spcPct val="100000"/>
                        </a:lnSpc>
                        <a:spcBef>
                          <a:spcPts val="0"/>
                        </a:spcBef>
                        <a:spcAft>
                          <a:spcPts val="0"/>
                        </a:spcAft>
                        <a:buNone/>
                        <a:tabLst/>
                      </a:pPr>
                      <a:r>
                        <a:rPr lang="zh-CN" sz="1050" b="0" i="0" dirty="0">
                          <a:solidFill>
                            <a:srgbClr val="4D4D4D"/>
                          </a:solidFill>
                          <a:latin typeface="Arial"/>
                          <a:ea typeface="+mn-ea"/>
                          <a:cs typeface="+mn-cs"/>
                        </a:rPr>
                        <a:t>分子离子</a:t>
                      </a:r>
                    </a:p>
                  </a:txBody>
                  <a:tcPr anchor="ctr"/>
                </a:tc>
                <a:extLst>
                  <a:ext uri="{0D108BD9-81ED-4DB2-BD59-A6C34878D82A}">
                    <a16:rowId xmlns:a16="http://schemas.microsoft.com/office/drawing/2014/main" val="10002"/>
                  </a:ext>
                </a:extLst>
              </a:tr>
              <a:tr h="360000">
                <a:tc>
                  <a:txBody>
                    <a:bodyPr/>
                    <a:lstStyle/>
                    <a:p>
                      <a:pPr marL="0" marR="0" indent="0" algn="l" defTabSz="685800">
                        <a:lnSpc>
                          <a:spcPct val="100000"/>
                        </a:lnSpc>
                        <a:spcBef>
                          <a:spcPts val="0"/>
                        </a:spcBef>
                        <a:spcAft>
                          <a:spcPts val="0"/>
                        </a:spcAft>
                        <a:buNone/>
                        <a:tabLst/>
                      </a:pPr>
                      <a:r>
                        <a:rPr lang="zh-CN" sz="1050" b="0" i="0">
                          <a:solidFill>
                            <a:srgbClr val="4D4D4D"/>
                          </a:solidFill>
                          <a:latin typeface="Arial"/>
                          <a:ea typeface="+mn-ea"/>
                          <a:cs typeface="+mn-cs"/>
                        </a:rPr>
                        <a:t>MALDI</a:t>
                      </a:r>
                    </a:p>
                  </a:txBody>
                  <a:tcPr anchor="ctr"/>
                </a:tc>
                <a:tc>
                  <a:txBody>
                    <a:bodyPr/>
                    <a:lstStyle/>
                    <a:p>
                      <a:pPr marL="0" marR="0" indent="0" algn="l" defTabSz="685800">
                        <a:lnSpc>
                          <a:spcPct val="100000"/>
                        </a:lnSpc>
                        <a:spcBef>
                          <a:spcPts val="0"/>
                        </a:spcBef>
                        <a:spcAft>
                          <a:spcPts val="0"/>
                        </a:spcAft>
                        <a:buNone/>
                        <a:tabLst/>
                      </a:pPr>
                      <a:r>
                        <a:rPr lang="zh-CN" sz="1050" b="0" i="0">
                          <a:solidFill>
                            <a:schemeClr val="dk1"/>
                          </a:solidFill>
                          <a:latin typeface="Arial"/>
                          <a:ea typeface="+mn-ea"/>
                          <a:cs typeface="+mn-cs"/>
                        </a:rPr>
                        <a:t>基质辅助激光解吸电离</a:t>
                      </a:r>
                      <a:endParaRPr lang="en-US" sz="1050" dirty="0">
                        <a:solidFill>
                          <a:srgbClr val="4D4D4D"/>
                        </a:solidFill>
                      </a:endParaRPr>
                    </a:p>
                  </a:txBody>
                  <a:tcPr anchor="ctr"/>
                </a:tc>
                <a:extLst>
                  <a:ext uri="{0D108BD9-81ED-4DB2-BD59-A6C34878D82A}">
                    <a16:rowId xmlns:a16="http://schemas.microsoft.com/office/drawing/2014/main" val="10003"/>
                  </a:ext>
                </a:extLst>
              </a:tr>
              <a:tr h="360000">
                <a:tc>
                  <a:txBody>
                    <a:bodyPr/>
                    <a:lstStyle/>
                    <a:p>
                      <a:pPr marL="0" marR="0" indent="0" algn="l" defTabSz="685800">
                        <a:lnSpc>
                          <a:spcPct val="100000"/>
                        </a:lnSpc>
                        <a:spcBef>
                          <a:spcPts val="0"/>
                        </a:spcBef>
                        <a:spcAft>
                          <a:spcPts val="0"/>
                        </a:spcAft>
                        <a:buNone/>
                        <a:tabLst/>
                      </a:pPr>
                      <a:r>
                        <a:rPr lang="zh-CN" sz="1050" b="0" i="0">
                          <a:solidFill>
                            <a:srgbClr val="4D4D4D"/>
                          </a:solidFill>
                          <a:latin typeface="Arial"/>
                          <a:ea typeface="+mn-ea"/>
                          <a:cs typeface="+mn-cs"/>
                        </a:rPr>
                        <a:t>MMI</a:t>
                      </a:r>
                    </a:p>
                  </a:txBody>
                  <a:tcPr anchor="ctr"/>
                </a:tc>
                <a:tc>
                  <a:txBody>
                    <a:bodyPr/>
                    <a:lstStyle/>
                    <a:p>
                      <a:pPr marL="0" marR="0" indent="0" algn="l" defTabSz="685800">
                        <a:lnSpc>
                          <a:spcPct val="100000"/>
                        </a:lnSpc>
                        <a:spcBef>
                          <a:spcPts val="0"/>
                        </a:spcBef>
                        <a:spcAft>
                          <a:spcPts val="0"/>
                        </a:spcAft>
                        <a:buNone/>
                        <a:tabLst/>
                      </a:pPr>
                      <a:r>
                        <a:rPr lang="zh-CN" sz="1050" b="0" i="0">
                          <a:solidFill>
                            <a:schemeClr val="dk1"/>
                          </a:solidFill>
                          <a:latin typeface="Arial"/>
                          <a:ea typeface="+mn-ea"/>
                          <a:cs typeface="+mn-cs"/>
                        </a:rPr>
                        <a:t>多模式电离</a:t>
                      </a:r>
                      <a:endParaRPr lang="en-US" sz="1050" dirty="0">
                        <a:solidFill>
                          <a:srgbClr val="4D4D4D"/>
                        </a:solidFill>
                      </a:endParaRPr>
                    </a:p>
                  </a:txBody>
                  <a:tcPr anchor="ctr"/>
                </a:tc>
                <a:extLst>
                  <a:ext uri="{0D108BD9-81ED-4DB2-BD59-A6C34878D82A}">
                    <a16:rowId xmlns:a16="http://schemas.microsoft.com/office/drawing/2014/main" val="10004"/>
                  </a:ext>
                </a:extLst>
              </a:tr>
              <a:tr h="360000">
                <a:tc>
                  <a:txBody>
                    <a:bodyPr/>
                    <a:lstStyle/>
                    <a:p>
                      <a:pPr marL="0" marR="0" indent="0" algn="l" defTabSz="685800">
                        <a:lnSpc>
                          <a:spcPct val="100000"/>
                        </a:lnSpc>
                        <a:spcBef>
                          <a:spcPts val="0"/>
                        </a:spcBef>
                        <a:spcAft>
                          <a:spcPts val="0"/>
                        </a:spcAft>
                        <a:buNone/>
                        <a:tabLst/>
                      </a:pPr>
                      <a:r>
                        <a:rPr lang="zh-CN" sz="1050" b="0" i="0">
                          <a:solidFill>
                            <a:srgbClr val="4D4D4D"/>
                          </a:solidFill>
                          <a:latin typeface="Arial"/>
                          <a:ea typeface="+mn-ea"/>
                          <a:cs typeface="+mn-cs"/>
                        </a:rPr>
                        <a:t>MS</a:t>
                      </a:r>
                    </a:p>
                  </a:txBody>
                  <a:tcPr anchor="ctr"/>
                </a:tc>
                <a:tc>
                  <a:txBody>
                    <a:bodyPr/>
                    <a:lstStyle/>
                    <a:p>
                      <a:pPr marL="0" marR="0" indent="0" algn="l" defTabSz="685800">
                        <a:lnSpc>
                          <a:spcPct val="100000"/>
                        </a:lnSpc>
                        <a:spcBef>
                          <a:spcPts val="0"/>
                        </a:spcBef>
                        <a:spcAft>
                          <a:spcPts val="0"/>
                        </a:spcAft>
                        <a:buNone/>
                        <a:tabLst/>
                      </a:pPr>
                      <a:r>
                        <a:rPr lang="zh-CN" sz="1050" b="0" i="0">
                          <a:solidFill>
                            <a:srgbClr val="4D4D4D"/>
                          </a:solidFill>
                          <a:latin typeface="Arial"/>
                          <a:ea typeface="+mn-ea"/>
                          <a:cs typeface="+mn-cs"/>
                        </a:rPr>
                        <a:t>质谱</a:t>
                      </a:r>
                    </a:p>
                  </a:txBody>
                  <a:tcPr anchor="ctr"/>
                </a:tc>
                <a:extLst>
                  <a:ext uri="{0D108BD9-81ED-4DB2-BD59-A6C34878D82A}">
                    <a16:rowId xmlns:a16="http://schemas.microsoft.com/office/drawing/2014/main" val="10005"/>
                  </a:ext>
                </a:extLst>
              </a:tr>
              <a:tr h="360000">
                <a:tc>
                  <a:txBody>
                    <a:bodyPr/>
                    <a:lstStyle/>
                    <a:p>
                      <a:pPr marL="0" algn="l" defTabSz="685800">
                        <a:buNone/>
                      </a:pPr>
                      <a:r>
                        <a:rPr lang="zh-CN" sz="1050" b="0" i="0" kern="1200" baseline="0">
                          <a:solidFill>
                            <a:srgbClr val="4D4D4D"/>
                          </a:solidFill>
                          <a:latin typeface="Arial"/>
                          <a:ea typeface="+mn-ea"/>
                          <a:cs typeface="+mn-cs"/>
                        </a:rPr>
                        <a:t>m/z</a:t>
                      </a:r>
                      <a:endParaRPr lang="en-US" sz="1050" kern="1200" baseline="0" dirty="0">
                        <a:solidFill>
                          <a:srgbClr val="4D4D4D"/>
                        </a:solidFill>
                        <a:latin typeface="+mn-lt"/>
                        <a:ea typeface="+mn-ea"/>
                        <a:cs typeface="+mn-cs"/>
                      </a:endParaRPr>
                    </a:p>
                  </a:txBody>
                  <a:tcPr anchor="ctr"/>
                </a:tc>
                <a:tc>
                  <a:txBody>
                    <a:bodyPr/>
                    <a:lstStyle/>
                    <a:p>
                      <a:pPr marL="0" algn="l" defTabSz="685800">
                        <a:buNone/>
                      </a:pPr>
                      <a:r>
                        <a:rPr lang="zh-CN" sz="1050" b="0" i="0" kern="1200" baseline="0">
                          <a:solidFill>
                            <a:srgbClr val="4D4D4D"/>
                          </a:solidFill>
                          <a:latin typeface="Arial"/>
                          <a:ea typeface="+mn-ea"/>
                          <a:cs typeface="+mn-cs"/>
                        </a:rPr>
                        <a:t>质荷比</a:t>
                      </a:r>
                      <a:endParaRPr lang="en-US" sz="1050" kern="1200" baseline="0" dirty="0">
                        <a:solidFill>
                          <a:srgbClr val="4D4D4D"/>
                        </a:solidFill>
                        <a:latin typeface="+mn-lt"/>
                        <a:ea typeface="+mn-ea"/>
                        <a:cs typeface="+mn-cs"/>
                      </a:endParaRPr>
                    </a:p>
                  </a:txBody>
                  <a:tcPr anchor="ctr"/>
                </a:tc>
                <a:extLst>
                  <a:ext uri="{0D108BD9-81ED-4DB2-BD59-A6C34878D82A}">
                    <a16:rowId xmlns:a16="http://schemas.microsoft.com/office/drawing/2014/main" val="10006"/>
                  </a:ext>
                </a:extLst>
              </a:tr>
              <a:tr h="360000">
                <a:tc>
                  <a:txBody>
                    <a:bodyPr/>
                    <a:lstStyle/>
                    <a:p>
                      <a:pPr marL="0" algn="l" defTabSz="685800">
                        <a:buNone/>
                      </a:pPr>
                      <a:r>
                        <a:rPr lang="zh-CN" sz="1050" b="0" i="0" baseline="0">
                          <a:solidFill>
                            <a:srgbClr val="4D4D4D"/>
                          </a:solidFill>
                          <a:latin typeface="Arial"/>
                          <a:ea typeface="+mn-ea"/>
                          <a:cs typeface="+mn-cs"/>
                        </a:rPr>
                        <a:t>QQQ</a:t>
                      </a:r>
                      <a:endParaRPr lang="en-US" sz="1050" baseline="0" dirty="0">
                        <a:solidFill>
                          <a:srgbClr val="4D4D4D"/>
                        </a:solidFill>
                      </a:endParaRPr>
                    </a:p>
                  </a:txBody>
                  <a:tcPr anchor="ctr"/>
                </a:tc>
                <a:tc>
                  <a:txBody>
                    <a:bodyPr/>
                    <a:lstStyle/>
                    <a:p>
                      <a:pPr marL="0" algn="l" defTabSz="685800">
                        <a:buNone/>
                      </a:pPr>
                      <a:r>
                        <a:rPr lang="zh-CN" sz="1050" b="0" i="0" dirty="0">
                          <a:solidFill>
                            <a:srgbClr val="4D4D4D"/>
                          </a:solidFill>
                          <a:latin typeface="Arial"/>
                          <a:ea typeface="+mn-ea"/>
                          <a:cs typeface="+mn-cs"/>
                        </a:rPr>
                        <a:t>三重四极杆</a:t>
                      </a:r>
                      <a:endParaRPr lang="en-US" sz="1050" dirty="0">
                        <a:solidFill>
                          <a:srgbClr val="4D4D4D"/>
                        </a:solidFill>
                      </a:endParaRPr>
                    </a:p>
                  </a:txBody>
                  <a:tcPr anchor="ctr"/>
                </a:tc>
                <a:extLst>
                  <a:ext uri="{0D108BD9-81ED-4DB2-BD59-A6C34878D82A}">
                    <a16:rowId xmlns:a16="http://schemas.microsoft.com/office/drawing/2014/main" val="10007"/>
                  </a:ext>
                </a:extLst>
              </a:tr>
              <a:tr h="360000">
                <a:tc>
                  <a:txBody>
                    <a:bodyPr/>
                    <a:lstStyle/>
                    <a:p>
                      <a:pPr marL="0" algn="l" defTabSz="685800">
                        <a:buNone/>
                      </a:pPr>
                      <a:r>
                        <a:rPr lang="zh-CN" sz="1050" b="0" i="0" kern="1200" baseline="0" dirty="0">
                          <a:solidFill>
                            <a:srgbClr val="4D4D4D"/>
                          </a:solidFill>
                          <a:latin typeface="Arial"/>
                          <a:ea typeface="+mn-ea"/>
                          <a:cs typeface="+mn-cs"/>
                        </a:rPr>
                        <a:t>SIM</a:t>
                      </a:r>
                      <a:endParaRPr lang="en-US" sz="1050" kern="1200" baseline="0" dirty="0">
                        <a:solidFill>
                          <a:srgbClr val="4D4D4D"/>
                        </a:solidFill>
                        <a:latin typeface="+mn-lt"/>
                        <a:ea typeface="+mn-ea"/>
                        <a:cs typeface="+mn-cs"/>
                      </a:endParaRPr>
                    </a:p>
                  </a:txBody>
                  <a:tcPr anchor="ctr"/>
                </a:tc>
                <a:tc>
                  <a:txBody>
                    <a:bodyPr/>
                    <a:lstStyle/>
                    <a:p>
                      <a:pPr marL="0" marR="0" indent="0" algn="l" defTabSz="685800">
                        <a:lnSpc>
                          <a:spcPct val="100000"/>
                        </a:lnSpc>
                        <a:spcBef>
                          <a:spcPts val="0"/>
                        </a:spcBef>
                        <a:spcAft>
                          <a:spcPts val="0"/>
                        </a:spcAft>
                        <a:buNone/>
                        <a:tabLst/>
                      </a:pPr>
                      <a:r>
                        <a:rPr lang="zh-CN" sz="1050" b="0" i="0" kern="1200" baseline="0" dirty="0">
                          <a:solidFill>
                            <a:srgbClr val="4D4D4D"/>
                          </a:solidFill>
                          <a:latin typeface="Arial"/>
                          <a:ea typeface="+mn-ea"/>
                          <a:cs typeface="+mn-cs"/>
                        </a:rPr>
                        <a:t>单离子监测</a:t>
                      </a:r>
                    </a:p>
                  </a:txBody>
                  <a:tcPr anchor="ctr"/>
                </a:tc>
                <a:extLst>
                  <a:ext uri="{0D108BD9-81ED-4DB2-BD59-A6C34878D82A}">
                    <a16:rowId xmlns:a16="http://schemas.microsoft.com/office/drawing/2014/main" val="10008"/>
                  </a:ext>
                </a:extLst>
              </a:tr>
              <a:tr h="360000">
                <a:tc>
                  <a:txBody>
                    <a:bodyPr/>
                    <a:lstStyle/>
                    <a:p>
                      <a:pPr marL="0" algn="l" defTabSz="685800">
                        <a:buNone/>
                      </a:pPr>
                      <a:r>
                        <a:rPr lang="pt-BR" altLang="zh-CN" sz="1050" b="0" i="0" kern="1200" baseline="0" dirty="0">
                          <a:solidFill>
                            <a:srgbClr val="4D4D4D"/>
                          </a:solidFill>
                          <a:latin typeface="Arial"/>
                          <a:ea typeface="+mn-ea"/>
                          <a:cs typeface="+mn-cs"/>
                        </a:rPr>
                        <a:t>SM</a:t>
                      </a:r>
                      <a:endParaRPr lang="en-US" sz="1050" b="0" i="0" kern="1200" baseline="0" dirty="0">
                        <a:solidFill>
                          <a:srgbClr val="4D4D4D"/>
                        </a:solidFill>
                        <a:latin typeface="Arial"/>
                        <a:ea typeface="+mn-ea"/>
                        <a:cs typeface="+mn-cs"/>
                      </a:endParaRPr>
                    </a:p>
                  </a:txBody>
                  <a:tcPr anchor="ctr"/>
                </a:tc>
                <a:tc>
                  <a:txBody>
                    <a:bodyPr/>
                    <a:lstStyle/>
                    <a:p>
                      <a:pPr marL="0" algn="l" defTabSz="685800">
                        <a:buNone/>
                      </a:pPr>
                      <a:r>
                        <a:rPr lang="zh-CN" sz="1050" b="0" i="0" kern="1200" baseline="0" dirty="0">
                          <a:solidFill>
                            <a:srgbClr val="4D4D4D"/>
                          </a:solidFill>
                          <a:latin typeface="Arial"/>
                          <a:ea typeface="+mn-ea"/>
                          <a:cs typeface="+mn-cs"/>
                        </a:rPr>
                        <a:t>溶剂分子</a:t>
                      </a:r>
                      <a:endParaRPr lang="en-US" sz="1050" kern="1200" baseline="0" dirty="0">
                        <a:solidFill>
                          <a:srgbClr val="4D4D4D"/>
                        </a:solidFill>
                        <a:latin typeface="+mn-lt"/>
                        <a:ea typeface="+mn-ea"/>
                        <a:cs typeface="+mn-cs"/>
                      </a:endParaRPr>
                    </a:p>
                  </a:txBody>
                  <a:tcPr anchor="ctr"/>
                </a:tc>
                <a:extLst>
                  <a:ext uri="{0D108BD9-81ED-4DB2-BD59-A6C34878D82A}">
                    <a16:rowId xmlns:a16="http://schemas.microsoft.com/office/drawing/2014/main" val="10009"/>
                  </a:ext>
                </a:extLst>
              </a:tr>
              <a:tr h="360000">
                <a:tc>
                  <a:txBody>
                    <a:bodyPr/>
                    <a:lstStyle/>
                    <a:p>
                      <a:pPr marL="0" algn="l" defTabSz="685800">
                        <a:buNone/>
                      </a:pPr>
                      <a:r>
                        <a:rPr lang="zh-CN" sz="1050" b="0" i="0" kern="1200" baseline="0">
                          <a:solidFill>
                            <a:srgbClr val="4D4D4D"/>
                          </a:solidFill>
                          <a:latin typeface="Arial"/>
                          <a:ea typeface="+mn-ea"/>
                          <a:cs typeface="+mn-cs"/>
                        </a:rPr>
                        <a:t>SQ</a:t>
                      </a:r>
                      <a:endParaRPr lang="en-US" sz="1050" kern="1200" baseline="0" dirty="0">
                        <a:solidFill>
                          <a:srgbClr val="4D4D4D"/>
                        </a:solidFill>
                        <a:latin typeface="+mn-lt"/>
                        <a:ea typeface="+mn-ea"/>
                        <a:cs typeface="+mn-cs"/>
                      </a:endParaRPr>
                    </a:p>
                  </a:txBody>
                  <a:tcPr anchor="ctr"/>
                </a:tc>
                <a:tc>
                  <a:txBody>
                    <a:bodyPr/>
                    <a:lstStyle/>
                    <a:p>
                      <a:pPr marL="0" algn="l" defTabSz="685800">
                        <a:buNone/>
                      </a:pPr>
                      <a:r>
                        <a:rPr lang="zh-CN" sz="1050" b="0" i="0" kern="1200" baseline="0" dirty="0">
                          <a:solidFill>
                            <a:srgbClr val="4D4D4D"/>
                          </a:solidFill>
                          <a:latin typeface="Arial"/>
                          <a:ea typeface="+mn-ea"/>
                          <a:cs typeface="+mn-cs"/>
                        </a:rPr>
                        <a:t>单四极杆</a:t>
                      </a:r>
                      <a:endParaRPr lang="en-US" sz="1050" kern="1200" baseline="0" dirty="0">
                        <a:solidFill>
                          <a:srgbClr val="4D4D4D"/>
                        </a:solidFill>
                        <a:latin typeface="+mn-lt"/>
                        <a:ea typeface="+mn-ea"/>
                        <a:cs typeface="+mn-cs"/>
                      </a:endParaRPr>
                    </a:p>
                  </a:txBody>
                  <a:tcPr anchor="ctr"/>
                </a:tc>
                <a:extLst>
                  <a:ext uri="{0D108BD9-81ED-4DB2-BD59-A6C34878D82A}">
                    <a16:rowId xmlns:a16="http://schemas.microsoft.com/office/drawing/2014/main" val="10010"/>
                  </a:ext>
                </a:extLst>
              </a:tr>
              <a:tr h="360000">
                <a:tc>
                  <a:txBody>
                    <a:bodyPr/>
                    <a:lstStyle/>
                    <a:p>
                      <a:pPr marL="0" algn="l" defTabSz="685800">
                        <a:buNone/>
                      </a:pPr>
                      <a:r>
                        <a:rPr lang="pt-BR" altLang="zh-CN" sz="1050" b="0" i="0" kern="1200" baseline="0" dirty="0">
                          <a:solidFill>
                            <a:srgbClr val="4D4D4D"/>
                          </a:solidFill>
                          <a:latin typeface="+mn-lt"/>
                          <a:ea typeface="+mn-ea"/>
                          <a:cs typeface="+mn-cs"/>
                        </a:rPr>
                        <a:t>M</a:t>
                      </a:r>
                      <a:r>
                        <a:rPr lang="zh-CN" sz="1050" b="0" i="0" kern="1200" baseline="0" dirty="0">
                          <a:solidFill>
                            <a:srgbClr val="4D4D4D"/>
                          </a:solidFill>
                          <a:latin typeface="Arial"/>
                          <a:ea typeface="+mn-ea"/>
                          <a:cs typeface="+mn-cs"/>
                        </a:rPr>
                        <a:t>RM</a:t>
                      </a:r>
                      <a:endParaRPr lang="en-US" sz="1050" kern="1200" baseline="0" dirty="0">
                        <a:solidFill>
                          <a:srgbClr val="4D4D4D"/>
                        </a:solidFill>
                        <a:latin typeface="+mn-lt"/>
                        <a:ea typeface="+mn-ea"/>
                        <a:cs typeface="+mn-cs"/>
                      </a:endParaRPr>
                    </a:p>
                  </a:txBody>
                  <a:tcPr anchor="ctr"/>
                </a:tc>
                <a:tc>
                  <a:txBody>
                    <a:bodyPr/>
                    <a:lstStyle/>
                    <a:p>
                      <a:pPr marL="0" algn="l" defTabSz="685800">
                        <a:buNone/>
                      </a:pPr>
                      <a:r>
                        <a:rPr lang="zh-CN" altLang="en-US" sz="1050" b="0" i="0" kern="1200" baseline="0" dirty="0">
                          <a:solidFill>
                            <a:srgbClr val="4D4D4D"/>
                          </a:solidFill>
                          <a:latin typeface="+mn-lt"/>
                          <a:ea typeface="+mn-ea"/>
                          <a:cs typeface="+mn-cs"/>
                        </a:rPr>
                        <a:t>多</a:t>
                      </a:r>
                      <a:r>
                        <a:rPr lang="zh-CN" sz="1050" b="0" i="0" kern="1200" baseline="0" dirty="0">
                          <a:solidFill>
                            <a:srgbClr val="4D4D4D"/>
                          </a:solidFill>
                          <a:latin typeface="Arial"/>
                          <a:ea typeface="+mn-ea"/>
                          <a:cs typeface="+mn-cs"/>
                        </a:rPr>
                        <a:t>反应监测</a:t>
                      </a:r>
                      <a:endParaRPr lang="en-US" sz="1050" kern="1200" baseline="0" dirty="0">
                        <a:solidFill>
                          <a:srgbClr val="4D4D4D"/>
                        </a:solidFill>
                        <a:latin typeface="+mn-lt"/>
                        <a:ea typeface="+mn-ea"/>
                        <a:cs typeface="+mn-cs"/>
                      </a:endParaRPr>
                    </a:p>
                  </a:txBody>
                  <a:tcPr anchor="ctr"/>
                </a:tc>
                <a:extLst>
                  <a:ext uri="{0D108BD9-81ED-4DB2-BD59-A6C34878D82A}">
                    <a16:rowId xmlns:a16="http://schemas.microsoft.com/office/drawing/2014/main" val="10011"/>
                  </a:ext>
                </a:extLst>
              </a:tr>
              <a:tr h="360000">
                <a:tc>
                  <a:txBody>
                    <a:bodyPr/>
                    <a:lstStyle/>
                    <a:p>
                      <a:pPr marL="0" algn="l" defTabSz="685800">
                        <a:buNone/>
                      </a:pPr>
                      <a:r>
                        <a:rPr lang="zh-CN" sz="1050" b="0" i="0" kern="1200" baseline="0">
                          <a:solidFill>
                            <a:srgbClr val="4D4D4D"/>
                          </a:solidFill>
                          <a:latin typeface="Arial"/>
                          <a:ea typeface="+mn-ea"/>
                          <a:cs typeface="+mn-cs"/>
                        </a:rPr>
                        <a:t>(Q) - TOF</a:t>
                      </a:r>
                      <a:endParaRPr lang="en-US" sz="1050" kern="1200" baseline="0" dirty="0">
                        <a:solidFill>
                          <a:srgbClr val="4D4D4D"/>
                        </a:solidFill>
                        <a:latin typeface="+mn-lt"/>
                        <a:ea typeface="+mn-ea"/>
                        <a:cs typeface="+mn-cs"/>
                      </a:endParaRPr>
                    </a:p>
                  </a:txBody>
                  <a:tcPr anchor="ctr"/>
                </a:tc>
                <a:tc>
                  <a:txBody>
                    <a:bodyPr/>
                    <a:lstStyle/>
                    <a:p>
                      <a:pPr marL="0" algn="l" defTabSz="685800">
                        <a:buNone/>
                      </a:pPr>
                      <a:r>
                        <a:rPr lang="zh-CN" sz="1050" b="0" i="0" kern="1200" baseline="0" dirty="0">
                          <a:solidFill>
                            <a:srgbClr val="4D4D4D"/>
                          </a:solidFill>
                          <a:latin typeface="Arial"/>
                          <a:ea typeface="+mn-ea"/>
                          <a:cs typeface="+mn-cs"/>
                        </a:rPr>
                        <a:t>飞行时间</a:t>
                      </a:r>
                      <a:endParaRPr lang="en-US" sz="1050" kern="1200" baseline="0" dirty="0">
                        <a:solidFill>
                          <a:srgbClr val="4D4D4D"/>
                        </a:solidFill>
                        <a:latin typeface="+mn-lt"/>
                        <a:ea typeface="+mn-ea"/>
                        <a:cs typeface="+mn-cs"/>
                      </a:endParaRPr>
                    </a:p>
                  </a:txBody>
                  <a:tcPr anchor="ctr"/>
                </a:tc>
                <a:extLst>
                  <a:ext uri="{0D108BD9-81ED-4DB2-BD59-A6C34878D82A}">
                    <a16:rowId xmlns:a16="http://schemas.microsoft.com/office/drawing/2014/main" val="10012"/>
                  </a:ext>
                </a:extLst>
              </a:tr>
            </a:tbl>
          </a:graphicData>
        </a:graphic>
      </p:graphicFrame>
      <p:grpSp>
        <p:nvGrpSpPr>
          <p:cNvPr id="10" name="Group 9"/>
          <p:cNvGrpSpPr/>
          <p:nvPr/>
        </p:nvGrpSpPr>
        <p:grpSpPr>
          <a:xfrm>
            <a:off x="0" y="6085641"/>
            <a:ext cx="619067" cy="246221"/>
            <a:chOff x="1689099" y="6028267"/>
            <a:chExt cx="1087983" cy="246221"/>
          </a:xfrm>
        </p:grpSpPr>
        <p:sp>
          <p:nvSpPr>
            <p:cNvPr id="11" name="Action Button: Custom 10">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hevron 11">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hevron 12">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734838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defTabSz="685800">
              <a:spcBef>
                <a:spcPct val="0"/>
              </a:spcBef>
              <a:spcAft>
                <a:spcPts val="300"/>
              </a:spcAft>
              <a:buNone/>
            </a:pPr>
            <a:r>
              <a:rPr lang="zh-CN" sz="3400" b="0" i="0" dirty="0">
                <a:solidFill>
                  <a:srgbClr val="000000"/>
                </a:solidFill>
                <a:latin typeface="Arial Narrow"/>
                <a:ea typeface="+mj-ea"/>
                <a:cs typeface="Arial (Body)"/>
              </a:rPr>
              <a:t>目录 (ToC)</a:t>
            </a:r>
            <a:endParaRPr lang="en-US" b="0" dirty="0">
              <a:latin typeface="+mj-lt"/>
            </a:endParaRPr>
          </a:p>
        </p:txBody>
      </p:sp>
      <p:sp>
        <p:nvSpPr>
          <p:cNvPr id="8" name="Content Placeholder 7"/>
          <p:cNvSpPr>
            <a:spLocks noGrp="1"/>
          </p:cNvSpPr>
          <p:nvPr>
            <p:ph sz="half" idx="1"/>
          </p:nvPr>
        </p:nvSpPr>
        <p:spPr>
          <a:xfrm>
            <a:off x="228600" y="1508760"/>
            <a:ext cx="4206240" cy="4890627"/>
          </a:xfrm>
        </p:spPr>
        <p:txBody>
          <a:bodyPr>
            <a:noAutofit/>
          </a:bodyPr>
          <a:lstStyle/>
          <a:p>
            <a:pPr marL="0" indent="0" algn="l" defTabSz="685800">
              <a:lnSpc>
                <a:spcPct val="110000"/>
              </a:lnSpc>
              <a:spcBef>
                <a:spcPts val="1200"/>
              </a:spcBef>
              <a:spcAft>
                <a:spcPts val="600"/>
              </a:spcAft>
              <a:buNone/>
              <a:tabLst>
                <a:tab pos="287338" algn="l"/>
              </a:tabLst>
            </a:pPr>
            <a:r>
              <a:rPr lang="zh-CN" sz="1500" b="1" i="0" dirty="0">
                <a:solidFill>
                  <a:srgbClr val="0085D5"/>
                </a:solidFill>
                <a:latin typeface="Arial"/>
                <a:ea typeface="+mn-ea"/>
                <a:cs typeface="Arial"/>
              </a:rPr>
              <a:t>前言</a:t>
            </a:r>
          </a:p>
          <a:p>
            <a:pPr marL="228600" lvl="1" indent="-228600" algn="l" defTabSz="685800">
              <a:lnSpc>
                <a:spcPct val="120000"/>
              </a:lnSpc>
              <a:spcBef>
                <a:spcPts val="0"/>
              </a:spcBef>
              <a:spcAft>
                <a:spcPts val="300"/>
              </a:spcAft>
              <a:buClr>
                <a:srgbClr val="000000"/>
              </a:buClr>
              <a:buFont typeface="Arial"/>
              <a:buChar char="•"/>
              <a:tabLst>
                <a:tab pos="287338" algn="l"/>
              </a:tabLst>
            </a:pPr>
            <a:r>
              <a:rPr lang="zh-CN" sz="1500" b="0" i="0" dirty="0">
                <a:solidFill>
                  <a:srgbClr val="000000"/>
                </a:solidFill>
                <a:latin typeface="Arial"/>
                <a:ea typeface="+mn-ea"/>
                <a:cs typeface="Arial"/>
                <a:hlinkClick r:id="rId3" action="ppaction://hlinksldjump"/>
              </a:rPr>
              <a:t>基本注意事项</a:t>
            </a:r>
            <a:endParaRPr lang="de-DE" sz="1500" dirty="0">
              <a:solidFill>
                <a:srgbClr val="000000"/>
              </a:solidFill>
            </a:endParaRPr>
          </a:p>
          <a:p>
            <a:pPr marL="228600" lvl="1" indent="-228600" algn="l" defTabSz="685800">
              <a:lnSpc>
                <a:spcPct val="120000"/>
              </a:lnSpc>
              <a:spcBef>
                <a:spcPts val="0"/>
              </a:spcBef>
              <a:spcAft>
                <a:spcPts val="300"/>
              </a:spcAft>
              <a:buClr>
                <a:srgbClr val="000000"/>
              </a:buClr>
              <a:buFont typeface="Arial"/>
              <a:buChar char="•"/>
              <a:tabLst>
                <a:tab pos="287338" algn="l"/>
              </a:tabLst>
            </a:pPr>
            <a:r>
              <a:rPr lang="zh-CN" sz="1500" b="0" i="0" dirty="0">
                <a:solidFill>
                  <a:srgbClr val="000000"/>
                </a:solidFill>
                <a:latin typeface="Arial"/>
                <a:ea typeface="+mn-ea"/>
                <a:cs typeface="Arial"/>
                <a:hlinkClick r:id="rId4" action="ppaction://hlinksldjump"/>
              </a:rPr>
              <a:t>质谱中的质量数</a:t>
            </a:r>
            <a:endParaRPr lang="en-US" sz="1500" dirty="0"/>
          </a:p>
          <a:p>
            <a:pPr marL="228600" lvl="1" indent="-228600" algn="l" defTabSz="685800">
              <a:lnSpc>
                <a:spcPct val="120000"/>
              </a:lnSpc>
              <a:spcBef>
                <a:spcPts val="0"/>
              </a:spcBef>
              <a:spcAft>
                <a:spcPts val="300"/>
              </a:spcAft>
              <a:buClr>
                <a:srgbClr val="000000"/>
              </a:buClr>
              <a:buFont typeface="Arial"/>
              <a:buChar char="•"/>
              <a:tabLst>
                <a:tab pos="287338" algn="l"/>
              </a:tabLst>
            </a:pPr>
            <a:r>
              <a:rPr lang="zh-CN" sz="1500" b="0" i="0" dirty="0">
                <a:solidFill>
                  <a:srgbClr val="000000"/>
                </a:solidFill>
                <a:latin typeface="Arial"/>
                <a:ea typeface="+mn-ea"/>
                <a:cs typeface="Arial"/>
                <a:hlinkClick r:id="rId5" action="ppaction://hlinksldjump"/>
              </a:rPr>
              <a:t>基本步骤</a:t>
            </a:r>
            <a:endParaRPr lang="de-DE" sz="1500" dirty="0">
              <a:solidFill>
                <a:srgbClr val="000000"/>
              </a:solidFill>
            </a:endParaRPr>
          </a:p>
          <a:p>
            <a:pPr marL="0" indent="0" algn="l" defTabSz="685800">
              <a:lnSpc>
                <a:spcPct val="110000"/>
              </a:lnSpc>
              <a:spcBef>
                <a:spcPts val="1200"/>
              </a:spcBef>
              <a:spcAft>
                <a:spcPts val="600"/>
              </a:spcAft>
              <a:buNone/>
              <a:tabLst>
                <a:tab pos="287338" algn="l"/>
              </a:tabLst>
            </a:pPr>
            <a:r>
              <a:rPr lang="zh-CN" sz="1500" b="1" i="0" dirty="0">
                <a:solidFill>
                  <a:srgbClr val="0085D5"/>
                </a:solidFill>
                <a:latin typeface="Arial"/>
                <a:ea typeface="+mn-ea"/>
                <a:cs typeface="Arial"/>
              </a:rPr>
              <a:t>工作原理</a:t>
            </a:r>
          </a:p>
          <a:p>
            <a:pPr marL="228600" lvl="1" indent="-228600" algn="l" defTabSz="685800">
              <a:lnSpc>
                <a:spcPct val="120000"/>
              </a:lnSpc>
              <a:spcBef>
                <a:spcPts val="0"/>
              </a:spcBef>
              <a:spcAft>
                <a:spcPts val="600"/>
              </a:spcAft>
              <a:buClr>
                <a:srgbClr val="000000"/>
              </a:buClr>
              <a:buFont typeface="Arial"/>
              <a:buChar char="•"/>
              <a:tabLst>
                <a:tab pos="287338" algn="l"/>
              </a:tabLst>
            </a:pPr>
            <a:r>
              <a:rPr lang="zh-CN" sz="1500" b="0" i="0" dirty="0">
                <a:solidFill>
                  <a:srgbClr val="000000"/>
                </a:solidFill>
                <a:latin typeface="Arial"/>
                <a:ea typeface="+mn-ea"/>
                <a:cs typeface="Arial"/>
                <a:hlinkClick r:id="rId6" action="ppaction://hlinksldjump"/>
              </a:rPr>
              <a:t>离子化</a:t>
            </a:r>
            <a:endParaRPr lang="de-DE" sz="1500" dirty="0">
              <a:solidFill>
                <a:srgbClr val="000000"/>
              </a:solidFill>
            </a:endParaRP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7" action="ppaction://hlinksldjump"/>
              </a:rPr>
              <a:t>电子轰击</a:t>
            </a:r>
            <a:endParaRPr lang="de-DE" sz="1500" dirty="0">
              <a:solidFill>
                <a:srgbClr val="000000"/>
              </a:solidFill>
            </a:endParaRP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8" action="ppaction://hlinksldjump"/>
              </a:rPr>
              <a:t>化学电离</a:t>
            </a:r>
            <a:endParaRPr lang="de-DE" sz="1500" dirty="0">
              <a:solidFill>
                <a:srgbClr val="000000"/>
              </a:solidFill>
              <a:hlinkClick r:id="rId9" action="ppaction://hlinksldjump"/>
            </a:endParaRP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10" action="ppaction://hlinksldjump"/>
              </a:rPr>
              <a:t>样品注意事项 (LC-MS)</a:t>
            </a:r>
            <a:endParaRPr lang="de-DE" sz="1500" dirty="0">
              <a:solidFill>
                <a:srgbClr val="000000"/>
              </a:solidFill>
            </a:endParaRP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9" action="ppaction://hlinksldjump"/>
              </a:rPr>
              <a:t>电喷雾</a:t>
            </a:r>
            <a:endParaRPr lang="de-DE" sz="1500" dirty="0">
              <a:solidFill>
                <a:srgbClr val="000000"/>
              </a:solidFill>
            </a:endParaRP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11" action="ppaction://hlinksldjump"/>
              </a:rPr>
              <a:t>大气压化学电离</a:t>
            </a: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12" action="ppaction://hlinksldjump"/>
              </a:rPr>
              <a:t>大气压光电离</a:t>
            </a:r>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13" action="ppaction://hlinksldjump"/>
              </a:rPr>
              <a:t>多模式电离</a:t>
            </a:r>
            <a:endParaRPr lang="en-US" sz="1500" dirty="0"/>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14" action="ppaction://hlinksldjump"/>
              </a:rPr>
              <a:t>MALDI</a:t>
            </a:r>
            <a:endParaRPr lang="en-US" sz="1500" dirty="0"/>
          </a:p>
          <a:p>
            <a:pPr marL="457200" lvl="2" indent="-228600" algn="l" defTabSz="685800">
              <a:lnSpc>
                <a:spcPct val="120000"/>
              </a:lnSpc>
              <a:spcBef>
                <a:spcPts val="0"/>
              </a:spcBef>
              <a:buClr>
                <a:srgbClr val="000000"/>
              </a:buClr>
              <a:buFont typeface="Arial"/>
              <a:buChar char="•"/>
              <a:tabLst>
                <a:tab pos="287338" algn="l"/>
              </a:tabLst>
            </a:pPr>
            <a:r>
              <a:rPr lang="zh-CN" sz="1500" b="0" i="0" dirty="0">
                <a:solidFill>
                  <a:srgbClr val="000000"/>
                </a:solidFill>
                <a:latin typeface="Arial"/>
                <a:ea typeface="+mn-ea"/>
                <a:cs typeface="Arial"/>
                <a:hlinkClick r:id="rId15" action="ppaction://hlinksldjump"/>
              </a:rPr>
              <a:t>ICP</a:t>
            </a:r>
            <a:endParaRPr lang="en-US" sz="1500" dirty="0"/>
          </a:p>
          <a:p>
            <a:pPr marL="457200" lvl="2" indent="-228600" algn="l" defTabSz="685800">
              <a:lnSpc>
                <a:spcPct val="110000"/>
              </a:lnSpc>
              <a:spcBef>
                <a:spcPts val="0"/>
              </a:spcBef>
              <a:buClr>
                <a:srgbClr val="0085D5"/>
              </a:buClr>
              <a:buFont typeface="Arial"/>
              <a:buChar char="−"/>
              <a:tabLst>
                <a:tab pos="287338" algn="l"/>
              </a:tabLst>
            </a:pPr>
            <a:endParaRPr lang="de-DE" sz="1500" dirty="0">
              <a:solidFill>
                <a:srgbClr val="000000"/>
              </a:solidFill>
            </a:endParaRPr>
          </a:p>
          <a:p>
            <a:pPr marL="0" lvl="1" indent="0" algn="l" defTabSz="685800">
              <a:lnSpc>
                <a:spcPct val="110000"/>
              </a:lnSpc>
              <a:spcBef>
                <a:spcPts val="0"/>
              </a:spcBef>
              <a:spcAft>
                <a:spcPts val="600"/>
              </a:spcAft>
              <a:buNone/>
              <a:tabLst>
                <a:tab pos="287338" algn="l"/>
              </a:tabLst>
            </a:pPr>
            <a:endParaRPr lang="de-DE" sz="1500" dirty="0">
              <a:solidFill>
                <a:srgbClr val="000000"/>
              </a:solidFill>
              <a:hlinkClick r:id="rId16" action="ppaction://hlinksldjump"/>
            </a:endParaRPr>
          </a:p>
          <a:p>
            <a:pPr marL="0" lvl="1" indent="0" algn="l" defTabSz="685800">
              <a:lnSpc>
                <a:spcPct val="110000"/>
              </a:lnSpc>
              <a:spcBef>
                <a:spcPts val="0"/>
              </a:spcBef>
              <a:spcAft>
                <a:spcPts val="600"/>
              </a:spcAft>
              <a:buNone/>
              <a:tabLst>
                <a:tab pos="287338" algn="l"/>
              </a:tabLst>
            </a:pPr>
            <a:endParaRPr lang="de-DE" sz="1500" dirty="0">
              <a:solidFill>
                <a:srgbClr val="000000"/>
              </a:solidFill>
            </a:endParaRPr>
          </a:p>
          <a:p>
            <a:pPr marL="800100" lvl="1" indent="-342900" algn="l" defTabSz="685800">
              <a:lnSpc>
                <a:spcPct val="120000"/>
              </a:lnSpc>
              <a:spcBef>
                <a:spcPts val="700"/>
              </a:spcBef>
              <a:spcAft>
                <a:spcPts val="600"/>
              </a:spcAft>
              <a:buFont typeface="Arial"/>
              <a:buChar char="•"/>
              <a:tabLst>
                <a:tab pos="287338" algn="l"/>
              </a:tabLst>
            </a:pPr>
            <a:endParaRPr lang="de-DE" sz="1500" dirty="0">
              <a:solidFill>
                <a:srgbClr val="000000"/>
              </a:solidFill>
            </a:endParaRPr>
          </a:p>
          <a:p>
            <a:pPr marL="0" indent="0" algn="l" defTabSz="685800">
              <a:lnSpc>
                <a:spcPct val="120000"/>
              </a:lnSpc>
              <a:spcBef>
                <a:spcPts val="1400"/>
              </a:spcBef>
              <a:buNone/>
            </a:pPr>
            <a:endParaRPr lang="en-US" sz="1500" dirty="0"/>
          </a:p>
        </p:txBody>
      </p:sp>
      <p:sp>
        <p:nvSpPr>
          <p:cNvPr id="9" name="Content Placeholder 8"/>
          <p:cNvSpPr>
            <a:spLocks noGrp="1"/>
          </p:cNvSpPr>
          <p:nvPr>
            <p:ph sz="half" idx="2"/>
          </p:nvPr>
        </p:nvSpPr>
        <p:spPr>
          <a:xfrm>
            <a:off x="4745312" y="1508760"/>
            <a:ext cx="4291184" cy="4672584"/>
          </a:xfrm>
        </p:spPr>
        <p:txBody>
          <a:bodyPr>
            <a:noAutofit/>
          </a:bodyPr>
          <a:lstStyle/>
          <a:p>
            <a:pPr marL="0" indent="0" algn="l" defTabSz="685800">
              <a:lnSpc>
                <a:spcPct val="110000"/>
              </a:lnSpc>
              <a:spcBef>
                <a:spcPts val="1200"/>
              </a:spcBef>
              <a:spcAft>
                <a:spcPts val="600"/>
              </a:spcAft>
              <a:buNone/>
              <a:tabLst>
                <a:tab pos="287338" algn="l"/>
              </a:tabLst>
            </a:pPr>
            <a:r>
              <a:rPr lang="zh-CN" sz="1500" b="1" i="0" dirty="0">
                <a:solidFill>
                  <a:srgbClr val="0085D5"/>
                </a:solidFill>
                <a:latin typeface="Arial"/>
                <a:ea typeface="+mn-ea"/>
                <a:cs typeface="Arial"/>
              </a:rPr>
              <a:t>工作原理</a:t>
            </a:r>
            <a:endParaRPr lang="de-DE" sz="1500" b="1" dirty="0">
              <a:solidFill>
                <a:srgbClr val="0085D5"/>
              </a:solidFill>
            </a:endParaRPr>
          </a:p>
          <a:p>
            <a:pPr lvl="1">
              <a:spcBef>
                <a:spcPts val="0"/>
              </a:spcBef>
              <a:spcAft>
                <a:spcPts val="600"/>
              </a:spcAft>
              <a:buClr>
                <a:srgbClr val="000000"/>
              </a:buClr>
              <a:buFont typeface="Arial"/>
              <a:buChar char="•"/>
              <a:tabLst>
                <a:tab pos="287338" algn="l"/>
              </a:tabLst>
            </a:pPr>
            <a:r>
              <a:rPr lang="zh-CN" sz="1500" b="0" i="0" dirty="0">
                <a:solidFill>
                  <a:srgbClr val="000000"/>
                </a:solidFill>
                <a:latin typeface="Arial"/>
                <a:ea typeface="+mn-ea"/>
                <a:cs typeface="Arial"/>
                <a:hlinkClick r:id="rId16" action="ppaction://hlinksldjump"/>
              </a:rPr>
              <a:t>质量分析</a:t>
            </a:r>
            <a:r>
              <a:rPr lang="zh-CN" altLang="en-US" sz="1500" dirty="0">
                <a:solidFill>
                  <a:srgbClr val="000000"/>
                </a:solidFill>
                <a:cs typeface="Arial"/>
                <a:hlinkClick r:id="rId16" action="ppaction://hlinksldjump"/>
              </a:rPr>
              <a:t>器</a:t>
            </a:r>
            <a:endParaRPr lang="de-DE" sz="1500" dirty="0">
              <a:solidFill>
                <a:srgbClr val="000000"/>
              </a:solidFill>
            </a:endParaRPr>
          </a:p>
          <a:p>
            <a:pPr lvl="2">
              <a:spcBef>
                <a:spcPts val="0"/>
              </a:spcBef>
              <a:buClr>
                <a:srgbClr val="000000"/>
              </a:buClr>
              <a:buFont typeface="Arial"/>
              <a:buChar char="•"/>
              <a:tabLst>
                <a:tab pos="287338" algn="l"/>
              </a:tabLst>
            </a:pPr>
            <a:r>
              <a:rPr lang="zh-CN" sz="1500" b="0" i="0" dirty="0">
                <a:solidFill>
                  <a:srgbClr val="000000"/>
                </a:solidFill>
                <a:latin typeface="Arial"/>
                <a:cs typeface="Arial"/>
                <a:hlinkClick r:id="rId17" action="ppaction://hlinksldjump"/>
              </a:rPr>
              <a:t>单四极</a:t>
            </a:r>
            <a:r>
              <a:rPr lang="zh-CN" sz="1500" dirty="0">
                <a:solidFill>
                  <a:srgbClr val="000000"/>
                </a:solidFill>
                <a:latin typeface="Arial"/>
                <a:cs typeface="Arial"/>
                <a:hlinkClick r:id="rId17" action="ppaction://hlinksldjump"/>
              </a:rPr>
              <a:t>杆</a:t>
            </a:r>
            <a:r>
              <a:rPr lang="en-US" altLang="zh-CN" sz="1500" dirty="0">
                <a:solidFill>
                  <a:srgbClr val="000000"/>
                </a:solidFill>
                <a:latin typeface="Arial"/>
                <a:cs typeface="Arial"/>
                <a:hlinkClick r:id="rId17" action="ppaction://hlinksldjump"/>
              </a:rPr>
              <a:t> </a:t>
            </a:r>
            <a:r>
              <a:rPr lang="pt-BR" altLang="zh-CN" sz="1500" dirty="0">
                <a:solidFill>
                  <a:srgbClr val="000000"/>
                </a:solidFill>
                <a:latin typeface="Arial"/>
                <a:cs typeface="Arial"/>
                <a:hlinkClick r:id="rId17" action="ppaction://hlinksldjump"/>
              </a:rPr>
              <a:t>(SQ) </a:t>
            </a:r>
            <a:endParaRPr lang="de-DE" sz="1500" dirty="0">
              <a:solidFill>
                <a:srgbClr val="000000"/>
              </a:solidFill>
              <a:latin typeface="Arial"/>
              <a:cs typeface="Arial"/>
            </a:endParaRPr>
          </a:p>
          <a:p>
            <a:pPr lvl="2">
              <a:spcBef>
                <a:spcPts val="0"/>
              </a:spcBef>
              <a:buClr>
                <a:srgbClr val="000000"/>
              </a:buClr>
              <a:buFont typeface="Arial"/>
              <a:buChar char="•"/>
              <a:tabLst>
                <a:tab pos="287338" algn="l"/>
              </a:tabLst>
            </a:pPr>
            <a:r>
              <a:rPr lang="zh-CN" sz="1500" b="0" i="0" dirty="0">
                <a:solidFill>
                  <a:srgbClr val="000000"/>
                </a:solidFill>
                <a:latin typeface="Arial"/>
                <a:cs typeface="Arial"/>
                <a:hlinkClick r:id="rId18" action="ppaction://hlinksldjump"/>
              </a:rPr>
              <a:t>三重四极杆</a:t>
            </a:r>
            <a:r>
              <a:rPr lang="en-US" altLang="zh-CN" sz="1500" b="0" i="0" dirty="0">
                <a:solidFill>
                  <a:srgbClr val="000000"/>
                </a:solidFill>
                <a:latin typeface="Arial"/>
                <a:cs typeface="Arial"/>
                <a:hlinkClick r:id="rId18" action="ppaction://hlinksldjump"/>
              </a:rPr>
              <a:t> </a:t>
            </a:r>
            <a:r>
              <a:rPr lang="pt-BR" altLang="zh-CN" sz="1500" dirty="0">
                <a:solidFill>
                  <a:srgbClr val="000000"/>
                </a:solidFill>
                <a:cs typeface="Arial"/>
                <a:hlinkClick r:id="rId18" action="ppaction://hlinksldjump"/>
              </a:rPr>
              <a:t>(QQQ)</a:t>
            </a:r>
            <a:endParaRPr lang="de-DE" sz="1500" dirty="0">
              <a:solidFill>
                <a:srgbClr val="000000"/>
              </a:solidFill>
            </a:endParaRPr>
          </a:p>
          <a:p>
            <a:pPr lvl="2">
              <a:spcBef>
                <a:spcPts val="0"/>
              </a:spcBef>
              <a:buClr>
                <a:srgbClr val="000000"/>
              </a:buClr>
              <a:buFont typeface="Arial"/>
              <a:buChar char="•"/>
              <a:tabLst>
                <a:tab pos="287338" algn="l"/>
              </a:tabLst>
            </a:pPr>
            <a:r>
              <a:rPr lang="zh-CN" sz="1500" b="0" i="0" dirty="0">
                <a:solidFill>
                  <a:srgbClr val="000000"/>
                </a:solidFill>
                <a:latin typeface="Arial"/>
                <a:cs typeface="Arial"/>
                <a:hlinkClick r:id="rId19" action="ppaction://hlinksldjump"/>
              </a:rPr>
              <a:t>离子阱</a:t>
            </a:r>
            <a:r>
              <a:rPr lang="en-US" altLang="zh-CN" sz="1500" dirty="0">
                <a:solidFill>
                  <a:srgbClr val="000000"/>
                </a:solidFill>
                <a:cs typeface="Arial"/>
                <a:hlinkClick r:id="rId19" action="ppaction://hlinksldjump"/>
              </a:rPr>
              <a:t> (IT) </a:t>
            </a:r>
            <a:endParaRPr lang="de-DE" sz="1500" dirty="0">
              <a:solidFill>
                <a:srgbClr val="000000"/>
              </a:solidFill>
            </a:endParaRPr>
          </a:p>
          <a:p>
            <a:pPr lvl="2">
              <a:spcBef>
                <a:spcPts val="0"/>
              </a:spcBef>
              <a:buClr>
                <a:srgbClr val="000000"/>
              </a:buClr>
              <a:buFont typeface="Arial"/>
              <a:buChar char="•"/>
              <a:tabLst>
                <a:tab pos="287338" algn="l"/>
              </a:tabLst>
            </a:pPr>
            <a:r>
              <a:rPr lang="zh-CN" sz="1500" b="0" i="0" dirty="0">
                <a:solidFill>
                  <a:srgbClr val="000000"/>
                </a:solidFill>
                <a:latin typeface="Arial"/>
                <a:cs typeface="Arial"/>
                <a:hlinkClick r:id="rId20" action="ppaction://hlinksldjump"/>
              </a:rPr>
              <a:t>飞行时间</a:t>
            </a:r>
            <a:r>
              <a:rPr lang="en-US" altLang="zh-CN" sz="1500" dirty="0">
                <a:solidFill>
                  <a:srgbClr val="000000"/>
                </a:solidFill>
                <a:cs typeface="Arial"/>
                <a:hlinkClick r:id="rId20" action="ppaction://hlinksldjump"/>
              </a:rPr>
              <a:t> (TOF) </a:t>
            </a:r>
            <a:endParaRPr lang="de-DE" sz="1500" dirty="0">
              <a:solidFill>
                <a:srgbClr val="000000"/>
              </a:solidFill>
            </a:endParaRPr>
          </a:p>
          <a:p>
            <a:pPr marL="0" indent="0" algn="l" defTabSz="685800">
              <a:lnSpc>
                <a:spcPct val="110000"/>
              </a:lnSpc>
              <a:spcBef>
                <a:spcPts val="1200"/>
              </a:spcBef>
              <a:spcAft>
                <a:spcPts val="600"/>
              </a:spcAft>
              <a:buNone/>
              <a:tabLst>
                <a:tab pos="287338" algn="l"/>
              </a:tabLst>
            </a:pPr>
            <a:r>
              <a:rPr lang="zh-CN" sz="1500" b="1" i="0" dirty="0">
                <a:solidFill>
                  <a:srgbClr val="0085D5"/>
                </a:solidFill>
                <a:latin typeface="Arial"/>
                <a:ea typeface="+mn-ea"/>
                <a:cs typeface="Arial"/>
              </a:rPr>
              <a:t>结果</a:t>
            </a:r>
            <a:endParaRPr lang="de-DE" sz="1500" b="1" dirty="0">
              <a:solidFill>
                <a:srgbClr val="0085D5"/>
              </a:solidFill>
            </a:endParaRPr>
          </a:p>
          <a:p>
            <a:pPr marL="182880" lvl="1" indent="-182880" algn="l" defTabSz="685800">
              <a:spcBef>
                <a:spcPts val="0"/>
              </a:spcBef>
              <a:spcAft>
                <a:spcPts val="600"/>
              </a:spcAft>
              <a:buClr>
                <a:srgbClr val="000000"/>
              </a:buClr>
              <a:buFont typeface="Arial"/>
              <a:buChar char="•"/>
              <a:tabLst>
                <a:tab pos="287338" algn="l"/>
              </a:tabLst>
            </a:pPr>
            <a:r>
              <a:rPr lang="zh-CN" sz="1500" b="0" i="0" dirty="0">
                <a:solidFill>
                  <a:srgbClr val="000000"/>
                </a:solidFill>
                <a:latin typeface="Arial"/>
                <a:ea typeface="+mn-ea"/>
                <a:cs typeface="Arial"/>
                <a:hlinkClick r:id="rId21" action="ppaction://hlinksldjump"/>
              </a:rPr>
              <a:t>质谱图</a:t>
            </a:r>
            <a:endParaRPr lang="de-DE" sz="1500" dirty="0">
              <a:hlinkClick r:id="rId22" action="ppaction://hlinksldjump"/>
            </a:endParaRPr>
          </a:p>
          <a:p>
            <a:pPr marL="182880" lvl="1" indent="-182880" algn="l" defTabSz="685800">
              <a:spcBef>
                <a:spcPts val="0"/>
              </a:spcBef>
              <a:spcAft>
                <a:spcPts val="600"/>
              </a:spcAft>
              <a:buClr>
                <a:srgbClr val="000000"/>
              </a:buClr>
              <a:buFont typeface="Arial"/>
              <a:buChar char="•"/>
              <a:tabLst>
                <a:tab pos="287338" algn="l"/>
              </a:tabLst>
            </a:pPr>
            <a:r>
              <a:rPr lang="zh-CN" sz="1500" b="0" i="0" dirty="0">
                <a:solidFill>
                  <a:srgbClr val="000000"/>
                </a:solidFill>
                <a:latin typeface="Arial"/>
                <a:ea typeface="+mn-ea"/>
                <a:cs typeface="Arial"/>
                <a:hlinkClick r:id="rId22" action="ppaction://hlinksldjump"/>
              </a:rPr>
              <a:t>单四极杆与 TOF</a:t>
            </a:r>
            <a:endParaRPr lang="de-DE" sz="1500" dirty="0"/>
          </a:p>
          <a:p>
            <a:pPr marL="182880" lvl="1" indent="-182880" algn="l" defTabSz="685800">
              <a:spcBef>
                <a:spcPts val="0"/>
              </a:spcBef>
              <a:spcAft>
                <a:spcPts val="600"/>
              </a:spcAft>
              <a:buClr>
                <a:srgbClr val="000000"/>
              </a:buClr>
              <a:buFont typeface="Arial"/>
              <a:buChar char="•"/>
              <a:tabLst>
                <a:tab pos="287338" algn="l"/>
              </a:tabLst>
            </a:pPr>
            <a:r>
              <a:rPr lang="zh-CN" sz="1500" b="0" i="0" dirty="0">
                <a:solidFill>
                  <a:srgbClr val="000000"/>
                </a:solidFill>
                <a:latin typeface="Arial"/>
                <a:ea typeface="+mn-ea"/>
                <a:cs typeface="Arial"/>
                <a:hlinkClick r:id="rId23" action="ppaction://hlinksldjump"/>
              </a:rPr>
              <a:t>多电荷离子与解卷积</a:t>
            </a:r>
            <a:endParaRPr lang="de-DE" sz="1500" dirty="0">
              <a:solidFill>
                <a:srgbClr val="000000"/>
              </a:solidFill>
            </a:endParaRPr>
          </a:p>
          <a:p>
            <a:pPr marL="0" indent="0" algn="l" defTabSz="685800">
              <a:lnSpc>
                <a:spcPct val="90000"/>
              </a:lnSpc>
              <a:spcBef>
                <a:spcPts val="1400"/>
              </a:spcBef>
              <a:spcAft>
                <a:spcPts val="600"/>
              </a:spcAft>
              <a:buNone/>
            </a:pPr>
            <a:r>
              <a:rPr lang="zh-CN" sz="1500" b="1" i="0" dirty="0">
                <a:solidFill>
                  <a:srgbClr val="0085D5"/>
                </a:solidFill>
                <a:latin typeface="Arial"/>
                <a:ea typeface="+mn-ea"/>
                <a:cs typeface="Arial"/>
              </a:rPr>
              <a:t>更多信息</a:t>
            </a:r>
          </a:p>
          <a:p>
            <a:pPr marL="285750" indent="-285750" algn="l" defTabSz="685800">
              <a:spcBef>
                <a:spcPts val="0"/>
              </a:spcBef>
              <a:spcAft>
                <a:spcPts val="600"/>
              </a:spcAft>
              <a:buClr>
                <a:srgbClr val="000000"/>
              </a:buClr>
              <a:buFont typeface="Arial"/>
              <a:buChar char="•"/>
            </a:pPr>
            <a:r>
              <a:rPr lang="zh-CN" sz="1500" b="0" i="0" dirty="0">
                <a:solidFill>
                  <a:srgbClr val="0085D5"/>
                </a:solidFill>
                <a:latin typeface="Arial"/>
                <a:ea typeface="+mn-ea"/>
                <a:cs typeface="Arial"/>
                <a:hlinkClick r:id="rId24" action="ppaction://hlinksldjump"/>
              </a:rPr>
              <a:t>安捷伦学术网页</a:t>
            </a:r>
            <a:endParaRPr lang="en-US" sz="1500" dirty="0">
              <a:solidFill>
                <a:srgbClr val="0085D5"/>
              </a:solidFill>
            </a:endParaRPr>
          </a:p>
          <a:p>
            <a:pPr marL="285750" indent="-285750" algn="l" defTabSz="685800">
              <a:spcBef>
                <a:spcPts val="0"/>
              </a:spcBef>
              <a:buClr>
                <a:srgbClr val="000000"/>
              </a:buClr>
              <a:buFont typeface="Arial"/>
              <a:buChar char="•"/>
            </a:pPr>
            <a:r>
              <a:rPr lang="zh-CN" sz="1500" b="0" i="0" dirty="0">
                <a:solidFill>
                  <a:srgbClr val="0085D5"/>
                </a:solidFill>
                <a:latin typeface="Arial"/>
                <a:ea typeface="+mn-ea"/>
                <a:cs typeface="Arial"/>
                <a:hlinkClick r:id="rId24" action="ppaction://hlinksldjump"/>
              </a:rPr>
              <a:t>出版物</a:t>
            </a:r>
            <a:endParaRPr lang="en-US" sz="1500" dirty="0">
              <a:solidFill>
                <a:srgbClr val="0085D5"/>
              </a:solidFill>
            </a:endParaRPr>
          </a:p>
          <a:p>
            <a:pPr marL="0" lvl="1" indent="0" algn="l" defTabSz="685800">
              <a:lnSpc>
                <a:spcPct val="90000"/>
              </a:lnSpc>
              <a:spcBef>
                <a:spcPts val="0"/>
              </a:spcBef>
              <a:spcAft>
                <a:spcPts val="600"/>
              </a:spcAft>
              <a:buNone/>
              <a:tabLst>
                <a:tab pos="287338" algn="l"/>
              </a:tabLst>
            </a:pPr>
            <a:endParaRPr lang="de-DE" sz="1500" dirty="0">
              <a:solidFill>
                <a:srgbClr val="000000"/>
              </a:solidFill>
            </a:endParaRPr>
          </a:p>
          <a:p>
            <a:pPr marL="0" indent="0" algn="l" defTabSz="685800">
              <a:spcBef>
                <a:spcPts val="1400"/>
              </a:spcBef>
              <a:buNone/>
            </a:pPr>
            <a:endParaRPr lang="en-US" sz="1500" dirty="0"/>
          </a:p>
        </p:txBody>
      </p:sp>
      <p:cxnSp>
        <p:nvCxnSpPr>
          <p:cNvPr id="12" name="Straight Connector 11"/>
          <p:cNvCxnSpPr/>
          <p:nvPr/>
        </p:nvCxnSpPr>
        <p:spPr>
          <a:xfrm rot="5400000">
            <a:off x="2282489" y="3825417"/>
            <a:ext cx="4582800" cy="5366"/>
          </a:xfrm>
          <a:prstGeom prst="line">
            <a:avLst/>
          </a:prstGeom>
          <a:ln>
            <a:solidFill>
              <a:srgbClr val="0085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31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a:solidFill>
                  <a:srgbClr val="000000"/>
                </a:solidFill>
                <a:latin typeface="Arial Narrow"/>
                <a:ea typeface="+mj-ea"/>
                <a:cs typeface="Arial"/>
              </a:rPr>
              <a:t>前言</a:t>
            </a:r>
            <a:br>
              <a:rPr lang="de-DE" sz="3800" b="0" i="0">
                <a:solidFill>
                  <a:srgbClr val="000000"/>
                </a:solidFill>
                <a:latin typeface="Arial Narrow"/>
                <a:ea typeface="+mj-ea"/>
                <a:cs typeface="Arial"/>
              </a:rPr>
            </a:br>
            <a:r>
              <a:rPr lang="de-DE" sz="3100" b="0" i="0">
                <a:solidFill>
                  <a:srgbClr val="000000"/>
                </a:solidFill>
                <a:latin typeface="Arial Narrow"/>
                <a:ea typeface="+mj-ea"/>
                <a:cs typeface="Arial"/>
              </a:rPr>
              <a:t>基本注意事项</a:t>
            </a:r>
            <a:br>
              <a:rPr lang="de-DE" sz="3400" b="0" i="0">
                <a:solidFill>
                  <a:srgbClr val="000000"/>
                </a:solidFill>
                <a:latin typeface="Arial Narrow"/>
                <a:ea typeface="+mj-ea"/>
                <a:cs typeface="Arial"/>
              </a:rPr>
            </a:br>
            <a:br>
              <a:rPr lang="en-US" sz="3400" b="0" i="0">
                <a:solidFill>
                  <a:srgbClr val="000000"/>
                </a:solidFill>
                <a:latin typeface="Arial Narrow"/>
                <a:ea typeface="+mj-ea"/>
                <a:cs typeface="Arial"/>
              </a:rPr>
            </a:br>
            <a:br>
              <a:rPr lang="en-US" sz="3400" b="0" i="0">
                <a:solidFill>
                  <a:srgbClr val="000000"/>
                </a:solidFill>
                <a:latin typeface="Arial Narrow"/>
                <a:ea typeface="+mj-ea"/>
                <a:cs typeface="Arial"/>
              </a:rPr>
            </a:br>
            <a:endParaRPr lang="en-US" sz="2400" dirty="0">
              <a:solidFill>
                <a:schemeClr val="tx2"/>
              </a:solidFill>
            </a:endParaRPr>
          </a:p>
        </p:txBody>
      </p:sp>
      <p:sp>
        <p:nvSpPr>
          <p:cNvPr id="6" name="Content Placeholder 2"/>
          <p:cNvSpPr txBox="1">
            <a:spLocks/>
          </p:cNvSpPr>
          <p:nvPr/>
        </p:nvSpPr>
        <p:spPr>
          <a:xfrm>
            <a:off x="230399" y="1508400"/>
            <a:ext cx="4232743" cy="1245525"/>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800" b="0" dirty="0"/>
              <a:t>元素可通过其质量数进行唯一鉴别。质谱是一种测定分子或原子质量的分析方法。</a:t>
            </a:r>
          </a:p>
          <a:p>
            <a:pPr algn="l" defTabSz="914400">
              <a:buNone/>
            </a:pPr>
            <a:endParaRPr lang="en-US" sz="1800" b="0" dirty="0"/>
          </a:p>
          <a:p>
            <a:pPr algn="l" defTabSz="914400">
              <a:buNone/>
            </a:pPr>
            <a:endParaRPr lang="en-US" sz="1800" b="0" dirty="0"/>
          </a:p>
          <a:p>
            <a:pPr algn="l" defTabSz="914400">
              <a:buNone/>
            </a:pPr>
            <a:endParaRPr lang="en-US" sz="1800" b="0" dirty="0"/>
          </a:p>
        </p:txBody>
      </p:sp>
      <p:grpSp>
        <p:nvGrpSpPr>
          <p:cNvPr id="66" name="Group 65"/>
          <p:cNvGrpSpPr/>
          <p:nvPr/>
        </p:nvGrpSpPr>
        <p:grpSpPr>
          <a:xfrm>
            <a:off x="0" y="6085641"/>
            <a:ext cx="619067" cy="246221"/>
            <a:chOff x="1689099" y="6028267"/>
            <a:chExt cx="1087983" cy="246221"/>
          </a:xfrm>
        </p:grpSpPr>
        <p:sp>
          <p:nvSpPr>
            <p:cNvPr id="67" name="Action Button: Custom 66">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Chevron 67">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Chevron 68">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TextBox 69">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
        <p:nvSpPr>
          <p:cNvPr id="71" name="TextBox 70"/>
          <p:cNvSpPr txBox="1"/>
          <p:nvPr/>
        </p:nvSpPr>
        <p:spPr>
          <a:xfrm>
            <a:off x="306526" y="5540511"/>
            <a:ext cx="2685992" cy="276999"/>
          </a:xfrm>
          <a:prstGeom prst="rect">
            <a:avLst/>
          </a:prstGeom>
          <a:noFill/>
        </p:spPr>
        <p:txBody>
          <a:bodyPr wrap="none" lIns="0" rtlCol="0">
            <a:spAutoFit/>
          </a:bodyPr>
          <a:lstStyle/>
          <a:p>
            <a:pPr algn="l" defTabSz="914400">
              <a:buNone/>
            </a:pPr>
            <a:r>
              <a:rPr lang="zh-CN" sz="1200" b="0" i="0" dirty="0">
                <a:solidFill>
                  <a:srgbClr val="FFBA00">
                    <a:lumMod val="75000"/>
                  </a:srgbClr>
                </a:solidFill>
                <a:latin typeface="Arial"/>
                <a:ea typeface="+mn-ea"/>
                <a:cs typeface="+mn-cs"/>
              </a:rPr>
              <a:t>来源：元素周期表，</a:t>
            </a:r>
            <a:r>
              <a:rPr lang="zh-CN" sz="1200" b="0" i="0" dirty="0">
                <a:solidFill>
                  <a:srgbClr val="FFBA00">
                    <a:lumMod val="75000"/>
                  </a:srgbClr>
                </a:solidFill>
                <a:latin typeface="Arial"/>
                <a:ea typeface="+mn-ea"/>
                <a:cs typeface="+mn-cs"/>
                <a:hlinkClick r:id="rId4"/>
              </a:rPr>
              <a:t>海报 SI-0186</a:t>
            </a:r>
            <a:endParaRPr lang="en-US" sz="1200" dirty="0">
              <a:solidFill>
                <a:schemeClr val="accent2">
                  <a:lumMod val="75000"/>
                </a:schemeClr>
              </a:solidFill>
            </a:endParaRPr>
          </a:p>
        </p:txBody>
      </p:sp>
      <p:sp>
        <p:nvSpPr>
          <p:cNvPr id="72" name="Content Placeholder 2"/>
          <p:cNvSpPr txBox="1">
            <a:spLocks/>
          </p:cNvSpPr>
          <p:nvPr/>
        </p:nvSpPr>
        <p:spPr>
          <a:xfrm>
            <a:off x="4680000" y="1508400"/>
            <a:ext cx="4194243"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r>
              <a:rPr lang="zh-CN" sz="1800" b="0" dirty="0"/>
              <a:t>由不同元素组成的化合物可通过其质量被区分开来：</a:t>
            </a:r>
            <a:endParaRPr lang="en-US" sz="1800" b="0" dirty="0"/>
          </a:p>
        </p:txBody>
      </p:sp>
      <p:sp>
        <p:nvSpPr>
          <p:cNvPr id="9" name="TextBox 8"/>
          <p:cNvSpPr txBox="1"/>
          <p:nvPr/>
        </p:nvSpPr>
        <p:spPr>
          <a:xfrm>
            <a:off x="4677612" y="4835862"/>
            <a:ext cx="1598964" cy="461665"/>
          </a:xfrm>
          <a:prstGeom prst="rect">
            <a:avLst/>
          </a:prstGeom>
          <a:noFill/>
        </p:spPr>
        <p:txBody>
          <a:bodyPr wrap="none" rtlCol="0">
            <a:spAutoFit/>
          </a:bodyPr>
          <a:lstStyle/>
          <a:p>
            <a:pPr algn="l" defTabSz="914400">
              <a:buNone/>
            </a:pPr>
            <a:r>
              <a:rPr lang="zh-CN" sz="1200" b="0" i="0" dirty="0">
                <a:solidFill>
                  <a:srgbClr val="000000"/>
                </a:solidFill>
                <a:latin typeface="Arial"/>
                <a:ea typeface="+mn-ea"/>
                <a:cs typeface="+mn-cs"/>
              </a:rPr>
              <a:t>葡萄糖 C</a:t>
            </a:r>
            <a:r>
              <a:rPr lang="zh-CN" sz="1200" b="0" i="0" baseline="-25000" dirty="0">
                <a:solidFill>
                  <a:srgbClr val="000000"/>
                </a:solidFill>
                <a:latin typeface="Arial"/>
                <a:ea typeface="+mn-ea"/>
                <a:cs typeface="+mn-cs"/>
              </a:rPr>
              <a:t>6</a:t>
            </a:r>
            <a:r>
              <a:rPr lang="zh-CN" sz="1200" b="0" i="0" dirty="0">
                <a:solidFill>
                  <a:srgbClr val="000000"/>
                </a:solidFill>
                <a:latin typeface="Arial"/>
                <a:ea typeface="+mn-ea"/>
                <a:cs typeface="+mn-cs"/>
              </a:rPr>
              <a:t>H</a:t>
            </a:r>
            <a:r>
              <a:rPr lang="zh-CN" sz="1200" b="0" i="0" baseline="-25000" dirty="0">
                <a:solidFill>
                  <a:srgbClr val="000000"/>
                </a:solidFill>
                <a:latin typeface="Arial"/>
                <a:ea typeface="+mn-ea"/>
                <a:cs typeface="+mn-cs"/>
              </a:rPr>
              <a:t>12</a:t>
            </a:r>
            <a:r>
              <a:rPr lang="zh-CN" sz="1200" b="0" i="0" dirty="0">
                <a:solidFill>
                  <a:srgbClr val="000000"/>
                </a:solidFill>
                <a:latin typeface="Arial"/>
                <a:ea typeface="+mn-ea"/>
                <a:cs typeface="+mn-cs"/>
              </a:rPr>
              <a:t>O</a:t>
            </a:r>
            <a:r>
              <a:rPr lang="zh-CN" sz="1200" b="0" i="0" baseline="-25000" dirty="0">
                <a:solidFill>
                  <a:srgbClr val="000000"/>
                </a:solidFill>
                <a:latin typeface="Arial"/>
                <a:ea typeface="+mn-ea"/>
                <a:cs typeface="+mn-cs"/>
              </a:rPr>
              <a:t>6</a:t>
            </a:r>
          </a:p>
          <a:p>
            <a:pPr algn="l" defTabSz="914400">
              <a:buNone/>
            </a:pPr>
            <a:r>
              <a:rPr lang="zh-CN" sz="1200" b="0" i="0" dirty="0">
                <a:solidFill>
                  <a:srgbClr val="000000"/>
                </a:solidFill>
                <a:latin typeface="Arial"/>
                <a:ea typeface="+mn-ea"/>
                <a:cs typeface="+mn-cs"/>
              </a:rPr>
              <a:t>分子量：180.1559 g/mol</a:t>
            </a:r>
          </a:p>
        </p:txBody>
      </p:sp>
      <p:sp>
        <p:nvSpPr>
          <p:cNvPr id="73" name="TextBox 72"/>
          <p:cNvSpPr txBox="1"/>
          <p:nvPr/>
        </p:nvSpPr>
        <p:spPr>
          <a:xfrm>
            <a:off x="6785080" y="4813745"/>
            <a:ext cx="1731564" cy="461665"/>
          </a:xfrm>
          <a:prstGeom prst="rect">
            <a:avLst/>
          </a:prstGeom>
          <a:noFill/>
        </p:spPr>
        <p:txBody>
          <a:bodyPr wrap="none" rtlCol="0">
            <a:spAutoFit/>
          </a:bodyPr>
          <a:lstStyle/>
          <a:p>
            <a:pPr algn="l" defTabSz="914400">
              <a:buNone/>
            </a:pPr>
            <a:r>
              <a:rPr lang="zh-CN" sz="1200" b="0" i="0" dirty="0">
                <a:solidFill>
                  <a:srgbClr val="000000"/>
                </a:solidFill>
                <a:latin typeface="Arial"/>
                <a:ea typeface="+mn-ea"/>
                <a:cs typeface="+mn-cs"/>
              </a:rPr>
              <a:t>青霉素 C</a:t>
            </a:r>
            <a:r>
              <a:rPr lang="zh-CN" sz="1200" b="0" i="0" baseline="-25000" dirty="0">
                <a:solidFill>
                  <a:srgbClr val="000000"/>
                </a:solidFill>
                <a:latin typeface="Arial"/>
                <a:ea typeface="+mn-ea"/>
                <a:cs typeface="+mn-cs"/>
              </a:rPr>
              <a:t>16</a:t>
            </a:r>
            <a:r>
              <a:rPr lang="zh-CN" sz="1200" b="0" i="0" dirty="0">
                <a:solidFill>
                  <a:srgbClr val="000000"/>
                </a:solidFill>
                <a:latin typeface="Arial"/>
                <a:ea typeface="+mn-ea"/>
                <a:cs typeface="+mn-cs"/>
              </a:rPr>
              <a:t>H</a:t>
            </a:r>
            <a:r>
              <a:rPr lang="zh-CN" sz="1200" b="0" i="0" baseline="-25000" dirty="0">
                <a:solidFill>
                  <a:srgbClr val="000000"/>
                </a:solidFill>
                <a:latin typeface="Arial"/>
                <a:ea typeface="+mn-ea"/>
                <a:cs typeface="+mn-cs"/>
              </a:rPr>
              <a:t>18</a:t>
            </a:r>
            <a:r>
              <a:rPr lang="zh-CN" sz="1200" b="0" i="0" dirty="0">
                <a:solidFill>
                  <a:srgbClr val="000000"/>
                </a:solidFill>
                <a:latin typeface="Arial"/>
                <a:ea typeface="+mn-ea"/>
                <a:cs typeface="+mn-cs"/>
              </a:rPr>
              <a:t>N</a:t>
            </a:r>
            <a:r>
              <a:rPr lang="zh-CN" sz="1200" b="0" i="0" baseline="-25000" dirty="0">
                <a:solidFill>
                  <a:srgbClr val="000000"/>
                </a:solidFill>
                <a:latin typeface="Arial"/>
                <a:ea typeface="+mn-ea"/>
                <a:cs typeface="+mn-cs"/>
              </a:rPr>
              <a:t>2</a:t>
            </a:r>
            <a:r>
              <a:rPr lang="zh-CN" sz="1200" b="0" i="0" dirty="0">
                <a:solidFill>
                  <a:srgbClr val="000000"/>
                </a:solidFill>
                <a:latin typeface="Arial"/>
                <a:ea typeface="+mn-ea"/>
                <a:cs typeface="+mn-cs"/>
              </a:rPr>
              <a:t>O</a:t>
            </a:r>
            <a:r>
              <a:rPr lang="zh-CN" sz="1200" b="0" i="0" baseline="-25000" dirty="0">
                <a:solidFill>
                  <a:srgbClr val="000000"/>
                </a:solidFill>
                <a:latin typeface="Arial"/>
                <a:ea typeface="+mn-ea"/>
                <a:cs typeface="+mn-cs"/>
              </a:rPr>
              <a:t>4</a:t>
            </a:r>
            <a:r>
              <a:rPr lang="zh-CN" sz="1200" b="0" i="0" dirty="0">
                <a:solidFill>
                  <a:srgbClr val="000000"/>
                </a:solidFill>
                <a:latin typeface="Arial"/>
                <a:ea typeface="+mn-ea"/>
                <a:cs typeface="+mn-cs"/>
              </a:rPr>
              <a:t>S</a:t>
            </a:r>
          </a:p>
          <a:p>
            <a:pPr algn="l" defTabSz="914400">
              <a:buNone/>
            </a:pPr>
            <a:r>
              <a:rPr lang="zh-CN" sz="1200" b="0" i="0" dirty="0">
                <a:solidFill>
                  <a:srgbClr val="000000"/>
                </a:solidFill>
                <a:latin typeface="Arial"/>
                <a:ea typeface="+mn-ea"/>
                <a:cs typeface="+mn-cs"/>
              </a:rPr>
              <a:t>分子量：334.39 g/mol</a:t>
            </a:r>
          </a:p>
        </p:txBody>
      </p:sp>
      <p:pic>
        <p:nvPicPr>
          <p:cNvPr id="8" name="Bild 7" descr="Periodensystem.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74" y="2933700"/>
            <a:ext cx="4018752" cy="2590800"/>
          </a:xfrm>
          <a:prstGeom prst="rect">
            <a:avLst/>
          </a:prstGeom>
        </p:spPr>
      </p:pic>
      <p:pic>
        <p:nvPicPr>
          <p:cNvPr id="7" name="Bild 6" descr="Slide_6_formula.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500" y="3200400"/>
            <a:ext cx="3810000" cy="1346200"/>
          </a:xfrm>
          <a:prstGeom prst="rect">
            <a:avLst/>
          </a:prstGeom>
        </p:spPr>
      </p:pic>
    </p:spTree>
    <p:extLst>
      <p:ext uri="{BB962C8B-B14F-4D97-AF65-F5344CB8AC3E}">
        <p14:creationId xmlns:p14="http://schemas.microsoft.com/office/powerpoint/2010/main" val="2555635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685800">
              <a:spcBef>
                <a:spcPct val="0"/>
              </a:spcBef>
              <a:spcAft>
                <a:spcPts val="300"/>
              </a:spcAft>
              <a:buNone/>
            </a:pPr>
            <a:r>
              <a:rPr lang="zh-CN" sz="3400" b="0" i="0" dirty="0">
                <a:solidFill>
                  <a:srgbClr val="000000"/>
                </a:solidFill>
                <a:latin typeface="Arial Narrow"/>
                <a:ea typeface="+mj-ea"/>
                <a:cs typeface="Arial (Body)"/>
              </a:rPr>
              <a:t>前言</a:t>
            </a:r>
            <a:br>
              <a:rPr lang="zh-CN" sz="3400" b="0" i="0" dirty="0">
                <a:solidFill>
                  <a:srgbClr val="000000"/>
                </a:solidFill>
                <a:latin typeface="Arial Narrow"/>
                <a:ea typeface="+mj-ea"/>
                <a:cs typeface="Arial (Body)"/>
              </a:rPr>
            </a:br>
            <a:r>
              <a:rPr lang="zh-CN" sz="2800" b="0" i="0" dirty="0">
                <a:solidFill>
                  <a:srgbClr val="000000"/>
                </a:solidFill>
                <a:latin typeface="Arial Narrow"/>
                <a:ea typeface="+mj-ea"/>
                <a:cs typeface="Arial (Body)"/>
              </a:rPr>
              <a:t>质谱中的质量数</a:t>
            </a:r>
            <a:endParaRPr lang="en-US" sz="2800" dirty="0"/>
          </a:p>
        </p:txBody>
      </p:sp>
      <p:sp>
        <p:nvSpPr>
          <p:cNvPr id="13" name="Content Placeholder 12"/>
          <p:cNvSpPr>
            <a:spLocks noGrp="1"/>
          </p:cNvSpPr>
          <p:nvPr>
            <p:ph sz="half" idx="1"/>
          </p:nvPr>
        </p:nvSpPr>
        <p:spPr>
          <a:xfrm>
            <a:off x="230400" y="1508400"/>
            <a:ext cx="8605171" cy="4672584"/>
          </a:xfrm>
        </p:spPr>
        <p:txBody>
          <a:bodyPr>
            <a:normAutofit/>
          </a:bodyPr>
          <a:lstStyle/>
          <a:p>
            <a:pPr marL="0" indent="0" algn="just" defTabSz="685800">
              <a:spcBef>
                <a:spcPts val="1400"/>
              </a:spcBef>
              <a:buNone/>
            </a:pPr>
            <a:r>
              <a:rPr lang="zh-CN" sz="1800" b="0" i="0" dirty="0">
                <a:solidFill>
                  <a:srgbClr val="000000"/>
                </a:solidFill>
                <a:latin typeface="Arial"/>
                <a:ea typeface="+mn-ea"/>
                <a:cs typeface="Arial"/>
              </a:rPr>
              <a:t>分子的</a:t>
            </a:r>
            <a:r>
              <a:rPr lang="zh-CN" sz="1800" b="1" i="0" dirty="0">
                <a:solidFill>
                  <a:srgbClr val="000000"/>
                </a:solidFill>
                <a:latin typeface="Arial"/>
                <a:ea typeface="+mn-ea"/>
                <a:cs typeface="Arial"/>
              </a:rPr>
              <a:t>平均质量数</a:t>
            </a:r>
            <a:r>
              <a:rPr lang="zh-CN" sz="1800" b="0" i="0" dirty="0">
                <a:solidFill>
                  <a:srgbClr val="000000"/>
                </a:solidFill>
                <a:latin typeface="Arial"/>
                <a:ea typeface="+mn-ea"/>
                <a:cs typeface="Arial"/>
              </a:rPr>
              <a:t>由其组成元素的平均原子量相加而得。</a:t>
            </a:r>
          </a:p>
          <a:p>
            <a:pPr algn="just">
              <a:spcBef>
                <a:spcPts val="1200"/>
              </a:spcBef>
            </a:pPr>
            <a:r>
              <a:rPr lang="zh-CN" sz="1800" b="0" i="0" dirty="0">
                <a:solidFill>
                  <a:srgbClr val="0085D5"/>
                </a:solidFill>
                <a:latin typeface="Arial"/>
                <a:ea typeface="+mn-ea"/>
                <a:cs typeface="Arial"/>
              </a:rPr>
              <a:t>水 (H</a:t>
            </a:r>
            <a:r>
              <a:rPr lang="zh-CN" sz="1800" b="0" i="0" baseline="-25000" dirty="0">
                <a:solidFill>
                  <a:srgbClr val="0085D5"/>
                </a:solidFill>
                <a:latin typeface="Arial"/>
                <a:ea typeface="+mn-ea"/>
                <a:cs typeface="Arial"/>
              </a:rPr>
              <a:t>2</a:t>
            </a:r>
            <a:r>
              <a:rPr lang="zh-CN" sz="1800" b="0" i="0" dirty="0">
                <a:solidFill>
                  <a:srgbClr val="0085D5"/>
                </a:solidFill>
                <a:latin typeface="Arial"/>
                <a:ea typeface="+mn-ea"/>
                <a:cs typeface="Arial"/>
              </a:rPr>
              <a:t>O) 的平均质量数：1.00794 + 1.00794 + 15.9994 = 18.01528</a:t>
            </a:r>
            <a:r>
              <a:rPr lang="en-US" altLang="zh-CN" sz="1800" b="0" i="0" dirty="0">
                <a:solidFill>
                  <a:srgbClr val="0085D5"/>
                </a:solidFill>
                <a:latin typeface="Arial"/>
                <a:ea typeface="+mn-ea"/>
                <a:cs typeface="Arial"/>
              </a:rPr>
              <a:t> </a:t>
            </a:r>
            <a:r>
              <a:rPr lang="pt-BR" altLang="zh-CN" sz="1800" dirty="0">
                <a:solidFill>
                  <a:srgbClr val="0085D5"/>
                </a:solidFill>
                <a:cs typeface="Arial"/>
              </a:rPr>
              <a:t>Da</a:t>
            </a:r>
            <a:endParaRPr lang="zh-CN" sz="1800" b="0" i="0" dirty="0">
              <a:solidFill>
                <a:srgbClr val="0085D5"/>
              </a:solidFill>
              <a:latin typeface="Arial"/>
              <a:ea typeface="+mn-ea"/>
              <a:cs typeface="Arial"/>
            </a:endParaRPr>
          </a:p>
          <a:p>
            <a:pPr marL="0" indent="0" algn="just" defTabSz="685800">
              <a:spcBef>
                <a:spcPts val="1400"/>
              </a:spcBef>
              <a:buNone/>
            </a:pPr>
            <a:r>
              <a:rPr lang="zh-CN" sz="1800" b="1" i="0" dirty="0">
                <a:solidFill>
                  <a:srgbClr val="000000"/>
                </a:solidFill>
                <a:latin typeface="Arial"/>
                <a:ea typeface="+mn-ea"/>
                <a:cs typeface="Arial"/>
              </a:rPr>
              <a:t>单一同位素质量数</a:t>
            </a:r>
            <a:r>
              <a:rPr lang="zh-CN" sz="1800" b="0" i="0" dirty="0">
                <a:solidFill>
                  <a:srgbClr val="000000"/>
                </a:solidFill>
                <a:latin typeface="Arial"/>
                <a:ea typeface="+mn-ea"/>
                <a:cs typeface="Arial"/>
              </a:rPr>
              <a:t>为分子中各原子的质量之和，计算时采用各元素主（丰度最高的）同位素的未键合基态静止质量代替同位素平均质量。单一同位素质量通常采用统一的原子量单位表示。</a:t>
            </a:r>
          </a:p>
          <a:p>
            <a:pPr marL="0" indent="0" algn="just" defTabSz="685800">
              <a:spcBef>
                <a:spcPts val="1400"/>
              </a:spcBef>
              <a:buNone/>
            </a:pPr>
            <a:r>
              <a:rPr lang="zh-CN" sz="1800" b="1" i="0" dirty="0">
                <a:solidFill>
                  <a:srgbClr val="000000"/>
                </a:solidFill>
                <a:latin typeface="Arial"/>
                <a:ea typeface="+mn-ea"/>
                <a:cs typeface="Arial"/>
              </a:rPr>
              <a:t>精确质量数</a:t>
            </a:r>
            <a:r>
              <a:rPr lang="zh-CN" sz="1800" b="0" i="0" dirty="0">
                <a:solidFill>
                  <a:srgbClr val="000000"/>
                </a:solidFill>
                <a:latin typeface="Arial"/>
                <a:ea typeface="+mn-ea"/>
                <a:cs typeface="Arial"/>
              </a:rPr>
              <a:t>（更确切地说是测定的精确质量）是实验测定的质量数，可用于测定元素组成。对于质量数小于 200 u 的分子，5 ppm 的准确度通常即足以唯一地测定其元素组成。</a:t>
            </a:r>
            <a:endParaRPr lang="en-US" sz="1800" dirty="0"/>
          </a:p>
        </p:txBody>
      </p:sp>
      <p:grpSp>
        <p:nvGrpSpPr>
          <p:cNvPr id="10" name="Group 9"/>
          <p:cNvGrpSpPr/>
          <p:nvPr/>
        </p:nvGrpSpPr>
        <p:grpSpPr>
          <a:xfrm>
            <a:off x="0" y="6085641"/>
            <a:ext cx="619067" cy="246221"/>
            <a:chOff x="1689099" y="6028267"/>
            <a:chExt cx="1087983" cy="246221"/>
          </a:xfrm>
        </p:grpSpPr>
        <p:sp>
          <p:nvSpPr>
            <p:cNvPr id="11" name="Action Button: Custom 10">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hevron 11">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202495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de-DE" sz="3800" b="0" i="0" dirty="0">
                <a:solidFill>
                  <a:srgbClr val="000000"/>
                </a:solidFill>
                <a:latin typeface="Arial Narrow"/>
                <a:ea typeface="+mj-ea"/>
                <a:cs typeface="Arial Narrow"/>
              </a:rPr>
              <a:t>前言</a:t>
            </a:r>
            <a:br>
              <a:rPr lang="de-DE" sz="3800" b="0" i="0" dirty="0">
                <a:solidFill>
                  <a:srgbClr val="000000"/>
                </a:solidFill>
                <a:latin typeface="Arial Narrow"/>
                <a:ea typeface="+mj-ea"/>
                <a:cs typeface="Arial Narrow"/>
              </a:rPr>
            </a:br>
            <a:r>
              <a:rPr lang="de-DE" sz="3100" b="0" i="0" dirty="0">
                <a:solidFill>
                  <a:srgbClr val="000000"/>
                </a:solidFill>
                <a:latin typeface="Arial Narrow"/>
                <a:ea typeface="+mj-ea"/>
                <a:cs typeface="Arial Narrow"/>
              </a:rPr>
              <a:t>基本步骤</a:t>
            </a:r>
            <a:br>
              <a:rPr lang="de-DE"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br>
              <a:rPr lang="en-US" sz="3400" b="0" i="0" dirty="0">
                <a:solidFill>
                  <a:srgbClr val="000000"/>
                </a:solidFill>
                <a:latin typeface="Arial Narrow"/>
                <a:ea typeface="+mj-ea"/>
                <a:cs typeface="Arial Narrow"/>
              </a:rPr>
            </a:br>
            <a:endParaRPr lang="en-US" sz="2400" dirty="0">
              <a:solidFill>
                <a:schemeClr val="tx2"/>
              </a:solidFill>
            </a:endParaRPr>
          </a:p>
        </p:txBody>
      </p:sp>
      <p:sp>
        <p:nvSpPr>
          <p:cNvPr id="3" name="Content Placeholder 2"/>
          <p:cNvSpPr>
            <a:spLocks noGrp="1"/>
          </p:cNvSpPr>
          <p:nvPr>
            <p:ph idx="1"/>
          </p:nvPr>
        </p:nvSpPr>
        <p:spPr>
          <a:xfrm>
            <a:off x="228601" y="1508400"/>
            <a:ext cx="4494402" cy="4562856"/>
          </a:xfrm>
        </p:spPr>
        <p:txBody>
          <a:bodyPr>
            <a:normAutofit/>
          </a:bodyPr>
          <a:lstStyle/>
          <a:p>
            <a:pPr marL="0" indent="0" algn="just" defTabSz="685800">
              <a:spcBef>
                <a:spcPts val="300"/>
              </a:spcBef>
              <a:spcAft>
                <a:spcPts val="300"/>
              </a:spcAft>
              <a:buNone/>
            </a:pPr>
            <a:r>
              <a:rPr lang="zh-CN" sz="1800" b="0" i="0" dirty="0">
                <a:solidFill>
                  <a:srgbClr val="000000"/>
                </a:solidFill>
                <a:latin typeface="Arial"/>
                <a:ea typeface="+mn-ea"/>
                <a:cs typeface="Arial"/>
              </a:rPr>
              <a:t> 典型的质谱工作流程：</a:t>
            </a:r>
          </a:p>
          <a:p>
            <a:pPr marL="285750" indent="-285750" defTabSz="685800">
              <a:spcBef>
                <a:spcPts val="300"/>
              </a:spcBef>
              <a:spcAft>
                <a:spcPts val="300"/>
              </a:spcAft>
              <a:buClr>
                <a:srgbClr val="000000"/>
              </a:buClr>
              <a:buFont typeface="Arial"/>
              <a:buChar char="•"/>
            </a:pPr>
            <a:r>
              <a:rPr lang="zh-CN" sz="1600" b="0" i="0" dirty="0">
                <a:solidFill>
                  <a:srgbClr val="000000"/>
                </a:solidFill>
                <a:latin typeface="Arial"/>
                <a:ea typeface="+mn-ea"/>
                <a:cs typeface="Arial"/>
              </a:rPr>
              <a:t>样品（固体、液体、气体）被离子化</a:t>
            </a:r>
          </a:p>
          <a:p>
            <a:pPr marL="285750" indent="-285750" defTabSz="685800">
              <a:spcBef>
                <a:spcPts val="300"/>
              </a:spcBef>
              <a:spcAft>
                <a:spcPts val="300"/>
              </a:spcAft>
              <a:buClr>
                <a:srgbClr val="000000"/>
              </a:buClr>
              <a:buFont typeface="Arial"/>
              <a:buChar char="•"/>
            </a:pPr>
            <a:r>
              <a:rPr lang="zh-CN" sz="1600" b="0" i="0" dirty="0">
                <a:solidFill>
                  <a:srgbClr val="000000"/>
                </a:solidFill>
                <a:latin typeface="Arial"/>
                <a:ea typeface="+mn-ea"/>
                <a:cs typeface="Arial"/>
              </a:rPr>
              <a:t>样品分子可在离子化过程中碎裂为带电碎片</a:t>
            </a:r>
          </a:p>
          <a:p>
            <a:pPr marL="285750" indent="-285750" defTabSz="685800">
              <a:spcBef>
                <a:spcPts val="300"/>
              </a:spcBef>
              <a:spcAft>
                <a:spcPts val="300"/>
              </a:spcAft>
              <a:buClr>
                <a:srgbClr val="000000"/>
              </a:buClr>
              <a:buFont typeface="Arial"/>
              <a:buChar char="•"/>
            </a:pPr>
            <a:r>
              <a:rPr lang="zh-CN" sz="1600" b="0" i="0" dirty="0">
                <a:solidFill>
                  <a:srgbClr val="000000"/>
                </a:solidFill>
                <a:latin typeface="Arial"/>
                <a:ea typeface="+mn-ea"/>
                <a:cs typeface="Arial"/>
              </a:rPr>
              <a:t>离子根据其质荷比 (m/z) 实现分离</a:t>
            </a:r>
          </a:p>
          <a:p>
            <a:pPr marL="285750" indent="-285750" algn="just" defTabSz="685800">
              <a:spcBef>
                <a:spcPts val="300"/>
              </a:spcBef>
              <a:spcAft>
                <a:spcPts val="300"/>
              </a:spcAft>
              <a:buClr>
                <a:srgbClr val="000000"/>
              </a:buClr>
              <a:buFont typeface="Arial"/>
              <a:buChar char="•"/>
            </a:pPr>
            <a:r>
              <a:rPr lang="zh-CN" sz="1600" b="0" i="0" dirty="0">
                <a:solidFill>
                  <a:srgbClr val="000000"/>
                </a:solidFill>
                <a:latin typeface="Arial"/>
                <a:ea typeface="+mn-ea"/>
                <a:cs typeface="Arial"/>
              </a:rPr>
              <a:t>离子通过可检测带电颗粒的装置（如电子倍增器）进行检测</a:t>
            </a:r>
          </a:p>
          <a:p>
            <a:pPr marL="285750" indent="-285750" algn="just" defTabSz="685800">
              <a:spcBef>
                <a:spcPts val="300"/>
              </a:spcBef>
              <a:spcAft>
                <a:spcPts val="300"/>
              </a:spcAft>
              <a:buClr>
                <a:srgbClr val="000000"/>
              </a:buClr>
              <a:buFont typeface="Arial"/>
              <a:buChar char="•"/>
            </a:pPr>
            <a:r>
              <a:rPr lang="zh-CN" sz="1600" b="0" i="0" dirty="0">
                <a:solidFill>
                  <a:srgbClr val="000000"/>
                </a:solidFill>
                <a:latin typeface="Arial"/>
                <a:ea typeface="+mn-ea"/>
                <a:cs typeface="Arial"/>
              </a:rPr>
              <a:t>结果显示为相对丰度作为质荷比函数的谱图</a:t>
            </a:r>
          </a:p>
          <a:p>
            <a:pPr marL="285750" indent="-285750" algn="just" defTabSz="685800">
              <a:spcBef>
                <a:spcPts val="300"/>
              </a:spcBef>
              <a:spcAft>
                <a:spcPts val="300"/>
              </a:spcAft>
              <a:buClr>
                <a:srgbClr val="000000"/>
              </a:buClr>
              <a:buFont typeface="Arial"/>
              <a:buChar char="•"/>
            </a:pPr>
            <a:r>
              <a:rPr lang="zh-CN" sz="1600" b="0" i="0" dirty="0">
                <a:solidFill>
                  <a:srgbClr val="000000"/>
                </a:solidFill>
                <a:latin typeface="Arial"/>
                <a:ea typeface="+mn-ea"/>
                <a:cs typeface="Arial"/>
              </a:rPr>
              <a:t>将已知质量数与鉴定质量数相关联或通过特征碎裂模式完成鉴定</a:t>
            </a:r>
          </a:p>
          <a:p>
            <a:pPr marL="0" indent="0" algn="l" defTabSz="685800">
              <a:spcBef>
                <a:spcPts val="1400"/>
              </a:spcBef>
              <a:buNone/>
            </a:pPr>
            <a:endParaRPr lang="en-US" dirty="0"/>
          </a:p>
        </p:txBody>
      </p:sp>
      <p:sp>
        <p:nvSpPr>
          <p:cNvPr id="6" name="Content Placeholder 2"/>
          <p:cNvSpPr txBox="1">
            <a:spLocks/>
          </p:cNvSpPr>
          <p:nvPr/>
        </p:nvSpPr>
        <p:spPr>
          <a:xfrm>
            <a:off x="228600" y="1919461"/>
            <a:ext cx="4176500" cy="4572000"/>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600"/>
              </a:spcBef>
              <a:spcAft>
                <a:spcPts val="600"/>
              </a:spcAft>
              <a:buFontTx/>
              <a:buNone/>
              <a:defRPr sz="1900" b="1" kern="1200">
                <a:solidFill>
                  <a:schemeClr val="tx2"/>
                </a:solidFill>
                <a:latin typeface="Arial" panose="020B0604020202020204" pitchFamily="34" charset="0"/>
                <a:ea typeface="+mn-ea"/>
                <a:cs typeface="Arial" panose="020B0604020202020204" pitchFamily="34" charset="0"/>
              </a:defRPr>
            </a:lvl1pPr>
            <a:lvl2pPr marL="190500" indent="-190500" algn="l" defTabSz="685800" rtl="0" eaLnBrk="1" latinLnBrk="0" hangingPunct="1">
              <a:lnSpc>
                <a:spcPct val="100000"/>
              </a:lnSpc>
              <a:spcBef>
                <a:spcPts val="70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457200" indent="-228600" algn="l" defTabSz="685800" rtl="0" eaLnBrk="1" latinLnBrk="0" hangingPunct="1">
              <a:lnSpc>
                <a:spcPct val="100000"/>
              </a:lnSpc>
              <a:spcBef>
                <a:spcPts val="700"/>
              </a:spcBef>
              <a:buFont typeface="Lucida Grande"/>
              <a:buChar char="–"/>
              <a:defRPr sz="1800" kern="1200">
                <a:solidFill>
                  <a:schemeClr val="tx2"/>
                </a:solidFill>
                <a:latin typeface="Arial" panose="020B0604020202020204" pitchFamily="34" charset="0"/>
                <a:ea typeface="+mn-ea"/>
                <a:cs typeface="Arial" panose="020B0604020202020204" pitchFamily="34" charset="0"/>
              </a:defRPr>
            </a:lvl3pPr>
            <a:lvl4pPr marL="685800" indent="-228600" algn="l" defTabSz="685800" rtl="0" eaLnBrk="1" latinLnBrk="0" hangingPunct="1">
              <a:lnSpc>
                <a:spcPct val="100000"/>
              </a:lnSpc>
              <a:spcBef>
                <a:spcPts val="7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14400" indent="-228600" algn="l" defTabSz="685800" rtl="0" eaLnBrk="1" latinLnBrk="0" hangingPunct="1">
              <a:lnSpc>
                <a:spcPct val="100000"/>
              </a:lnSpc>
              <a:spcBef>
                <a:spcPts val="700"/>
              </a:spcBef>
              <a:buFont typeface="Arial"/>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just">
              <a:spcBef>
                <a:spcPts val="300"/>
              </a:spcBef>
              <a:spcAft>
                <a:spcPts val="300"/>
              </a:spcAft>
            </a:pPr>
            <a:endParaRPr lang="en-US" sz="1500" b="0" dirty="0"/>
          </a:p>
        </p:txBody>
      </p:sp>
      <p:grpSp>
        <p:nvGrpSpPr>
          <p:cNvPr id="52" name="Group 51"/>
          <p:cNvGrpSpPr/>
          <p:nvPr/>
        </p:nvGrpSpPr>
        <p:grpSpPr>
          <a:xfrm>
            <a:off x="0" y="6085641"/>
            <a:ext cx="619067" cy="246221"/>
            <a:chOff x="1689099" y="6028267"/>
            <a:chExt cx="1087983" cy="246221"/>
          </a:xfrm>
        </p:grpSpPr>
        <p:sp>
          <p:nvSpPr>
            <p:cNvPr id="71" name="Action Button: Custom 70">
              <a:hlinkClick r:id="rId3"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Chevron 71">
              <a:hlinkClick r:id="rId3"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Chevron 72">
              <a:hlinkClick r:id="rId3"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TextBox 73">
              <a:hlinkClick r:id="rId3"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pic>
        <p:nvPicPr>
          <p:cNvPr id="5" name="Bild 4"/>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259897" y="1896149"/>
            <a:ext cx="3202472" cy="3775866"/>
          </a:xfrm>
          <a:prstGeom prst="rect">
            <a:avLst/>
          </a:prstGeom>
        </p:spPr>
      </p:pic>
    </p:spTree>
    <p:extLst>
      <p:ext uri="{BB962C8B-B14F-4D97-AF65-F5344CB8AC3E}">
        <p14:creationId xmlns:p14="http://schemas.microsoft.com/office/powerpoint/2010/main" val="42916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defTabSz="685800">
              <a:spcBef>
                <a:spcPct val="0"/>
              </a:spcBef>
              <a:spcAft>
                <a:spcPts val="300"/>
              </a:spcAft>
              <a:buNone/>
            </a:pPr>
            <a:r>
              <a:rPr lang="zh-CN" sz="3778" b="0" i="0">
                <a:solidFill>
                  <a:srgbClr val="000000"/>
                </a:solidFill>
                <a:latin typeface="Arial Narrow"/>
                <a:ea typeface="+mj-ea"/>
                <a:cs typeface="Arial Narrow"/>
              </a:rPr>
              <a:t>工作原理</a:t>
            </a:r>
            <a:br>
              <a:rPr lang="zh-CN" sz="3400" b="0" i="0">
                <a:solidFill>
                  <a:srgbClr val="000000"/>
                </a:solidFill>
                <a:latin typeface="Arial Narrow"/>
                <a:ea typeface="+mj-ea"/>
                <a:cs typeface="Arial Narrow"/>
              </a:rPr>
            </a:br>
            <a:r>
              <a:rPr lang="zh-CN" sz="3111" b="0" i="0">
                <a:solidFill>
                  <a:srgbClr val="000000"/>
                </a:solidFill>
                <a:latin typeface="Arial Narrow"/>
                <a:ea typeface="+mj-ea"/>
                <a:cs typeface="Arial Narrow"/>
              </a:rPr>
              <a:t>电离</a:t>
            </a:r>
            <a:endParaRPr lang="en-US" sz="3111" b="0" dirty="0"/>
          </a:p>
        </p:txBody>
      </p:sp>
      <p:sp>
        <p:nvSpPr>
          <p:cNvPr id="6" name="Content Placeholder 5"/>
          <p:cNvSpPr>
            <a:spLocks noGrp="1"/>
          </p:cNvSpPr>
          <p:nvPr>
            <p:ph idx="1"/>
          </p:nvPr>
        </p:nvSpPr>
        <p:spPr>
          <a:xfrm>
            <a:off x="230400" y="1508400"/>
            <a:ext cx="8913600" cy="4562856"/>
          </a:xfrm>
        </p:spPr>
        <p:txBody>
          <a:bodyPr>
            <a:noAutofit/>
          </a:bodyPr>
          <a:lstStyle/>
          <a:p>
            <a:pPr marL="0" indent="0" algn="l" defTabSz="685800">
              <a:spcBef>
                <a:spcPts val="1400"/>
              </a:spcBef>
              <a:buNone/>
            </a:pPr>
            <a:r>
              <a:rPr lang="zh-CN" sz="1800" b="0" i="0" dirty="0">
                <a:solidFill>
                  <a:srgbClr val="000000"/>
                </a:solidFill>
                <a:latin typeface="Arial"/>
                <a:ea typeface="+mn-ea"/>
                <a:cs typeface="Arial"/>
              </a:rPr>
              <a:t>在分析样品的质量数之前，必须在离子源中将其离子化。</a:t>
            </a:r>
          </a:p>
          <a:p>
            <a:pPr marL="0" indent="0" algn="l" defTabSz="685800">
              <a:spcBef>
                <a:spcPts val="1400"/>
              </a:spcBef>
              <a:buNone/>
            </a:pPr>
            <a:r>
              <a:rPr lang="zh-CN" sz="1800" b="1" i="0" dirty="0">
                <a:solidFill>
                  <a:srgbClr val="000000"/>
                </a:solidFill>
                <a:latin typeface="Arial"/>
                <a:ea typeface="+mn-ea"/>
                <a:cs typeface="Arial"/>
              </a:rPr>
              <a:t>气态样品进样</a:t>
            </a:r>
            <a:r>
              <a:rPr lang="zh-CN" sz="1800" b="0" i="0" dirty="0">
                <a:solidFill>
                  <a:srgbClr val="000000"/>
                </a:solidFill>
                <a:latin typeface="Arial"/>
                <a:ea typeface="+mn-ea"/>
                <a:cs typeface="Arial"/>
              </a:rPr>
              <a:t>：			</a:t>
            </a:r>
          </a:p>
          <a:p>
            <a:pPr marL="359999" indent="-180045">
              <a:spcBef>
                <a:spcPts val="600"/>
              </a:spcBef>
              <a:buClr>
                <a:srgbClr val="000000"/>
              </a:buClr>
              <a:buFont typeface="Arial"/>
              <a:buChar char="•"/>
            </a:pPr>
            <a:r>
              <a:rPr lang="zh-CN" sz="1600" b="0" i="0" dirty="0">
                <a:solidFill>
                  <a:srgbClr val="000000"/>
                </a:solidFill>
                <a:latin typeface="Arial"/>
                <a:ea typeface="+mn-ea"/>
                <a:cs typeface="Arial"/>
              </a:rPr>
              <a:t>电</a:t>
            </a:r>
            <a:r>
              <a:rPr lang="zh-CN" altLang="en-US" sz="1600" dirty="0">
                <a:solidFill>
                  <a:srgbClr val="000000"/>
                </a:solidFill>
                <a:cs typeface="Arial"/>
              </a:rPr>
              <a:t>子电离</a:t>
            </a:r>
            <a:r>
              <a:rPr lang="en-US" altLang="zh-CN" sz="1600" dirty="0">
                <a:solidFill>
                  <a:srgbClr val="000000"/>
                </a:solidFill>
                <a:cs typeface="Arial"/>
              </a:rPr>
              <a:t>(</a:t>
            </a:r>
            <a:r>
              <a:rPr lang="zh-CN" sz="1600" b="0" i="0" dirty="0">
                <a:solidFill>
                  <a:srgbClr val="000000"/>
                </a:solidFill>
                <a:latin typeface="Arial"/>
                <a:ea typeface="+mn-ea"/>
                <a:cs typeface="Arial"/>
              </a:rPr>
              <a:t>EI)				</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化学电离 (CI)</a:t>
            </a:r>
          </a:p>
          <a:p>
            <a:pPr marL="0" indent="0" algn="l" defTabSz="685800">
              <a:spcBef>
                <a:spcPts val="1400"/>
              </a:spcBef>
              <a:buNone/>
            </a:pPr>
            <a:r>
              <a:rPr lang="zh-CN" sz="1800" b="1" i="0" dirty="0">
                <a:solidFill>
                  <a:srgbClr val="000000"/>
                </a:solidFill>
                <a:latin typeface="Arial"/>
                <a:ea typeface="+mn-ea"/>
                <a:cs typeface="Arial"/>
              </a:rPr>
              <a:t>液态样品进样</a:t>
            </a:r>
            <a:r>
              <a:rPr lang="zh-CN" sz="1800" b="0" i="0" dirty="0">
                <a:solidFill>
                  <a:srgbClr val="000000"/>
                </a:solidFill>
                <a:latin typeface="Arial"/>
                <a:ea typeface="+mn-ea"/>
                <a:cs typeface="Arial"/>
              </a:rPr>
              <a:t>：</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电喷雾电离 (ESI)</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大气压化学电离 (APCI)</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大气压光电离 (APPI)</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多模式电离 (MMI)</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基质辅助激光解吸电离 (MALDI)</a:t>
            </a:r>
          </a:p>
          <a:p>
            <a:pPr marL="359999" indent="-180045" algn="l" defTabSz="685800">
              <a:spcBef>
                <a:spcPts val="600"/>
              </a:spcBef>
              <a:buClr>
                <a:srgbClr val="000000"/>
              </a:buClr>
              <a:buFont typeface="Arial"/>
              <a:buChar char="•"/>
            </a:pPr>
            <a:r>
              <a:rPr lang="zh-CN" sz="1600" b="0" i="0" dirty="0">
                <a:solidFill>
                  <a:srgbClr val="000000"/>
                </a:solidFill>
                <a:latin typeface="Arial"/>
                <a:ea typeface="+mn-ea"/>
                <a:cs typeface="Arial"/>
              </a:rPr>
              <a:t>电感耦合等离子体 (ICP)</a:t>
            </a:r>
            <a:endParaRPr lang="en-US" sz="1600" dirty="0"/>
          </a:p>
          <a:p>
            <a:pPr marL="0" indent="0" algn="l" defTabSz="685800">
              <a:spcBef>
                <a:spcPts val="1400"/>
              </a:spcBef>
              <a:buNone/>
            </a:pPr>
            <a:endParaRPr lang="en-US" sz="1800" dirty="0"/>
          </a:p>
        </p:txBody>
      </p:sp>
      <p:grpSp>
        <p:nvGrpSpPr>
          <p:cNvPr id="9" name="Group 8"/>
          <p:cNvGrpSpPr/>
          <p:nvPr/>
        </p:nvGrpSpPr>
        <p:grpSpPr>
          <a:xfrm>
            <a:off x="0" y="6085641"/>
            <a:ext cx="619067" cy="246221"/>
            <a:chOff x="1689099" y="6028267"/>
            <a:chExt cx="1087983" cy="246221"/>
          </a:xfrm>
        </p:grpSpPr>
        <p:sp>
          <p:nvSpPr>
            <p:cNvPr id="10" name="Action Button: Custom 9">
              <a:hlinkClick r:id="rId2" action="ppaction://hlinksldjump" highlightClick="1"/>
            </p:cNvPr>
            <p:cNvSpPr/>
            <p:nvPr/>
          </p:nvSpPr>
          <p:spPr>
            <a:xfrm>
              <a:off x="1689099" y="6045200"/>
              <a:ext cx="1077412" cy="226568"/>
            </a:xfrm>
            <a:prstGeom prst="actionButtonBlank">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hevron 10">
              <a:hlinkClick r:id="rId2" action="ppaction://hlinksldjump"/>
            </p:cNvPr>
            <p:cNvSpPr/>
            <p:nvPr/>
          </p:nvSpPr>
          <p:spPr>
            <a:xfrm flipH="1">
              <a:off x="1735669" y="6045200"/>
              <a:ext cx="942975" cy="2286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Chevron 11">
              <a:hlinkClick r:id="rId2" action="ppaction://hlinksldjump"/>
            </p:cNvPr>
            <p:cNvSpPr/>
            <p:nvPr/>
          </p:nvSpPr>
          <p:spPr>
            <a:xfrm flipH="1">
              <a:off x="1778000" y="6045200"/>
              <a:ext cx="988016" cy="228600"/>
            </a:xfrm>
            <a:prstGeom prst="chevr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hlinkClick r:id="rId2" action="ppaction://hlinksldjump"/>
            </p:cNvPr>
            <p:cNvSpPr txBox="1"/>
            <p:nvPr/>
          </p:nvSpPr>
          <p:spPr>
            <a:xfrm>
              <a:off x="1811882" y="6028267"/>
              <a:ext cx="965200" cy="246221"/>
            </a:xfrm>
            <a:prstGeom prst="rect">
              <a:avLst/>
            </a:prstGeom>
            <a:noFill/>
          </p:spPr>
          <p:txBody>
            <a:bodyPr wrap="square" rtlCol="0">
              <a:spAutoFit/>
            </a:bodyPr>
            <a:lstStyle/>
            <a:p>
              <a:pPr algn="l" defTabSz="914400">
                <a:buNone/>
              </a:pPr>
              <a:r>
                <a:rPr lang="zh-CN" sz="1000" b="1" i="0">
                  <a:solidFill>
                    <a:srgbClr val="FFFFFF"/>
                  </a:solidFill>
                  <a:latin typeface="Arial"/>
                  <a:ea typeface="+mn-ea"/>
                  <a:cs typeface="+mn-cs"/>
                </a:rPr>
                <a:t> ToC</a:t>
              </a:r>
            </a:p>
          </p:txBody>
        </p:sp>
      </p:grpSp>
    </p:spTree>
    <p:extLst>
      <p:ext uri="{BB962C8B-B14F-4D97-AF65-F5344CB8AC3E}">
        <p14:creationId xmlns:p14="http://schemas.microsoft.com/office/powerpoint/2010/main" val="2986234895"/>
      </p:ext>
    </p:extLst>
  </p:cSld>
  <p:clrMapOvr>
    <a:masterClrMapping/>
  </p:clrMapOvr>
</p:sld>
</file>

<file path=ppt/theme/theme1.xml><?xml version="1.0" encoding="utf-8"?>
<a:theme xmlns:a="http://schemas.openxmlformats.org/drawingml/2006/main" name="Agilent 4x3 Format">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黑体">
      <a:majorFont>
        <a:latin typeface="Arial"/>
        <a:ea typeface="汉仪中黑简"/>
        <a:cs typeface="Arial"/>
      </a:majorFont>
      <a:minorFont>
        <a:latin typeface="Arial"/>
        <a:ea typeface="汉仪中黑简"/>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solidFill>
              <a:schemeClr val="tx2"/>
            </a:solidFill>
          </a:defRPr>
        </a:defPPr>
      </a:lstStyle>
    </a:txDef>
  </a:objectDefaults>
  <a:extraClrSchemeLst/>
  <a:extLst>
    <a:ext uri="{05A4C25C-085E-4340-85A3-A5531E510DB2}">
      <thm15:themeFamily xmlns:thm15="http://schemas.microsoft.com/office/thememl/2012/main" name="Agilent 4x3 Format" id="{7E0A56F3-5ECE-4B8C-883C-94C3C797F538}" vid="{F11656C5-A8B7-4EAF-BF89-CE52C6756000}"/>
    </a:ext>
  </a:extLst>
</a:theme>
</file>

<file path=ppt/theme/theme2.xml><?xml version="1.0" encoding="utf-8"?>
<a:theme xmlns:a="http://schemas.openxmlformats.org/drawingml/2006/main" name="1_Agilent 4x3 Format">
  <a:themeElements>
    <a:clrScheme name="AGILENT COLORS">
      <a:dk1>
        <a:srgbClr val="4D4D4D"/>
      </a:dk1>
      <a:lt1>
        <a:srgbClr val="FFFFFF"/>
      </a:lt1>
      <a:dk2>
        <a:srgbClr val="000000"/>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黑体">
      <a:majorFont>
        <a:latin typeface="Arial"/>
        <a:ea typeface="汉仪中黑简"/>
        <a:cs typeface="Arial"/>
      </a:majorFont>
      <a:minorFont>
        <a:latin typeface="Arial"/>
        <a:ea typeface="汉仪中黑简"/>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solidFill>
              <a:schemeClr val="tx2"/>
            </a:solidFill>
          </a:defRPr>
        </a:defPPr>
      </a:lstStyle>
    </a:txDef>
  </a:objectDefaults>
  <a:extraClrSchemeLst/>
  <a:extLst>
    <a:ext uri="{05A4C25C-085E-4340-85A3-A5531E510DB2}">
      <thm15:themeFamily xmlns:thm15="http://schemas.microsoft.com/office/thememl/2012/main" name="Agilent 4x3 Format" id="{7E0A56F3-5ECE-4B8C-883C-94C3C797F538}" vid="{F11656C5-A8B7-4EAF-BF89-CE52C6756000}"/>
    </a:ext>
  </a:extLst>
</a:theme>
</file>

<file path=ppt/theme/theme3.xml><?xml version="1.0" encoding="utf-8"?>
<a:theme xmlns:a="http://schemas.openxmlformats.org/drawingml/2006/main" name="Office Theme">
  <a:themeElements>
    <a:clrScheme name="AGILENT COLORS">
      <a:dk1>
        <a:srgbClr val="000000"/>
      </a:dk1>
      <a:lt1>
        <a:srgbClr val="FFFFFF"/>
      </a:lt1>
      <a:dk2>
        <a:srgbClr val="292929"/>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GILENT COLORS">
      <a:dk1>
        <a:srgbClr val="000000"/>
      </a:dk1>
      <a:lt1>
        <a:srgbClr val="FFFFFF"/>
      </a:lt1>
      <a:dk2>
        <a:srgbClr val="292929"/>
      </a:dk2>
      <a:lt2>
        <a:srgbClr val="FFFFFF"/>
      </a:lt2>
      <a:accent1>
        <a:srgbClr val="0085D5"/>
      </a:accent1>
      <a:accent2>
        <a:srgbClr val="FFBA00"/>
      </a:accent2>
      <a:accent3>
        <a:srgbClr val="7EAC28"/>
      </a:accent3>
      <a:accent4>
        <a:srgbClr val="672069"/>
      </a:accent4>
      <a:accent5>
        <a:srgbClr val="003972"/>
      </a:accent5>
      <a:accent6>
        <a:srgbClr val="B21811"/>
      </a:accent6>
      <a:hlink>
        <a:srgbClr val="0085D5"/>
      </a:hlink>
      <a:folHlink>
        <a:srgbClr val="672069"/>
      </a:folHlink>
    </a:clrScheme>
    <a:fontScheme name="AGILENT PPT &amp; OUTLOOK">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_xmlsignatures/_rels/origin.sigs.rels><?xml version="1.0" encoding="UTF-8" standalone="yes"?>
<Relationships xmlns="http://schemas.openxmlformats.org/package/2006/relationships"><Relationship Id="rId1" Type="http://schemas.openxmlformats.org/package/2006/relationships/digital-signature/signature" Target="sig1.xml"/></Relationships>
</file>

<file path=_xmlsignatures/sig1.xml><?xml version="1.0" encoding="utf-8"?>
<Signature xmlns="http://www.w3.org/2000/09/xmldsig#" Id="idPackageSignature">
  <SignedInfo>
    <CanonicalizationMethod Algorithm="http://www.w3.org/TR/2001/REC-xml-c14n-20010315"/>
    <SignatureMethod Algorithm="http://www.w3.org/2001/04/xmldsig-more#rsa-sha256"/>
    <Reference Type="http://www.w3.org/2000/09/xmldsig#Object" URI="#idPackageObject">
      <DigestMethod Algorithm="http://www.w3.org/2001/04/xmlenc#sha256"/>
      <DigestValue>Io0kRb7ZgWq5yuPFJumQYaXr6Bdr6niAW4DKxNEB0y8=</DigestValue>
    </Reference>
    <Reference Type="http://www.w3.org/2000/09/xmldsig#Object" URI="#idOfficeObject">
      <DigestMethod Algorithm="http://www.w3.org/2001/04/xmlenc#sha256"/>
      <DigestValue>9CVFsfsHO89XpKq5MVZS2Z78hHtTswj9aaRDApJXPNQ=</DigestValue>
    </Reference>
    <Reference Type="http://uri.etsi.org/01903#SignedProperties" URI="#idSignedProperties">
      <Transforms>
        <Transform Algorithm="http://www.w3.org/TR/2001/REC-xml-c14n-20010315"/>
      </Transforms>
      <DigestMethod Algorithm="http://www.w3.org/2001/04/xmlenc#sha256"/>
      <DigestValue>b8PCEmDpSsO1fML718CxOnjIZ5GNInh+sE2yrExqdvw=</DigestValue>
    </Reference>
  </SignedInfo>
  <SignatureValue>yz1Lmua+YXyauNp6AQNHfPtobzzL92eTCkbGo0anuNK2h+34v5Xamx3GhMxG4jm1hL9uCZjj3FOy
Uwt/SLHmrRbzJDU/oKxvTPIi7BvjyG86Sj9K51dW+E9tsXQRRjXDtolMhjo+LVW5X5BAIiDqHWUI
rnmT2cB6MRIEmFDeC6jB+fg6ZigtqAZiLuIkbLMpHHCFYnalOoCvabNl0YKTO4bywVoFb78H0Tet
vJsD5XdgDQBf1GxHgMdz6JvDBOEergfMPIcVmn4po1cjRXUhbjjGz0tdflKaARw1rsE7jrzpEkwr
kgwpEeOwSA11WKabIp9Du/h8le9cKOELhHePFA==</SignatureValue>
  <KeyInfo>
    <X509Data>
      <X509Certificate>MIIGMTCCBRmgAwIBAgIQaAEH6EwEudaR3oBVYFmTRzANBgkqhkiG9w0BAQsFADBSMSMwIQYDVQQKExpBZ2lsZW50IFRlY2hub2xvZ2llcywgSW5jLjErMCkGA1UEAxMiQWdpbGVudCBUZWNobm9sb2dpZXMsIEluYy4gQ0EgLSBHMjAeFw0xNjAyMTgwMDAwMDBaFw0xNzAyMTcyMzU5NTlaMIGfMSIwIAYDVQQDDBlhbmRyZWFfemVua2VyQGFnaWxlbnQuY29tMRUwEwYDVQQLDAxFTVAtV0lOLVVTRVIxFjAUBgNVBAsMDU1VTFRJLUFMTE9XRUQxDzANBgNVBAMMBkFORFJFQTEPMA0GA1UEAwwGWkVOS0VSMSgwJgYJKoZIhvcNAQkBFhlhbmRyZWFfemVua2VyQGFnaWxlbnQuY29tMIIBIjANBgkqhkiG9w0BAQEFAAOCAQ8AMIIBCgKCAQEA0OGrYw453PBOZGHQ3EIi7MyriU1SQFzYZ7oSXU84a6olAKRdfoGM2XGgHCRia7EhEttm+uCZMxmunK5vuTRcvpIBg1CHniSzTI28yQwSppLzxfIwT7+wBCAibUbKfyC6NE+YXPSNmA21Jk9kjx5BKJ55/lRjLKxNNFBfRnYKnUzag8R0gBa4KKtWgm4v27ztk//tETXa6W5KhP9yTAJYxKNPNOhAnJXv5WskifENosnA3fr8IA7J5VDugJoPd+twK8r+PdGQgRqtmk0pPvaDahAGEK/iNzE8asaEEnqEXZKtiDQz+CvjdhM2ja5MCfr9XDVR6T2jy7GqcBw3djh06wIDAQABo4ICszCCAq8wDAYDVR0TAQH/BAIwADAOBgNVHQ8BAf8EBAMCA+gwFgYDVR0lAQH/BAwwCgYIKwYBBQUHAwIwHQYDVR0OBBYEFDXY+kCs5JcvS1CQpO9YziYSy3UlMDQGA1UdEQQtMCugKQYKKwYBBAGCNxQCA6AbDBlhbmRyZWFfemVua2VyQGFnaWxlbnQuY29tMF0GA1UdHwRWMFQwUqBQoE6GTGh0dHA6Ly9wa2ktY3JsLnN5bWF1dGguY29tL2NhX2U5ZjRhNjJiOWQ1Yzg4OWQ1NTg2MmViMTVmNjNmZjFhL0xhdGVzdENSTC5jcmwwgfEGCCsGAQUFBwEBBIHkMIHhMCcGCCsGAQUFBzABhhtodHRwOi8vcGtpLW9jc3Auc3ltYXV0aC5jb20wgbUGCCsGAQUFBzAChoGobGRhcDovL2RpcmVjdG9yeS52ZXJpc2lnbi5jb20vQ04lMjAlM0QlMjAlMjJBZ2lsZW50JTIwVGVjaG5vbG9naWVzJTJDJTIwSW5jLiUyMENBJTIwLSUyMEcyJTIyJTJDJTIwTyUyMCUzRCUyMCUyMkFnaWxlbnQlMjBUZWNobm9sb2dpZXMlMkMlMjBJbmMuJTIyP2NBQ2VydGlmaWNhdGU7YmluYXJ5MB8GA1UdIwQYMBaAFKgebzOhmH+x+yaaNHmVgzaOc7D8MCsGCmCGSAGG+EUBEAMEHTAbBhJghkgBhvhFARABAgMJAbD1njYWBTE4NDMxMBsGCSsGAQQBgjcVCgQOMAwwCgYIKwYBBQUHAwIwKQYJKwYBBAGCNxUHBBwwGgYSYIZIAYb4RQEQAQIDCQGw9Z42AgFkAgEBMDkGCmCGSAGG+EUBEAUEKzApAgEAFiRhSFIwY0hNNkx5OXdhMmt0Y21FdWMzbHRZWFYwYUM1amIyMD0wDQYJKoZIhvcNAQELBQADggEBAHXC+D3tMpYqXHucIPfdiVW/Kz13KLiEXp4lds4zXucGDrSHC7RlpxCIeLlptYw0LMX6SHH2veiVNZgogmxKpVEN+YL4mCEzJPP3YQ70640dz0+wNvqu/GXiweLkBMDSTTmhFFSNUnfXMAGICU8uI01vSZZUfj7Ont5F04dYKgbzzSmXfU71UsJZATWFbO1ATzgWESxCpqYmP+ooFJG13o1eBLLbHerxu+YbgyrtOfpoUa3J6ZdULQUuVgE10wWpO8Bszndvilggsode/2QbamEMYu/rHMXqLlkkWV0toFPLjiBxxbq/qqhY5P+ZzkQxM36GF2d7qZoJitrwHmsvyho=</X509Certificate>
    </X509Data>
  </KeyInfo>
  <Object Id="idPackageObject">
    <Manifest>
      <Reference URI="/_rels/.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ZA0yc/xO3JTsFCHnkGRYT0tE9b7806O9EDnxF1WjyYo=</DigestValue>
      </Reference>
      <Reference URI="/ppt/_rels/presentation.xml.rels?ContentType=application/vnd.openxmlformats-package.relationships+xml">
        <Transforms>
          <Transform Algorithm="http://schemas.openxmlformats.org/package/2006/RelationshipTransform">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5"/>
            <mdssi:RelationshipReference xmlns:mdssi="http://schemas.openxmlformats.org/package/2006/digital-signature" SourceId="rId33"/>
            <mdssi:RelationshipReference xmlns:mdssi="http://schemas.openxmlformats.org/package/2006/digital-signature" SourceId="rId38"/>
            <mdssi:RelationshipReference xmlns:mdssi="http://schemas.openxmlformats.org/package/2006/digital-signature" SourceId="rId46"/>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29"/>
            <mdssi:RelationshipReference xmlns:mdssi="http://schemas.openxmlformats.org/package/2006/digital-signature" SourceId="rId41"/>
            <mdssi:RelationshipReference xmlns:mdssi="http://schemas.openxmlformats.org/package/2006/digital-signature" SourceId="rId54"/>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32"/>
            <mdssi:RelationshipReference xmlns:mdssi="http://schemas.openxmlformats.org/package/2006/digital-signature" SourceId="rId37"/>
            <mdssi:RelationshipReference xmlns:mdssi="http://schemas.openxmlformats.org/package/2006/digital-signature" SourceId="rId40"/>
            <mdssi:RelationshipReference xmlns:mdssi="http://schemas.openxmlformats.org/package/2006/digital-signature" SourceId="rId45"/>
            <mdssi:RelationshipReference xmlns:mdssi="http://schemas.openxmlformats.org/package/2006/digital-signature" SourceId="rId53"/>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28"/>
            <mdssi:RelationshipReference xmlns:mdssi="http://schemas.openxmlformats.org/package/2006/digital-signature" SourceId="rId36"/>
            <mdssi:RelationshipReference xmlns:mdssi="http://schemas.openxmlformats.org/package/2006/digital-signature" SourceId="rId49"/>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31"/>
            <mdssi:RelationshipReference xmlns:mdssi="http://schemas.openxmlformats.org/package/2006/digital-signature" SourceId="rId44"/>
            <mdssi:RelationshipReference xmlns:mdssi="http://schemas.openxmlformats.org/package/2006/digital-signature" SourceId="rId52"/>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27"/>
            <mdssi:RelationshipReference xmlns:mdssi="http://schemas.openxmlformats.org/package/2006/digital-signature" SourceId="rId30"/>
            <mdssi:RelationshipReference xmlns:mdssi="http://schemas.openxmlformats.org/package/2006/digital-signature" SourceId="rId35"/>
            <mdssi:RelationshipReference xmlns:mdssi="http://schemas.openxmlformats.org/package/2006/digital-signature" SourceId="rId43"/>
            <mdssi:RelationshipReference xmlns:mdssi="http://schemas.openxmlformats.org/package/2006/digital-signature" SourceId="rId48"/>
            <mdssi:RelationshipReference xmlns:mdssi="http://schemas.openxmlformats.org/package/2006/digital-signature" SourceId="rId8"/>
            <mdssi:RelationshipReference xmlns:mdssi="http://schemas.openxmlformats.org/package/2006/digital-signature" SourceId="rId51"/>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26"/>
            <mdssi:RelationshipReference xmlns:mdssi="http://schemas.openxmlformats.org/package/2006/digital-signature" SourceId="rId39"/>
            <mdssi:RelationshipReference xmlns:mdssi="http://schemas.openxmlformats.org/package/2006/digital-signature" SourceId="rId21"/>
            <mdssi:RelationshipReference xmlns:mdssi="http://schemas.openxmlformats.org/package/2006/digital-signature" SourceId="rId34"/>
            <mdssi:RelationshipReference xmlns:mdssi="http://schemas.openxmlformats.org/package/2006/digital-signature" SourceId="rId42"/>
            <mdssi:RelationshipReference xmlns:mdssi="http://schemas.openxmlformats.org/package/2006/digital-signature" SourceId="rId47"/>
            <mdssi:RelationshipReference xmlns:mdssi="http://schemas.openxmlformats.org/package/2006/digital-signature" SourceId="rId50"/>
            <mdssi:RelationshipReference xmlns:mdssi="http://schemas.openxmlformats.org/package/2006/digital-signature" SourceId="rId55"/>
          </Transform>
          <Transform Algorithm="http://www.w3.org/TR/2001/REC-xml-c14n-20010315"/>
        </Transforms>
        <DigestMethod Algorithm="http://www.w3.org/2001/04/xmlenc#sha256"/>
        <DigestValue>MwxnF/y7mHHR0AgbdW7jEV6mkf4SGkBh4SEftqvsNro=</DigestValue>
      </Reference>
      <Reference URI="/ppt/commentAuthors.xml?ContentType=application/vnd.openxmlformats-officedocument.presentationml.commentAuthors+xml">
        <DigestMethod Algorithm="http://www.w3.org/2001/04/xmlenc#sha256"/>
        <DigestValue>7Iw1D4Z4f22DV1tq5dwBHFr6tALLX4p42TVqN/P34NY=</DigestValue>
      </Reference>
      <Reference URI="/ppt/diagrams/colors1.xml?ContentType=application/vnd.openxmlformats-officedocument.drawingml.diagramColors+xml">
        <DigestMethod Algorithm="http://www.w3.org/2001/04/xmlenc#sha256"/>
        <DigestValue>MTO4zeGKktzlZuCW1j5pmSc9ycC+iOw7Yg2IhFGOimo=</DigestValue>
      </Reference>
      <Reference URI="/ppt/diagrams/colors2.xml?ContentType=application/vnd.openxmlformats-officedocument.drawingml.diagramColors+xml">
        <DigestMethod Algorithm="http://www.w3.org/2001/04/xmlenc#sha256"/>
        <DigestValue>MTO4zeGKktzlZuCW1j5pmSc9ycC+iOw7Yg2IhFGOimo=</DigestValue>
      </Reference>
      <Reference URI="/ppt/diagrams/data1.xml?ContentType=application/vnd.openxmlformats-officedocument.drawingml.diagramData+xml">
        <DigestMethod Algorithm="http://www.w3.org/2001/04/xmlenc#sha256"/>
        <DigestValue>nkd9ItgFXpFRVnCJf7GqqVTQZtvmAL3kUXnL3BhTpA4=</DigestValue>
      </Reference>
      <Reference URI="/ppt/diagrams/data2.xml?ContentType=application/vnd.openxmlformats-officedocument.drawingml.diagramData+xml">
        <DigestMethod Algorithm="http://www.w3.org/2001/04/xmlenc#sha256"/>
        <DigestValue>iaWfby5FYwrZt8wxExXFsf9cVGw5JWqBE4sObxHK4SA=</DigestValue>
      </Reference>
      <Reference URI="/ppt/diagrams/drawing1.xml?ContentType=application/vnd.ms-office.drawingml.diagramDrawing+xml">
        <DigestMethod Algorithm="http://www.w3.org/2001/04/xmlenc#sha256"/>
        <DigestValue>vwG93FpH6qE+n0OqaGWMJ5ClmNoTyky61SM50CG36F0=</DigestValue>
      </Reference>
      <Reference URI="/ppt/diagrams/drawing2.xml?ContentType=application/vnd.ms-office.drawingml.diagramDrawing+xml">
        <DigestMethod Algorithm="http://www.w3.org/2001/04/xmlenc#sha256"/>
        <DigestValue>XCU0RsegPhaGrQPuS8yFwtVkjZo1VaChrBdTS0ZYyYI=</DigestValue>
      </Reference>
      <Reference URI="/ppt/diagrams/layout1.xml?ContentType=application/vnd.openxmlformats-officedocument.drawingml.diagramLayout+xml">
        <DigestMethod Algorithm="http://www.w3.org/2001/04/xmlenc#sha256"/>
        <DigestValue>JKL9A0cAmzRoHDozyOogEeRY7ziJfT13/EkTOZWB2k0=</DigestValue>
      </Reference>
      <Reference URI="/ppt/diagrams/layout2.xml?ContentType=application/vnd.openxmlformats-officedocument.drawingml.diagramLayout+xml">
        <DigestMethod Algorithm="http://www.w3.org/2001/04/xmlenc#sha256"/>
        <DigestValue>JKL9A0cAmzRoHDozyOogEeRY7ziJfT13/EkTOZWB2k0=</DigestValue>
      </Reference>
      <Reference URI="/ppt/diagrams/quickStyle1.xml?ContentType=application/vnd.openxmlformats-officedocument.drawingml.diagramStyle+xml">
        <DigestMethod Algorithm="http://www.w3.org/2001/04/xmlenc#sha256"/>
        <DigestValue>saop39DBTsIcZ9Rn8cSF01hHGspmNle4fMgdfugRa2w=</DigestValue>
      </Reference>
      <Reference URI="/ppt/diagrams/quickStyle2.xml?ContentType=application/vnd.openxmlformats-officedocument.drawingml.diagramStyle+xml">
        <DigestMethod Algorithm="http://www.w3.org/2001/04/xmlenc#sha256"/>
        <DigestValue>saop39DBTsIcZ9Rn8cSF01hHGspmNle4fMgdfugRa2w=</DigestValue>
      </Reference>
      <Reference URI="/ppt/drawings/_rels/vmlDrawing1.v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xZWEKkR6Q5FW9lThRSpoNPdki+gFnyQ7ntUlzoQ6m6c=</DigestValue>
      </Reference>
      <Reference URI="/ppt/drawings/_rels/vmlDrawing2.v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3"/>
          </Transform>
          <Transform Algorithm="http://www.w3.org/TR/2001/REC-xml-c14n-20010315"/>
        </Transforms>
        <DigestMethod Algorithm="http://www.w3.org/2001/04/xmlenc#sha256"/>
        <DigestValue>OL7uMsuLOhbNAYdAKMp66jUY2t4t65T854fASbzUS6U=</DigestValue>
      </Reference>
      <Reference URI="/ppt/drawings/_rels/vmlDrawing3.v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kiFRKOjkNGR4hxDEINcXwOQvf5qFQfvjAI1jEBz6Zog=</DigestValue>
      </Reference>
      <Reference URI="/ppt/drawings/vmlDrawing1.vml?ContentType=application/vnd.openxmlformats-officedocument.vmlDrawing">
        <DigestMethod Algorithm="http://www.w3.org/2001/04/xmlenc#sha256"/>
        <DigestValue>ilAFM41dFXFaIHG7drEmchW1wpIrRhNNoRbdCNFS4gc=</DigestValue>
      </Reference>
      <Reference URI="/ppt/drawings/vmlDrawing2.vml?ContentType=application/vnd.openxmlformats-officedocument.vmlDrawing">
        <DigestMethod Algorithm="http://www.w3.org/2001/04/xmlenc#sha256"/>
        <DigestValue>oyKl5C5OWlO9fY1SMKSAwx4ovJNPgn6iEEnftF4hLvM=</DigestValue>
      </Reference>
      <Reference URI="/ppt/drawings/vmlDrawing3.vml?ContentType=application/vnd.openxmlformats-officedocument.vmlDrawing">
        <DigestMethod Algorithm="http://www.w3.org/2001/04/xmlenc#sha256"/>
        <DigestValue>QGwgo4uX2eUI51qN8tNd+1M+VeKczpgvbgm1Z4NC9yY=</DigestValue>
      </Reference>
      <Reference URI="/ppt/embeddings/oleObject1.bin?ContentType=application/vnd.openxmlformats-officedocument.oleObject">
        <DigestMethod Algorithm="http://www.w3.org/2001/04/xmlenc#sha256"/>
        <DigestValue>HcDI1zBMF3rQ5009LxAC63c/SxgGhaffa751zMJLAWQ=</DigestValue>
      </Reference>
      <Reference URI="/ppt/embeddings/oleObject10.bin?ContentType=application/vnd.openxmlformats-officedocument.oleObject">
        <DigestMethod Algorithm="http://www.w3.org/2001/04/xmlenc#sha256"/>
        <DigestValue>HcDI1zBMF3rQ5009LxAC63c/SxgGhaffa751zMJLAWQ=</DigestValue>
      </Reference>
      <Reference URI="/ppt/embeddings/oleObject2.bin?ContentType=application/vnd.openxmlformats-officedocument.oleObject">
        <DigestMethod Algorithm="http://www.w3.org/2001/04/xmlenc#sha256"/>
        <DigestValue>HcDI1zBMF3rQ5009LxAC63c/SxgGhaffa751zMJLAWQ=</DigestValue>
      </Reference>
      <Reference URI="/ppt/embeddings/oleObject3.bin?ContentType=application/vnd.openxmlformats-officedocument.oleObject">
        <DigestMethod Algorithm="http://www.w3.org/2001/04/xmlenc#sha256"/>
        <DigestValue>HcDI1zBMF3rQ5009LxAC63c/SxgGhaffa751zMJLAWQ=</DigestValue>
      </Reference>
      <Reference URI="/ppt/embeddings/oleObject4.bin?ContentType=application/vnd.openxmlformats-officedocument.oleObject">
        <DigestMethod Algorithm="http://www.w3.org/2001/04/xmlenc#sha256"/>
        <DigestValue>HcDI1zBMF3rQ5009LxAC63c/SxgGhaffa751zMJLAWQ=</DigestValue>
      </Reference>
      <Reference URI="/ppt/embeddings/oleObject5.bin?ContentType=application/vnd.openxmlformats-officedocument.oleObject">
        <DigestMethod Algorithm="http://www.w3.org/2001/04/xmlenc#sha256"/>
        <DigestValue>HcDI1zBMF3rQ5009LxAC63c/SxgGhaffa751zMJLAWQ=</DigestValue>
      </Reference>
      <Reference URI="/ppt/embeddings/oleObject6.bin?ContentType=application/vnd.openxmlformats-officedocument.oleObject">
        <DigestMethod Algorithm="http://www.w3.org/2001/04/xmlenc#sha256"/>
        <DigestValue>HcDI1zBMF3rQ5009LxAC63c/SxgGhaffa751zMJLAWQ=</DigestValue>
      </Reference>
      <Reference URI="/ppt/embeddings/oleObject7.bin?ContentType=application/vnd.openxmlformats-officedocument.oleObject">
        <DigestMethod Algorithm="http://www.w3.org/2001/04/xmlenc#sha256"/>
        <DigestValue>HcDI1zBMF3rQ5009LxAC63c/SxgGhaffa751zMJLAWQ=</DigestValue>
      </Reference>
      <Reference URI="/ppt/embeddings/oleObject8.bin?ContentType=application/vnd.openxmlformats-officedocument.oleObject">
        <DigestMethod Algorithm="http://www.w3.org/2001/04/xmlenc#sha256"/>
        <DigestValue>HcDI1zBMF3rQ5009LxAC63c/SxgGhaffa751zMJLAWQ=</DigestValue>
      </Reference>
      <Reference URI="/ppt/embeddings/oleObject9.bin?ContentType=application/vnd.openxmlformats-officedocument.oleObject">
        <DigestMethod Algorithm="http://www.w3.org/2001/04/xmlenc#sha256"/>
        <DigestValue>HcDI1zBMF3rQ5009LxAC63c/SxgGhaffa751zMJLAWQ=</DigestValue>
      </Reference>
      <Reference URI="/ppt/handoutMasters/_rels/handoutMaster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ZS2b6N7tp/zE2+mtq1UI92sPSgj9z3Lgpy2aTwrIzgg=</DigestValue>
      </Reference>
      <Reference URI="/ppt/handoutMasters/handoutMaster1.xml?ContentType=application/vnd.openxmlformats-officedocument.presentationml.handoutMaster+xml">
        <DigestMethod Algorithm="http://www.w3.org/2001/04/xmlenc#sha256"/>
        <DigestValue>bKMSTLadPQQZfHWd9Qiohcgr1oPuf++8E/NneDRftPU=</DigestValue>
      </Reference>
      <Reference URI="/ppt/media/image1.png?ContentType=image/png">
        <DigestMethod Algorithm="http://www.w3.org/2001/04/xmlenc#sha256"/>
        <DigestValue>9tl1FF3tdPxfRVIPZfe9G0ZCchYHmrEA4xn85JnF2xQ=</DigestValue>
      </Reference>
      <Reference URI="/ppt/media/image10.png?ContentType=image/png">
        <DigestMethod Algorithm="http://www.w3.org/2001/04/xmlenc#sha256"/>
        <DigestValue>TkPZ13KOgqqUwdUVPGQ9fENqTtc7nQtMIKWyC/ZJdnY=</DigestValue>
      </Reference>
      <Reference URI="/ppt/media/image11.png?ContentType=image/png">
        <DigestMethod Algorithm="http://www.w3.org/2001/04/xmlenc#sha256"/>
        <DigestValue>zx1JBydOx9uvlb8dhR25hu7jcW1I5bi/UDnkLQwmMN0=</DigestValue>
      </Reference>
      <Reference URI="/ppt/media/image12.png?ContentType=image/png">
        <DigestMethod Algorithm="http://www.w3.org/2001/04/xmlenc#sha256"/>
        <DigestValue>75DgCw0+XE6HA6j4ox++T8h6sDzSHd8ofphIxgvtzS0=</DigestValue>
      </Reference>
      <Reference URI="/ppt/media/image13.png?ContentType=image/png">
        <DigestMethod Algorithm="http://www.w3.org/2001/04/xmlenc#sha256"/>
        <DigestValue>HgvB3wrhRr/St8pbqncsUJnTbBPjmN/K6cdYhuYpios=</DigestValue>
      </Reference>
      <Reference URI="/ppt/media/image14.png?ContentType=image/png">
        <DigestMethod Algorithm="http://www.w3.org/2001/04/xmlenc#sha256"/>
        <DigestValue>MaU/m6kL/4cNO3VqiOZkPwv4Zo+UhyKpejezGsqmrBk=</DigestValue>
      </Reference>
      <Reference URI="/ppt/media/image15.emf?ContentType=image/x-emf">
        <DigestMethod Algorithm="http://www.w3.org/2001/04/xmlenc#sha256"/>
        <DigestValue>rFwmdn2GdZklKCdcI/ge7hQqzCxrd2vXP2T8BZ4knpM=</DigestValue>
      </Reference>
      <Reference URI="/ppt/media/image16.emf?ContentType=image/x-emf">
        <DigestMethod Algorithm="http://www.w3.org/2001/04/xmlenc#sha256"/>
        <DigestValue>+QkJcNup1/Me6E35Es7YImMW6MvnX3m+9/hVmN+iC0k=</DigestValue>
      </Reference>
      <Reference URI="/ppt/media/image17.png?ContentType=image/png">
        <DigestMethod Algorithm="http://www.w3.org/2001/04/xmlenc#sha256"/>
        <DigestValue>5fXKzV6DiGm5VSGC7eka2WHznmd3hElI5pcZ2ZUYTdM=</DigestValue>
      </Reference>
      <Reference URI="/ppt/media/image18.png?ContentType=image/png">
        <DigestMethod Algorithm="http://www.w3.org/2001/04/xmlenc#sha256"/>
        <DigestValue>3keZ0+Kj6a8yAKH93k3VH4dv2VIeHBEu8ZeKAnozpPs=</DigestValue>
      </Reference>
      <Reference URI="/ppt/media/image19.png?ContentType=image/png">
        <DigestMethod Algorithm="http://www.w3.org/2001/04/xmlenc#sha256"/>
        <DigestValue>0WEnFegpixwGxadQZfY9nGzrUZ7XnzwT8/5TDxQOaYA=</DigestValue>
      </Reference>
      <Reference URI="/ppt/media/image2.png?ContentType=image/png">
        <DigestMethod Algorithm="http://www.w3.org/2001/04/xmlenc#sha256"/>
        <DigestValue>PtzfqvQ5cKNjMt7HaWQ5j4ucrIDLJVEOwnmu9RWaNDk=</DigestValue>
      </Reference>
      <Reference URI="/ppt/media/image20.png?ContentType=image/png">
        <DigestMethod Algorithm="http://www.w3.org/2001/04/xmlenc#sha256"/>
        <DigestValue>vi18dWS6rS4JWOXsPVZEoTm79OIts7Wu1Ut3ah01uGE=</DigestValue>
      </Reference>
      <Reference URI="/ppt/media/image21.png?ContentType=image/png">
        <DigestMethod Algorithm="http://www.w3.org/2001/04/xmlenc#sha256"/>
        <DigestValue>8Chhs3nAANaRm3oUzhYogR0xT9x0c8+SjbCf9QjGtOs=</DigestValue>
      </Reference>
      <Reference URI="/ppt/media/image22.png?ContentType=image/png">
        <DigestMethod Algorithm="http://www.w3.org/2001/04/xmlenc#sha256"/>
        <DigestValue>IURb/ublS5iBGmqmhQfgsdkSxXoCHszdtB7aSuZzEkc=</DigestValue>
      </Reference>
      <Reference URI="/ppt/media/image23.png?ContentType=image/png">
        <DigestMethod Algorithm="http://www.w3.org/2001/04/xmlenc#sha256"/>
        <DigestValue>sXbdkMlUavg3ifHKHnsn9KXENJ4/xuq8HHMEogdc7t4=</DigestValue>
      </Reference>
      <Reference URI="/ppt/media/image24.wmf?ContentType=image/x-wmf">
        <DigestMethod Algorithm="http://www.w3.org/2001/04/xmlenc#sha256"/>
        <DigestValue>cbhoOGKFYK4P46r+e8KJZ9tUXG/oCrXIqNFi61MS+Js=</DigestValue>
      </Reference>
      <Reference URI="/ppt/media/image25.wmf?ContentType=image/x-wmf">
        <DigestMethod Algorithm="http://www.w3.org/2001/04/xmlenc#sha256"/>
        <DigestValue>jKHmuqUSycpCZ8cQ6qcQTQ5ehvvoiv1eCKTN51YzMMU=</DigestValue>
      </Reference>
      <Reference URI="/ppt/media/image26.png?ContentType=image/png">
        <DigestMethod Algorithm="http://www.w3.org/2001/04/xmlenc#sha256"/>
        <DigestValue>efVPmiPH5i5eAZqccklaQlztdVBeyACdqKk+umEcAiw=</DigestValue>
      </Reference>
      <Reference URI="/ppt/media/image27.png?ContentType=image/png">
        <DigestMethod Algorithm="http://www.w3.org/2001/04/xmlenc#sha256"/>
        <DigestValue>EoUz0XKNANfKGsEOpAGn0U1M6lcjilhtUg+0bKxmVtE=</DigestValue>
      </Reference>
      <Reference URI="/ppt/media/image28.png?ContentType=image/png">
        <DigestMethod Algorithm="http://www.w3.org/2001/04/xmlenc#sha256"/>
        <DigestValue>zkU+GtOmy8rJrvzPoH+wLSWt1YO1bpV0MyBmfLLTHH0=</DigestValue>
      </Reference>
      <Reference URI="/ppt/media/image29.png?ContentType=image/png">
        <DigestMethod Algorithm="http://www.w3.org/2001/04/xmlenc#sha256"/>
        <DigestValue>pvMVYu5KQkmU26ZdzrI/AfDJnVGTxWeTqFeViXy9WxY=</DigestValue>
      </Reference>
      <Reference URI="/ppt/media/image3.png?ContentType=image/png">
        <DigestMethod Algorithm="http://www.w3.org/2001/04/xmlenc#sha256"/>
        <DigestValue>pXLoCaqvsKEMyHErISyUqqn+hFDKfVBdL9zPgtlA9nY=</DigestValue>
      </Reference>
      <Reference URI="/ppt/media/image30.png?ContentType=image/png">
        <DigestMethod Algorithm="http://www.w3.org/2001/04/xmlenc#sha256"/>
        <DigestValue>uNqds/Syfwa+cq6ou8BW2aAJCq6TooIu3NCuf4yzPsM=</DigestValue>
      </Reference>
      <Reference URI="/ppt/media/image31.png?ContentType=image/png">
        <DigestMethod Algorithm="http://www.w3.org/2001/04/xmlenc#sha256"/>
        <DigestValue>gDfHnqrWPi9beXMRJMRcJv2gLTqQtboK8ePWBTX/UZ4=</DigestValue>
      </Reference>
      <Reference URI="/ppt/media/image32.png?ContentType=image/png">
        <DigestMethod Algorithm="http://www.w3.org/2001/04/xmlenc#sha256"/>
        <DigestValue>9Rmg/7lUEsnw2QlXZg6Xka8GprFCL/q0kQkLM2RZwQ8=</DigestValue>
      </Reference>
      <Reference URI="/ppt/media/image33.png?ContentType=image/png">
        <DigestMethod Algorithm="http://www.w3.org/2001/04/xmlenc#sha256"/>
        <DigestValue>unocFfbqP97BkG4kTpmw8Zmt+ZXZnenUylpAL0rh71k=</DigestValue>
      </Reference>
      <Reference URI="/ppt/media/image34.png?ContentType=image/png">
        <DigestMethod Algorithm="http://www.w3.org/2001/04/xmlenc#sha256"/>
        <DigestValue>fUS6yttadiuxaKFi8uY9YVD6fpQgb2PTyDQNTTfuOyI=</DigestValue>
      </Reference>
      <Reference URI="/ppt/media/image35.png?ContentType=image/png">
        <DigestMethod Algorithm="http://www.w3.org/2001/04/xmlenc#sha256"/>
        <DigestValue>Ji9D9frNvs4GlVPpQ0ncv2IN2oUK/jiZ4fSSLI28oeI=</DigestValue>
      </Reference>
      <Reference URI="/ppt/media/image36.emf?ContentType=image/x-emf">
        <DigestMethod Algorithm="http://www.w3.org/2001/04/xmlenc#sha256"/>
        <DigestValue>kqqDFn1NTJ2hn4oGA06D7X9CKcCznjQK+4q0kkKLpQE=</DigestValue>
      </Reference>
      <Reference URI="/ppt/media/image37.png?ContentType=image/png">
        <DigestMethod Algorithm="http://www.w3.org/2001/04/xmlenc#sha256"/>
        <DigestValue>Zq4u3ZL4/+dnrBWK9irakPsNov8Hj9YRJc4Nv8MEV+g=</DigestValue>
      </Reference>
      <Reference URI="/ppt/media/image38.emf?ContentType=image/x-emf">
        <DigestMethod Algorithm="http://www.w3.org/2001/04/xmlenc#sha256"/>
        <DigestValue>81TH7ZDIkFIjFE/TkescIwR6ILhqWlydKE/7OL1Dwd0=</DigestValue>
      </Reference>
      <Reference URI="/ppt/media/image39.png?ContentType=image/png">
        <DigestMethod Algorithm="http://www.w3.org/2001/04/xmlenc#sha256"/>
        <DigestValue>nnz+nDQVRkGzMNolARBK/n5L8hX35sLUehYN3B9PZPk=</DigestValue>
      </Reference>
      <Reference URI="/ppt/media/image4.png?ContentType=image/png">
        <DigestMethod Algorithm="http://www.w3.org/2001/04/xmlenc#sha256"/>
        <DigestValue>l8YixVj8cJq5zlhoKMbxZ1Q+ei04I5Dpjr+RWXnEBvY=</DigestValue>
      </Reference>
      <Reference URI="/ppt/media/image40.wmf?ContentType=image/x-wmf">
        <DigestMethod Algorithm="http://www.w3.org/2001/04/xmlenc#sha256"/>
        <DigestValue>aqnbc3H1sFGKiDwmQsOPE+/Up77p25ZPXbzjpJQ/Ksk=</DigestValue>
      </Reference>
      <Reference URI="/ppt/media/image41.wmf?ContentType=image/x-wmf">
        <DigestMethod Algorithm="http://www.w3.org/2001/04/xmlenc#sha256"/>
        <DigestValue>FcGwtsnyF8HirJJ2/igIPOhD4ydbmTznTKSSSiYLN80=</DigestValue>
      </Reference>
      <Reference URI="/ppt/media/image42.wmf?ContentType=image/x-wmf">
        <DigestMethod Algorithm="http://www.w3.org/2001/04/xmlenc#sha256"/>
        <DigestValue>guA4l9pYxdiizHKf0E8fjg/PZMWXvv/qDL3/FaY6IHs=</DigestValue>
      </Reference>
      <Reference URI="/ppt/media/image43.png?ContentType=image/png">
        <DigestMethod Algorithm="http://www.w3.org/2001/04/xmlenc#sha256"/>
        <DigestValue>koMelK7RQAf3QMmyPSfThmwiEdomb1/bKAuRLhCMxoI=</DigestValue>
      </Reference>
      <Reference URI="/ppt/media/image44.wmf?ContentType=image/x-wmf">
        <DigestMethod Algorithm="http://www.w3.org/2001/04/xmlenc#sha256"/>
        <DigestValue>memiYXL8lmZiN545Dmf1dCkRI9b+rwQPR/4Wu/DN4x4=</DigestValue>
      </Reference>
      <Reference URI="/ppt/media/image45.wmf?ContentType=image/x-wmf">
        <DigestMethod Algorithm="http://www.w3.org/2001/04/xmlenc#sha256"/>
        <DigestValue>Ihh0+gxoQI/C/UQJBJiJnTwlXZ4yfKYDRB+kisFO9Qs=</DigestValue>
      </Reference>
      <Reference URI="/ppt/media/image46.wmf?ContentType=image/x-wmf">
        <DigestMethod Algorithm="http://www.w3.org/2001/04/xmlenc#sha256"/>
        <DigestValue>xyWL/tcF3IU/KPxj0/1SlwbPS3MYaNAGP5fnqZf0j84=</DigestValue>
      </Reference>
      <Reference URI="/ppt/media/image47.wmf?ContentType=image/x-wmf">
        <DigestMethod Algorithm="http://www.w3.org/2001/04/xmlenc#sha256"/>
        <DigestValue>pNDNnkl8lH6h+x/o0UkjzfiL7iqKbK2nJFsROZ1YDgI=</DigestValue>
      </Reference>
      <Reference URI="/ppt/media/image48.wmf?ContentType=image/x-wmf">
        <DigestMethod Algorithm="http://www.w3.org/2001/04/xmlenc#sha256"/>
        <DigestValue>ip2Zdt9wekUHlLp3meG/YbIwq8kVodD171ywrvSI4K4=</DigestValue>
      </Reference>
      <Reference URI="/ppt/media/image49.emf?ContentType=image/x-emf">
        <DigestMethod Algorithm="http://www.w3.org/2001/04/xmlenc#sha256"/>
        <DigestValue>XaVxJjhFOr2qbAs8vt2zU6h0i/3VTN31SXZTZOrChDo=</DigestValue>
      </Reference>
      <Reference URI="/ppt/media/image5.jpeg?ContentType=image/jpeg">
        <DigestMethod Algorithm="http://www.w3.org/2001/04/xmlenc#sha256"/>
        <DigestValue>a4roJEYvE33OjtIPbVzV20HVZO/GenEVNJk2kkf6xMM=</DigestValue>
      </Reference>
      <Reference URI="/ppt/media/image50.png?ContentType=image/png">
        <DigestMethod Algorithm="http://www.w3.org/2001/04/xmlenc#sha256"/>
        <DigestValue>GbYCMCWJoGunyYRt07OJZPWiEfeCq7AS6mKZS8ps2Lo=</DigestValue>
      </Reference>
      <Reference URI="/ppt/media/image51.png?ContentType=image/png">
        <DigestMethod Algorithm="http://www.w3.org/2001/04/xmlenc#sha256"/>
        <DigestValue>O/iP9nxHbDPmnV4fvWqORn/DcoMh7HFkVK0AfQ24zlY=</DigestValue>
      </Reference>
      <Reference URI="/ppt/media/image52.png?ContentType=image/png">
        <DigestMethod Algorithm="http://www.w3.org/2001/04/xmlenc#sha256"/>
        <DigestValue>vbPpOnKuN9En56syaiLTcc1y3kkK++PgNLR/2hriTfk=</DigestValue>
      </Reference>
      <Reference URI="/ppt/media/image53.png?ContentType=image/png">
        <DigestMethod Algorithm="http://www.w3.org/2001/04/xmlenc#sha256"/>
        <DigestValue>TfGuAk4JIEXd/dVdo/HDnvhkt/SmaVwllZCSPx1djDI=</DigestValue>
      </Reference>
      <Reference URI="/ppt/media/image54.png?ContentType=image/png">
        <DigestMethod Algorithm="http://www.w3.org/2001/04/xmlenc#sha256"/>
        <DigestValue>8BA2lC5VnjZ2phFPnWuFSCWWUQxBimc52GFTKqZ0zNw=</DigestValue>
      </Reference>
      <Reference URI="/ppt/media/image6.png?ContentType=image/png">
        <DigestMethod Algorithm="http://www.w3.org/2001/04/xmlenc#sha256"/>
        <DigestValue>Xz2Huv5wHixwd/lpzRTPlBkvtagmzcL+LPZW1EFOsZs=</DigestValue>
      </Reference>
      <Reference URI="/ppt/media/image7.png?ContentType=image/png">
        <DigestMethod Algorithm="http://www.w3.org/2001/04/xmlenc#sha256"/>
        <DigestValue>D/lpwijqz5HEVPDZExV7OF9i5E3mmdSBnPBDbY1xUBw=</DigestValue>
      </Reference>
      <Reference URI="/ppt/media/image8.png?ContentType=image/png">
        <DigestMethod Algorithm="http://www.w3.org/2001/04/xmlenc#sha256"/>
        <DigestValue>eui1IdxekcX+gvkJnYyGn+mOG2Bz4+tthquWYUIto7A=</DigestValue>
      </Reference>
      <Reference URI="/ppt/media/image9.png?ContentType=image/png">
        <DigestMethod Algorithm="http://www.w3.org/2001/04/xmlenc#sha256"/>
        <DigestValue>qXu96VPrBZkRjpSO81FUADQZYGIL0+Z+ee9xAKq82F4=</DigestValue>
      </Reference>
      <Reference URI="/ppt/notesMasters/_rels/notesMaster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8k6SpthcceL6F3UCC9fHLlcs7QhiarcQNaBc1S3uRpk=</DigestValue>
      </Reference>
      <Reference URI="/ppt/notesMasters/notesMaster1.xml?ContentType=application/vnd.openxmlformats-officedocument.presentationml.notesMaster+xml">
        <DigestMethod Algorithm="http://www.w3.org/2001/04/xmlenc#sha256"/>
        <DigestValue>6Lu5Yq7lSIbbPoTcRyqcI+plMWsVZXa4jPMbKf+WtXw=</DigestValue>
      </Reference>
      <Reference URI="/ppt/notesSlides/_rels/notesSlide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EeS/XBqpLAllF55eGQWaUomRkiQmZbvjHd/xP4rD1Jg=</DigestValue>
      </Reference>
      <Reference URI="/ppt/notesSlides/_rels/notesSlide10.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5ml6lPEfIXKvIooNILmulborvv6c8/pTdR+GFfG2gyM=</DigestValue>
      </Reference>
      <Reference URI="/ppt/notesSlides/_rels/notesSlide1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07i/d5H+TMjpFUtOZ/iIQpNGCMBVMmmn0IlYjlcaDUU=</DigestValue>
      </Reference>
      <Reference URI="/ppt/notesSlides/_rels/notesSlide1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3Vu5lrpp3Q5f39dXJxCFCbwRWfIoL59w8wNTMNWxeUo=</DigestValue>
      </Reference>
      <Reference URI="/ppt/notesSlides/_rels/notesSlide1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qAhTmNYwx+xyN/dLaEnpwBTY9AcU4mu8++Nzi6LHk1s=</DigestValue>
      </Reference>
      <Reference URI="/ppt/notesSlides/_rels/notesSlide1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YzaJgsaDgvGhRaFSb1E695U4ltDTfniBUm7Gddzjibo=</DigestValue>
      </Reference>
      <Reference URI="/ppt/notesSlides/_rels/notesSlide1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TBfn2h3Vn35SKPsDVnRgGPHEQMcPhXmGFa99ta03Y18=</DigestValue>
      </Reference>
      <Reference URI="/ppt/notesSlides/_rels/notesSlide16.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ihQ5+dt5OgH17TLYuLPbLMQBxOLXhES5/k4M9Hvj6Bs=</DigestValue>
      </Reference>
      <Reference URI="/ppt/notesSlides/_rels/notesSlide1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obFBTCb2NB7OwPiwEKSRyXTjRUCdV3fdwlW20G5Dc6A=</DigestValue>
      </Reference>
      <Reference URI="/ppt/notesSlides/_rels/notesSlide1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59/QlG4BApfFQsDhnWqTssSirjBCTRsXzfuSC5EL4Fc=</DigestValue>
      </Reference>
      <Reference URI="/ppt/notesSlides/_rels/notesSlide19.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ERoXCVgJoyK9NbTaKKj3j3lsJjOewjQj0Hpaq3mW1lc=</DigestValue>
      </Reference>
      <Reference URI="/ppt/notesSlides/_rels/notesSlide2.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4LhxDTPvfXb9ydVFieuQdFYk+yT9fHUWrCKWprtpvCY=</DigestValue>
      </Reference>
      <Reference URI="/ppt/notesSlides/_rels/notesSlide20.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jFniGvVtA0NSLNI24q2r1LBr6WcXEvqP9rRbsxiSG+M=</DigestValue>
      </Reference>
      <Reference URI="/ppt/notesSlides/_rels/notesSlide2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1BPyxV6TIsv5NtdZK1om2m/RRp1hV/nvbBALZDOKFX8=</DigestValue>
      </Reference>
      <Reference URI="/ppt/notesSlides/_rels/notesSlide2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yhjGUjt8ajV5Zd6z9pbrpn4/WE7rgXZzOyPe5QYJOro=</DigestValue>
      </Reference>
      <Reference URI="/ppt/notesSlides/_rels/notesSlide2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s8g/ZC/uqsf/IBoj9/VN+fZUAehwA6omrEUOQxhQkkY=</DigestValue>
      </Reference>
      <Reference URI="/ppt/notesSlides/_rels/notesSlide24.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HWwDitQWX70j1vQnQqYdij8ask0bnJI7tuLDmUCfi8A=</DigestValue>
      </Reference>
      <Reference URI="/ppt/notesSlides/_rels/notesSlide25.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K8CBxbUk1rzqa+qGzaG/pC/vD6OYoHFddWgtAEYLUvI=</DigestValue>
      </Reference>
      <Reference URI="/ppt/notesSlides/_rels/notesSlide2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SXAkKH4hgURF+WiDDYG+gZIT4i+8uD3FdBtOsJDkCM8=</DigestValue>
      </Reference>
      <Reference URI="/ppt/notesSlides/_rels/notesSlide2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uOaSJRB1jjT+i+F9KxMPbz1D1on/rXtJlQB1bcaEozI=</DigestValue>
      </Reference>
      <Reference URI="/ppt/notesSlides/_rels/notesSlide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AgAgNVMcvWd5J7b5DC+SX7VqNVGiqM5+3R55bsMMkm4=</DigestValue>
      </Reference>
      <Reference URI="/ppt/notesSlides/_rels/notesSlide4.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Qbx2/kUayG2sCMVMUwisSjX4qdyqAkLD84NiRqLoxLo=</DigestValue>
      </Reference>
      <Reference URI="/ppt/notesSlides/_rels/notesSlide5.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YK8FxVa1xWFgO62UR8D0Bkb7JpzP+2+6Tgu117aVP8Q=</DigestValue>
      </Reference>
      <Reference URI="/ppt/notesSlides/_rels/notesSlide6.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QnksgCoEn+kNlfsDtZNCvnOpdRQA8EFa433/xc5jmhU=</DigestValue>
      </Reference>
      <Reference URI="/ppt/notesSlides/_rels/notesSlide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t4SrMhMGRArfvjxb5hkqoXSGY/GrV7viGGNv3Y3DvzA=</DigestValue>
      </Reference>
      <Reference URI="/ppt/notesSlides/_rels/notesSlide8.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LJD9r9ApfNJxBHgU6wW19C3I+pz+O9CG3OLlv5yKNCA=</DigestValue>
      </Reference>
      <Reference URI="/ppt/notesSlides/_rels/notesSlide9.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MtZtQSBebPm6D6W+ToEUhPQ2i5YEmsBx/1d5A5K47/A=</DigestValue>
      </Reference>
      <Reference URI="/ppt/notesSlides/notesSlide1.xml?ContentType=application/vnd.openxmlformats-officedocument.presentationml.notesSlide+xml">
        <DigestMethod Algorithm="http://www.w3.org/2001/04/xmlenc#sha256"/>
        <DigestValue>1oi7Ra47T6krjxPgzq0gzr8FKpgjsLD2knk1uXVWZfE=</DigestValue>
      </Reference>
      <Reference URI="/ppt/notesSlides/notesSlide10.xml?ContentType=application/vnd.openxmlformats-officedocument.presentationml.notesSlide+xml">
        <DigestMethod Algorithm="http://www.w3.org/2001/04/xmlenc#sha256"/>
        <DigestValue>AB8dZrqnoTZ8JYswXU2qjX087a/WDq3y5R5VnBUD+cg=</DigestValue>
      </Reference>
      <Reference URI="/ppt/notesSlides/notesSlide11.xml?ContentType=application/vnd.openxmlformats-officedocument.presentationml.notesSlide+xml">
        <DigestMethod Algorithm="http://www.w3.org/2001/04/xmlenc#sha256"/>
        <DigestValue>pcDnWqFZazbAOoYZN7fCdui2WcEpFK6BPLdCuWNTns8=</DigestValue>
      </Reference>
      <Reference URI="/ppt/notesSlides/notesSlide12.xml?ContentType=application/vnd.openxmlformats-officedocument.presentationml.notesSlide+xml">
        <DigestMethod Algorithm="http://www.w3.org/2001/04/xmlenc#sha256"/>
        <DigestValue>dI0whwTe3IzbucCYYyNvcwGXDPBm8NUoWkAgCLSzgcM=</DigestValue>
      </Reference>
      <Reference URI="/ppt/notesSlides/notesSlide13.xml?ContentType=application/vnd.openxmlformats-officedocument.presentationml.notesSlide+xml">
        <DigestMethod Algorithm="http://www.w3.org/2001/04/xmlenc#sha256"/>
        <DigestValue>br1wuJT2tOIPbNTbVCBFP9sRkbvHkRED19L1wKztLH0=</DigestValue>
      </Reference>
      <Reference URI="/ppt/notesSlides/notesSlide14.xml?ContentType=application/vnd.openxmlformats-officedocument.presentationml.notesSlide+xml">
        <DigestMethod Algorithm="http://www.w3.org/2001/04/xmlenc#sha256"/>
        <DigestValue>ZbOjXH8kjscMYffkwL23f1uGGkJDzpn7p4x8QZMDhlc=</DigestValue>
      </Reference>
      <Reference URI="/ppt/notesSlides/notesSlide15.xml?ContentType=application/vnd.openxmlformats-officedocument.presentationml.notesSlide+xml">
        <DigestMethod Algorithm="http://www.w3.org/2001/04/xmlenc#sha256"/>
        <DigestValue>ud0ncODjQLwCMQ2m4S43XCy7xeHkPraulTgBsAd04f8=</DigestValue>
      </Reference>
      <Reference URI="/ppt/notesSlides/notesSlide16.xml?ContentType=application/vnd.openxmlformats-officedocument.presentationml.notesSlide+xml">
        <DigestMethod Algorithm="http://www.w3.org/2001/04/xmlenc#sha256"/>
        <DigestValue>u2otCep8Qq2okTc+B1sX3kM6aKMEm1dHLOcygVyJYLE=</DigestValue>
      </Reference>
      <Reference URI="/ppt/notesSlides/notesSlide17.xml?ContentType=application/vnd.openxmlformats-officedocument.presentationml.notesSlide+xml">
        <DigestMethod Algorithm="http://www.w3.org/2001/04/xmlenc#sha256"/>
        <DigestValue>3RHX89YXM0w7KU9+0W6/DXIWCM+0jPcjZKkI1vN9uLw=</DigestValue>
      </Reference>
      <Reference URI="/ppt/notesSlides/notesSlide18.xml?ContentType=application/vnd.openxmlformats-officedocument.presentationml.notesSlide+xml">
        <DigestMethod Algorithm="http://www.w3.org/2001/04/xmlenc#sha256"/>
        <DigestValue>BsONUF5ntc98YKMPhudESZP/AqpKIF+iwK3qw2am1wA=</DigestValue>
      </Reference>
      <Reference URI="/ppt/notesSlides/notesSlide19.xml?ContentType=application/vnd.openxmlformats-officedocument.presentationml.notesSlide+xml">
        <DigestMethod Algorithm="http://www.w3.org/2001/04/xmlenc#sha256"/>
        <DigestValue>D5B8pbXQq+odlpgTko+vYhWxeZPzY8cGdsz0Y4uBRlI=</DigestValue>
      </Reference>
      <Reference URI="/ppt/notesSlides/notesSlide2.xml?ContentType=application/vnd.openxmlformats-officedocument.presentationml.notesSlide+xml">
        <DigestMethod Algorithm="http://www.w3.org/2001/04/xmlenc#sha256"/>
        <DigestValue>3bPStcbtIc5ChX4fmGtO2k+K/O0MARgL5tPZmHeQ21M=</DigestValue>
      </Reference>
      <Reference URI="/ppt/notesSlides/notesSlide20.xml?ContentType=application/vnd.openxmlformats-officedocument.presentationml.notesSlide+xml">
        <DigestMethod Algorithm="http://www.w3.org/2001/04/xmlenc#sha256"/>
        <DigestValue>p5QvrGpdwd7QXNkl3x/JA916ycoxeLDJxD9gPeZtlYo=</DigestValue>
      </Reference>
      <Reference URI="/ppt/notesSlides/notesSlide21.xml?ContentType=application/vnd.openxmlformats-officedocument.presentationml.notesSlide+xml">
        <DigestMethod Algorithm="http://www.w3.org/2001/04/xmlenc#sha256"/>
        <DigestValue>Do61TaAvLq9ml4QCNSW/FYlhLOUNReYhKMquzNNLg9s=</DigestValue>
      </Reference>
      <Reference URI="/ppt/notesSlides/notesSlide22.xml?ContentType=application/vnd.openxmlformats-officedocument.presentationml.notesSlide+xml">
        <DigestMethod Algorithm="http://www.w3.org/2001/04/xmlenc#sha256"/>
        <DigestValue>GN7hbdHqxHB9lNtLR4Ay6kJlrt45URc1gidhF12O8ak=</DigestValue>
      </Reference>
      <Reference URI="/ppt/notesSlides/notesSlide23.xml?ContentType=application/vnd.openxmlformats-officedocument.presentationml.notesSlide+xml">
        <DigestMethod Algorithm="http://www.w3.org/2001/04/xmlenc#sha256"/>
        <DigestValue>otWB9Mv734W/amyejD9xvCZMnRonJMG/68zK+0FbD4A=</DigestValue>
      </Reference>
      <Reference URI="/ppt/notesSlides/notesSlide24.xml?ContentType=application/vnd.openxmlformats-officedocument.presentationml.notesSlide+xml">
        <DigestMethod Algorithm="http://www.w3.org/2001/04/xmlenc#sha256"/>
        <DigestValue>q9yCbAhrbzkZtLiGKt/KlW29KrLl2KyhW9nqYN6KNvI=</DigestValue>
      </Reference>
      <Reference URI="/ppt/notesSlides/notesSlide25.xml?ContentType=application/vnd.openxmlformats-officedocument.presentationml.notesSlide+xml">
        <DigestMethod Algorithm="http://www.w3.org/2001/04/xmlenc#sha256"/>
        <DigestValue>ICh0AfH6QD2SxAscaOqJHGJRygHVJLSM7atlFda2toM=</DigestValue>
      </Reference>
      <Reference URI="/ppt/notesSlides/notesSlide26.xml?ContentType=application/vnd.openxmlformats-officedocument.presentationml.notesSlide+xml">
        <DigestMethod Algorithm="http://www.w3.org/2001/04/xmlenc#sha256"/>
        <DigestValue>+MXkUSMclASJID1W3Q8Qok0GueA4ywh64coMGNmCY1I=</DigestValue>
      </Reference>
      <Reference URI="/ppt/notesSlides/notesSlide27.xml?ContentType=application/vnd.openxmlformats-officedocument.presentationml.notesSlide+xml">
        <DigestMethod Algorithm="http://www.w3.org/2001/04/xmlenc#sha256"/>
        <DigestValue>EAn4aYZ+svW/77/oWsKqxr0OT5peoodcPASY2gFEnrg=</DigestValue>
      </Reference>
      <Reference URI="/ppt/notesSlides/notesSlide3.xml?ContentType=application/vnd.openxmlformats-officedocument.presentationml.notesSlide+xml">
        <DigestMethod Algorithm="http://www.w3.org/2001/04/xmlenc#sha256"/>
        <DigestValue>7g3iff/N9AFNTRaL5vh5sMX8Dg8TETRBcf3C4HNRMkQ=</DigestValue>
      </Reference>
      <Reference URI="/ppt/notesSlides/notesSlide4.xml?ContentType=application/vnd.openxmlformats-officedocument.presentationml.notesSlide+xml">
        <DigestMethod Algorithm="http://www.w3.org/2001/04/xmlenc#sha256"/>
        <DigestValue>/pjvM/PnQHUPT6tedX7rScPvaEoOYz40XTqYMsH79H8=</DigestValue>
      </Reference>
      <Reference URI="/ppt/notesSlides/notesSlide5.xml?ContentType=application/vnd.openxmlformats-officedocument.presentationml.notesSlide+xml">
        <DigestMethod Algorithm="http://www.w3.org/2001/04/xmlenc#sha256"/>
        <DigestValue>XiHX0QRVzGp48PtNjSe6govJTveR8GR5dBkojdvlWUM=</DigestValue>
      </Reference>
      <Reference URI="/ppt/notesSlides/notesSlide6.xml?ContentType=application/vnd.openxmlformats-officedocument.presentationml.notesSlide+xml">
        <DigestMethod Algorithm="http://www.w3.org/2001/04/xmlenc#sha256"/>
        <DigestValue>nPjq4bKr5sNhbSt2g9l+RmC08XIPeRQmqIpU4VGwmt0=</DigestValue>
      </Reference>
      <Reference URI="/ppt/notesSlides/notesSlide7.xml?ContentType=application/vnd.openxmlformats-officedocument.presentationml.notesSlide+xml">
        <DigestMethod Algorithm="http://www.w3.org/2001/04/xmlenc#sha256"/>
        <DigestValue>QMTxBZ8GFmXUppVn4AqaNleJl7q5dv2uF2+3pREiIJE=</DigestValue>
      </Reference>
      <Reference URI="/ppt/notesSlides/notesSlide8.xml?ContentType=application/vnd.openxmlformats-officedocument.presentationml.notesSlide+xml">
        <DigestMethod Algorithm="http://www.w3.org/2001/04/xmlenc#sha256"/>
        <DigestValue>cAQcVlkRtbZifrDZvmIKyUMmDDo+SJDSn1AjUfwBNFk=</DigestValue>
      </Reference>
      <Reference URI="/ppt/notesSlides/notesSlide9.xml?ContentType=application/vnd.openxmlformats-officedocument.presentationml.notesSlide+xml">
        <DigestMethod Algorithm="http://www.w3.org/2001/04/xmlenc#sha256"/>
        <DigestValue>VhyqRA21QtmNXNFuCaQdGPT68kWfEWwrc23Hn2ZS7gY=</DigestValue>
      </Reference>
      <Reference URI="/ppt/presentation.xml?ContentType=application/vnd.openxmlformats-officedocument.presentationml.presentation.main+xml">
        <DigestMethod Algorithm="http://www.w3.org/2001/04/xmlenc#sha256"/>
        <DigestValue>Q/3RBF6NPvda4IxO4vZM7r6fC7FXrJn6knkkFcYeAVU=</DigestValue>
      </Reference>
      <Reference URI="/ppt/presProps.xml?ContentType=application/vnd.openxmlformats-officedocument.presentationml.presProps+xml">
        <DigestMethod Algorithm="http://www.w3.org/2001/04/xmlenc#sha256"/>
        <DigestValue>fS8fNfqszTE6yFyXaR6e2XY3q3zegyIUwAQ52qK5P0E=</DigestValue>
      </Reference>
      <Reference URI="/ppt/slideLayouts/_rels/slideLayout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3"/>
          </Transform>
          <Transform Algorithm="http://www.w3.org/TR/2001/REC-xml-c14n-20010315"/>
        </Transforms>
        <DigestMethod Algorithm="http://www.w3.org/2001/04/xmlenc#sha256"/>
        <DigestValue>9p7U+FoINQ+HZMMYYWyd26AX8imZk0Be6UomUKYl6cw=</DigestValue>
      </Reference>
      <Reference URI="/ppt/slideLayouts/_rels/slideLayout1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17.xml.rels?ContentType=application/vnd.openxmlformats-package.relationships+xml">
        <Transforms>
          <Transform Algorithm="http://schemas.openxmlformats.org/package/2006/RelationshipTransform">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A8Tx1zq+5Ut7FqJWqx7C+0EcaxwFoMfihTnoGEbW5og=</DigestValue>
      </Reference>
      <Reference URI="/ppt/slideLayouts/_rels/slideLayout18.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1/04/xmlenc#sha256"/>
        <DigestValue>psNy5Vd5KBqPgYLqzDfWz58VPGvK7lKBkgd0m7zNpEQ=</DigestValue>
      </Reference>
      <Reference URI="/ppt/slideLayouts/_rels/slideLayout19.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lA4k4DqKuga2E+BL+tc58eO4dx/7eABlXqSQ+edrhb4=</DigestValue>
      </Reference>
      <Reference URI="/ppt/slideLayouts/_rels/slideLayout2.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vaRjWMofbEMzTyTKuJk4FMey5trDvPmhZj8vp8FbVMA=</DigestValue>
      </Reference>
      <Reference URI="/ppt/slideLayouts/_rels/slideLayout2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4.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5.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2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EEozQstzcpvpxWs+xxUPMvfl2Kd0el5N9velk/MfLCk=</DigestValue>
      </Reference>
      <Reference URI="/ppt/slideLayouts/_rels/slideLayout30.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31.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lv0btbXxeqnZ7ovq96BHHh+3axsuCZ00RlKMEWTaDl0=</DigestValue>
      </Reference>
      <Reference URI="/ppt/slideLayouts/_rels/slideLayout32.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Transform>
          <Transform Algorithm="http://www.w3.org/TR/2001/REC-xml-c14n-20010315"/>
        </Transforms>
        <DigestMethod Algorithm="http://www.w3.org/2001/04/xmlenc#sha256"/>
        <DigestValue>psNy5Vd5KBqPgYLqzDfWz58VPGvK7lKBkgd0m7zNpEQ=</DigestValue>
      </Reference>
      <Reference URI="/ppt/slideLayouts/_rels/slideLayout33.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wagIRePgHtC++CibyzEs3/ZTbsW/zw6wcXXP5nZuTOg=</DigestValue>
      </Reference>
      <Reference URI="/ppt/slideLayouts/_rels/slideLayout4.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+f0P0FYw5cZVwWxqpmiteXLWJw3IE+Rg+5wxnEKV8UM=</DigestValue>
      </Reference>
      <Reference URI="/ppt/slideLayouts/_rels/slideLayout5.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htReDFnPgn0aR4PblxbGSzFYg/iMk3X9O9RdBGOI95s=</DigestValue>
      </Reference>
      <Reference URI="/ppt/slideLayouts/_rels/slideLayout6.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7.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8.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_rels/slideLayout9.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FfOTYs5qPsP9kqr29v088r9Qteu7RHAHwl1tK5oOaCM=</DigestValue>
      </Reference>
      <Reference URI="/ppt/slideLayouts/slideLayout1.xml?ContentType=application/vnd.openxmlformats-officedocument.presentationml.slideLayout+xml">
        <DigestMethod Algorithm="http://www.w3.org/2001/04/xmlenc#sha256"/>
        <DigestValue>XOPaj6creH0zmyVcT1VD0+dL0i/PAAr/Pf+d/ytSf/s=</DigestValue>
      </Reference>
      <Reference URI="/ppt/slideLayouts/slideLayout10.xml?ContentType=application/vnd.openxmlformats-officedocument.presentationml.slideLayout+xml">
        <DigestMethod Algorithm="http://www.w3.org/2001/04/xmlenc#sha256"/>
        <DigestValue>y7KNPw7R99biCXApPEiD8eR4J/flm9b+wjrnoSpAHn8=</DigestValue>
      </Reference>
      <Reference URI="/ppt/slideLayouts/slideLayout11.xml?ContentType=application/vnd.openxmlformats-officedocument.presentationml.slideLayout+xml">
        <DigestMethod Algorithm="http://www.w3.org/2001/04/xmlenc#sha256"/>
        <DigestValue>LcCC3/oxZXD92LNp1H8AmqAmdch/F8W7vCSLrS9Zcsc=</DigestValue>
      </Reference>
      <Reference URI="/ppt/slideLayouts/slideLayout12.xml?ContentType=application/vnd.openxmlformats-officedocument.presentationml.slideLayout+xml">
        <DigestMethod Algorithm="http://www.w3.org/2001/04/xmlenc#sha256"/>
        <DigestValue>RH3NzmPVfUdVUbTJhjhVfZPKRsLji+4rqjMRXBW4abs=</DigestValue>
      </Reference>
      <Reference URI="/ppt/slideLayouts/slideLayout13.xml?ContentType=application/vnd.openxmlformats-officedocument.presentationml.slideLayout+xml">
        <DigestMethod Algorithm="http://www.w3.org/2001/04/xmlenc#sha256"/>
        <DigestValue>Iaxq5OU7DPd6X+zNXa4zFBFiYBrUReK1vYCKjGOK6Fc=</DigestValue>
      </Reference>
      <Reference URI="/ppt/slideLayouts/slideLayout14.xml?ContentType=application/vnd.openxmlformats-officedocument.presentationml.slideLayout+xml">
        <DigestMethod Algorithm="http://www.w3.org/2001/04/xmlenc#sha256"/>
        <DigestValue>QpdVr4QBAASTzfs4WmbTG/hCIDE3xDZ/G7pSEvbOJ20=</DigestValue>
      </Reference>
      <Reference URI="/ppt/slideLayouts/slideLayout15.xml?ContentType=application/vnd.openxmlformats-officedocument.presentationml.slideLayout+xml">
        <DigestMethod Algorithm="http://www.w3.org/2001/04/xmlenc#sha256"/>
        <DigestValue>dhfLQZoRgHYZaF84CbFvHS0uFs2Y9sa/yd66CgRyxTE=</DigestValue>
      </Reference>
      <Reference URI="/ppt/slideLayouts/slideLayout16.xml?ContentType=application/vnd.openxmlformats-officedocument.presentationml.slideLayout+xml">
        <DigestMethod Algorithm="http://www.w3.org/2001/04/xmlenc#sha256"/>
        <DigestValue>zubrJTCxLKg0nvy29dq5+Eyhxi+w7xl8ozqASNruX9Q=</DigestValue>
      </Reference>
      <Reference URI="/ppt/slideLayouts/slideLayout17.xml?ContentType=application/vnd.openxmlformats-officedocument.presentationml.slideLayout+xml">
        <DigestMethod Algorithm="http://www.w3.org/2001/04/xmlenc#sha256"/>
        <DigestValue>dvCwA6fSIO58AQ8nxGgla+85BUd/32QlB/ZVdnOrfBE=</DigestValue>
      </Reference>
      <Reference URI="/ppt/slideLayouts/slideLayout18.xml?ContentType=application/vnd.openxmlformats-officedocument.presentationml.slideLayout+xml">
        <DigestMethod Algorithm="http://www.w3.org/2001/04/xmlenc#sha256"/>
        <DigestValue>cOwz6S3VChC4ZxyJh7en5s7jg4hWGCYcd91PWWD8iEA=</DigestValue>
      </Reference>
      <Reference URI="/ppt/slideLayouts/slideLayout19.xml?ContentType=application/vnd.openxmlformats-officedocument.presentationml.slideLayout+xml">
        <DigestMethod Algorithm="http://www.w3.org/2001/04/xmlenc#sha256"/>
        <DigestValue>SUgA1EWXee+PAqoK4Ujt0QX/7o+Wtcngy4w/NFTaam4=</DigestValue>
      </Reference>
      <Reference URI="/ppt/slideLayouts/slideLayout2.xml?ContentType=application/vnd.openxmlformats-officedocument.presentationml.slideLayout+xml">
        <DigestMethod Algorithm="http://www.w3.org/2001/04/xmlenc#sha256"/>
        <DigestValue>uxOO2CMqNS9rDNhMAawO/5JLg9XMQFmXVHMrmnHXO9M=</DigestValue>
      </Reference>
      <Reference URI="/ppt/slideLayouts/slideLayout20.xml?ContentType=application/vnd.openxmlformats-officedocument.presentationml.slideLayout+xml">
        <DigestMethod Algorithm="http://www.w3.org/2001/04/xmlenc#sha256"/>
        <DigestValue>b+IuQJ+BJzt70soa+vfJmwL/0vHg1i2iHkhXmmugNxE=</DigestValue>
      </Reference>
      <Reference URI="/ppt/slideLayouts/slideLayout21.xml?ContentType=application/vnd.openxmlformats-officedocument.presentationml.slideLayout+xml">
        <DigestMethod Algorithm="http://www.w3.org/2001/04/xmlenc#sha256"/>
        <DigestValue>uovAwTh5jlkAYKCw4NIs2Av0f5o8/+9POMDPg589/Q0=</DigestValue>
      </Reference>
      <Reference URI="/ppt/slideLayouts/slideLayout22.xml?ContentType=application/vnd.openxmlformats-officedocument.presentationml.slideLayout+xml">
        <DigestMethod Algorithm="http://www.w3.org/2001/04/xmlenc#sha256"/>
        <DigestValue>Nxq3lnJ/F5p2mmhDxbpGrt7GwU1qNBAHrH7S07Z6j/U=</DigestValue>
      </Reference>
      <Reference URI="/ppt/slideLayouts/slideLayout23.xml?ContentType=application/vnd.openxmlformats-officedocument.presentationml.slideLayout+xml">
        <DigestMethod Algorithm="http://www.w3.org/2001/04/xmlenc#sha256"/>
        <DigestValue>XhrL3fiTlpnSkdF+wyDHMzLVNO8xlluqvkjMyofrLjk=</DigestValue>
      </Reference>
      <Reference URI="/ppt/slideLayouts/slideLayout24.xml?ContentType=application/vnd.openxmlformats-officedocument.presentationml.slideLayout+xml">
        <DigestMethod Algorithm="http://www.w3.org/2001/04/xmlenc#sha256"/>
        <DigestValue>BwFOtZqF+g0tTkiNFLmOTN743wy2TGI2ex5eJQe5rKA=</DigestValue>
      </Reference>
      <Reference URI="/ppt/slideLayouts/slideLayout25.xml?ContentType=application/vnd.openxmlformats-officedocument.presentationml.slideLayout+xml">
        <DigestMethod Algorithm="http://www.w3.org/2001/04/xmlenc#sha256"/>
        <DigestValue>Bjw6pprSkxYqcUcGjzTpfgM92Y24ZfMTLGqWW9xT4zU=</DigestValue>
      </Reference>
      <Reference URI="/ppt/slideLayouts/slideLayout26.xml?ContentType=application/vnd.openxmlformats-officedocument.presentationml.slideLayout+xml">
        <DigestMethod Algorithm="http://www.w3.org/2001/04/xmlenc#sha256"/>
        <DigestValue>Flff5NPh7Z8Ji+zUesNzQj8px7CoGygOULpOzuTLvcI=</DigestValue>
      </Reference>
      <Reference URI="/ppt/slideLayouts/slideLayout27.xml?ContentType=application/vnd.openxmlformats-officedocument.presentationml.slideLayout+xml">
        <DigestMethod Algorithm="http://www.w3.org/2001/04/xmlenc#sha256"/>
        <DigestValue>Ui7AfqC6TCnVRSDeyAiSgoq2dkddC/vR9e/rL4IdFgs=</DigestValue>
      </Reference>
      <Reference URI="/ppt/slideLayouts/slideLayout28.xml?ContentType=application/vnd.openxmlformats-officedocument.presentationml.slideLayout+xml">
        <DigestMethod Algorithm="http://www.w3.org/2001/04/xmlenc#sha256"/>
        <DigestValue>DbHq8cG62jJcVZE+gfxdZwokyUEaXciiXXxctz167KE=</DigestValue>
      </Reference>
      <Reference URI="/ppt/slideLayouts/slideLayout29.xml?ContentType=application/vnd.openxmlformats-officedocument.presentationml.slideLayout+xml">
        <DigestMethod Algorithm="http://www.w3.org/2001/04/xmlenc#sha256"/>
        <DigestValue>MMTgJZIg1pQIo0Bt3V1iYxa1SuGj2FWY90VSJpEaQgE=</DigestValue>
      </Reference>
      <Reference URI="/ppt/slideLayouts/slideLayout3.xml?ContentType=application/vnd.openxmlformats-officedocument.presentationml.slideLayout+xml">
        <DigestMethod Algorithm="http://www.w3.org/2001/04/xmlenc#sha256"/>
        <DigestValue>DRj5iMfANrNPtcfJnbga57NZzi8rvplo1v3EsE+d8R4=</DigestValue>
      </Reference>
      <Reference URI="/ppt/slideLayouts/slideLayout30.xml?ContentType=application/vnd.openxmlformats-officedocument.presentationml.slideLayout+xml">
        <DigestMethod Algorithm="http://www.w3.org/2001/04/xmlenc#sha256"/>
        <DigestValue>53P80Gi6T/IjIqqzVGjiYRYqvEUUNSSnuSMvZ1Gnimk=</DigestValue>
      </Reference>
      <Reference URI="/ppt/slideLayouts/slideLayout31.xml?ContentType=application/vnd.openxmlformats-officedocument.presentationml.slideLayout+xml">
        <DigestMethod Algorithm="http://www.w3.org/2001/04/xmlenc#sha256"/>
        <DigestValue>/+sz+kh2Q5ZzoNIT1AkG1lykVw9rmRx+NvHeAcwv2Ss=</DigestValue>
      </Reference>
      <Reference URI="/ppt/slideLayouts/slideLayout32.xml?ContentType=application/vnd.openxmlformats-officedocument.presentationml.slideLayout+xml">
        <DigestMethod Algorithm="http://www.w3.org/2001/04/xmlenc#sha256"/>
        <DigestValue>G+JF+EcxmG+Mo033mJ2hu1brbP+0yyt7bk94dR8LgEU=</DigestValue>
      </Reference>
      <Reference URI="/ppt/slideLayouts/slideLayout33.xml?ContentType=application/vnd.openxmlformats-officedocument.presentationml.slideLayout+xml">
        <DigestMethod Algorithm="http://www.w3.org/2001/04/xmlenc#sha256"/>
        <DigestValue>GCA7PZ5GWa51SATHafJxUKb4xO0WizQ9t1r+udPbh6A=</DigestValue>
      </Reference>
      <Reference URI="/ppt/slideLayouts/slideLayout4.xml?ContentType=application/vnd.openxmlformats-officedocument.presentationml.slideLayout+xml">
        <DigestMethod Algorithm="http://www.w3.org/2001/04/xmlenc#sha256"/>
        <DigestValue>9gUEyFWc6Zq0xKP3AdjgWsURdeR1K7wg3cmiJ4BiqMA=</DigestValue>
      </Reference>
      <Reference URI="/ppt/slideLayouts/slideLayout5.xml?ContentType=application/vnd.openxmlformats-officedocument.presentationml.slideLayout+xml">
        <DigestMethod Algorithm="http://www.w3.org/2001/04/xmlenc#sha256"/>
        <DigestValue>JLBtI9/5prnEILM+0y7ZRIXYusJYiIOxUukK1/mOTfk=</DigestValue>
      </Reference>
      <Reference URI="/ppt/slideLayouts/slideLayout6.xml?ContentType=application/vnd.openxmlformats-officedocument.presentationml.slideLayout+xml">
        <DigestMethod Algorithm="http://www.w3.org/2001/04/xmlenc#sha256"/>
        <DigestValue>q/zYpoBnRu60qAyaC9HoY9j+hecD2m4QCxLY+bLGiH0=</DigestValue>
      </Reference>
      <Reference URI="/ppt/slideLayouts/slideLayout7.xml?ContentType=application/vnd.openxmlformats-officedocument.presentationml.slideLayout+xml">
        <DigestMethod Algorithm="http://www.w3.org/2001/04/xmlenc#sha256"/>
        <DigestValue>4HSPagJO9eCuk7B1QqJxiPDRuY4pJCs95ZmT1xL1Mfc=</DigestValue>
      </Reference>
      <Reference URI="/ppt/slideLayouts/slideLayout8.xml?ContentType=application/vnd.openxmlformats-officedocument.presentationml.slideLayout+xml">
        <DigestMethod Algorithm="http://www.w3.org/2001/04/xmlenc#sha256"/>
        <DigestValue>nzOtAIMUKYBnTDLvzDZD7ENHsQmnWg98Wmp8KiM2noc=</DigestValue>
      </Reference>
      <Reference URI="/ppt/slideLayouts/slideLayout9.xml?ContentType=application/vnd.openxmlformats-officedocument.presentationml.slideLayout+xml">
        <DigestMethod Algorithm="http://www.w3.org/2001/04/xmlenc#sha256"/>
        <DigestValue>hWV4+8yAoBTfFULD6XJNZtFpgY7tMjst9v/t5qg/JRw=</DigestValue>
      </Reference>
      <Reference URI="/ppt/slideMasters/_rels/slideMaster1.xml.rels?ContentType=application/vnd.openxmlformats-package.relationships+xml">
        <Transforms>
          <Transform Algorithm="http://schemas.openxmlformats.org/package/2006/RelationshipTransform">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7"/>
          </Transform>
          <Transform Algorithm="http://www.w3.org/TR/2001/REC-xml-c14n-20010315"/>
        </Transforms>
        <DigestMethod Algorithm="http://www.w3.org/2001/04/xmlenc#sha256"/>
        <DigestValue>mqtVTYQB7UH8PRsHwykaNKAcZHLgLVcYCuEqDPgG4cs=</DigestValue>
      </Reference>
      <Reference URI="/ppt/slideMasters/_rels/slideMaster2.xml.rels?ContentType=application/vnd.openxmlformats-package.relationships+xml">
        <Transforms>
          <Transform Algorithm="http://schemas.openxmlformats.org/package/2006/RelationshipTransform">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3"/>
            <mdssi:RelationshipReference xmlns:mdssi="http://schemas.openxmlformats.org/package/2006/digital-signature" SourceId="rId21"/>
          </Transform>
          <Transform Algorithm="http://www.w3.org/TR/2001/REC-xml-c14n-20010315"/>
        </Transforms>
        <DigestMethod Algorithm="http://www.w3.org/2001/04/xmlenc#sha256"/>
        <DigestValue>Fyw1MHn+FyPHQS/9YhnZcqpsUVIjeOUZUbHvLT+G+M8=</DigestValue>
      </Reference>
      <Reference URI="/ppt/slideMasters/slideMaster1.xml?ContentType=application/vnd.openxmlformats-officedocument.presentationml.slideMaster+xml">
        <DigestMethod Algorithm="http://www.w3.org/2001/04/xmlenc#sha256"/>
        <DigestValue>dK70UusPSGPMGr9LaH+xawFJIXvnxmHFwpGjXqpycN0=</DigestValue>
      </Reference>
      <Reference URI="/ppt/slideMasters/slideMaster2.xml?ContentType=application/vnd.openxmlformats-officedocument.presentationml.slideMaster+xml">
        <DigestMethod Algorithm="http://www.w3.org/2001/04/xmlenc#sha256"/>
        <DigestValue>UeG8K/bJ/GB900yLI0ySlAJeqb5exhVF0DjoTemZ7XU=</DigestValue>
      </Reference>
      <Reference URI="/ppt/slides/_rels/slide1.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9+NiRalpIw15YYY7D5srWwtCps7DwiIXLx+wuNtK0Mo=</DigestValue>
      </Reference>
      <Reference URI="/ppt/slides/_rels/slide1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3"/>
          </Transform>
          <Transform Algorithm="http://www.w3.org/TR/2001/REC-xml-c14n-20010315"/>
        </Transforms>
        <DigestMethod Algorithm="http://www.w3.org/2001/04/xmlenc#sha256"/>
        <DigestValue>wisfLgHT3D+HNTg7DPXOWdP1pf8Zt7e6rGz7h6qHQSc=</DigestValue>
      </Reference>
      <Reference URI="/ppt/slides/_rels/slide1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menrBcWn0Ftpeu41/VbDVDjy1kxwUJeg5u9J4dByve4=</DigestValue>
      </Reference>
      <Reference URI="/ppt/slides/_rels/slide12.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3NiaPFPGSdz//dU1hGOQaqh8SBFXvXM12TvQseNFIqU=</DigestValue>
      </Reference>
      <Reference URI="/ppt/slides/_rels/slide13.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3"/>
          </Transform>
          <Transform Algorithm="http://www.w3.org/TR/2001/REC-xml-c14n-20010315"/>
        </Transforms>
        <DigestMethod Algorithm="http://www.w3.org/2001/04/xmlenc#sha256"/>
        <DigestValue>kipZi8bM2A1lEOxFYvHoqo57Xh0+eNJ2T0rT6m6tPEE=</DigestValue>
      </Reference>
      <Reference URI="/ppt/slides/_rels/slide14.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Transform>
          <Transform Algorithm="http://www.w3.org/TR/2001/REC-xml-c14n-20010315"/>
        </Transforms>
        <DigestMethod Algorithm="http://www.w3.org/2001/04/xmlenc#sha256"/>
        <DigestValue>veZiOkYE1AvMzZTTpW9PNXtp5Hc6BCFMMtE61KciLw4=</DigestValue>
      </Reference>
      <Reference URI="/ppt/slides/_rels/slide15.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Js08si9QoJTS377cSx2P/lmjVc2Ko2P8GGb41xRJhQA=</DigestValue>
      </Reference>
      <Reference URI="/ppt/slides/_rels/slide16.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qCzU73FcVeg4oS9XtfLqMGJbpUDH1Y2jqHT2Yo9d9K8=</DigestValue>
      </Reference>
      <Reference URI="/ppt/slides/_rels/slide17.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Y4L/sEntO1s003PGtS6ZMGFcfFPvakxs8GLABzjsMJA=</DigestValue>
      </Reference>
      <Reference URI="/ppt/slides/_rels/slide18.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2LjOzwbVD0tcsirSuf6TjRW6fHzp3he1dwdZxU8293M=</DigestValue>
      </Reference>
      <Reference URI="/ppt/slides/_rels/slide19.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4xD/Yowd8rQE76i9YzTUysmR1u15rYHFdDLUEtOXe50=</DigestValue>
      </Reference>
      <Reference URI="/ppt/slides/_rels/slide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o7QwyPpB9AyTu1R/ZLRvxw6jgDEbR6WmBwF7vq5Fn5I=</DigestValue>
      </Reference>
      <Reference URI="/ppt/slides/_rels/slide20.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i6IBZkbAxFPao/WLiWB6RXpP4vVND7UAPv45kJOtLEM=</DigestValue>
      </Reference>
      <Reference URI="/ppt/slides/_rels/slide21.xml.rels?ContentType=application/vnd.openxmlformats-package.relationships+xml">
        <Transforms>
          <Transform Algorithm="http://schemas.openxmlformats.org/package/2006/RelationshipTransform">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Transform>
          <Transform Algorithm="http://www.w3.org/TR/2001/REC-xml-c14n-20010315"/>
        </Transforms>
        <DigestMethod Algorithm="http://www.w3.org/2001/04/xmlenc#sha256"/>
        <DigestValue>WZRM3Zr6P0KTtwGmSMMjom0rFg0TQIquazmbNODvEO8=</DigestValue>
      </Reference>
      <Reference URI="/ppt/slides/_rels/slide22.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fc7HcgOBCJ+6AK7mlGXYmtfGnGyT+RZ8o5cyG+BCIKE=</DigestValue>
      </Reference>
      <Reference URI="/ppt/slides/_rels/slide23.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5o5gXPhel5U422UE/fppkUFTTXr6I0dJie0dPAeNomo=</DigestValue>
      </Reference>
      <Reference URI="/ppt/slides/_rels/slide24.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fsl12nPrqn6upTn1Ko2owRxK7+4BJKewD5GumYnWP1Q=</DigestValue>
      </Reference>
      <Reference URI="/ppt/slides/_rels/slide2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3"/>
          </Transform>
          <Transform Algorithm="http://www.w3.org/TR/2001/REC-xml-c14n-20010315"/>
        </Transforms>
        <DigestMethod Algorithm="http://www.w3.org/2001/04/xmlenc#sha256"/>
        <DigestValue>HK+vSkXdHLJSJ7u5Gm9/IOpEDqOUWldb8sHr0+hANz0=</DigestValue>
      </Reference>
      <Reference URI="/ppt/slides/_rels/slide26.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377/0BLXVtAJX21+MDXhzeIP16pBaVXImq5EZJ7Y6II=</DigestValue>
      </Reference>
      <Reference URI="/ppt/slides/_rels/slide27.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d+Ta2mHhatBNYrBz/z5mEl7GviCq4q5Fxj6PbZxa8do=</DigestValue>
      </Reference>
      <Reference URI="/ppt/slides/_rels/slide2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ZsKlGNxH2NrFrJdjbqcY17Beth43UBjnDAbFULoNuOQ=</DigestValue>
      </Reference>
      <Reference URI="/ppt/slides/_rels/slide29.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Transform>
          <Transform Algorithm="http://www.w3.org/TR/2001/REC-xml-c14n-20010315"/>
        </Transforms>
        <DigestMethod Algorithm="http://www.w3.org/2001/04/xmlenc#sha256"/>
        <DigestValue>aJqbISad06BDgNHh1fQRaL5oARKSYo7tSjfLlt3oEr8=</DigestValue>
      </Reference>
      <Reference URI="/ppt/slides/_rels/slide3.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L/rJD6FCflv7yFC2m1r2Bd3VycucibfHnYYZRa2Mh0Y=</DigestValue>
      </Reference>
      <Reference URI="/ppt/slides/_rels/slide30.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lWXB7tcago1qIsR/ENsHoYx9Pqm1xAo9PFvC37KZ+nw=</DigestValue>
      </Reference>
      <Reference URI="/ppt/slides/_rels/slide31.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QaycZKZU5GB1A88SSnX5mfoN5RPJrOcIej4QIsT0i/8=</DigestValue>
      </Reference>
      <Reference URI="/ppt/slides/_rels/slide32.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Transform>
          <Transform Algorithm="http://www.w3.org/TR/2001/REC-xml-c14n-20010315"/>
        </Transforms>
        <DigestMethod Algorithm="http://www.w3.org/2001/04/xmlenc#sha256"/>
        <DigestValue>9pS5Lu23YcnefyHe14zonzyC9/JLzkS0xQoVE2Ce6Sk=</DigestValue>
      </Reference>
      <Reference URI="/ppt/slides/_rels/slide3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Transform>
          <Transform Algorithm="http://www.w3.org/TR/2001/REC-xml-c14n-20010315"/>
        </Transforms>
        <DigestMethod Algorithm="http://www.w3.org/2001/04/xmlenc#sha256"/>
        <DigestValue>jPpsBw/Hyg3arZAxegutPv2noLIuGnKwiYB6oxpIreQ=</DigestValue>
      </Reference>
      <Reference URI="/ppt/slides/_rels/slide34.xml.rels?ContentType=application/vnd.openxmlformats-package.relationships+xml">
        <Transforms>
          <Transform Algorithm="http://schemas.openxmlformats.org/package/2006/RelationshipTransform">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3"/>
          </Transform>
          <Transform Algorithm="http://www.w3.org/TR/2001/REC-xml-c14n-20010315"/>
        </Transforms>
        <DigestMethod Algorithm="http://www.w3.org/2001/04/xmlenc#sha256"/>
        <DigestValue>WcyOPhZACcSNWXI1xyUf+mRZjjcPgOU/cs9tVTAMVI4=</DigestValue>
      </Reference>
      <Reference URI="/ppt/slides/_rels/slide35.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rLLaXqQki3o53TDLTnDKsqO1UIUQ0jOzKV/7YOf0pVQ=</DigestValue>
      </Reference>
      <Reference URI="/ppt/slides/_rels/slide36.xml.rels?ContentType=application/vnd.openxmlformats-package.relationships+xml">
        <Transforms>
          <Transform Algorithm="http://schemas.openxmlformats.org/package/2006/RelationshipTransform">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f7BxVLHAgvMCNLGABe9pOfGxbaNA9YzP1gzvKTaavmI=</DigestValue>
      </Reference>
      <Reference URI="/ppt/slides/_rels/slide3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wwTWgLxQjGGe8yUxxuE2rzFH9zXct1Yhbu0ZmhNy6Cg=</DigestValue>
      </Reference>
      <Reference URI="/ppt/slides/_rels/slide38.xml.rels?ContentType=application/vnd.openxmlformats-package.relationships+xml">
        <Transforms>
          <Transform Algorithm="http://schemas.openxmlformats.org/package/2006/RelationshipTransform">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Transform>
          <Transform Algorithm="http://www.w3.org/TR/2001/REC-xml-c14n-20010315"/>
        </Transforms>
        <DigestMethod Algorithm="http://www.w3.org/2001/04/xmlenc#sha256"/>
        <DigestValue>Zq0uk9sHnb1i2W5n10wM81eOYe0U0lxAxUoAIzfS2VA=</DigestValue>
      </Reference>
      <Reference URI="/ppt/slides/_rels/slide39.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z95HWaJZKYxhlgOsK6FCdbMAsuKjsx9Mm03czOba7b0=</DigestValue>
      </Reference>
      <Reference URI="/ppt/slides/_rels/slide4.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8AKdXKzbG2OfkY/YvxM5nTbVEk3fEzf8IHNIW+mppto=</DigestValue>
      </Reference>
      <Reference URI="/ppt/slides/_rels/slide40.xml.rels?ContentType=application/vnd.openxmlformats-package.relationships+xml">
        <Transforms>
          <Transform Algorithm="http://schemas.openxmlformats.org/package/2006/RelationshipTransform">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5"/>
          </Transform>
          <Transform Algorithm="http://www.w3.org/TR/2001/REC-xml-c14n-20010315"/>
        </Transforms>
        <DigestMethod Algorithm="http://www.w3.org/2001/04/xmlenc#sha256"/>
        <DigestValue>DAETukIkCu5vc6awhe/PTv0oR4y8dJZF1VC+/U+xLsk=</DigestValue>
      </Reference>
      <Reference URI="/ppt/slides/_rels/slide41.xml.rels?ContentType=application/vnd.openxmlformats-package.relationships+xml">
        <Transforms>
          <Transform Algorithm="http://schemas.openxmlformats.org/package/2006/RelationshipTransform">
            <mdssi:RelationshipReference xmlns:mdssi="http://schemas.openxmlformats.org/package/2006/digital-signature" SourceId="rId9"/>
            <mdssi:RelationshipReference xmlns:mdssi="http://schemas.openxmlformats.org/package/2006/digital-signature" SourceId="rId8"/>
            <mdssi:RelationshipReference xmlns:mdssi="http://schemas.openxmlformats.org/package/2006/digital-signature" SourceId="rId3"/>
            <mdssi:RelationshipReference xmlns:mdssi="http://schemas.openxmlformats.org/package/2006/digital-signature" SourceId="rId7"/>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5"/>
            <mdssi:RelationshipReference xmlns:mdssi="http://schemas.openxmlformats.org/package/2006/digital-signature" SourceId="rId10"/>
            <mdssi:RelationshipReference xmlns:mdssi="http://schemas.openxmlformats.org/package/2006/digital-signature" SourceId="rId4"/>
          </Transform>
          <Transform Algorithm="http://www.w3.org/TR/2001/REC-xml-c14n-20010315"/>
        </Transforms>
        <DigestMethod Algorithm="http://www.w3.org/2001/04/xmlenc#sha256"/>
        <DigestValue>dFOKsP+xnd9ZAWa35FeyiE4+mXgY8CS1v7d7f9lagQ8=</DigestValue>
      </Reference>
      <Reference URI="/ppt/slides/_rels/slide42.xml.rels?ContentType=application/vnd.openxmlformats-package.relationships+xml">
        <Transforms>
          <Transform Algorithm="http://schemas.openxmlformats.org/package/2006/RelationshipTransform">
            <mdssi:RelationshipReference xmlns:mdssi="http://schemas.openxmlformats.org/package/2006/digital-signature" SourceId="rId1"/>
          </Transform>
          <Transform Algorithm="http://www.w3.org/TR/2001/REC-xml-c14n-20010315"/>
        </Transforms>
        <DigestMethod Algorithm="http://www.w3.org/2001/04/xmlenc#sha256"/>
        <DigestValue>V+mX8xSOm/VB6QjRINfI0PFqVajG8PxY3uWH9KAR3p8=</DigestValue>
      </Reference>
      <Reference URI="/ppt/slides/_rels/slide43.xml.rels?ContentType=application/vnd.openxmlformats-package.relationships+xml">
        <Transforms>
          <Transform Algorithm="http://schemas.openxmlformats.org/package/2006/RelationshipTransform">
            <mdssi:RelationshipReference xmlns:mdssi="http://schemas.openxmlformats.org/package/2006/digital-signature" SourceId="rId1"/>
            <mdssi:RelationshipReference xmlns:mdssi="http://schemas.openxmlformats.org/package/2006/digital-signature" SourceId="rId2"/>
          </Transform>
          <Transform Algorithm="http://www.w3.org/TR/2001/REC-xml-c14n-20010315"/>
        </Transforms>
        <DigestMethod Algorithm="http://www.w3.org/2001/04/xmlenc#sha256"/>
        <DigestValue>z95HWaJZKYxhlgOsK6FCdbMAsuKjsx9Mm03czOba7b0=</DigestValue>
      </Reference>
      <Reference URI="/ppt/slides/_rels/slide5.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11"/>
            <mdssi:RelationshipReference xmlns:mdssi="http://schemas.openxmlformats.org/package/2006/digital-signature" SourceId="rId24"/>
            <mdssi:RelationshipReference xmlns:mdssi="http://schemas.openxmlformats.org/package/2006/digital-signature" SourceId="rId5"/>
            <mdssi:RelationshipReference xmlns:mdssi="http://schemas.openxmlformats.org/package/2006/digital-signature" SourceId="rId15"/>
            <mdssi:RelationshipReference xmlns:mdssi="http://schemas.openxmlformats.org/package/2006/digital-signature" SourceId="rId23"/>
            <mdssi:RelationshipReference xmlns:mdssi="http://schemas.openxmlformats.org/package/2006/digital-signature" SourceId="rId10"/>
            <mdssi:RelationshipReference xmlns:mdssi="http://schemas.openxmlformats.org/package/2006/digital-signature" SourceId="rId19"/>
            <mdssi:RelationshipReference xmlns:mdssi="http://schemas.openxmlformats.org/package/2006/digital-signature" SourceId="rId4"/>
            <mdssi:RelationshipReference xmlns:mdssi="http://schemas.openxmlformats.org/package/2006/digital-signature" SourceId="rId9"/>
            <mdssi:RelationshipReference xmlns:mdssi="http://schemas.openxmlformats.org/package/2006/digital-signature" SourceId="rId14"/>
            <mdssi:RelationshipReference xmlns:mdssi="http://schemas.openxmlformats.org/package/2006/digital-signature" SourceId="rId22"/>
            <mdssi:RelationshipReference xmlns:mdssi="http://schemas.openxmlformats.org/package/2006/digital-signature" SourceId="rId8"/>
            <mdssi:RelationshipReference xmlns:mdssi="http://schemas.openxmlformats.org/package/2006/digital-signature" SourceId="rId13"/>
            <mdssi:RelationshipReference xmlns:mdssi="http://schemas.openxmlformats.org/package/2006/digital-signature" SourceId="rId18"/>
            <mdssi:RelationshipReference xmlns:mdssi="http://schemas.openxmlformats.org/package/2006/digital-signature" SourceId="rId3"/>
            <mdssi:RelationshipReference xmlns:mdssi="http://schemas.openxmlformats.org/package/2006/digital-signature" SourceId="rId21"/>
            <mdssi:RelationshipReference xmlns:mdssi="http://schemas.openxmlformats.org/package/2006/digital-signature" SourceId="rId7"/>
            <mdssi:RelationshipReference xmlns:mdssi="http://schemas.openxmlformats.org/package/2006/digital-signature" SourceId="rId12"/>
            <mdssi:RelationshipReference xmlns:mdssi="http://schemas.openxmlformats.org/package/2006/digital-signature" SourceId="rId17"/>
            <mdssi:RelationshipReference xmlns:mdssi="http://schemas.openxmlformats.org/package/2006/digital-signature" SourceId="rId2"/>
            <mdssi:RelationshipReference xmlns:mdssi="http://schemas.openxmlformats.org/package/2006/digital-signature" SourceId="rId16"/>
            <mdssi:RelationshipReference xmlns:mdssi="http://schemas.openxmlformats.org/package/2006/digital-signature" SourceId="rId20"/>
            <mdssi:RelationshipReference xmlns:mdssi="http://schemas.openxmlformats.org/package/2006/digital-signature" SourceId="rId1"/>
          </Transform>
          <Transform Algorithm="http://www.w3.org/TR/2001/REC-xml-c14n-20010315"/>
        </Transforms>
        <DigestMethod Algorithm="http://www.w3.org/2001/04/xmlenc#sha256"/>
        <DigestValue>OHa3FcDEQ3SRAt/DVIw9sUIKl6iUlgMQ/JwkIE3Vkvg=</DigestValue>
      </Reference>
      <Reference URI="/ppt/slides/_rels/slide6.xml.rels?ContentType=application/vnd.openxmlformats-package.relationships+xml">
        <Transforms>
          <Transform Algorithm="http://schemas.openxmlformats.org/package/2006/RelationshipTransform">
            <mdssi:RelationshipReference xmlns:mdssi="http://schemas.openxmlformats.org/package/2006/digital-signature" SourceId="rId6"/>
            <mdssi:RelationshipReference xmlns:mdssi="http://schemas.openxmlformats.org/package/2006/digital-signature" SourceId="rId5"/>
            <mdssi:RelationshipReference xmlns:mdssi="http://schemas.openxmlformats.org/package/2006/digital-signature" SourceId="rId4"/>
            <mdssi:RelationshipReference xmlns:mdssi="http://schemas.openxmlformats.org/package/2006/digital-signature" SourceId="rId3"/>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orIbKljBX0sWoxYXYKEkdSjRLliBEXvkiJSGroND56Y=</DigestValue>
      </Reference>
      <Reference URI="/ppt/slides/_rels/slide7.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A8/sfdUd+L+03gqoUzyG1UHrR4LSi74saDfxYnMHxi0=</DigestValue>
      </Reference>
      <Reference URI="/ppt/slides/_rels/slide8.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mdssi:RelationshipReference xmlns:mdssi="http://schemas.openxmlformats.org/package/2006/digital-signature" SourceId="rId4"/>
            <mdssi:RelationshipReference xmlns:mdssi="http://schemas.openxmlformats.org/package/2006/digital-signature" SourceId="rId3"/>
          </Transform>
          <Transform Algorithm="http://www.w3.org/TR/2001/REC-xml-c14n-20010315"/>
        </Transforms>
        <DigestMethod Algorithm="http://www.w3.org/2001/04/xmlenc#sha256"/>
        <DigestValue>2gnlvp/OG9bprcmbC3Zr2V8LRhhvqVAkNBZR65DsWNc=</DigestValue>
      </Reference>
      <Reference URI="/ppt/slides/_rels/slide9.xml.rels?ContentType=application/vnd.openxmlformats-package.relationships+xml">
        <Transforms>
          <Transform Algorithm="http://schemas.openxmlformats.org/package/2006/RelationshipTransform">
            <mdssi:RelationshipReference xmlns:mdssi="http://schemas.openxmlformats.org/package/2006/digital-signature" SourceId="rId2"/>
            <mdssi:RelationshipReference xmlns:mdssi="http://schemas.openxmlformats.org/package/2006/digital-signature" SourceId="rId1"/>
          </Transform>
          <Transform Algorithm="http://www.w3.org/TR/2001/REC-xml-c14n-20010315"/>
        </Transforms>
        <DigestMethod Algorithm="http://www.w3.org/2001/04/xmlenc#sha256"/>
        <DigestValue>z95HWaJZKYxhlgOsK6FCdbMAsuKjsx9Mm03czOba7b0=</DigestValue>
      </Reference>
      <Reference URI="/ppt/slides/slide1.xml?ContentType=application/vnd.openxmlformats-officedocument.presentationml.slide+xml">
        <DigestMethod Algorithm="http://www.w3.org/2001/04/xmlenc#sha256"/>
        <DigestValue>xAd+oz7aMzXm90lNxdHj8dOo4kwsiyzMr0wLEuozt6I=</DigestValue>
      </Reference>
      <Reference URI="/ppt/slides/slide10.xml?ContentType=application/vnd.openxmlformats-officedocument.presentationml.slide+xml">
        <DigestMethod Algorithm="http://www.w3.org/2001/04/xmlenc#sha256"/>
        <DigestValue>1DnYsZw5gIElr91rj8kfWnKRe0I28kv65a628k0SIto=</DigestValue>
      </Reference>
      <Reference URI="/ppt/slides/slide11.xml?ContentType=application/vnd.openxmlformats-officedocument.presentationml.slide+xml">
        <DigestMethod Algorithm="http://www.w3.org/2001/04/xmlenc#sha256"/>
        <DigestValue>kV8q2FSE/JCoxQhG3YDorw0X4l1mPK/rXafkmKVnDqM=</DigestValue>
      </Reference>
      <Reference URI="/ppt/slides/slide12.xml?ContentType=application/vnd.openxmlformats-officedocument.presentationml.slide+xml">
        <DigestMethod Algorithm="http://www.w3.org/2001/04/xmlenc#sha256"/>
        <DigestValue>c/nGL9T3mr+HBfh+cdcvmFfTgD1ErB0KBVejqu6h1pQ=</DigestValue>
      </Reference>
      <Reference URI="/ppt/slides/slide13.xml?ContentType=application/vnd.openxmlformats-officedocument.presentationml.slide+xml">
        <DigestMethod Algorithm="http://www.w3.org/2001/04/xmlenc#sha256"/>
        <DigestValue>Xh9BSQwFa5Beu0hK5nuMSOmOvXyLZBhG7p/lBhQECbg=</DigestValue>
      </Reference>
      <Reference URI="/ppt/slides/slide14.xml?ContentType=application/vnd.openxmlformats-officedocument.presentationml.slide+xml">
        <DigestMethod Algorithm="http://www.w3.org/2001/04/xmlenc#sha256"/>
        <DigestValue>FFnHYED7o+Z6ZaXOsHM4Xj2WMmJRLRyoIPnMX9Wcw1c=</DigestValue>
      </Reference>
      <Reference URI="/ppt/slides/slide15.xml?ContentType=application/vnd.openxmlformats-officedocument.presentationml.slide+xml">
        <DigestMethod Algorithm="http://www.w3.org/2001/04/xmlenc#sha256"/>
        <DigestValue>dK5VCULQ9eHWIa5PGE66JsoCsqijnMqi6qoN2vpWkgY=</DigestValue>
      </Reference>
      <Reference URI="/ppt/slides/slide16.xml?ContentType=application/vnd.openxmlformats-officedocument.presentationml.slide+xml">
        <DigestMethod Algorithm="http://www.w3.org/2001/04/xmlenc#sha256"/>
        <DigestValue>IcYcDs2HNEdnRmZN9vWa3vKWXpfjmAWAE2PQqHMOigU=</DigestValue>
      </Reference>
      <Reference URI="/ppt/slides/slide17.xml?ContentType=application/vnd.openxmlformats-officedocument.presentationml.slide+xml">
        <DigestMethod Algorithm="http://www.w3.org/2001/04/xmlenc#sha256"/>
        <DigestValue>bZlnM89ApvqOwHl4JKH/jRu9hYYO1qcg/la9MrcC2uE=</DigestValue>
      </Reference>
      <Reference URI="/ppt/slides/slide18.xml?ContentType=application/vnd.openxmlformats-officedocument.presentationml.slide+xml">
        <DigestMethod Algorithm="http://www.w3.org/2001/04/xmlenc#sha256"/>
        <DigestValue>7nOW69SBn1ZwWuENOQfLHUu3HBC5YBm2HCN2VUiMawc=</DigestValue>
      </Reference>
      <Reference URI="/ppt/slides/slide19.xml?ContentType=application/vnd.openxmlformats-officedocument.presentationml.slide+xml">
        <DigestMethod Algorithm="http://www.w3.org/2001/04/xmlenc#sha256"/>
        <DigestValue>CNpAdf8xjosV86ZQ4vG8hDrqdBxOUPqJlzfgsVObDPw=</DigestValue>
      </Reference>
      <Reference URI="/ppt/slides/slide2.xml?ContentType=application/vnd.openxmlformats-officedocument.presentationml.slide+xml">
        <DigestMethod Algorithm="http://www.w3.org/2001/04/xmlenc#sha256"/>
        <DigestValue>5Exf7T6OGxKBV3k1KTGv0km/gd/yAv42ORTEN7+3w7E=</DigestValue>
      </Reference>
      <Reference URI="/ppt/slides/slide20.xml?ContentType=application/vnd.openxmlformats-officedocument.presentationml.slide+xml">
        <DigestMethod Algorithm="http://www.w3.org/2001/04/xmlenc#sha256"/>
        <DigestValue>X/lXl+YkKBajSmYF6lZ6h0wLE0Js3jjKTHjKjuJxju4=</DigestValue>
      </Reference>
      <Reference URI="/ppt/slides/slide21.xml?ContentType=application/vnd.openxmlformats-officedocument.presentationml.slide+xml">
        <DigestMethod Algorithm="http://www.w3.org/2001/04/xmlenc#sha256"/>
        <DigestValue>E5H+QMxviglM/iVe+x5cvX3x9xglXw2byaulv1SKBNQ=</DigestValue>
      </Reference>
      <Reference URI="/ppt/slides/slide22.xml?ContentType=application/vnd.openxmlformats-officedocument.presentationml.slide+xml">
        <DigestMethod Algorithm="http://www.w3.org/2001/04/xmlenc#sha256"/>
        <DigestValue>/tl77vErH25MVvkxnjyX30MwYq9Pnu4eXs7utWnwzDI=</DigestValue>
      </Reference>
      <Reference URI="/ppt/slides/slide23.xml?ContentType=application/vnd.openxmlformats-officedocument.presentationml.slide+xml">
        <DigestMethod Algorithm="http://www.w3.org/2001/04/xmlenc#sha256"/>
        <DigestValue>4PfdB0cwYO+YAHZ8GYlo47YI30bjPAHlPfBzoM+45YE=</DigestValue>
      </Reference>
      <Reference URI="/ppt/slides/slide24.xml?ContentType=application/vnd.openxmlformats-officedocument.presentationml.slide+xml">
        <DigestMethod Algorithm="http://www.w3.org/2001/04/xmlenc#sha256"/>
        <DigestValue>QkG0sg3oN2H3+34HYqqiYss73+vv1W5FEKaXGzj5F+g=</DigestValue>
      </Reference>
      <Reference URI="/ppt/slides/slide25.xml?ContentType=application/vnd.openxmlformats-officedocument.presentationml.slide+xml">
        <DigestMethod Algorithm="http://www.w3.org/2001/04/xmlenc#sha256"/>
        <DigestValue>exD+l6VgdrfF4ydltN/svmHmcxnlJK9GabR3IWkw0XA=</DigestValue>
      </Reference>
      <Reference URI="/ppt/slides/slide26.xml?ContentType=application/vnd.openxmlformats-officedocument.presentationml.slide+xml">
        <DigestMethod Algorithm="http://www.w3.org/2001/04/xmlenc#sha256"/>
        <DigestValue>TFDi9qyXyewiogcN8VuEWuo4gjYZZ82YPVPArd0ushg=</DigestValue>
      </Reference>
      <Reference URI="/ppt/slides/slide27.xml?ContentType=application/vnd.openxmlformats-officedocument.presentationml.slide+xml">
        <DigestMethod Algorithm="http://www.w3.org/2001/04/xmlenc#sha256"/>
        <DigestValue>XHyz2JXp4xQ9rLtWZDNKzLzliNmk8Brah9FUt5sjxXE=</DigestValue>
      </Reference>
      <Reference URI="/ppt/slides/slide28.xml?ContentType=application/vnd.openxmlformats-officedocument.presentationml.slide+xml">
        <DigestMethod Algorithm="http://www.w3.org/2001/04/xmlenc#sha256"/>
        <DigestValue>VtAWHe2Tk2gza1iUd9zddqHf2R/cCUFAxu7SKJUQJvk=</DigestValue>
      </Reference>
      <Reference URI="/ppt/slides/slide29.xml?ContentType=application/vnd.openxmlformats-officedocument.presentationml.slide+xml">
        <DigestMethod Algorithm="http://www.w3.org/2001/04/xmlenc#sha256"/>
        <DigestValue>XLEtQ0g669E16i25ybZXVXZ193SEdHIdL4KpU3OGh98=</DigestValue>
      </Reference>
      <Reference URI="/ppt/slides/slide3.xml?ContentType=application/vnd.openxmlformats-officedocument.presentationml.slide+xml">
        <DigestMethod Algorithm="http://www.w3.org/2001/04/xmlenc#sha256"/>
        <DigestValue>Mos/dsXopcT2ma8d6O+rgoQcIWQ20h0kYei3vCG8cIc=</DigestValue>
      </Reference>
      <Reference URI="/ppt/slides/slide30.xml?ContentType=application/vnd.openxmlformats-officedocument.presentationml.slide+xml">
        <DigestMethod Algorithm="http://www.w3.org/2001/04/xmlenc#sha256"/>
        <DigestValue>/lyXoOsY4Dwk5HyR4Ssg45wREQJJNe32GnVBzGt14PA=</DigestValue>
      </Reference>
      <Reference URI="/ppt/slides/slide31.xml?ContentType=application/vnd.openxmlformats-officedocument.presentationml.slide+xml">
        <DigestMethod Algorithm="http://www.w3.org/2001/04/xmlenc#sha256"/>
        <DigestValue>d/bs+PdGSeZDKtdkxf/ndbwP1csefM/y4CojeWVeMXg=</DigestValue>
      </Reference>
      <Reference URI="/ppt/slides/slide32.xml?ContentType=application/vnd.openxmlformats-officedocument.presentationml.slide+xml">
        <DigestMethod Algorithm="http://www.w3.org/2001/04/xmlenc#sha256"/>
        <DigestValue>ldgFYQgtIQdI1TJkmsPBK4K8SKMKahDVVLtlcgr+GEs=</DigestValue>
      </Reference>
      <Reference URI="/ppt/slides/slide33.xml?ContentType=application/vnd.openxmlformats-officedocument.presentationml.slide+xml">
        <DigestMethod Algorithm="http://www.w3.org/2001/04/xmlenc#sha256"/>
        <DigestValue>GSxW6ocBzg7pLlLAlHyKI9ELy4bDtfT9c9HsU3gDSMk=</DigestValue>
      </Reference>
      <Reference URI="/ppt/slides/slide34.xml?ContentType=application/vnd.openxmlformats-officedocument.presentationml.slide+xml">
        <DigestMethod Algorithm="http://www.w3.org/2001/04/xmlenc#sha256"/>
        <DigestValue>RM9IFA24EOdq0S2H3HA8CTJkpaU9jh+nmDuG0YptRRc=</DigestValue>
      </Reference>
      <Reference URI="/ppt/slides/slide35.xml?ContentType=application/vnd.openxmlformats-officedocument.presentationml.slide+xml">
        <DigestMethod Algorithm="http://www.w3.org/2001/04/xmlenc#sha256"/>
        <DigestValue>UoW61CkLRO/QbIQnmbGJHc6SviuXpbOZo//jxqWk1Lc=</DigestValue>
      </Reference>
      <Reference URI="/ppt/slides/slide36.xml?ContentType=application/vnd.openxmlformats-officedocument.presentationml.slide+xml">
        <DigestMethod Algorithm="http://www.w3.org/2001/04/xmlenc#sha256"/>
        <DigestValue>9ls6LoNdTgg+belPvQ086sd7QYrtiIYHu3wXBGVfi6E=</DigestValue>
      </Reference>
      <Reference URI="/ppt/slides/slide37.xml?ContentType=application/vnd.openxmlformats-officedocument.presentationml.slide+xml">
        <DigestMethod Algorithm="http://www.w3.org/2001/04/xmlenc#sha256"/>
        <DigestValue>lwTuNNObtjVPby7J0TE417kAOEozsf8PiVSX2vVWBBs=</DigestValue>
      </Reference>
      <Reference URI="/ppt/slides/slide38.xml?ContentType=application/vnd.openxmlformats-officedocument.presentationml.slide+xml">
        <DigestMethod Algorithm="http://www.w3.org/2001/04/xmlenc#sha256"/>
        <DigestValue>mRpqK5UaOxjWYkt6ShhTLEzgU0RJ6XgUqCpd07vycV4=</DigestValue>
      </Reference>
      <Reference URI="/ppt/slides/slide39.xml?ContentType=application/vnd.openxmlformats-officedocument.presentationml.slide+xml">
        <DigestMethod Algorithm="http://www.w3.org/2001/04/xmlenc#sha256"/>
        <DigestValue>kPIad4ZIYDGtyuOYEHgd62dlVsNTXPErIe40nMYU9TU=</DigestValue>
      </Reference>
      <Reference URI="/ppt/slides/slide4.xml?ContentType=application/vnd.openxmlformats-officedocument.presentationml.slide+xml">
        <DigestMethod Algorithm="http://www.w3.org/2001/04/xmlenc#sha256"/>
        <DigestValue>3rHsnhrNkBGS1dX1hPA6XBW3r4jhkErHfy03vbsyCMU=</DigestValue>
      </Reference>
      <Reference URI="/ppt/slides/slide40.xml?ContentType=application/vnd.openxmlformats-officedocument.presentationml.slide+xml">
        <DigestMethod Algorithm="http://www.w3.org/2001/04/xmlenc#sha256"/>
        <DigestValue>bP9Khmv/7AIBk7s3q3aGf1/eQIENg+52r/XCE5I7NBY=</DigestValue>
      </Reference>
      <Reference URI="/ppt/slides/slide41.xml?ContentType=application/vnd.openxmlformats-officedocument.presentationml.slide+xml">
        <DigestMethod Algorithm="http://www.w3.org/2001/04/xmlenc#sha256"/>
        <DigestValue>b1AqZv4ncY+DMKKNWzgtPtzduRDo+nn6TqoWHO2i7pA=</DigestValue>
      </Reference>
      <Reference URI="/ppt/slides/slide42.xml?ContentType=application/vnd.openxmlformats-officedocument.presentationml.slide+xml">
        <DigestMethod Algorithm="http://www.w3.org/2001/04/xmlenc#sha256"/>
        <DigestValue>1J0r+EZ42B5UztEm6iE1mopg8K00oTxhPWB6aYfmuXk=</DigestValue>
      </Reference>
      <Reference URI="/ppt/slides/slide43.xml?ContentType=application/vnd.openxmlformats-officedocument.presentationml.slide+xml">
        <DigestMethod Algorithm="http://www.w3.org/2001/04/xmlenc#sha256"/>
        <DigestValue>bAuMZPVsMeejPRCoVQQjCQViryezVs7btZdvElh2Gjs=</DigestValue>
      </Reference>
      <Reference URI="/ppt/slides/slide5.xml?ContentType=application/vnd.openxmlformats-officedocument.presentationml.slide+xml">
        <DigestMethod Algorithm="http://www.w3.org/2001/04/xmlenc#sha256"/>
        <DigestValue>URJaCNncMr7jbvyVx+TuhZAlwTww11I7gtf8m0c6/F8=</DigestValue>
      </Reference>
      <Reference URI="/ppt/slides/slide6.xml?ContentType=application/vnd.openxmlformats-officedocument.presentationml.slide+xml">
        <DigestMethod Algorithm="http://www.w3.org/2001/04/xmlenc#sha256"/>
        <DigestValue>/v/WmBAJTMqJtGc1EEdbLAIXY8D87DFlT+lc4kjHPlA=</DigestValue>
      </Reference>
      <Reference URI="/ppt/slides/slide7.xml?ContentType=application/vnd.openxmlformats-officedocument.presentationml.slide+xml">
        <DigestMethod Algorithm="http://www.w3.org/2001/04/xmlenc#sha256"/>
        <DigestValue>5cdnWR5gcSfjfQnVpF6XadWCf1lTLyveMg4YWux57nU=</DigestValue>
      </Reference>
      <Reference URI="/ppt/slides/slide8.xml?ContentType=application/vnd.openxmlformats-officedocument.presentationml.slide+xml">
        <DigestMethod Algorithm="http://www.w3.org/2001/04/xmlenc#sha256"/>
        <DigestValue>vHE7idHGP+by7CAb2QAcSTLlfw2AQjzk8u2j/wIPg04=</DigestValue>
      </Reference>
      <Reference URI="/ppt/slides/slide9.xml?ContentType=application/vnd.openxmlformats-officedocument.presentationml.slide+xml">
        <DigestMethod Algorithm="http://www.w3.org/2001/04/xmlenc#sha256"/>
        <DigestValue>PvrIDeYe+ixnJ6MMM5Rf2PLjGzG4cIYEwD9hXIg59Rc=</DigestValue>
      </Reference>
      <Reference URI="/ppt/tableStyles.xml?ContentType=application/vnd.openxmlformats-officedocument.presentationml.tableStyles+xml">
        <DigestMethod Algorithm="http://www.w3.org/2001/04/xmlenc#sha256"/>
        <DigestValue>CpqcjY3Sh1pjayNy/OiodHRpUbgIreaujsmyXbGjHoI=</DigestValue>
      </Reference>
      <Reference URI="/ppt/theme/theme1.xml?ContentType=application/vnd.openxmlformats-officedocument.theme+xml">
        <DigestMethod Algorithm="http://www.w3.org/2001/04/xmlenc#sha256"/>
        <DigestValue>Ko34TVoqWANfSsRADPXOxeMLYJi6zOkL8ViUkZ91sY4=</DigestValue>
      </Reference>
      <Reference URI="/ppt/theme/theme2.xml?ContentType=application/vnd.openxmlformats-officedocument.theme+xml">
        <DigestMethod Algorithm="http://www.w3.org/2001/04/xmlenc#sha256"/>
        <DigestValue>mLoUtT3D/atB9zGU456WlOPhLiXnuK4KcNPjQg9QCI8=</DigestValue>
      </Reference>
      <Reference URI="/ppt/theme/theme3.xml?ContentType=application/vnd.openxmlformats-officedocument.theme+xml">
        <DigestMethod Algorithm="http://www.w3.org/2001/04/xmlenc#sha256"/>
        <DigestValue>rED5zpmxDJlQMva6MhrDMeFX1CPpT9jBbfiZy8WNS6o=</DigestValue>
      </Reference>
      <Reference URI="/ppt/theme/theme4.xml?ContentType=application/vnd.openxmlformats-officedocument.theme+xml">
        <DigestMethod Algorithm="http://www.w3.org/2001/04/xmlenc#sha256"/>
        <DigestValue>rED5zpmxDJlQMva6MhrDMeFX1CPpT9jBbfiZy8WNS6o=</DigestValue>
      </Reference>
      <Reference URI="/ppt/viewProps.xml?ContentType=application/vnd.openxmlformats-officedocument.presentationml.viewProps+xml">
        <DigestMethod Algorithm="http://www.w3.org/2001/04/xmlenc#sha256"/>
        <DigestValue>PJHc6E0aunOHrMwWya3BpbG9QWHsMhrWSvhFL4s1VGo=</DigestValue>
      </Reference>
    </Manifest>
    <SignatureProperties>
      <SignatureProperty Id="idSignatureTime" Target="#idPackageSignature">
        <mdssi:SignatureTime xmlns:mdssi="http://schemas.openxmlformats.org/package/2006/digital-signature">
          <mdssi:Format>YYYY-MM-DDThh:mm:ssTZD</mdssi:Format>
          <mdssi:Value>2016-07-14T11:11:06Z</mdssi:Value>
        </mdssi:SignatureTime>
      </SignatureProperty>
    </SignatureProperties>
  </Object>
  <Object Id="idOfficeObject">
    <SignatureProperties>
      <SignatureProperty Id="idOfficeV1Details" Target="#idPackageSignature">
        <SignatureInfoV1 xmlns="http://schemas.microsoft.com/office/2006/digsig">
          <SetupID/>
          <SignatureText/>
          <SignatureImage/>
          <SignatureComments>You acknowledge that you modified these materials and Agilent disclaims any responsibility for such modifications.</SignatureComments>
          <WindowsVersion>6.1</WindowsVersion>
          <OfficeVersion>16.0</OfficeVersion>
          <ApplicationVersion>16.0</ApplicationVersion>
          <Monitors>2</Monitors>
          <HorizontalResolution>1600</HorizontalResolution>
          <VerticalResolution>900</VerticalResolution>
          <ColorDepth>32</ColorDepth>
          <SignatureProviderId>{00000000-0000-0000-0000-000000000000}</SignatureProviderId>
          <SignatureProviderUrl/>
          <SignatureProviderDetails>9</SignatureProviderDetails>
          <SignatureType>1</SignatureType>
        </SignatureInfoV1>
      </SignatureProperty>
    </SignatureProperties>
  </Object>
  <Object>
    <xd:QualifyingProperties xmlns:xd="http://uri.etsi.org/01903/v1.3.2#" Target="#idPackageSignature">
      <xd:SignedProperties Id="idSignedProperties">
        <xd:SignedSignatureProperties>
          <xd:SigningTime>2016-07-14T11:11:06Z</xd:SigningTime>
          <xd:SigningCertificate>
            <xd:Cert>
              <xd:CertDigest>
                <DigestMethod Algorithm="http://www.w3.org/2001/04/xmlenc#sha256"/>
                <DigestValue>DDJ4ytpXveERaLGieB4/SEciQ3wFXUddM9ZxM6mf858=</DigestValue>
              </xd:CertDigest>
              <xd:IssuerSerial>
                <X509IssuerName>CN="Agilent Technologies, Inc. CA - G2", O="Agilent Technologies, Inc."</X509IssuerName>
                <X509SerialNumber>138245064239817288526257980180937675591</X509SerialNumber>
              </xd:IssuerSerial>
            </xd:Cert>
          </xd:SigningCertificate>
          <xd:SignaturePolicyIdentifier>
            <xd:SignaturePolicyImplied/>
          </xd:SignaturePolicyIdentifier>
        </xd:SignedSignatureProperties>
        <xd:SignedDataObjectProperties>
          <xd:CommitmentTypeIndication>
            <xd:CommitmentTypeId>
              <xd:Identifier>http://uri.etsi.org/01903/v1.2.2#ProofOfOrigin</xd:Identifier>
              <xd:Description>Created and approved this document</xd:Description>
            </xd:CommitmentTypeId>
            <xd:AllSignedDataObjects/>
            <xd:CommitmentTypeQualifiers>
              <xd:CommitmentTypeQualifier>You acknowledge that you modified these materials and Agilent disclaims any responsibility for such modifications.</xd:CommitmentTypeQualifier>
            </xd:CommitmentTypeQualifiers>
          </xd:CommitmentTypeIndication>
        </xd:SignedDataObjectProperties>
      </xd:SignedProperties>
      <xd:UnsignedProperties>
        <xd:UnsignedSignatureProperties>
          <xd:CertificateValues>
            <xd:EncapsulatedX509Certificate>MIIDnjCCAoagAwIBAgIQFzdgJfTjXMhz4YoMYWkr5DANBgkqhkiG9w0BAQsFADBSMSMwIQYDVQQKExpBZ2lsZW50IFRlY2hub2xvZ2llcywgSW5jLjErMCkGA1UEAxMiQWdpbGVudCBUZWNobm9sb2dpZXMsIEluYy4gQ0EgLSBHMjAeFw0xNTExMDMwMDAwMDBaFw0yNTExMDIyMzU5NTlaMFIxIzAhBgNVBAoTGkFnaWxlbnQgVGVjaG5vbG9naWVzLCBJbmMuMSswKQYDVQQDEyJBZ2lsZW50IFRlY2hub2xvZ2llcywgSW5jLiBDQSAtIEcyMIIBIjANBgkqhkiG9w0BAQEFAAOCAQ8AMIIBCgKCAQEAsYFT179SnaUfomAd+9IMpimO0m1Ac0TYlHywHvUCPFmIWL1dXHcrxF73oIRa/mNXDVRDrPCWIQ7ZqyGet5hr797Q69+yWd1vjeWi8kIV9R9FUgFDK4FO0yfjMoNNil4W+zm95eKNXC7lV41j4CC+IQSALK8dDcGc0dADHE8OZQmujiscqL2a/ALphzksq+sdPQPZgq44GVx1yMuVQOp8hKkXiqpTUIbucurG45K9fuo5f1rqLIEV5ygUwZW3lssLYv2J1TU4u0Gy7dHMbgCeNYcQC+L+ox6DFYzqtN3W21GmzW07PjiGUg/xBz/YOHH2FD3MCvKy/9tFbnqspGFdrQIDAQABo3AwbjASBgNVHRMBAf8ECDAGAQH/AgEAMA4GA1UdDwEB/wQEAwIBBjApBgNVHREEIjAgpB4wHDEaMBgGA1UEAxMRU3ltYW50ZWNQS0ktMi0yMzcwHQYDVR0OBBYEFKgebzOhmH+x+yaaNHmVgzaOc7D8MA0GCSqGSIb3DQEBCwUAA4IBAQBDj8ZOBhUq8Lk2UH2eCVNaTwrL7qFf7XeYZw021thBPO7TzPfJcm0z3MQYbVOsifZUXCMBglCxY1VO7BKgIjF3+G9FBa6Lozqtyr/ac+h+z3ZzJyM27/wVAnUO6J5JV7E4Odb0VYdHO/WXzu7flAdi9y5Hf5WFnhWBQw+qRFMCyjuGU7W7gOyVw00XjMOL3/tZ+r3XGMoulBNZ8+9MRp596823DAv/7H1aPnSLfu972PmgnVadgQbDW/w/1uwlYL3SBcIa8iBpDV7aGkXaKprB/PDGuvoOs1n37wPdOTS0jF68gDgNQsBMYDGoInkH64NjBCghEzrYSn19o2phZkto</xd:EncapsulatedX509Certificate>
          </xd:CertificateValues>
        </xd:UnsignedSignatureProperties>
      </xd:UnsignedProperties>
    </xd:QualifyingProperties>
  </Object>
</Signatur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Slide Presentation" ma:contentTypeID="0x0101009F5C14F1CF5847C7BBBADA9A8637DEAB01490025C4D09E8EDF2F4499EF87CF83106678" ma:contentTypeVersion="30" ma:contentTypeDescription="" ma:contentTypeScope="" ma:versionID="7361b516735061a46306cfb0af78b094">
  <xsd:schema xmlns:xsd="http://www.w3.org/2001/XMLSchema" xmlns:p="http://schemas.microsoft.com/office/2006/metadata/properties" xmlns:ns1="http://schemas.microsoft.com/sharepoint/v3" xmlns:ns2="605ef339-11c8-4854-9cce-0c69944ca908" xmlns:ns3="3a52aef6-3c65-41ed-96e3-cac50d1c25cd" targetNamespace="http://schemas.microsoft.com/office/2006/metadata/properties" ma:root="true" ma:fieldsID="20d8228474ad062f8d077bddf7df6ab0" ns1:_="" ns2:_="" ns3:_="">
    <xsd:import namespace="http://schemas.microsoft.com/sharepoint/v3"/>
    <xsd:import namespace="605ef339-11c8-4854-9cce-0c69944ca908"/>
    <xsd:import namespace="3a52aef6-3c65-41ed-96e3-cac50d1c25cd"/>
    <xsd:element name="properties">
      <xsd:complexType>
        <xsd:sequence>
          <xsd:element name="documentManagement">
            <xsd:complexType>
              <xsd:all>
                <xsd:element ref="ns2:WHID"/>
                <xsd:element ref="ns2:WorkspaceUrl" minOccurs="0"/>
                <xsd:element ref="ns2:LibraryUrl" minOccurs="0"/>
                <xsd:element ref="ns3:Abstract"/>
                <xsd:element ref="ns2:WebPageDescription"/>
                <xsd:element ref="ns2:PubContact"/>
                <xsd:element ref="ns1:Language"/>
                <xsd:element ref="ns2:Country" minOccurs="0"/>
                <xsd:element ref="ns2:ReleaseDate" minOccurs="0"/>
                <xsd:element ref="ns2:ExpirationDate"/>
                <xsd:element ref="ns2:PartNumber" minOccurs="0"/>
                <xsd:element ref="ns2:RelatedPartNumber" minOccurs="0"/>
                <xsd:element ref="ns2:ExtraPartNumber" minOccurs="0"/>
                <xsd:element ref="ns2:LotNumber" minOccurs="0"/>
                <xsd:element ref="ns2:Geography" minOccurs="0"/>
                <xsd:element ref="ns2:ProductType" minOccurs="0"/>
                <xsd:element ref="ns2:PageCount" minOccurs="0"/>
                <xsd:element ref="ns2:NativeApplication" minOccurs="0"/>
                <xsd:element ref="ns2:LimitedUse" minOccurs="0"/>
                <xsd:element ref="ns2:ProductLine" minOccurs="0"/>
                <xsd:element ref="ns2:ProductGroup" minOccurs="0"/>
                <xsd:element ref="ns2:Product" minOccurs="0"/>
                <xsd:element ref="ns2:IndustryGroup" minOccurs="0"/>
                <xsd:element ref="ns2:IndustryType" minOccurs="0"/>
                <xsd:element ref="ns2:Industry"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Language" ma:index="10" ma:displayName="Language" ma:default="English" ma:format="Dropdown" ma:internalName="Language" ma:readOnly="false">
      <xsd:simpleType>
        <xsd:restriction base="dms:Choice">
          <xsd:enumeration value="Chinese (Simplified)"/>
          <xsd:enumeration value="Chinese (Traditional)"/>
          <xsd:enumeration value="Danish"/>
          <xsd:enumeration value="Dutch"/>
          <xsd:enumeration value="English"/>
          <xsd:enumeration value="French"/>
          <xsd:enumeration value="German"/>
          <xsd:enumeration value="Italian"/>
          <xsd:enumeration value="Japanese"/>
          <xsd:enumeration value="Korean"/>
          <xsd:enumeration value="Portuguese"/>
          <xsd:enumeration value="Russian"/>
          <xsd:enumeration value="Spanish"/>
          <xsd:enumeration value="Swedish"/>
        </xsd:restriction>
      </xsd:simpleType>
    </xsd:element>
  </xsd:schema>
  <xsd:schema xmlns:xsd="http://www.w3.org/2001/XMLSchema" xmlns:dms="http://schemas.microsoft.com/office/2006/documentManagement/types" targetNamespace="605ef339-11c8-4854-9cce-0c69944ca908" elementFormDefault="qualified">
    <xsd:import namespace="http://schemas.microsoft.com/office/2006/documentManagement/types"/>
    <xsd:element name="WHID" ma:index="2" ma:displayName="Warehouse ID" ma:hidden="true" ma:internalName="WHID">
      <xsd:simpleType>
        <xsd:restriction base="dms:Text"/>
      </xsd:simpleType>
    </xsd:element>
    <xsd:element name="WorkspaceUrl" ma:index="3" nillable="true" ma:displayName="Workspace URL" ma:hidden="true" ma:internalName="WorkspaceUrl">
      <xsd:complexType>
        <xsd:complexContent>
          <xsd:extension base="dms:URL">
            <xsd:sequence>
              <xsd:element name="Url" type="dms:ValidUrl" minOccurs="0" nillable="true"/>
              <xsd:element name="Description" type="xsd:string" nillable="true"/>
            </xsd:sequence>
          </xsd:extension>
        </xsd:complexContent>
      </xsd:complexType>
    </xsd:element>
    <xsd:element name="LibraryUrl" ma:index="4" nillable="true" ma:displayName="Library URL" ma:hidden="true" ma:internalName="Library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WebPageDescription" ma:index="6" ma:displayName="Web Page Description" ma:description="Description of document limited to 175 characters. Will be used on public site." ma:internalName="WebPageDescription" ma:readOnly="false">
      <xsd:simpleType>
        <xsd:restriction base="dms:Text">
          <xsd:maxLength value="175"/>
        </xsd:restriction>
      </xsd:simpleType>
    </xsd:element>
    <xsd:element name="PubContact" ma:index="8" ma:displayName="Publication Contact" ma:description="Agilent individual who manages the review of this content." ma:list="UserInfo" ma:internalName="Pub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untry" ma:index="11" nillable="true" ma:displayName="Country" ma:default="UNITED STATES" ma:format="Dropdown" ma:internalName="Country" ma:readOnly="false">
      <xsd:simpleType>
        <xsd:restriction base="dms:Choice">
          <xsd:enumeration value="AFGHANISTAN"/>
          <xsd:enumeration value="ALBANIA"/>
          <xsd:enumeration value="ALGERIA"/>
          <xsd:enumeration value="AMERICAN SAMOA"/>
          <xsd:enumeration value="ANDORRA"/>
          <xsd:enumeration value="ANGOLA"/>
          <xsd:enumeration value="ANGUILLA"/>
          <xsd:enumeration value="ANTARCTICA"/>
          <xsd:enumeration value="ANTIGUA AND BARBUDA"/>
          <xsd:enumeration value="ARGENTINA"/>
          <xsd:enumeration value="ARMENIA"/>
          <xsd:enumeration value="ARUBA"/>
          <xsd:enumeration value="AUSTRALIA"/>
          <xsd:enumeration value="AUSTRIA"/>
          <xsd:enumeration value="AZERBAIJAN"/>
          <xsd:enumeration value="BAHAMAS"/>
          <xsd:enumeration value="BAHRAIN"/>
          <xsd:enumeration value="BANGLADESH"/>
          <xsd:enumeration value="BARBADOS"/>
          <xsd:enumeration value="BELARUS"/>
          <xsd:enumeration value="BELGIUM"/>
          <xsd:enumeration value="BELIZE"/>
          <xsd:enumeration value="BENIN"/>
          <xsd:enumeration value="BERMUDA"/>
          <xsd:enumeration value="BHUTAN"/>
          <xsd:enumeration value="BOLIVIA"/>
          <xsd:enumeration value="BOSNIA-HERCEGOVINA"/>
          <xsd:enumeration value="BOTSWANA"/>
          <xsd:enumeration value="BOUVET ISLAND"/>
          <xsd:enumeration value="BRAZIL"/>
          <xsd:enumeration value="BRITISH INDIAN OCEAN TERRITORY"/>
          <xsd:enumeration value="BRUNEI"/>
          <xsd:enumeration value="BULGARIA"/>
          <xsd:enumeration value="BURKINA FASO"/>
          <xsd:enumeration value="BURUNDI"/>
          <xsd:enumeration value="CAMBODIA"/>
          <xsd:enumeration value="CAMEROON"/>
          <xsd:enumeration value="CANADA"/>
          <xsd:enumeration value="CAPE VERDE ISLANDS"/>
          <xsd:enumeration value="CAYMAN ISLANDS"/>
          <xsd:enumeration value="CENTRAL AFRICAN REPUBLIC"/>
          <xsd:enumeration value="CHAD"/>
          <xsd:enumeration value="CHILE"/>
          <xsd:enumeration value="CHINA"/>
          <xsd:enumeration value="CHRISTMAS ISLAND"/>
          <xsd:enumeration value="COCOS (KEELING) ISLANDS"/>
          <xsd:enumeration value="COLOMBIA"/>
          <xsd:enumeration value="COMOROS"/>
          <xsd:enumeration value="CONGO"/>
          <xsd:enumeration value="COOK ISLANDS"/>
          <xsd:enumeration value="COSTA RICA"/>
          <xsd:enumeration value="COTE D`IVOIRE"/>
          <xsd:enumeration value="CROATIA"/>
          <xsd:enumeration value="CYPRUS"/>
          <xsd:enumeration value="CZECH REPUBLIC"/>
          <xsd:enumeration value="DENMARK"/>
          <xsd:enumeration value="DJIBOUTI"/>
          <xsd:enumeration value="DOMINICA"/>
          <xsd:enumeration value="DOMINICAN REPUBLIC"/>
          <xsd:enumeration value="EAST TIMOR"/>
          <xsd:enumeration value="ECUADOR"/>
          <xsd:enumeration value="EGYPT"/>
          <xsd:enumeration value="EL SALVADOR"/>
          <xsd:enumeration value="EQUATORIAL GUINEA"/>
          <xsd:enumeration value="ERITREA"/>
          <xsd:enumeration value="ESTONIA"/>
          <xsd:enumeration value="ETHIOPIA"/>
          <xsd:enumeration value="FALKLAND/MALVINAS"/>
          <xsd:enumeration value="FAROE ISLANDS"/>
          <xsd:enumeration value="FED. STATES OF MICRONESIA"/>
          <xsd:enumeration value="FIJI"/>
          <xsd:enumeration value="FINLAND"/>
          <xsd:enumeration value="FRANCE"/>
          <xsd:enumeration value="FRENCH GUIANA"/>
          <xsd:enumeration value="FRENCH POLYNESIA"/>
          <xsd:enumeration value="FRENCH SOUTHERN TERRITORIES"/>
          <xsd:enumeration value="GABON"/>
          <xsd:enumeration value="GAMBIA"/>
          <xsd:enumeration value="GEORGIA"/>
          <xsd:enumeration value="GERMANY"/>
          <xsd:enumeration value="GHANA"/>
          <xsd:enumeration value="GIBRALTAR"/>
          <xsd:enumeration value="GREECE"/>
          <xsd:enumeration value="GREENLAND"/>
          <xsd:enumeration value="GRENADA"/>
          <xsd:enumeration value="GUADELOUPE"/>
          <xsd:enumeration value="GUAM"/>
          <xsd:enumeration value="GUATEMALA"/>
          <xsd:enumeration value="GUINEA"/>
          <xsd:enumeration value="GUINEA-BISSAU"/>
          <xsd:enumeration value="GUYANA"/>
          <xsd:enumeration value="HAITI"/>
          <xsd:enumeration value="HEARD AND MCDONALD ISLANDS"/>
          <xsd:enumeration value="HONDURAS"/>
          <xsd:enumeration value="HONG KONG"/>
          <xsd:enumeration value="HUNGARY"/>
          <xsd:enumeration value="ICELAND"/>
          <xsd:enumeration value="INDIA"/>
          <xsd:enumeration value="INDONESIA"/>
          <xsd:enumeration value="IRAQ"/>
          <xsd:enumeration value="IRELAND"/>
          <xsd:enumeration value="ISRAEL"/>
          <xsd:enumeration value="ITALY"/>
          <xsd:enumeration value="JAMAICA"/>
          <xsd:enumeration value="JAPAN"/>
          <xsd:enumeration value="JORDAN"/>
          <xsd:enumeration value="KAZAKHSTAN"/>
          <xsd:enumeration value="KENYA"/>
          <xsd:enumeration value="KIRIBATI"/>
          <xsd:enumeration value="KUWAIT"/>
          <xsd:enumeration value="KYRGYZSTAN"/>
          <xsd:enumeration value="LAOS"/>
          <xsd:enumeration value="LATVIA"/>
          <xsd:enumeration value="LEBANON"/>
          <xsd:enumeration value="LESOTHO"/>
          <xsd:enumeration value="LIBERIA"/>
          <xsd:enumeration value="LIECHTENSTEIN"/>
          <xsd:enumeration value="LITHUANIA"/>
          <xsd:enumeration value="LUXEMBOURG"/>
          <xsd:enumeration value="MACAO"/>
          <xsd:enumeration value="MACEDONIA"/>
          <xsd:enumeration value="MADAGASCAR"/>
          <xsd:enumeration value="MALAWI"/>
          <xsd:enumeration value="MALAYSIA"/>
          <xsd:enumeration value="MALDIVES"/>
          <xsd:enumeration value="MALI"/>
          <xsd:enumeration value="MALTA"/>
          <xsd:enumeration value="MARSHALL ISLANDS"/>
          <xsd:enumeration value="MARTINIQUE"/>
          <xsd:enumeration value="MAURITANIA"/>
          <xsd:enumeration value="MAURITIUS"/>
          <xsd:enumeration value="MAYOTTE"/>
          <xsd:enumeration value="MEXICO"/>
          <xsd:enumeration value="MOLDOVA"/>
          <xsd:enumeration value="MONACO"/>
          <xsd:enumeration value="MONGOLIA"/>
          <xsd:enumeration value="MONTENEGRO AND SERBIA"/>
          <xsd:enumeration value="MONTSERRAT"/>
          <xsd:enumeration value="MOROCCO"/>
          <xsd:enumeration value="MOZAMBIQUE"/>
          <xsd:enumeration value="MYANMAR"/>
          <xsd:enumeration value="NAMIBIA"/>
          <xsd:enumeration value="NAURU"/>
          <xsd:enumeration value="NEPAL"/>
          <xsd:enumeration value="NETHERLANDS"/>
          <xsd:enumeration value="NETHERLANDS ANTILLES"/>
          <xsd:enumeration value="NEW CALEDONIA"/>
          <xsd:enumeration value="NEW ZEALAND"/>
          <xsd:enumeration value="NICARAGUA"/>
          <xsd:enumeration value="NIGER"/>
          <xsd:enumeration value="NIGERIA"/>
          <xsd:enumeration value="NIUE"/>
          <xsd:enumeration value="NORFOLK ISLAND"/>
          <xsd:enumeration value="NORTHERN MARIANA ISLANDS"/>
          <xsd:enumeration value="NORWAY"/>
          <xsd:enumeration value="OMAN"/>
          <xsd:enumeration value="OTHER"/>
          <xsd:enumeration value="PAKISTAN"/>
          <xsd:enumeration value="PALAU"/>
          <xsd:enumeration value="PANAMA"/>
          <xsd:enumeration value="PAPUA NEW GUINEA"/>
          <xsd:enumeration value="PARAGUAY"/>
          <xsd:enumeration value="PERU"/>
          <xsd:enumeration value="PHILIPPINES"/>
          <xsd:enumeration value="PITCAIRN ISLANDS"/>
          <xsd:enumeration value="POLAND"/>
          <xsd:enumeration value="PORTUGAL"/>
          <xsd:enumeration value="PUERTO RICO"/>
          <xsd:enumeration value="QATAR"/>
          <xsd:enumeration value="REUNION"/>
          <xsd:enumeration value="ROMANIA"/>
          <xsd:enumeration value="RUSSIA"/>
          <xsd:enumeration value="RWANDA"/>
          <xsd:enumeration value="SAN MARINO"/>
          <xsd:enumeration value="SAO TOME AND PRINCIPE"/>
          <xsd:enumeration value="SAUDI ARABIA"/>
          <xsd:enumeration value="SENEGAL"/>
          <xsd:enumeration value="SERBIA"/>
          <xsd:enumeration value="SEYCHELLES"/>
          <xsd:enumeration value="SIERRA LEONE"/>
          <xsd:enumeration value="SINGAPORE"/>
          <xsd:enumeration value="SLOVAK REPUBLIC"/>
          <xsd:enumeration value="SLOVENIA"/>
          <xsd:enumeration value="SOLOMON ISLANDS"/>
          <xsd:enumeration value="SOMALIA"/>
          <xsd:enumeration value="SOUTH AFRICA"/>
          <xsd:enumeration value="SOUTH KOREA"/>
          <xsd:enumeration value="SPAIN"/>
          <xsd:enumeration value="SRI LANKA"/>
          <xsd:enumeration value="ST. HELENA"/>
          <xsd:enumeration value="ST. KITTS AND NEVIS"/>
          <xsd:enumeration value="ST. LUCIA"/>
          <xsd:enumeration value="ST. PIERRE AND MIQUELON"/>
          <xsd:enumeration value="ST. VINCENT AND THE GRENADINES"/>
          <xsd:enumeration value="SURINAME"/>
          <xsd:enumeration value="SVALBARD AND JAN MAYEN ISLANDS"/>
          <xsd:enumeration value="SWAZILAND"/>
          <xsd:enumeration value="SWEDEN"/>
          <xsd:enumeration value="SWITZERLAND"/>
          <xsd:enumeration value="TAIWAN"/>
          <xsd:enumeration value="TAJIKISTAN"/>
          <xsd:enumeration value="TANZANIA"/>
          <xsd:enumeration value="THAILAND"/>
          <xsd:enumeration value="TOGO"/>
          <xsd:enumeration value="TOKELAU"/>
          <xsd:enumeration value="TONGA"/>
          <xsd:enumeration value="TRINIDAD AND TOBAGO"/>
          <xsd:enumeration value="TUNISIA"/>
          <xsd:enumeration value="TURKEY"/>
          <xsd:enumeration value="TURKMENISTAN"/>
          <xsd:enumeration value="TURKS AND CAICOS ISLANDS"/>
          <xsd:enumeration value="TUVALU"/>
          <xsd:enumeration value="UGANDA"/>
          <xsd:enumeration value="UKRAINE"/>
          <xsd:enumeration value="UNITED ARAB EMIRATES"/>
          <xsd:enumeration value="UNITED KINGDOM"/>
          <xsd:enumeration value="UNITED STATES"/>
          <xsd:enumeration value="URUGUAY"/>
          <xsd:enumeration value="US MINOR OUTLYING ISLANDS"/>
          <xsd:enumeration value="UZBEKISTAN"/>
          <xsd:enumeration value="VANUATU"/>
          <xsd:enumeration value="VATICAN CITY STATE"/>
          <xsd:enumeration value="VENEZUELA"/>
          <xsd:enumeration value="VIETNAM"/>
          <xsd:enumeration value="VIRGIN ISLANDS (BRITISH)"/>
          <xsd:enumeration value="VIRGIN ISLANDS (U.S.)"/>
          <xsd:enumeration value="WALLIS AND FUTUNA ISLANDS"/>
          <xsd:enumeration value="WESTERN SAHARA"/>
          <xsd:enumeration value="WESTERN SAMOA"/>
          <xsd:enumeration value="YEMEN"/>
          <xsd:enumeration value="YUGOSLAVIA"/>
          <xsd:enumeration value="ZAIRE"/>
          <xsd:enumeration value="ZAMBIA"/>
          <xsd:enumeration value="ZIMBABWE"/>
        </xsd:restriction>
      </xsd:simpleType>
    </xsd:element>
    <xsd:element name="ReleaseDate" ma:index="12" nillable="true" ma:displayName="Release Date" ma:format="DateTime" ma:internalName="ReleaseDate">
      <xsd:simpleType>
        <xsd:restriction base="dms:DateTime"/>
      </xsd:simpleType>
    </xsd:element>
    <xsd:element name="ExpirationDate" ma:index="13" ma:displayName="Expiration Date" ma:description="Date this item will be reviewed." ma:internalName="ExpirationDate" ma:readOnly="false">
      <xsd:simpleType>
        <xsd:restriction base="dms:DateTime"/>
      </xsd:simpleType>
    </xsd:element>
    <xsd:element name="PartNumber" ma:index="14" nillable="true" ma:displayName="Publication Part Number" ma:description="Enter the LitStation generated number used for ordering hardcopies of this item." ma:internalName="PartNumber" ma:readOnly="false">
      <xsd:simpleType>
        <xsd:restriction base="dms:Text">
          <xsd:maxLength value="255"/>
        </xsd:restriction>
      </xsd:simpleType>
    </xsd:element>
    <xsd:element name="RelatedPartNumber" ma:index="15" nillable="true" ma:displayName="Agilent Part Number" ma:description="Internal Agilent SAP part number that is the primary focus of this publication (g12345). Do not include model numbers (7890), these should be selected from the product listing below. " ma:internalName="RelatedPartNumber" ma:readOnly="false">
      <xsd:simpleType>
        <xsd:restriction base="dms:Text"/>
      </xsd:simpleType>
    </xsd:element>
    <xsd:element name="ExtraPartNumber" ma:index="16" nillable="true" ma:displayName="Extra Part Number" ma:description="Internal Agilent part number (e.g. CAG-03-139-00024076). Do not include Agilent Part (SAP) or model (7890) numbers." ma:internalName="ExtraPartNumber" ma:readOnly="false">
      <xsd:simpleType>
        <xsd:restriction base="dms:Text">
          <xsd:maxLength value="255"/>
        </xsd:restriction>
      </xsd:simpleType>
    </xsd:element>
    <xsd:element name="LotNumber" ma:index="17" nillable="true" ma:displayName="Lot Number" ma:internalName="LotNumber">
      <xsd:simpleType>
        <xsd:restriction base="dms:Text"/>
      </xsd:simpleType>
    </xsd:element>
    <xsd:element name="Geography" ma:index="18" nillable="true" ma:displayName="Geography" ma:internalName="Geography">
      <xsd:simpleType>
        <xsd:restriction base="dms:Choice">
          <xsd:enumeration value="Americas/Asia Pacific;Non European"/>
          <xsd:enumeration value="Americas: US, Canada, Latin America"/>
          <xsd:enumeration value="Argentina"/>
          <xsd:enumeration value="Asian Countries"/>
          <xsd:enumeration value="Asian Pacific"/>
          <xsd:enumeration value="Australia"/>
          <xsd:enumeration value="Austria"/>
          <xsd:enumeration value="Belgium"/>
          <xsd:enumeration value="Brazil"/>
          <xsd:enumeration value="Canada"/>
          <xsd:enumeration value="Croatia"/>
          <xsd:enumeration value="Czechoslovakia"/>
          <xsd:enumeration value="Denmark"/>
          <xsd:enumeration value="Europe"/>
          <xsd:enumeration value="Finland"/>
          <xsd:enumeration value="France"/>
          <xsd:enumeration value="Germany"/>
          <xsd:enumeration value="Greece"/>
          <xsd:enumeration value="Hong Kong"/>
          <xsd:enumeration value="Hungary"/>
          <xsd:enumeration value="India"/>
          <xsd:enumeration value="Intercon"/>
          <xsd:enumeration value="Ireland"/>
          <xsd:enumeration value="Italy"/>
          <xsd:enumeration value="Japan"/>
          <xsd:enumeration value="Latin America"/>
          <xsd:enumeration value="Malaysia"/>
          <xsd:enumeration value="Mexico"/>
          <xsd:enumeration value="Netherlands"/>
          <xsd:enumeration value="New Zealand"/>
          <xsd:enumeration value="Non-U.S. (Universal foreign)"/>
          <xsd:enumeration value="Norway"/>
          <xsd:enumeration value="People's Republic of China"/>
          <xsd:enumeration value="Poland"/>
          <xsd:enumeration value="Republic of China (Taiwan)"/>
          <xsd:enumeration value="Republic of Korea"/>
          <xsd:enumeration value="Russia"/>
          <xsd:enumeration value="Singapore"/>
          <xsd:enumeration value="Slovenia"/>
          <xsd:enumeration value="Socialist Countries"/>
          <xsd:enumeration value="South Africa"/>
          <xsd:enumeration value="Spain"/>
          <xsd:enumeration value="Sweden"/>
          <xsd:enumeration value="Switzerland"/>
          <xsd:enumeration value="Turkey"/>
          <xsd:enumeration value="United Kingdom"/>
          <xsd:enumeration value="United States"/>
          <xsd:enumeration value="United States/Canada"/>
          <xsd:enumeration value="Universal"/>
        </xsd:restriction>
      </xsd:simpleType>
    </xsd:element>
    <xsd:element name="ProductType" ma:index="19" nillable="true" ma:displayName="Product Type" ma:description="Select only the Product Type that is the primary focus of this publication.  " ma:hidden="true" ma:internalName="ProductType">
      <xsd:complexType>
        <xsd:complexContent>
          <xsd:extension base="dms:MultiChoice">
            <xsd:sequence>
              <xsd:element name="Value" maxOccurs="unbounded" minOccurs="0" nillable="true">
                <xsd:simpleType>
                  <xsd:restriction base="dms:Choice">
                    <xsd:enumeration value="6850"/>
                    <xsd:enumeration value="6890"/>
                    <xsd:enumeration value="7683"/>
                    <xsd:enumeration value="Analytical WorkStations"/>
                    <xsd:enumeration value="Chemical Sensors"/>
                    <xsd:enumeration value="Chromatography Data Systems"/>
                    <xsd:enumeration value="Columns"/>
                    <xsd:enumeration value="Compliance Services"/>
                    <xsd:enumeration value="Content Management"/>
                    <xsd:enumeration value="General Chromatography"/>
                    <xsd:enumeration value="Instrument Services"/>
                    <xsd:enumeration value="Lab Informatics Framework"/>
                    <xsd:enumeration value="Lab Information Management (LIMS)"/>
                    <xsd:enumeration value="Laboratory Resource Management"/>
                    <xsd:enumeration value="Life Sciences Informatics"/>
                    <xsd:enumeration value="Lifecycle Services"/>
                    <xsd:enumeration value="Reagents"/>
                    <xsd:enumeration value="Sample Preparation"/>
                    <xsd:enumeration value="Software Services"/>
                    <xsd:enumeration value="Specialized Services"/>
                  </xsd:restriction>
                </xsd:simpleType>
              </xsd:element>
            </xsd:sequence>
          </xsd:extension>
        </xsd:complexContent>
      </xsd:complexType>
    </xsd:element>
    <xsd:element name="PageCount" ma:index="20" nillable="true" ma:displayName="Page Count" ma:decimals="0" ma:internalName="PageCount">
      <xsd:simpleType>
        <xsd:restriction base="dms:Number">
          <xsd:minInclusive value="0"/>
        </xsd:restriction>
      </xsd:simpleType>
    </xsd:element>
    <xsd:element name="NativeApplication" ma:index="21" nillable="true" ma:displayName="Native Application" ma:internalName="NativeApplication">
      <xsd:simpleType>
        <xsd:restriction base="dms:Choice">
          <xsd:enumeration value="AmiPro"/>
          <xsd:enumeration value="CorelDraw"/>
          <xsd:enumeration value="Designer"/>
          <xsd:enumeration value="Excel"/>
          <xsd:enumeration value="FrameMaker"/>
          <xsd:enumeration value="Freehand"/>
          <xsd:enumeration value="Illustrator"/>
          <xsd:enumeration value="Interleaf"/>
          <xsd:enumeration value="Lectora"/>
          <xsd:enumeration value="Lotus123"/>
          <xsd:enumeration value="Microsoft Word"/>
          <xsd:enumeration value="MS Office"/>
          <xsd:enumeration value="MS Windows Media Player"/>
          <xsd:enumeration value="Not applicable"/>
          <xsd:enumeration value="PageMaker"/>
          <xsd:enumeration value="PCL"/>
          <xsd:enumeration value="PDF"/>
          <xsd:enumeration value="Photoshop"/>
          <xsd:enumeration value="Picture Publisher"/>
          <xsd:enumeration value="PowerPoint"/>
          <xsd:enumeration value="Quark"/>
          <xsd:enumeration value="Schema"/>
        </xsd:restriction>
      </xsd:simpleType>
    </xsd:element>
    <xsd:element name="LimitedUse" ma:index="22" nillable="true" ma:displayName="Limited Use" ma:internalName="LimitedUse">
      <xsd:simpleType>
        <xsd:restriction base="dms:Boolean"/>
      </xsd:simpleType>
    </xsd:element>
    <xsd:element name="ProductLine" ma:index="23" nillable="true" ma:displayName="Product Line" ma:description="Select only the Product Line that is the primary focus of this publication.  " ma:internalName="ProductLine">
      <xsd:complexType>
        <xsd:complexContent>
          <xsd:extension base="dms:MultiChoice">
            <xsd:sequence>
              <xsd:element name="Value" maxOccurs="unbounded" minOccurs="0" nillable="true">
                <xsd:simpleType>
                  <xsd:restriction base="dms:Choice">
                    <xsd:enumeration value="Analytical Local Products"/>
                    <xsd:enumeration value="Analytical Parts"/>
                    <xsd:enumeration value="Analytical Supplies"/>
                    <xsd:enumeration value="Bioscience"/>
                    <xsd:enumeration value="CAG Miscellaneous Program Activities"/>
                    <xsd:enumeration value="Data Systems"/>
                    <xsd:enumeration value="Gas Phase Plus"/>
                    <xsd:enumeration value="GC Columns"/>
                    <xsd:enumeration value="ICP-MS"/>
                    <xsd:enumeration value="IIM Professional Services Organization"/>
                    <xsd:enumeration value="Informatics"/>
                    <xsd:enumeration value="J&amp;W Products"/>
                    <xsd:enumeration value="Lab-on-a-Chip Products"/>
                    <xsd:enumeration value="LC Columns"/>
                    <xsd:enumeration value="Liquid Phase Analysis"/>
                    <xsd:enumeration value="Mass Spectrometry/Sequencers"/>
                    <xsd:enumeration value="Proprietary Instrument Supplies"/>
                    <xsd:enumeration value="Support Services"/>
                    <xsd:enumeration value="Versatest"/>
                    <xsd:enumeration value="Zorbax Columns"/>
                  </xsd:restriction>
                </xsd:simpleType>
              </xsd:element>
            </xsd:sequence>
          </xsd:extension>
        </xsd:complexContent>
      </xsd:complexType>
    </xsd:element>
    <xsd:element name="ProductGroup" ma:index="24" nillable="true" ma:displayName="Product Group" ma:description="Select only the Product Group that is the primary focus of this publication.  " ma:hidden="true" ma:internalName="ProductGroup">
      <xsd:complexType>
        <xsd:complexContent>
          <xsd:extension base="dms:MultiChoice">
            <xsd:sequence>
              <xsd:element name="Value" maxOccurs="unbounded" minOccurs="0" nillable="true">
                <xsd:simpleType>
                  <xsd:restriction base="dms:Choice">
                    <xsd:enumeration value="Capillary Electrophoresis"/>
                    <xsd:enumeration value="Consumables &amp; Parts"/>
                    <xsd:enumeration value="DNA Microarrays"/>
                    <xsd:enumeration value="Emerging Technologies"/>
                    <xsd:enumeration value="Gas Chromatography"/>
                    <xsd:enumeration value="ICP-MS"/>
                    <xsd:enumeration value="Informatics &amp; Software"/>
                    <xsd:enumeration value="Lab-on-a-Chip"/>
                    <xsd:enumeration value="Liquid Chromatography"/>
                    <xsd:enumeration value="Mass Spectrometry"/>
                    <xsd:enumeration value="Offgel Electrophoresis"/>
                    <xsd:enumeration value="Protein Sequencing"/>
                    <xsd:enumeration value="Sales Partners"/>
                    <xsd:enumeration value="Services"/>
                    <xsd:enumeration value="UV-Vis"/>
                  </xsd:restriction>
                </xsd:simpleType>
              </xsd:element>
            </xsd:sequence>
          </xsd:extension>
        </xsd:complexContent>
      </xsd:complexType>
    </xsd:element>
    <xsd:element name="Product" ma:index="25" nillable="true" ma:displayName="Product" ma:description="Select only the Product that is the primary focus of this publication.  " ma:hidden="true" ma:internalName="Product">
      <xsd:complexType>
        <xsd:complexContent>
          <xsd:extension base="dms:MultiChoice">
            <xsd:sequence>
              <xsd:element name="Value" maxOccurs="unbounded" minOccurs="0" nillable="true">
                <xsd:simpleType>
                  <xsd:restriction base="dms:Choice">
                    <xsd:enumeration value="G2912A"/>
                    <xsd:enumeration value="G2613A"/>
                    <xsd:enumeration value="G2614A"/>
                    <xsd:enumeration value="G2630A"/>
                    <xsd:enumeration value="G2630B"/>
                    <xsd:enumeration value="G2855B"/>
                    <xsd:enumeration value="G2888A"/>
                    <xsd:enumeration value="G2913A"/>
                    <xsd:enumeration value="G2916A"/>
                  </xsd:restriction>
                </xsd:simpleType>
              </xsd:element>
            </xsd:sequence>
          </xsd:extension>
        </xsd:complexContent>
      </xsd:complexType>
    </xsd:element>
    <xsd:element name="IndustryGroup" ma:index="26" nillable="true" ma:displayName="Industry Group" ma:description="Select only the Industry Group that is the primary focus of this publication.  " ma:hidden="true" ma:internalName="IndustryGroup">
      <xsd:complexType>
        <xsd:complexContent>
          <xsd:extension base="dms:MultiChoice">
            <xsd:sequence>
              <xsd:element name="Value" maxOccurs="unbounded" minOccurs="0" nillable="true">
                <xsd:simpleType>
                  <xsd:restriction base="dms:Choice">
                    <xsd:enumeration value="Basic Research"/>
                    <xsd:enumeration value="Bioscience"/>
                    <xsd:enumeration value="Chemical Analysis"/>
                    <xsd:enumeration value="Gene Expression"/>
                    <xsd:enumeration value="Genotyping"/>
                    <xsd:enumeration value="Life Sciences"/>
                    <xsd:enumeration value="Metabolomics"/>
                    <xsd:enumeration value="Pharmaceuticals"/>
                  </xsd:restriction>
                </xsd:simpleType>
              </xsd:element>
            </xsd:sequence>
          </xsd:extension>
        </xsd:complexContent>
      </xsd:complexType>
    </xsd:element>
    <xsd:element name="IndustryType" ma:index="28" nillable="true" ma:displayName="Industry Type" ma:description="Select only the Industry Type that is the primary focus of this publication.  " ma:hidden="true" ma:internalName="IndustryType">
      <xsd:complexType>
        <xsd:complexContent>
          <xsd:extension base="dms:MultiChoice">
            <xsd:sequence>
              <xsd:element name="Value" maxOccurs="unbounded" minOccurs="0" nillable="true">
                <xsd:simpleType>
                  <xsd:restriction base="dms:Choice">
                    <xsd:enumeration value="AgChem"/>
                    <xsd:enumeration value="Agriculture"/>
                    <xsd:enumeration value="Consumer Products"/>
                    <xsd:enumeration value="Disease Discovery"/>
                    <xsd:enumeration value="Drug Development"/>
                    <xsd:enumeration value="Drug Discovery"/>
                    <xsd:enumeration value="Drug Manufacturing/QA/QC"/>
                    <xsd:enumeration value="Drug Testing"/>
                    <xsd:enumeration value="Environmental"/>
                    <xsd:enumeration value="Foods &amp; Flavors"/>
                    <xsd:enumeration value="Forensics"/>
                    <xsd:enumeration value="Fuel Cells"/>
                    <xsd:enumeration value="Genomics"/>
                    <xsd:enumeration value="Homeland Security"/>
                    <xsd:enumeration value="Hydrocarbon Processing"/>
                    <xsd:enumeration value="Nucleic Acid Analysis"/>
                    <xsd:enumeration value="Production-QA/QC"/>
                    <xsd:enumeration value="Proteomics"/>
                    <xsd:enumeration value="Semiconductor"/>
                    <xsd:enumeration value="Specialty Chemical"/>
                  </xsd:restriction>
                </xsd:simpleType>
              </xsd:element>
            </xsd:sequence>
          </xsd:extension>
        </xsd:complexContent>
      </xsd:complexType>
    </xsd:element>
    <xsd:element name="Industry" ma:index="29" nillable="true" ma:displayName="Industry" ma:description="Select only the Industry Type that is the primary focus of this publication.  " ma:hidden="true" ma:internalName="Industry">
      <xsd:complexType>
        <xsd:complexContent>
          <xsd:extension base="dms:MultiChoice">
            <xsd:sequence>
              <xsd:element name="Value" maxOccurs="unbounded" minOccurs="0" nillable="true">
                <xsd:simpleType>
                  <xsd:restriction base="dms:Choice">
                    <xsd:enumeration value="Air"/>
                    <xsd:enumeration value="Analysis of Process Chemicals"/>
                    <xsd:enumeration value="Antibacterial Drug Residues"/>
                    <xsd:enumeration value="Bioanalysis"/>
                    <xsd:enumeration value="Biological Warfare Agents (BWA)"/>
                    <xsd:enumeration value="Chemical Warfare Agents (CWA)"/>
                    <xsd:enumeration value="Components Analysis"/>
                    <xsd:enumeration value="Contamination Control"/>
                    <xsd:enumeration value="Environmental Monitoring"/>
                    <xsd:enumeration value="Flavors"/>
                    <xsd:enumeration value="Food"/>
                    <xsd:enumeration value="Fragrances"/>
                    <xsd:enumeration value="Natural Compounds &amp; Additives"/>
                    <xsd:enumeration value="Pesticides &amp; Residues"/>
                    <xsd:enumeration value="Silicon Wafer Analysis for Organic Contaminants"/>
                    <xsd:enumeration value="Soil &amp; Sediment"/>
                    <xsd:enumeration value="Toxic Industrial Chemicals (TIC)"/>
                    <xsd:enumeration value="Ultra-pure Water Analysis"/>
                    <xsd:enumeration value="Water, Soil &amp; Sediment"/>
                  </xsd:restriction>
                </xsd:simpleType>
              </xsd:element>
            </xsd:sequence>
          </xsd:extension>
        </xsd:complexContent>
      </xsd:complexType>
    </xsd:element>
  </xsd:schema>
  <xsd:schema xmlns:xsd="http://www.w3.org/2001/XMLSchema" xmlns:dms="http://schemas.microsoft.com/office/2006/documentManagement/types" targetNamespace="3a52aef6-3c65-41ed-96e3-cac50d1c25cd" elementFormDefault="qualified">
    <xsd:import namespace="http://schemas.microsoft.com/office/2006/documentManagement/types"/>
    <xsd:element name="Abstract" ma:index="5" ma:displayName="Abstract" ma:description="A summary of publication's most important points, presented in paragraph form." ma:internalName="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9" ma:displayName="Author"/>
        <xsd:element ref="dcterms:created" minOccurs="0" maxOccurs="1"/>
        <xsd:element ref="dc:identifier" minOccurs="0" maxOccurs="1"/>
        <xsd:element name="contentType" minOccurs="0" maxOccurs="1" type="xsd:string" ma:index="30" ma:displayName="Content Type"/>
        <xsd:element ref="dc:title" maxOccurs="1" ma:index="1" ma:displayName="Title"/>
        <xsd:element ref="dc:subject" minOccurs="0" maxOccurs="1"/>
        <xsd:element ref="dc:description" minOccurs="0" maxOccurs="1"/>
        <xsd:element name="keywords" maxOccurs="1" ma:index="7" ma:displayName="Keywords">
          <xsd:simpleType>
            <xsd:restriction base="xsd:string">
              <xsd:minLength value="1"/>
            </xsd:restriction>
          </xsd:simpleType>
        </xsd:elemen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Abstract xmlns="3a52aef6-3c65-41ed-96e3-cac50d1c25cd">Agilent Technologies is committed to the academia educational community and is willing to provide access to company-owned material. This slide set is created by Agilent Technologies and explains Mass Spectrometry Theory. The usage of the slides is limited to teaching purpose only.
安捷伦科技公司致力于为教育事业贡献力量，愿意无偿提供公司拥有的技术培训材料。
这组幻灯片由安捷伦科技公司制作，仅可用于教学目的。</Abstract>
    <Language xmlns="http://schemas.microsoft.com/sharepoint/v3">Chinese (Simplified)</Language>
    <LimitedUse xmlns="4eac69a7-283c-4f2a-bd8a-545358937856">false</LimitedUse>
    <ExtraPartNumber xmlns="4eac69a7-283c-4f2a-bd8a-545358937856" xsi:nil="true"/>
    <RelatedPartNumber xmlns="c3d35d11-92d5-4ca7-94c9-3af18e5b4368" xsi:nil="true"/>
    <Geography xmlns="4eac69a7-283c-4f2a-bd8a-545358937856" xsi:nil="true"/>
    <NativeApplication xmlns="4eac69a7-283c-4f2a-bd8a-545358937856" xsi:nil="true"/>
    <PubContact xmlns="4eac69a7-283c-4f2a-bd8a-545358937856">
      <UserInfo>
        <DisplayName>Andrea Zenker</DisplayName>
        <AccountId>24568</AccountId>
        <AccountType/>
      </UserInfo>
    </PubContact>
    <Country xmlns="c3d35d11-92d5-4ca7-94c9-3af18e5b4368">UNITED STATES</Country>
    <WebPageDescription xmlns="c3d35d11-92d5-4ca7-94c9-3af18e5b4368">质谱基本原理幻灯片</WebPageDescription>
    <PageCount xmlns="4eac69a7-283c-4f2a-bd8a-545358937856">43</PageCount>
    <IndustryType xmlns="4eac69a7-283c-4f2a-bd8a-545358937856"/>
    <ExpirationDate xmlns="4eac69a7-283c-4f2a-bd8a-545358937856"/>
    <Product xmlns="4eac69a7-283c-4f2a-bd8a-545358937856">
      <Value>6100 Series Single Quadrupole LC/MS6200 Series Accurate-Mass Time-of-Flight (TOF) LC/MS6210 Time-of-Flight6400 Series Triple Quadrupole LC/MS6410 Triple Quadrupole6500 Series Accurate-Mass Quadrupole Time-of-Flight (Q-TOF) LC/MS6510 Quadrupole Time-of-Flight</Value>
    </Product>
    <Industry xmlns="4eac69a7-283c-4f2a-bd8a-545358937856"/>
    <ProductType xmlns="4eac69a7-283c-4f2a-bd8a-545358937856">
      <Value>LC/MS Instruments</Value>
    </ProductType>
    <ReleaseDate xmlns="4eac69a7-283c-4f2a-bd8a-545358937856" xsi:nil="true"/>
    <LotNumber xmlns="4eac69a7-283c-4f2a-bd8a-545358937856" xsi:nil="true"/>
    <ProductLine xmlns="4eac69a7-283c-4f2a-bd8a-545358937856">
      <Value>Mass Spectrometry/Sequencers</Value>
    </ProductLine>
    <ProductGroup xmlns="4eac69a7-283c-4f2a-bd8a-545358937856">
      <Value>Mass Spectrometry</Value>
    </ProductGroup>
    <PartNumber xmlns="4eac69a7-283c-4f2a-bd8a-545358937856" xsi:nil="true"/>
    <IndustryGroup xmlns="4eac69a7-283c-4f2a-bd8a-545358937856"/>
    <LibraryUrl xmlns="4eac69a7-283c-4f2a-bd8a-545358937856">
      <Url>https://extranet.chem.agilent.com/Library/SlidePresentation/Public</Url>
      <Description>https://extranet.chem.agilent.com/Library/SlidePresentation/Public</Description>
    </LibraryUrl>
    <WHID xmlns="c3d35d11-92d5-4ca7-94c9-3af18e5b4368">96859</WHID>
    <WorkspaceUrl xmlns="4eac69a7-283c-4f2a-bd8a-545358937856">
      <Url>https://extranet.chem.agilent.com/Workspaces/SlidePresentation/Public/096859</Url>
      <Description>https://extranet.chem.agilent.com/Workspaces/SlidePresentation/Public/096859</Description>
    </WorkspaceUrl>
    <MainCat xmlns="ee42ffa4-88aa-408d-9f63-e2d1068a6810">Library</MainCat>
    <Matrix xmlns="d60c28fc-3d14-46f3-b174-9a10a2a6c6f4" xsi:nil="true"/>
    <Analytical_x0020_Technique xmlns="d60c28fc-3d14-46f3-b174-9a10a2a6c6f4" xsi:nil="true"/>
    <MidCat xmlns="ee42ffa4-88aa-408d-9f63-e2d1068a6810">Slide Presentation</MidCat>
  </documentManagement>
</p:properties>
</file>

<file path=customXml/item3.xml><?xml version="1.0" encoding="utf-8"?>
<ct:contentTypeSchema xmlns:ct="http://schemas.microsoft.com/office/2006/metadata/contentType" xmlns:ma="http://schemas.microsoft.com/office/2006/metadata/properties/metaAttributes" ct:_="" ma:_="" ma:contentTypeName="Slide Presentation" ma:contentTypeID="0x0101009F5C14F1CF5847C7BBBADA9A8637DEAB0149002A15A122D616C7439DA2EF8A36719334" ma:contentTypeVersion="49" ma:contentTypeDescription="" ma:contentTypeScope="" ma:versionID="4d6e289581734a37f1bc66c6c2094858">
  <xsd:schema xmlns:xsd="http://www.w3.org/2001/XMLSchema" xmlns:p="http://schemas.microsoft.com/office/2006/metadata/properties" xmlns:ns1="http://schemas.microsoft.com/sharepoint/v3" xmlns:ns2="c3d35d11-92d5-4ca7-94c9-3af18e5b4368" xmlns:ns3="4eac69a7-283c-4f2a-bd8a-545358937856" xmlns:ns4="3a52aef6-3c65-41ed-96e3-cac50d1c25cd" xmlns:ns6="ee42ffa4-88aa-408d-9f63-e2d1068a6810" xmlns:ns7="d60c28fc-3d14-46f3-b174-9a10a2a6c6f4" targetNamespace="http://schemas.microsoft.com/office/2006/metadata/properties" ma:root="true" ma:fieldsID="41e4b845e098b0515e4aaf94b8fe583a" ns1:_="" ns2:_="" ns3:_="" ns4:_="" ns6:_="" ns7:_="">
    <xsd:import namespace="http://schemas.microsoft.com/sharepoint/v3"/>
    <xsd:import namespace="c3d35d11-92d5-4ca7-94c9-3af18e5b4368"/>
    <xsd:import namespace="4eac69a7-283c-4f2a-bd8a-545358937856"/>
    <xsd:import namespace="3a52aef6-3c65-41ed-96e3-cac50d1c25cd"/>
    <xsd:import namespace="ee42ffa4-88aa-408d-9f63-e2d1068a6810"/>
    <xsd:import namespace="d60c28fc-3d14-46f3-b174-9a10a2a6c6f4"/>
    <xsd:element name="properties">
      <xsd:complexType>
        <xsd:sequence>
          <xsd:element name="documentManagement">
            <xsd:complexType>
              <xsd:all>
                <xsd:element ref="ns2:WHID"/>
                <xsd:element ref="ns3:WorkspaceUrl" minOccurs="0"/>
                <xsd:element ref="ns3:LibraryUrl" minOccurs="0"/>
                <xsd:element ref="ns4:Abstract"/>
                <xsd:element ref="ns2:WebPageDescription"/>
                <xsd:element ref="ns3:PubContact"/>
                <xsd:element ref="ns1:Language"/>
                <xsd:element ref="ns2:Country" minOccurs="0"/>
                <xsd:element ref="ns3:ExpirationDate"/>
                <xsd:element ref="ns3:PartNumber" minOccurs="0"/>
                <xsd:element ref="ns2:RelatedPartNumber" minOccurs="0"/>
                <xsd:element ref="ns3:ExtraPartNumber" minOccurs="0"/>
                <xsd:element ref="ns3:LotNumber" minOccurs="0"/>
                <xsd:element ref="ns3:Geography" minOccurs="0"/>
                <xsd:element ref="ns3:ReleaseDate" minOccurs="0"/>
                <xsd:element ref="ns3:NativeApplication" minOccurs="0"/>
                <xsd:element ref="ns3:PageCount" minOccurs="0"/>
                <xsd:element ref="ns3:ProductLine" minOccurs="0"/>
                <xsd:element ref="ns3:LimitedUse" minOccurs="0"/>
                <xsd:element ref="ns3:ProductType" minOccurs="0"/>
                <xsd:element ref="ns3:ProductGroup" minOccurs="0"/>
                <xsd:element ref="ns3:IndustryGroup" minOccurs="0"/>
                <xsd:element ref="ns3:Product" minOccurs="0"/>
                <xsd:element ref="ns3:Industry" minOccurs="0"/>
                <xsd:element ref="ns3:IndustryType" minOccurs="0"/>
                <xsd:element ref="ns6:MidCat" minOccurs="0"/>
                <xsd:element ref="ns6:MainCat" minOccurs="0"/>
                <xsd:element ref="ns7:Analytical_x0020_Technique" minOccurs="0"/>
                <xsd:element ref="ns7:Matrix"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Language" ma:index="10" ma:displayName="Language" ma:default="English" ma:format="Dropdown" ma:internalName="Language" ma:readOnly="false">
      <xsd:simpleType>
        <xsd:restriction base="dms:Choice">
          <xsd:enumeration value="Chinese (Simplified)"/>
          <xsd:enumeration value="Chinese (Traditional)"/>
          <xsd:enumeration value="Danish"/>
          <xsd:enumeration value="Dutch"/>
          <xsd:enumeration value="English"/>
          <xsd:enumeration value="Finnish"/>
          <xsd:enumeration value="French"/>
          <xsd:enumeration value="German"/>
          <xsd:enumeration value="Italian"/>
          <xsd:enumeration value="Japanese"/>
          <xsd:enumeration value="Korean"/>
          <xsd:enumeration value="Portuguese"/>
          <xsd:enumeration value="Russian"/>
          <xsd:enumeration value="Spanish"/>
          <xsd:enumeration value="Swedish"/>
          <xsd:enumeration value="Vietnamese"/>
        </xsd:restriction>
      </xsd:simpleType>
    </xsd:element>
  </xsd:schema>
  <xsd:schema xmlns:xsd="http://www.w3.org/2001/XMLSchema" xmlns:dms="http://schemas.microsoft.com/office/2006/documentManagement/types" targetNamespace="c3d35d11-92d5-4ca7-94c9-3af18e5b4368" elementFormDefault="qualified">
    <xsd:import namespace="http://schemas.microsoft.com/office/2006/documentManagement/types"/>
    <xsd:element name="WHID" ma:index="2" ma:displayName="Warehouse ID" ma:description="" ma:hidden="true" ma:internalName="WHID" ma:readOnly="false">
      <xsd:simpleType>
        <xsd:restriction base="dms:Text"/>
      </xsd:simpleType>
    </xsd:element>
    <xsd:element name="WebPageDescription" ma:index="6" ma:displayName="Web Page Description" ma:description="Description of document limited to 175 characters. Will be used on public site." ma:internalName="WebPageDescription" ma:readOnly="false">
      <xsd:simpleType>
        <xsd:restriction base="dms:Text">
          <xsd:maxLength value="175"/>
        </xsd:restriction>
      </xsd:simpleType>
    </xsd:element>
    <xsd:element name="Country" ma:index="11" nillable="true" ma:displayName="Country" ma:format="Dropdown" ma:internalName="Country" ma:readOnly="false">
      <xsd:simpleType>
        <xsd:restriction base="dms:Choice">
          <xsd:enumeration value="AFGHANISTAN"/>
          <xsd:enumeration value="ALBANIA"/>
          <xsd:enumeration value="ALGERIA"/>
          <xsd:enumeration value="AMERICAN SAMOA"/>
          <xsd:enumeration value="ANDORRA"/>
          <xsd:enumeration value="ANGOLA"/>
          <xsd:enumeration value="ANGUILLA"/>
          <xsd:enumeration value="ANTARCTICA"/>
          <xsd:enumeration value="ANTIGUA AND BARBUDA"/>
          <xsd:enumeration value="ARGENTINA"/>
          <xsd:enumeration value="ARMENIA"/>
          <xsd:enumeration value="ARUBA"/>
          <xsd:enumeration value="AUSTRALIA"/>
          <xsd:enumeration value="AUSTRIA"/>
          <xsd:enumeration value="AZERBAIJAN"/>
          <xsd:enumeration value="BAHAMAS"/>
          <xsd:enumeration value="BAHRAIN"/>
          <xsd:enumeration value="BANGLADESH"/>
          <xsd:enumeration value="BARBADOS"/>
          <xsd:enumeration value="BELARUS"/>
          <xsd:enumeration value="BELGIUM"/>
          <xsd:enumeration value="BELIZE"/>
          <xsd:enumeration value="BENIN"/>
          <xsd:enumeration value="BERMUDA"/>
          <xsd:enumeration value="BHUTAN"/>
          <xsd:enumeration value="BOLIVIA"/>
          <xsd:enumeration value="BOSNIA-HERCEGOVINA"/>
          <xsd:enumeration value="BOTSWANA"/>
          <xsd:enumeration value="BOUVET ISLAND"/>
          <xsd:enumeration value="BRAZIL"/>
          <xsd:enumeration value="BRITISH INDIAN OCEAN TERRITORY"/>
          <xsd:enumeration value="BRUNEI"/>
          <xsd:enumeration value="BULGARIA"/>
          <xsd:enumeration value="BURKINA FASO"/>
          <xsd:enumeration value="BURUNDI"/>
          <xsd:enumeration value="CAMBODIA"/>
          <xsd:enumeration value="CAMEROON"/>
          <xsd:enumeration value="CANADA"/>
          <xsd:enumeration value="CAPE VERDE ISLANDS"/>
          <xsd:enumeration value="CAYMAN ISLANDS"/>
          <xsd:enumeration value="CENTRAL AFRICAN REPUBLIC"/>
          <xsd:enumeration value="CHAD"/>
          <xsd:enumeration value="CHILE"/>
          <xsd:enumeration value="CHINA"/>
          <xsd:enumeration value="CHRISTMAS ISLAND"/>
          <xsd:enumeration value="COCOS (KEELING) ISLANDS"/>
          <xsd:enumeration value="COLOMBIA"/>
          <xsd:enumeration value="COMOROS"/>
          <xsd:enumeration value="CONGO"/>
          <xsd:enumeration value="COOK ISLANDS"/>
          <xsd:enumeration value="COSTA RICA"/>
          <xsd:enumeration value="COTE D`IVOIRE"/>
          <xsd:enumeration value="CROATIA"/>
          <xsd:enumeration value="CYPRUS"/>
          <xsd:enumeration value="CZECH REPUBLIC"/>
          <xsd:enumeration value="DENMARK"/>
          <xsd:enumeration value="DJIBOUTI"/>
          <xsd:enumeration value="DOMINICA"/>
          <xsd:enumeration value="DOMINICAN REPUBLIC"/>
          <xsd:enumeration value="EAST TIMOR"/>
          <xsd:enumeration value="ECUADOR"/>
          <xsd:enumeration value="EGYPT"/>
          <xsd:enumeration value="EL SALVADOR"/>
          <xsd:enumeration value="EQUATORIAL GUINEA"/>
          <xsd:enumeration value="ERITREA"/>
          <xsd:enumeration value="ESTONIA"/>
          <xsd:enumeration value="ETHIOPIA"/>
          <xsd:enumeration value="FALKLAND/MALVINAS"/>
          <xsd:enumeration value="FAROE ISLANDS"/>
          <xsd:enumeration value="FED. STATES OF MICRONESIA"/>
          <xsd:enumeration value="FIJI"/>
          <xsd:enumeration value="FINLAND"/>
          <xsd:enumeration value="FRANCE"/>
          <xsd:enumeration value="FRENCH GUIANA"/>
          <xsd:enumeration value="FRENCH POLYNESIA"/>
          <xsd:enumeration value="FRENCH SOUTHERN TERRITORIES"/>
          <xsd:enumeration value="GABON"/>
          <xsd:enumeration value="GAMBIA"/>
          <xsd:enumeration value="GEORGIA"/>
          <xsd:enumeration value="GERMANY"/>
          <xsd:enumeration value="GHANA"/>
          <xsd:enumeration value="GIBRALTAR"/>
          <xsd:enumeration value="GREECE"/>
          <xsd:enumeration value="GREENLAND"/>
          <xsd:enumeration value="GRENADA"/>
          <xsd:enumeration value="GUADELOUPE"/>
          <xsd:enumeration value="GUAM"/>
          <xsd:enumeration value="GUATEMALA"/>
          <xsd:enumeration value="GUINEA"/>
          <xsd:enumeration value="GUINEA-BISSAU"/>
          <xsd:enumeration value="GUYANA"/>
          <xsd:enumeration value="HAITI"/>
          <xsd:enumeration value="HEARD AND MCDONALD ISLANDS"/>
          <xsd:enumeration value="HONDURAS"/>
          <xsd:enumeration value="HONG KONG"/>
          <xsd:enumeration value="HUNGARY"/>
          <xsd:enumeration value="ICELAND"/>
          <xsd:enumeration value="INDIA"/>
          <xsd:enumeration value="INDONESIA"/>
          <xsd:enumeration value="IRAQ"/>
          <xsd:enumeration value="IRELAND"/>
          <xsd:enumeration value="ISRAEL"/>
          <xsd:enumeration value="ITALY"/>
          <xsd:enumeration value="JAMAICA"/>
          <xsd:enumeration value="JAPAN"/>
          <xsd:enumeration value="JORDAN"/>
          <xsd:enumeration value="KAZAKHSTAN"/>
          <xsd:enumeration value="KENYA"/>
          <xsd:enumeration value="KIRIBATI"/>
          <xsd:enumeration value="KUWAIT"/>
          <xsd:enumeration value="KYRGYZSTAN"/>
          <xsd:enumeration value="LAOS"/>
          <xsd:enumeration value="LATVIA"/>
          <xsd:enumeration value="LEBANON"/>
          <xsd:enumeration value="LESOTHO"/>
          <xsd:enumeration value="LIBERIA"/>
          <xsd:enumeration value="LIECHTENSTEIN"/>
          <xsd:enumeration value="LITHUANIA"/>
          <xsd:enumeration value="LUXEMBOURG"/>
          <xsd:enumeration value="MACAO"/>
          <xsd:enumeration value="MACEDONIA"/>
          <xsd:enumeration value="MADAGASCAR"/>
          <xsd:enumeration value="MALAWI"/>
          <xsd:enumeration value="MALAYSIA"/>
          <xsd:enumeration value="MALDIVES"/>
          <xsd:enumeration value="MALI"/>
          <xsd:enumeration value="MALTA"/>
          <xsd:enumeration value="MARSHALL ISLANDS"/>
          <xsd:enumeration value="MARTINIQUE"/>
          <xsd:enumeration value="MAURITANIA"/>
          <xsd:enumeration value="MAURITIUS"/>
          <xsd:enumeration value="MAYOTTE"/>
          <xsd:enumeration value="MEXICO"/>
          <xsd:enumeration value="MOLDOVA"/>
          <xsd:enumeration value="MONACO"/>
          <xsd:enumeration value="MONGOLIA"/>
          <xsd:enumeration value="MONTENEGRO AND SERBIA"/>
          <xsd:enumeration value="MONTSERRAT"/>
          <xsd:enumeration value="MOROCCO"/>
          <xsd:enumeration value="MOZAMBIQUE"/>
          <xsd:enumeration value="MYANMAR"/>
          <xsd:enumeration value="NAMIBIA"/>
          <xsd:enumeration value="NAURU"/>
          <xsd:enumeration value="NEPAL"/>
          <xsd:enumeration value="NETHERLANDS"/>
          <xsd:enumeration value="NETHERLANDS ANTILLES"/>
          <xsd:enumeration value="NEW CALEDONIA"/>
          <xsd:enumeration value="NEW ZEALAND"/>
          <xsd:enumeration value="NICARAGUA"/>
          <xsd:enumeration value="NIGER"/>
          <xsd:enumeration value="NIGERIA"/>
          <xsd:enumeration value="NIUE"/>
          <xsd:enumeration value="NORFOLK ISLAND"/>
          <xsd:enumeration value="NORTHERN MARIANA ISLANDS"/>
          <xsd:enumeration value="NORWAY"/>
          <xsd:enumeration value="OMAN"/>
          <xsd:enumeration value="PAKISTAN"/>
          <xsd:enumeration value="PALAU"/>
          <xsd:enumeration value="PANAMA"/>
          <xsd:enumeration value="PAPUA NEW GUINEA"/>
          <xsd:enumeration value="PARAGUAY"/>
          <xsd:enumeration value="PERU"/>
          <xsd:enumeration value="PHILIPPINES"/>
          <xsd:enumeration value="PITCAIRN ISLANDS"/>
          <xsd:enumeration value="POLAND"/>
          <xsd:enumeration value="PORTUGAL"/>
          <xsd:enumeration value="PUERTO RICO"/>
          <xsd:enumeration value="QATAR"/>
          <xsd:enumeration value="REUNION"/>
          <xsd:enumeration value="ROMANIA"/>
          <xsd:enumeration value="RUSSIA"/>
          <xsd:enumeration value="RWANDA"/>
          <xsd:enumeration value="SAN MARINO"/>
          <xsd:enumeration value="SAO TOME AND PRINCIPE"/>
          <xsd:enumeration value="SAUDI ARABIA"/>
          <xsd:enumeration value="SENEGAL"/>
          <xsd:enumeration value="SERBIA"/>
          <xsd:enumeration value="SEYCHELLES"/>
          <xsd:enumeration value="SIERRA LEONE"/>
          <xsd:enumeration value="SINGAPORE"/>
          <xsd:enumeration value="SLOVAK REPUBLIC"/>
          <xsd:enumeration value="SLOVENIA"/>
          <xsd:enumeration value="SOLOMON ISLANDS"/>
          <xsd:enumeration value="SOMALIA"/>
          <xsd:enumeration value="SOUTH AFRICA"/>
          <xsd:enumeration value="SOUTH KOREA"/>
          <xsd:enumeration value="SPAIN"/>
          <xsd:enumeration value="SRI LANKA"/>
          <xsd:enumeration value="ST. HELENA"/>
          <xsd:enumeration value="ST. KITTS AND NEVIS"/>
          <xsd:enumeration value="ST. LUCIA"/>
          <xsd:enumeration value="ST. PIERRE AND MIQUELON"/>
          <xsd:enumeration value="ST. VINCENT AND THE GRENADINES"/>
          <xsd:enumeration value="SURINAME"/>
          <xsd:enumeration value="SVALBARD AND JAN MAYEN ISLANDS"/>
          <xsd:enumeration value="SWAZILAND"/>
          <xsd:enumeration value="SWEDEN"/>
          <xsd:enumeration value="SWITZERLAND"/>
          <xsd:enumeration value="TAIWAN"/>
          <xsd:enumeration value="TAJIKISTAN"/>
          <xsd:enumeration value="TANZANIA"/>
          <xsd:enumeration value="THAILAND"/>
          <xsd:enumeration value="TOGO"/>
          <xsd:enumeration value="TOKELAU"/>
          <xsd:enumeration value="TONGA"/>
          <xsd:enumeration value="TRINIDAD AND TOBAGO"/>
          <xsd:enumeration value="TUNISIA"/>
          <xsd:enumeration value="TURKEY"/>
          <xsd:enumeration value="TURKMENISTAN"/>
          <xsd:enumeration value="TURKS AND CAICOS ISLANDS"/>
          <xsd:enumeration value="TUVALU"/>
          <xsd:enumeration value="UGANDA"/>
          <xsd:enumeration value="UKRAINE"/>
          <xsd:enumeration value="UNITED ARAB EMIRATES"/>
          <xsd:enumeration value="UNITED KINGDOM"/>
          <xsd:enumeration value="UNITED STATES"/>
          <xsd:enumeration value="URUGUAY"/>
          <xsd:enumeration value="US MINOR OUTLYING ISLANDS"/>
          <xsd:enumeration value="UZBEKISTAN"/>
          <xsd:enumeration value="VANUATU"/>
          <xsd:enumeration value="VATICAN CITY STATE"/>
          <xsd:enumeration value="VENEZUELA"/>
          <xsd:enumeration value="VIETNAM"/>
          <xsd:enumeration value="VIRGIN ISLANDS (BRITISH)"/>
          <xsd:enumeration value="VIRGIN ISLANDS (U.S.)"/>
          <xsd:enumeration value="WALLIS AND FUTUNA ISLANDS"/>
          <xsd:enumeration value="WESTERN SAHARA"/>
          <xsd:enumeration value="WESTERN SAMOA"/>
          <xsd:enumeration value="YEMEN"/>
          <xsd:enumeration value="YUGOSLAVIA"/>
          <xsd:enumeration value="ZAIRE"/>
          <xsd:enumeration value="ZAMBIA"/>
          <xsd:enumeration value="ZIMBABWE"/>
        </xsd:restriction>
      </xsd:simpleType>
    </xsd:element>
    <xsd:element name="RelatedPartNumber" ma:index="14" nillable="true" ma:displayName="Agilent Part Number" ma:description="Internal Agilent SAP part number that is the primary focus of this publication (g12345). Do not include model numbers (7890), these should be selected from the product listing below. " ma:internalName="RelatedPartNumber" ma:readOnly="false">
      <xsd:simpleType>
        <xsd:restriction base="dms:Text"/>
      </xsd:simpleType>
    </xsd:element>
  </xsd:schema>
  <xsd:schema xmlns:xsd="http://www.w3.org/2001/XMLSchema" xmlns:dms="http://schemas.microsoft.com/office/2006/documentManagement/types" targetNamespace="4eac69a7-283c-4f2a-bd8a-545358937856" elementFormDefault="qualified">
    <xsd:import namespace="http://schemas.microsoft.com/office/2006/documentManagement/types"/>
    <xsd:element name="WorkspaceUrl" ma:index="3" nillable="true" ma:displayName="Workspace URL" ma:hidden="true" ma:internalName="WorkspaceUrl">
      <xsd:complexType>
        <xsd:complexContent>
          <xsd:extension base="dms:URL">
            <xsd:sequence>
              <xsd:element name="Url" type="dms:ValidUrl" minOccurs="0" nillable="true"/>
              <xsd:element name="Description" type="xsd:string" nillable="true"/>
            </xsd:sequence>
          </xsd:extension>
        </xsd:complexContent>
      </xsd:complexType>
    </xsd:element>
    <xsd:element name="LibraryUrl" ma:index="4" nillable="true" ma:displayName="Library URL" ma:hidden="true" ma:internalName="Library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Contact" ma:index="8" ma:displayName="Publication Contact" ma:description="Agilent individual who manages the review of this content." ma:list="UserInfo" ma:internalName="Pub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ExpirationDate" ma:index="12" ma:displayName="Expiration Date" ma:description="Date this item will be reviewed." ma:format="DateOnly" ma:internalName="ExpirationDate" ma:readOnly="false">
      <xsd:simpleType>
        <xsd:restriction base="dms:DateTime"/>
      </xsd:simpleType>
    </xsd:element>
    <xsd:element name="PartNumber" ma:index="13" nillable="true" ma:displayName="Publication Part Number" ma:description="Enter the LitStation generated number used for ordering hardcopies of this item." ma:internalName="PartNumber">
      <xsd:simpleType>
        <xsd:restriction base="dms:Text">
          <xsd:maxLength value="255"/>
        </xsd:restriction>
      </xsd:simpleType>
    </xsd:element>
    <xsd:element name="ExtraPartNumber" ma:index="15" nillable="true" ma:displayName="Extra Part Number" ma:description="Internal Agilent part number (e.g. CAG-03-139-00024076). Do not include Agilent Part (SAP) or model (7890) numbers." ma:internalName="ExtraPartNumber" ma:readOnly="false">
      <xsd:simpleType>
        <xsd:restriction base="dms:Text">
          <xsd:maxLength value="255"/>
        </xsd:restriction>
      </xsd:simpleType>
    </xsd:element>
    <xsd:element name="LotNumber" ma:index="16" nillable="true" ma:displayName="Lot Number" ma:internalName="LotNumber">
      <xsd:simpleType>
        <xsd:restriction base="dms:Text"/>
      </xsd:simpleType>
    </xsd:element>
    <xsd:element name="Geography" ma:index="17" nillable="true" ma:displayName="Geography" ma:internalName="Geography">
      <xsd:simpleType>
        <xsd:restriction base="dms:Choice">
          <xsd:enumeration value="Americas/Asia Pacific;Non European"/>
          <xsd:enumeration value="Americas: US, Canada, Latin America"/>
          <xsd:enumeration value="Argentina"/>
          <xsd:enumeration value="Asian Countries"/>
          <xsd:enumeration value="Asian Pacific"/>
          <xsd:enumeration value="Australia"/>
          <xsd:enumeration value="Austria"/>
          <xsd:enumeration value="Belgium"/>
          <xsd:enumeration value="Brazil"/>
          <xsd:enumeration value="Canada"/>
          <xsd:enumeration value="Croatia"/>
          <xsd:enumeration value="Czechoslovakia"/>
          <xsd:enumeration value="Denmark"/>
          <xsd:enumeration value="Europe"/>
          <xsd:enumeration value="Finland"/>
          <xsd:enumeration value="France"/>
          <xsd:enumeration value="Germany"/>
          <xsd:enumeration value="Greece"/>
          <xsd:enumeration value="Hong Kong"/>
          <xsd:enumeration value="Hungary"/>
          <xsd:enumeration value="India"/>
          <xsd:enumeration value="Intercon"/>
          <xsd:enumeration value="Ireland"/>
          <xsd:enumeration value="Italy"/>
          <xsd:enumeration value="Japan"/>
          <xsd:enumeration value="Latin America"/>
          <xsd:enumeration value="Malaysia"/>
          <xsd:enumeration value="Mexico"/>
          <xsd:enumeration value="Netherlands"/>
          <xsd:enumeration value="New Zealand"/>
          <xsd:enumeration value="Non-U.S. (Universal foreign)"/>
          <xsd:enumeration value="Norway"/>
          <xsd:enumeration value="People's Republic of China"/>
          <xsd:enumeration value="Poland"/>
          <xsd:enumeration value="Republic of China (Taiwan)"/>
          <xsd:enumeration value="Republic of Korea"/>
          <xsd:enumeration value="Russia"/>
          <xsd:enumeration value="Singapore"/>
          <xsd:enumeration value="Slovenia"/>
          <xsd:enumeration value="Socialist Countries"/>
          <xsd:enumeration value="South Africa"/>
          <xsd:enumeration value="Spain"/>
          <xsd:enumeration value="Sweden"/>
          <xsd:enumeration value="Switzerland"/>
          <xsd:enumeration value="Turkey"/>
          <xsd:enumeration value="United Kingdom"/>
          <xsd:enumeration value="United States"/>
          <xsd:enumeration value="United States/Canada"/>
          <xsd:enumeration value="Universal"/>
        </xsd:restriction>
      </xsd:simpleType>
    </xsd:element>
    <xsd:element name="ReleaseDate" ma:index="18" nillable="true" ma:displayName="Release Date" ma:format="DateTime" ma:internalName="ReleaseDate">
      <xsd:simpleType>
        <xsd:restriction base="dms:DateTime"/>
      </xsd:simpleType>
    </xsd:element>
    <xsd:element name="NativeApplication" ma:index="19" nillable="true" ma:displayName="Native Application" ma:format="Dropdown" ma:internalName="NativeApplication">
      <xsd:simpleType>
        <xsd:restriction base="dms:Choice">
          <xsd:enumeration value="AmiPro"/>
          <xsd:enumeration value="CorelDraw"/>
          <xsd:enumeration value="Designer"/>
          <xsd:enumeration value="Excel"/>
          <xsd:enumeration value="FrameMaker"/>
          <xsd:enumeration value="Freehand"/>
          <xsd:enumeration value="Illustrator"/>
          <xsd:enumeration value="InDesign"/>
          <xsd:enumeration value="Interleaf"/>
          <xsd:enumeration value="Lectora"/>
          <xsd:enumeration value="Lotus123"/>
          <xsd:enumeration value="Microsoft Word"/>
          <xsd:enumeration value="MS Office"/>
          <xsd:enumeration value="MS Windows Media Player"/>
          <xsd:enumeration value="Not applicable"/>
          <xsd:enumeration value="PageMaker"/>
          <xsd:enumeration value="PCL"/>
          <xsd:enumeration value="PDF"/>
          <xsd:enumeration value="Photoshop"/>
          <xsd:enumeration value="Picture Publisher"/>
          <xsd:enumeration value="PowerPoint"/>
          <xsd:enumeration value="Quark"/>
          <xsd:enumeration value="Schema"/>
        </xsd:restriction>
      </xsd:simpleType>
    </xsd:element>
    <xsd:element name="PageCount" ma:index="20" nillable="true" ma:displayName="Page Count" ma:decimals="0" ma:internalName="PageCount">
      <xsd:simpleType>
        <xsd:restriction base="dms:Number">
          <xsd:minInclusive value="0"/>
        </xsd:restriction>
      </xsd:simpleType>
    </xsd:element>
    <xsd:element name="ProductLine" ma:index="21" nillable="true" ma:displayName="Product Line" ma:internalName="ProductLine">
      <xsd:complexType>
        <xsd:complexContent>
          <xsd:extension base="dms:MultiChoice">
            <xsd:sequence>
              <xsd:element name="Value" maxOccurs="unbounded" minOccurs="0" nillable="true">
                <xsd:simpleType>
                  <xsd:restriction base="dms:Choice">
                    <xsd:enumeration value="Analytical Local Products"/>
                    <xsd:enumeration value="Analytical Parts"/>
                    <xsd:enumeration value="Analytical Supplies"/>
                    <xsd:enumeration value="Bioscience"/>
                    <xsd:enumeration value="CAG Miscellaneous Program Activities"/>
                    <xsd:enumeration value="Data Systems"/>
                    <xsd:enumeration value="Gas Phase Plus"/>
                    <xsd:enumeration value="GC Columns"/>
                    <xsd:enumeration value="ICP-MS"/>
                    <xsd:enumeration value="IIM Professional Services Organization"/>
                    <xsd:enumeration value="Informatics"/>
                    <xsd:enumeration value="J&amp;W Products"/>
                    <xsd:enumeration value="Lab-on-a-Chip Products"/>
                    <xsd:enumeration value="LC Columns"/>
                    <xsd:enumeration value="Liquid Phase Analysis"/>
                    <xsd:enumeration value="Mass Spectrometry/Sequencers"/>
                    <xsd:enumeration value="Proprietary Instrument Supplies"/>
                    <xsd:enumeration value="Support Services"/>
                    <xsd:enumeration value="Versatest"/>
                    <xsd:enumeration value="Zorbax Columns"/>
                  </xsd:restriction>
                </xsd:simpleType>
              </xsd:element>
            </xsd:sequence>
          </xsd:extension>
        </xsd:complexContent>
      </xsd:complexType>
    </xsd:element>
    <xsd:element name="LimitedUse" ma:index="22" nillable="true" ma:displayName="Limited Use" ma:internalName="LimitedUse">
      <xsd:simpleType>
        <xsd:restriction base="dms:Boolean"/>
      </xsd:simpleType>
    </xsd:element>
    <xsd:element name="ProductType" ma:index="23" nillable="true" ma:displayName="Product Type" ma:description="Select only the Product Type that is the primary focus of this publication." ma:hidden="true" ma:internalName="ProductType">
      <xsd:complexType>
        <xsd:complexContent>
          <xsd:extension base="dms:MultiChoice">
            <xsd:sequence>
              <xsd:element name="Value" maxOccurs="unbounded" minOccurs="0" nillable="true">
                <xsd:simpleType>
                  <xsd:restriction base="dms:Choice">
                    <xsd:enumeration value="6850 Consumables"/>
                    <xsd:enumeration value="6890N Consumables"/>
                    <xsd:enumeration value="Accessories"/>
                    <xsd:enumeration value="AccuBond II SPE Cartridges"/>
                    <xsd:enumeration value="Accubond SPE Cartridges"/>
                    <xsd:enumeration value="Active Gauges"/>
                    <xsd:enumeration value="Analytical Injection Systems"/>
                    <xsd:enumeration value="Analytical LC Detectors"/>
                    <xsd:enumeration value="Analytical LC Fraction Collectors"/>
                    <xsd:enumeration value="Analytical LC Systems"/>
                    <xsd:enumeration value="Analytical Pumps &amp; Vacuum Degassers"/>
                    <xsd:enumeration value="Analytical Thermal Column Compartment"/>
                    <xsd:enumeration value="Analytical Valve Solution"/>
                    <xsd:enumeration value="Analytical Workstation"/>
                    <xsd:enumeration value="Analyzer"/>
                    <xsd:enumeration value="Apparatus"/>
                    <xsd:enumeration value="Application Kits"/>
                    <xsd:enumeration value="APPNS"/>
                    <xsd:enumeration value="Asahipak Columns"/>
                    <xsd:enumeration value="Atomic Absorption Accessories"/>
                    <xsd:enumeration value="Atomic Absorption Spectroscopy"/>
                    <xsd:enumeration value="Atomic Absorption Systems"/>
                    <xsd:enumeration value="Barcode"/>
                    <xsd:enumeration value="Bioanalyzer"/>
                    <xsd:enumeration value="Bioanalyzer Cell Solution"/>
                    <xsd:enumeration value="Bioanalyzer Compliance"/>
                    <xsd:enumeration value="Bioanalyzer DNA Solution"/>
                    <xsd:enumeration value="Bioanalyzer Protein Solution"/>
                    <xsd:enumeration value="Bioanalyzer RNA Solution"/>
                    <xsd:enumeration value="Bioanalyzer System"/>
                    <xsd:enumeration value="Bioanalyzer Workstation"/>
                    <xsd:enumeration value="Bond Elut SPE"/>
                    <xsd:enumeration value="Bulk SPE Sorbents"/>
                    <xsd:enumeration value="Capillary"/>
                    <xsd:enumeration value="Capillary Electrophoresis &amp; CE/MS"/>
                    <xsd:enumeration value="Capillary LC"/>
                    <xsd:enumeration value="Cartridge Reservoirs and Filtration Cartridges"/>
                    <xsd:enumeration value="CCD Detectors"/>
                    <xsd:enumeration value="cDNA Kit"/>
                    <xsd:enumeration value="CE Compliance"/>
                    <xsd:enumeration value="CE Standards &amp; Reagents"/>
                    <xsd:enumeration value="CGH Kit"/>
                    <xsd:enumeration value="Chemical Standards"/>
                    <xsd:enumeration value="Chip-on-Chip"/>
                    <xsd:enumeration value="Chiral Columns"/>
                    <xsd:enumeration value="Chromatographic Data System"/>
                    <xsd:enumeration value="Columns"/>
                    <xsd:enumeration value="Compliance"/>
                    <xsd:enumeration value="Components &amp; Hardware"/>
                    <xsd:enumeration value="Computer/Peripherals"/>
                    <xsd:enumeration value="Consulting"/>
                    <xsd:enumeration value="Content Management"/>
                    <xsd:enumeration value="CpG Microarray"/>
                    <xsd:enumeration value="CTC Sample Injectors"/>
                    <xsd:enumeration value="Custom"/>
                    <xsd:enumeration value="Data Analysis Software"/>
                    <xsd:enumeration value="Diatomaceous Earth Sorbents"/>
                    <xsd:enumeration value="Diffusion Pumps"/>
                    <xsd:enumeration value="Disk SPE"/>
                    <xsd:enumeration value="Dissolution"/>
                    <xsd:enumeration value="Dissolution Systems"/>
                    <xsd:enumeration value="DNA"/>
                    <xsd:enumeration value="DNA Methylation"/>
                    <xsd:enumeration value="Drugs of Abuse Testing"/>
                    <xsd:enumeration value="Dry Scroll Pumps"/>
                    <xsd:enumeration value="Dual Mode Gene Expression"/>
                    <xsd:enumeration value="Electronic Lab Notebook"/>
                    <xsd:enumeration value="Electrophoresis"/>
                    <xsd:enumeration value="Enterprise Edition SW"/>
                    <xsd:enumeration value="Evidex II Drugs of Abuse Cartridges"/>
                    <xsd:enumeration value="EVIDEX SPE Cartridges"/>
                    <xsd:enumeration value="Flash Chromatography"/>
                    <xsd:enumeration value="Flash Chromatography Systems"/>
                    <xsd:enumeration value="Fluorescence Accessories"/>
                    <xsd:enumeration value="Fluorescence Spectroscopy"/>
                    <xsd:enumeration value="Fluorescence Systems"/>
                    <xsd:enumeration value="FTIR Accessories"/>
                    <xsd:enumeration value="FT-IR Accessories"/>
                    <xsd:enumeration value="FT-IR Systems"/>
                    <xsd:enumeration value="FTMS"/>
                    <xsd:enumeration value="Gas Analyzer Standards and Accessories"/>
                    <xsd:enumeration value="Gas Chromatography &amp; GC/MS"/>
                    <xsd:enumeration value="Gas Management"/>
                    <xsd:enumeration value="Gauge Controllers"/>
                    <xsd:enumeration value="GC and GC/MS Standards"/>
                    <xsd:enumeration value="GC Compliance"/>
                    <xsd:enumeration value="GC Systems"/>
                    <xsd:enumeration value="GC Techniques"/>
                    <xsd:enumeration value="GC/MS Compliance"/>
                    <xsd:enumeration value="GC/MS Systems"/>
                    <xsd:enumeration value="Gel Permeation/Size-Exclusion"/>
                    <xsd:enumeration value="Gel Permeation/Size-Exclusion Systems"/>
                    <xsd:enumeration value="General Supplies"/>
                    <xsd:enumeration value="General Support"/>
                    <xsd:enumeration value="Goniometer"/>
                    <xsd:enumeration value="HPLC Columns for Biotechnology"/>
                    <xsd:enumeration value="HPLC Columns for DNA Separations"/>
                    <xsd:enumeration value="HPLC Normal Phase"/>
                    <xsd:enumeration value="HPLC Reversed-Phase"/>
                    <xsd:enumeration value="Hypersil columns for HPLC"/>
                    <xsd:enumeration value="ICP-MS"/>
                    <xsd:enumeration value="ICP-MS Accessories"/>
                    <xsd:enumeration value="ICP-MS Standards"/>
                    <xsd:enumeration value="ICP-MS Systems"/>
                    <xsd:enumeration value="ICP-OES"/>
                    <xsd:enumeration value="ICP-OES Accessories"/>
                    <xsd:enumeration value="ICP-OES Systems"/>
                    <xsd:enumeration value="Inlets"/>
                    <xsd:enumeration value="Instrument"/>
                    <xsd:enumeration value="Instrument Control &amp; Data Handling"/>
                    <xsd:enumeration value="Instruments"/>
                    <xsd:enumeration value="Ion Exchange Columns"/>
                    <xsd:enumeration value="Ion Pumps"/>
                    <xsd:enumeration value="Ion Sources"/>
                    <xsd:enumeration value="J&amp;W GC Columns"/>
                    <xsd:enumeration value="Lab Informatics Framework"/>
                    <xsd:enumeration value="Lab Informatics Software"/>
                    <xsd:enumeration value="Laboratory Information Management"/>
                    <xsd:enumeration value="Laboratory Resource Management"/>
                    <xsd:enumeration value="LC and LC/MS Standards &amp; Reagents"/>
                    <xsd:enumeration value="LC Compliance"/>
                    <xsd:enumeration value="LC Instrument Control"/>
                    <xsd:enumeration value="LC/MS Compliance"/>
                    <xsd:enumeration value="LC/MS Systems"/>
                    <xsd:enumeration value="LC/MSD_Compliance"/>
                    <xsd:enumeration value="LiChrosorb Columns"/>
                    <xsd:enumeration value="Lichrospher Columns"/>
                    <xsd:enumeration value="Life Sciences Informatics"/>
                    <xsd:enumeration value="Lifecycle Planning"/>
                    <xsd:enumeration value="Liquid Chromatography &amp; LC/MS"/>
                    <xsd:enumeration value="Liquid Handling"/>
                    <xsd:enumeration value="Magnetic Resonance Data System"/>
                    <xsd:enumeration value="Manifolds and Accessories"/>
                    <xsd:enumeration value="Manual Leak Detector"/>
                    <xsd:enumeration value="Mass Spectrometry"/>
                    <xsd:enumeration value="MassTag"/>
                    <xsd:enumeration value="Microarray"/>
                    <xsd:enumeration value="Microarray Kit"/>
                    <xsd:enumeration value="Microarray Reagents"/>
                    <xsd:enumeration value="MicroGC"/>
                    <xsd:enumeration value="Microimaging"/>
                    <xsd:enumeration value="Microplate Management"/>
                    <xsd:enumeration value="microRNA"/>
                    <xsd:enumeration value="MKI Unity"/>
                    <xsd:enumeration value="MRI Computers &amp; Peripherals"/>
                    <xsd:enumeration value="MRI Consoles"/>
                    <xsd:enumeration value="MRI Gradient Coils"/>
                    <xsd:enumeration value="MRI Monitoring &amp; Gating"/>
                    <xsd:enumeration value="MRI RF Coils"/>
                    <xsd:enumeration value="MRI Sample Positioning"/>
                    <xsd:enumeration value="MRI Specialty Magnets"/>
                    <xsd:enumeration value="MRI Systems"/>
                    <xsd:enumeration value="mRP"/>
                    <xsd:enumeration value="MS_Compliance"/>
                    <xsd:enumeration value="Multiple Affinity Removal (MARs)"/>
                    <xsd:enumeration value="NMR Accessories"/>
                    <xsd:enumeration value="NMR Automation Suite"/>
                    <xsd:enumeration value="NMR Computers &amp; Peripherals"/>
                    <xsd:enumeration value="NMR Consoles"/>
                    <xsd:enumeration value="NMR Magnets"/>
                    <xsd:enumeration value="NMR Probes"/>
                    <xsd:enumeration value="NMR Spectrometers"/>
                    <xsd:enumeration value="Nucleosil Columns"/>
                    <xsd:enumeration value="Offgel"/>
                    <xsd:enumeration value="Oligo aCGH"/>
                    <xsd:enumeration value="Peptide Cleanup Pipette Tips"/>
                    <xsd:enumeration value="Peptide Cleanup Spin Tubes"/>
                    <xsd:enumeration value="Physical Testers"/>
                    <xsd:enumeration value="Pipette Tips"/>
                    <xsd:enumeration value="Portable Leak Detectors"/>
                    <xsd:enumeration value="Prep LC"/>
                    <xsd:enumeration value="Preparative Columns"/>
                    <xsd:enumeration value="Prep-Process Benchtop LC Detectors"/>
                    <xsd:enumeration value="Prep-Process Benchtop LC Fraction Collectors"/>
                    <xsd:enumeration value="Prep-Process Benchtop LC Injectors"/>
                    <xsd:enumeration value="Prep-Process Benchtop LC Systems"/>
                    <xsd:enumeration value="Prep-Process Benchtop LC Valve Solution"/>
                    <xsd:enumeration value="Prep-Process LC Pumps"/>
                    <xsd:enumeration value="PrepStat"/>
                    <xsd:enumeration value="Process LC Systems"/>
                    <xsd:enumeration value="Processing Hardware"/>
                    <xsd:enumeration value="Protein"/>
                    <xsd:enumeration value="Protein Sequencing"/>
                    <xsd:enumeration value="Protein System"/>
                    <xsd:enumeration value="Proteomic Consumables"/>
                    <xsd:enumeration value="Proteomics Accessories"/>
                    <xsd:enumeration value="Purospher Columns"/>
                    <xsd:enumeration value="Robotic Automation"/>
                    <xsd:enumeration value="Rotary Vane Pumps"/>
                    <xsd:enumeration value="RPS Series Roots Pumping Systems"/>
                    <xsd:enumeration value="RRHT"/>
                    <xsd:enumeration value="Sample Device"/>
                    <xsd:enumeration value="Sample Filtration"/>
                    <xsd:enumeration value="Sample Introduction"/>
                    <xsd:enumeration value="Sample Preparation"/>
                    <xsd:enumeration value="Sampling Systems"/>
                    <xsd:enumeration value="SampliQ QuEChERS"/>
                    <xsd:enumeration value="SampliQ SPE"/>
                    <xsd:enumeration value="Search"/>
                    <xsd:enumeration value="Selective Detector"/>
                    <xsd:enumeration value="Small Molecule System"/>
                    <xsd:enumeration value="Software"/>
                    <xsd:enumeration value="Software Compliance"/>
                    <xsd:enumeration value="SPE (Solid Phase Extraction)"/>
                    <xsd:enumeration value="SPE Cartridge Reservoirs and Stopcocks"/>
                    <xsd:enumeration value="SPE Method Development Kits"/>
                    <xsd:enumeration value="Specialized"/>
                    <xsd:enumeration value="Spectrometry Data System"/>
                    <xsd:enumeration value="Spectroscopy Data System"/>
                    <xsd:enumeration value="Spin Concentrators"/>
                    <xsd:enumeration value="Spin Filters"/>
                    <xsd:enumeration value="Spin Tubes"/>
                    <xsd:enumeration value="Superspher Columns"/>
                    <xsd:enumeration value="SureSelect"/>
                    <xsd:enumeration value="Synthesizer"/>
                    <xsd:enumeration value="Syringe Filters"/>
                    <xsd:enumeration value="Syringes"/>
                    <xsd:enumeration value="Systems"/>
                    <xsd:enumeration value="Thermostat Column Compartments"/>
                    <xsd:enumeration value="TMR 8900"/>
                    <xsd:enumeration value="TMRAqua70"/>
                    <xsd:enumeration value="Transducers"/>
                    <xsd:enumeration value="Turbo Pumping Systems"/>
                    <xsd:enumeration value="Turbo Pumps"/>
                    <xsd:enumeration value="UV-VIS Accessories"/>
                    <xsd:enumeration value="UV-VIS Compliance"/>
                    <xsd:enumeration value="UV-Vis Standards &amp; Reagents"/>
                    <xsd:enumeration value="UV-VIS Systems"/>
                    <xsd:enumeration value="UV-VIS-NIR"/>
                    <xsd:enumeration value="Vacuum Manifolds, Parts and Accessories"/>
                    <xsd:enumeration value="Vacuum Supplies"/>
                    <xsd:enumeration value="Vacuum Technologies"/>
                    <xsd:enumeration value="Vials"/>
                    <xsd:enumeration value="VS Series Automatic Leak Detectors"/>
                    <xsd:enumeration value="Workstations"/>
                    <xsd:enumeration value="X-ray Source"/>
                    <xsd:enumeration value="ZORBAX"/>
                  </xsd:restriction>
                </xsd:simpleType>
              </xsd:element>
            </xsd:sequence>
          </xsd:extension>
        </xsd:complexContent>
      </xsd:complexType>
    </xsd:element>
    <xsd:element name="ProductGroup" ma:index="24" nillable="true" ma:displayName="Product Group" ma:description="Select only the Product Group that is the primary focus of this publication." ma:hidden="true" ma:internalName="ProductGroup">
      <xsd:complexType>
        <xsd:complexContent>
          <xsd:extension base="dms:MultiChoice">
            <xsd:sequence>
              <xsd:element name="Value" maxOccurs="unbounded" minOccurs="0" nillable="true">
                <xsd:simpleType>
                  <xsd:restriction base="dms:Choice">
                    <xsd:enumeration value="Atomic Spectroscopy"/>
                    <xsd:enumeration value="Automation Solutions"/>
                    <xsd:enumeration value="Bioreagents, Standards &amp; Kits"/>
                    <xsd:enumeration value="Columns &amp; Supplies"/>
                    <xsd:enumeration value="Dissolution"/>
                    <xsd:enumeration value="Electrophoresis"/>
                    <xsd:enumeration value="Gas Chromatography"/>
                    <xsd:enumeration value="GC &amp; GC/MS Columns"/>
                    <xsd:enumeration value="General Chromatography"/>
                    <xsd:enumeration value="Informatics &amp; Software"/>
                    <xsd:enumeration value="Instrument Parts &amp; Supplies"/>
                    <xsd:enumeration value="LC &amp; LC/MS Columns"/>
                    <xsd:enumeration value="Leak Detection"/>
                    <xsd:enumeration value="Liquid Chromatography"/>
                    <xsd:enumeration value="Magnetic Resonance"/>
                    <xsd:enumeration value="Mass Spectrometry"/>
                    <xsd:enumeration value="Microarrays"/>
                    <xsd:enumeration value="Molecular Spectroscopy"/>
                    <xsd:enumeration value="Particle Analysis"/>
                    <xsd:enumeration value="Sample Preparation"/>
                    <xsd:enumeration value="Services"/>
                    <xsd:enumeration value="Support"/>
                    <xsd:enumeration value="Vacuum Technologies"/>
                    <xsd:enumeration value="X-Ray Crystallography"/>
                  </xsd:restriction>
                </xsd:simpleType>
              </xsd:element>
            </xsd:sequence>
          </xsd:extension>
        </xsd:complexContent>
      </xsd:complexType>
    </xsd:element>
    <xsd:element name="IndustryGroup" ma:index="25" nillable="true" ma:displayName="Industry Group" ma:description="Select only the Industry Group that is the primary focus of this content." ma:hidden="true" ma:internalName="IndustryGroup">
      <xsd:complexType>
        <xsd:complexContent>
          <xsd:extension base="dms:MultiChoice">
            <xsd:sequence>
              <xsd:element name="Value" maxOccurs="unbounded" minOccurs="0" nillable="true">
                <xsd:simpleType>
                  <xsd:restriction base="dms:Choice">
                    <xsd:enumeration value="BioPharma"/>
                    <xsd:enumeration value="Clinical Research"/>
                    <xsd:enumeration value="Energy &amp; Fuels"/>
                    <xsd:enumeration value="Environmental"/>
                    <xsd:enumeration value="Food Testing &amp; Agriculture"/>
                    <xsd:enumeration value="Forensics &amp; Drug Testing"/>
                    <xsd:enumeration value="Genomics"/>
                    <xsd:enumeration value="Geochemistry, Mining &amp; Metals"/>
                    <xsd:enumeration value="Homeland Security"/>
                    <xsd:enumeration value="Integrated Biology"/>
                    <xsd:enumeration value="Materials Testing &amp; Research"/>
                    <xsd:enumeration value="Metabolomics"/>
                    <xsd:enumeration value="Pharmaceuticals"/>
                    <xsd:enumeration value="Proteomics &amp; Protein Sciences"/>
                    <xsd:enumeration value="Semiconductor Analysis"/>
                    <xsd:enumeration value="Specialty Chemicals"/>
                    <xsd:enumeration value="Vacuum Solutions"/>
                  </xsd:restriction>
                </xsd:simpleType>
              </xsd:element>
            </xsd:sequence>
          </xsd:extension>
        </xsd:complexContent>
      </xsd:complexType>
    </xsd:element>
    <xsd:element name="Product" ma:index="26" nillable="true" ma:displayName="Product" ma:hidden="true" ma:internalName="Product">
      <xsd:complexType>
        <xsd:complexContent>
          <xsd:extension base="dms:MultiChoice">
            <xsd:sequence>
              <xsd:element name="Value" maxOccurs="unbounded" minOccurs="0" nillable="true">
                <xsd:simpleType>
                  <xsd:restriction base="dms:Choice">
                    <xsd:enumeration value="G2912A"/>
                    <xsd:enumeration value="G2613A"/>
                    <xsd:enumeration value="G2614A"/>
                    <xsd:enumeration value="G2630A"/>
                    <xsd:enumeration value="G2630B"/>
                    <xsd:enumeration value="G2855B"/>
                    <xsd:enumeration value="G2888A"/>
                    <xsd:enumeration value="G2913A"/>
                    <xsd:enumeration value="G2916A"/>
                  </xsd:restriction>
                </xsd:simpleType>
              </xsd:element>
            </xsd:sequence>
          </xsd:extension>
        </xsd:complexContent>
      </xsd:complexType>
    </xsd:element>
    <xsd:element name="Industry" ma:index="27" nillable="true" ma:displayName="Industry" ma:hidden="true" ma:internalName="Industry">
      <xsd:complexType>
        <xsd:complexContent>
          <xsd:extension base="dms:MultiChoice">
            <xsd:sequence>
              <xsd:element name="Value" maxOccurs="unbounded" minOccurs="0" nillable="true">
                <xsd:simpleType>
                  <xsd:restriction base="dms:Choice">
                    <xsd:enumeration value="Air"/>
                    <xsd:enumeration value="Analysis of Process Chemicals"/>
                    <xsd:enumeration value="Antibacterial Drug Residues"/>
                    <xsd:enumeration value="Bioanalysis"/>
                    <xsd:enumeration value="Biological Warfare Agents (BWA)"/>
                    <xsd:enumeration value="Chemical Warfare Agents (CWA)"/>
                    <xsd:enumeration value="Components Analysis"/>
                    <xsd:enumeration value="Contamination Control"/>
                    <xsd:enumeration value="Environmental Monitoring"/>
                    <xsd:enumeration value="Flavors"/>
                    <xsd:enumeration value="Food"/>
                    <xsd:enumeration value="Fragrances"/>
                    <xsd:enumeration value="Natural Compounds &amp; Additives"/>
                    <xsd:enumeration value="Pesticides &amp; Residues"/>
                    <xsd:enumeration value="Silicon Wafer Analysis for Organic Contaminants"/>
                    <xsd:enumeration value="Soil &amp; Sediment"/>
                    <xsd:enumeration value="Toxic Industrial Chemicals (TIC)"/>
                    <xsd:enumeration value="Ultra-pure Water Analysis"/>
                    <xsd:enumeration value="Water, Soil &amp; Sediment"/>
                  </xsd:restriction>
                </xsd:simpleType>
              </xsd:element>
            </xsd:sequence>
          </xsd:extension>
        </xsd:complexContent>
      </xsd:complexType>
    </xsd:element>
    <xsd:element name="IndustryType" ma:index="28" nillable="true" ma:displayName="Industry Type" ma:hidden="true" ma:internalName="IndustryType">
      <xsd:complexType>
        <xsd:complexContent>
          <xsd:extension base="dms:MultiChoice">
            <xsd:sequence>
              <xsd:element name="Value" maxOccurs="unbounded" minOccurs="0" nillable="true">
                <xsd:simpleType>
                  <xsd:restriction base="dms:Choice">
                    <xsd:enumeration value="AgChem"/>
                    <xsd:enumeration value="Agriculture"/>
                    <xsd:enumeration value="Consumer Products"/>
                    <xsd:enumeration value="Disease Discovery"/>
                    <xsd:enumeration value="Drug Development"/>
                    <xsd:enumeration value="Drug Discovery"/>
                    <xsd:enumeration value="Drug Manufacturing/QA/QC"/>
                    <xsd:enumeration value="Drug Testing"/>
                    <xsd:enumeration value="Environmental"/>
                    <xsd:enumeration value="Foods &amp; Flavors"/>
                    <xsd:enumeration value="Forensics"/>
                    <xsd:enumeration value="Fuel Cells"/>
                    <xsd:enumeration value="Genomics"/>
                    <xsd:enumeration value="Homeland Security"/>
                    <xsd:enumeration value="Hydrocarbon Processing"/>
                    <xsd:enumeration value="Nucleic Acid Analysis"/>
                    <xsd:enumeration value="Production-QA/QC"/>
                    <xsd:enumeration value="Proteomics"/>
                    <xsd:enumeration value="Semiconductor"/>
                    <xsd:enumeration value="Specialty Chemical"/>
                  </xsd:restriction>
                </xsd:simpleType>
              </xsd:element>
            </xsd:sequence>
          </xsd:extension>
        </xsd:complexContent>
      </xsd:complexType>
    </xsd:element>
  </xsd:schema>
  <xsd:schema xmlns:xsd="http://www.w3.org/2001/XMLSchema" xmlns:dms="http://schemas.microsoft.com/office/2006/documentManagement/types" targetNamespace="3a52aef6-3c65-41ed-96e3-cac50d1c25cd" elementFormDefault="qualified">
    <xsd:import namespace="http://schemas.microsoft.com/office/2006/documentManagement/types"/>
    <xsd:element name="Abstract" ma:index="5" ma:displayName="Abstract" ma:description="A summary of publication's most important points, presented in paragraph form." ma:internalName="Abstract" ma:readOnly="false">
      <xsd:simpleType>
        <xsd:restriction base="dms:Note"/>
      </xsd:simpleType>
    </xsd:element>
  </xsd:schema>
  <xsd:schema xmlns:xsd="http://www.w3.org/2001/XMLSchema" xmlns:dms="http://schemas.microsoft.com/office/2006/documentManagement/types" targetNamespace="ee42ffa4-88aa-408d-9f63-e2d1068a6810" elementFormDefault="qualified">
    <xsd:import namespace="http://schemas.microsoft.com/office/2006/documentManagement/types"/>
    <xsd:element name="MidCat" ma:index="29" nillable="true" ma:displayName="MidCat" ma:description="Defines the section that this page will appear in the &quot;Narrow Your Result&quot; section of the general site search results." ma:format="Dropdown" ma:internalName="MidCat">
      <xsd:simpleType>
        <xsd:restriction base="dms:Choice">
          <xsd:enumeration value="Chemical Analysis"/>
          <xsd:enumeration value="Classroom Training Courses"/>
          <xsd:enumeration value="Columns &amp; Supplies"/>
          <xsd:enumeration value="Downloads and Utilities"/>
          <xsd:enumeration value="e-Seminars"/>
          <xsd:enumeration value="Events"/>
          <xsd:enumeration value="FAQs"/>
          <xsd:enumeration value="Installation and Maintenance Videos"/>
          <xsd:enumeration value="Illustrated Parts Breakdowns"/>
          <xsd:enumeration value="Informatics and Software"/>
          <xsd:enumeration value="Instruments &amp; Systems"/>
          <xsd:enumeration value="Life Sciences"/>
          <xsd:enumeration value="Reagents, Standards &amp; Kits"/>
          <xsd:enumeration value="Software Familiarization Videos"/>
          <xsd:enumeration value="Parts Information"/>
          <xsd:enumeration value="Pharmaceuticals"/>
          <xsd:enumeration value="Services"/>
          <xsd:enumeration value="Support Services"/>
          <xsd:enumeration value="..."/>
        </xsd:restriction>
      </xsd:simpleType>
    </xsd:element>
    <xsd:element name="MainCat" ma:index="36" nillable="true" ma:displayName="MainCat" ma:format="Dropdown" ma:internalName="MainCat">
      <xsd:simpleType>
        <xsd:restriction base="dms:Choice">
          <xsd:enumeration value="Products &amp; Services"/>
          <xsd:enumeration value="Education &amp; Events"/>
          <xsd:enumeration value="Solutions"/>
          <xsd:enumeration value="News Releases"/>
          <xsd:enumeration value="Technical Support"/>
        </xsd:restriction>
      </xsd:simpleType>
    </xsd:element>
  </xsd:schema>
  <xsd:schema xmlns:xsd="http://www.w3.org/2001/XMLSchema" xmlns:dms="http://schemas.microsoft.com/office/2006/documentManagement/types" targetNamespace="d60c28fc-3d14-46f3-b174-9a10a2a6c6f4" elementFormDefault="qualified">
    <xsd:import namespace="http://schemas.microsoft.com/office/2006/documentManagement/types"/>
    <xsd:element name="Analytical_x0020_Technique" ma:index="37" nillable="true" ma:displayName="Analytical_x0020_Technique" ma:format="Dropdown" ma:internalName="Analytical_x0020_Technique" ma:readOnly="false">
      <xsd:simpleType>
        <xsd:restriction base="dms:Choice">
          <xsd:enumeration value="Atomic Absorption (AA)"/>
          <xsd:enumeration value="Capillary Electrophoresis (CE)"/>
          <xsd:enumeration value="CE/MS"/>
          <xsd:enumeration value="Dissolution"/>
          <xsd:enumeration value="Fluorescence Spectroscopy"/>
          <xsd:enumeration value="FTIR"/>
          <xsd:enumeration value="GC"/>
          <xsd:enumeration value="GC Analyzer"/>
          <xsd:enumeration value="GC QQQ"/>
          <xsd:enumeration value="GC Q-TOF"/>
          <xsd:enumeration value="GC x GC"/>
          <xsd:enumeration value="GC/MSD"/>
          <xsd:enumeration value="GC-RapidMS"/>
          <xsd:enumeration value="GPC/SEC"/>
          <xsd:enumeration value="ICP-MS"/>
          <xsd:enumeration value="ICP-OES"/>
          <xsd:enumeration value="LC"/>
          <xsd:enumeration value="LC QQQ"/>
          <xsd:enumeration value="LC Q-TOF"/>
          <xsd:enumeration value="LC TOF"/>
          <xsd:enumeration value="LC/MS"/>
          <xsd:enumeration value="Micro GC"/>
          <xsd:enumeration value="MP-AES"/>
          <xsd:enumeration value="MS"/>
          <xsd:enumeration value="NMR"/>
          <xsd:enumeration value="PCR / qPCR"/>
          <xsd:enumeration value="Rapid-MS"/>
          <xsd:enumeration value="Thin Layer Chromatography"/>
          <xsd:enumeration value="UHPLC"/>
          <xsd:enumeration value="UV-Vis-NIR Spectroscopy"/>
          <xsd:enumeration value="X-ray Crystallography"/>
        </xsd:restriction>
      </xsd:simpleType>
    </xsd:element>
    <xsd:element name="Matrix" ma:index="38" nillable="true" ma:displayName="Matrix" ma:format="Dropdown" ma:internalName="Matrix" ma:readOnly="false">
      <xsd:simpleType>
        <xsd:restriction base="dms:Choice">
          <xsd:enumeration value="Biodiesel/Biogas"/>
          <xsd:enumeration value="Biofuel(s)"/>
          <xsd:enumeration value="Biological Mass"/>
          <xsd:enumeration value="Biologics"/>
          <xsd:enumeration value="Blood"/>
          <xsd:enumeration value="Bone"/>
          <xsd:enumeration value="Breast Milk"/>
          <xsd:enumeration value="Cell culture"/>
          <xsd:enumeration value="Cereals"/>
          <xsd:enumeration value="Coffee"/>
          <xsd:enumeration value="Composites"/>
          <xsd:enumeration value="Cosmetics"/>
          <xsd:enumeration value="Dairy"/>
          <xsd:enumeration value="Designer Drugs"/>
          <xsd:enumeration value="Drinking Water"/>
          <xsd:enumeration value="Drugs of Abuse"/>
          <xsd:enumeration value="Edible Oils"/>
          <xsd:enumeration value="Ethanol"/>
          <xsd:enumeration value="Feces"/>
          <xsd:enumeration value="Flavors"/>
          <xsd:enumeration value="Food - Other"/>
          <xsd:enumeration value="Fragrances"/>
          <xsd:enumeration value="Fruits"/>
          <xsd:enumeration value="Gas Fuel"/>
          <xsd:enumeration value="Glass"/>
          <xsd:enumeration value="Grains"/>
          <xsd:enumeration value="Human Tissue"/>
          <xsd:enumeration value="Juice"/>
          <xsd:enumeration value="Legumes"/>
          <xsd:enumeration value="Liquid Fuel"/>
          <xsd:enumeration value="Meat"/>
          <xsd:enumeration value="Metals"/>
          <xsd:enumeration value="Minerals"/>
          <xsd:enumeration value="Natural Gas"/>
          <xsd:enumeration value="Nutraceutical(s)"/>
          <xsd:enumeration value="Nuts"/>
          <xsd:enumeration value="Oil"/>
          <xsd:enumeration value="Optical Coatings"/>
          <xsd:enumeration value="Optical Component"/>
          <xsd:enumeration value="Packaging Materials"/>
          <xsd:enumeration value="Paint"/>
          <xsd:enumeration value="Pharmaceuticals"/>
          <xsd:enumeration value="Plants"/>
          <xsd:enumeration value="Plastics"/>
          <xsd:enumeration value="Polymers"/>
          <xsd:enumeration value="Refinery Gas"/>
          <xsd:enumeration value="Rock"/>
          <xsd:enumeration value="Rubbers"/>
          <xsd:enumeration value="Saliva"/>
          <xsd:enumeration value="Seafood"/>
          <xsd:enumeration value="Shale"/>
          <xsd:enumeration value="Soft Drinks"/>
          <xsd:enumeration value="Soils, Sludges &amp; Sediments"/>
          <xsd:enumeration value="Supplement"/>
          <xsd:enumeration value="Surface Water"/>
          <xsd:enumeration value="Tea"/>
          <xsd:enumeration value="Thin Films"/>
          <xsd:enumeration value="Urine"/>
          <xsd:enumeration value="Vegetables"/>
          <xsd:enumeration value="Vitamin"/>
          <xsd:enumeration value="Waste Water"/>
          <xsd:enumeration value="Water"/>
          <xsd:enumeration value="Wood"/>
          <xsd:enumeration value="Yeas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9" ma:displayName="Author"/>
        <xsd:element ref="dcterms:created" minOccurs="0" maxOccurs="1"/>
        <xsd:element ref="dc:identifier" minOccurs="0" maxOccurs="1"/>
        <xsd:element name="contentType" minOccurs="0" maxOccurs="1" type="xsd:string" ma:index="35" ma:displayName="Content Type"/>
        <xsd:element ref="dc:title" maxOccurs="1" ma:index="1" ma:displayName="Title"/>
        <xsd:element ref="dc:subject" minOccurs="0" maxOccurs="1"/>
        <xsd:element ref="dc:description" minOccurs="0" maxOccurs="1"/>
        <xsd:element name="keywords" maxOccurs="1" ma:index="7" ma:displayName="Keywords">
          <xsd:simpleType>
            <xsd:restriction base="xsd:string">
              <xsd:minLength value="1"/>
            </xsd:restriction>
          </xsd:simpleType>
        </xsd:elemen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mso-contentType ?>
<FormTemplates xmlns="http://schemas.microsoft.com/sharepoint/v3/contenttype/forms">
  <Edit>PublicationForm</Edit>
  <New>PublicationForm</New>
</FormTemplates>
</file>

<file path=customXml/itemProps1.xml><?xml version="1.0" encoding="utf-8"?>
<ds:datastoreItem xmlns:ds="http://schemas.openxmlformats.org/officeDocument/2006/customXml" ds:itemID="{59439E53-C3BD-433E-A466-15585FB76A10}"/>
</file>

<file path=customXml/itemProps2.xml><?xml version="1.0" encoding="utf-8"?>
<ds:datastoreItem xmlns:ds="http://schemas.openxmlformats.org/officeDocument/2006/customXml" ds:itemID="{E53327B3-8EBC-4BB9-B5D7-016F4A968B6A}"/>
</file>

<file path=customXml/itemProps3.xml><?xml version="1.0" encoding="utf-8"?>
<ds:datastoreItem xmlns:ds="http://schemas.openxmlformats.org/officeDocument/2006/customXml" ds:itemID="{008D9B36-5638-423F-8F2F-A8A7771F0ED1}"/>
</file>

<file path=customXml/itemProps4.xml><?xml version="1.0" encoding="utf-8"?>
<ds:datastoreItem xmlns:ds="http://schemas.openxmlformats.org/officeDocument/2006/customXml" ds:itemID="{5810F7AF-8C7E-44BA-B333-5DEB4173466D}"/>
</file>

<file path=docProps/app.xml><?xml version="1.0" encoding="utf-8"?>
<Properties xmlns="http://schemas.openxmlformats.org/officeDocument/2006/extended-properties" xmlns:vt="http://schemas.openxmlformats.org/officeDocument/2006/docPropsVTypes">
  <Template>Agilent 4x3 Format</Template>
  <TotalTime>0</TotalTime>
  <Words>5922</Words>
  <Application>Microsoft Office PowerPoint</Application>
  <PresentationFormat>On-screen Show (4:3)</PresentationFormat>
  <Paragraphs>550</Paragraphs>
  <Slides>43</Slides>
  <Notes>27</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43</vt:i4>
      </vt:variant>
    </vt:vector>
  </HeadingPairs>
  <TitlesOfParts>
    <vt:vector size="53" baseType="lpstr">
      <vt:lpstr>Arial</vt:lpstr>
      <vt:lpstr>Arial (Body)</vt:lpstr>
      <vt:lpstr>Arial Narrow</vt:lpstr>
      <vt:lpstr>Lucida Grande</vt:lpstr>
      <vt:lpstr>Symbol</vt:lpstr>
      <vt:lpstr>汉仪中黑简</vt:lpstr>
      <vt:lpstr>Agilent 4x3 Format</vt:lpstr>
      <vt:lpstr>1_Agilent 4x3 Format</vt:lpstr>
      <vt:lpstr>Equation</vt:lpstr>
      <vt:lpstr>Formel</vt:lpstr>
      <vt:lpstr>PowerPoint Presentation</vt:lpstr>
      <vt:lpstr>PowerPoint Presentation</vt:lpstr>
      <vt:lpstr>前言</vt:lpstr>
      <vt:lpstr>前言 诺贝尔获奖技术</vt:lpstr>
      <vt:lpstr>目录 (ToC)</vt:lpstr>
      <vt:lpstr>前言 基本注意事项   </vt:lpstr>
      <vt:lpstr>前言 质谱中的质量数</vt:lpstr>
      <vt:lpstr>前言 基本步骤   </vt:lpstr>
      <vt:lpstr>工作原理 电离</vt:lpstr>
      <vt:lpstr>工作原理 电离   </vt:lpstr>
      <vt:lpstr>工作原理 离子化 —电子电离(EI)   </vt:lpstr>
      <vt:lpstr>工作原理 离子化 —电子电离(EI)  </vt:lpstr>
      <vt:lpstr>工作原理 离子化 — 化学电离 (CI)   </vt:lpstr>
      <vt:lpstr>工作原理 离子化 — 样品注意事项 (LC/MS)</vt:lpstr>
      <vt:lpstr>工作原理 离子化 — 样品注意事项 (LC/MS)</vt:lpstr>
      <vt:lpstr>工作原理 离子化 — 电喷雾电离 (ESI)  </vt:lpstr>
      <vt:lpstr>工作原理 离子化 — ESI 过程    </vt:lpstr>
      <vt:lpstr>工作原理 离子化 — 大气压化学电离 (APCI)    </vt:lpstr>
      <vt:lpstr>工作原理 离子化 — APCI 过程   </vt:lpstr>
      <vt:lpstr>工作原理 离子化 — 大气压光电离 (APPI)    </vt:lpstr>
      <vt:lpstr>工作原理 离子化 — APPI 过程   </vt:lpstr>
      <vt:lpstr>工作原理 离子化 — 多模式电离 (MMI)    </vt:lpstr>
      <vt:lpstr>工作原理 离子化 — 基质辅助激光解吸/电离 (MALDI)    </vt:lpstr>
      <vt:lpstr>工作原理 离子化 — 电感耦合等离子体 (ICP)   </vt:lpstr>
      <vt:lpstr>工作原理 质量分析器</vt:lpstr>
      <vt:lpstr>工作原理 质量分析器 — 单四极杆 (SQ)   </vt:lpstr>
      <vt:lpstr>工作原理 质量分析器 — 单四极杆 (SQ)</vt:lpstr>
      <vt:lpstr>工作原理 质量分析器 — 三重四极杆 (QQQ)   </vt:lpstr>
      <vt:lpstr>工作原理 质量分析器 — 三重四极杆 (QQQ)</vt:lpstr>
      <vt:lpstr>工作原理 质量分析器 — 离子阱 (IT)    </vt:lpstr>
      <vt:lpstr>工作原理 质量分析器 — 离子阱 (IT)</vt:lpstr>
      <vt:lpstr>工作原理 质量分析器 — 飞行时间 (TOF)   </vt:lpstr>
      <vt:lpstr>工作原理 质量分析器 — 飞行时间 (TOF) </vt:lpstr>
      <vt:lpstr>工作原理 质量分析器 — 飞行时间 (TOF)    </vt:lpstr>
      <vt:lpstr>结果 示例 1 </vt:lpstr>
      <vt:lpstr>结果 示例 2 </vt:lpstr>
      <vt:lpstr>结果 单四极杆质谱与高分辨率 TOF     </vt:lpstr>
      <vt:lpstr>结果 单四极杆与 TOF     </vt:lpstr>
      <vt:lpstr>结果 多电荷离子和解卷积  </vt:lpstr>
      <vt:lpstr>结果 多电荷离子和解卷积 — 示例 </vt:lpstr>
      <vt:lpstr>更多信息</vt:lpstr>
      <vt:lpstr>PowerPoint Presentation</vt:lpstr>
      <vt:lpstr>缩写词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教学工具: 质谱基本原理</dc:title>
  <dc:subject/>
  <dc:creator>Andrea Zenker</dc:creator>
  <cp:keywords>mass spectrometer, 质谱,electrospray, 电喷雾,chemical ionization, 化学电离,single quad, 单四极杆 (SQ),triple quad, 三重四极杆 (QQQ),time-of-flight, 飞行时间 (TOF),academia, 学术  </cp:keywords>
  <dc:description/>
  <cp:lastModifiedBy/>
  <cp:revision>1</cp:revision>
  <dcterms:created xsi:type="dcterms:W3CDTF">2014-10-11T16:49:00Z</dcterms:created>
  <dcterms:modified xsi:type="dcterms:W3CDTF">2016-07-14T11:11:00Z</dcterms:modified>
  <cp:category/>
  <cp:contentType>Slide Presentation</cp:contentType>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0x0101009F5C14F1CF5847C7BBBADA9A8637DEAB0149002A15A122D616C7439DA2EF8A36719334</vt:lpwstr>
  </property>
</Properties>
</file>