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Slides/notesSlide34.xml" ContentType="application/vnd.openxmlformats-officedocument.presentationml.notes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s/slide21.xml" ContentType="application/vnd.openxmlformats-officedocument.presentationml.slide+xml"/>
  <Override PartName="/ppt/slides/slide10.xml" ContentType="application/vnd.openxmlformats-officedocument.presentationml.slide+xml"/>
  <Override PartName="/ppt/notesSlides/notesSlide23.xml" ContentType="application/vnd.openxmlformats-officedocument.presentationml.notesSlide+xml"/>
  <Override PartName="/ppt/slideLayouts/slideLayout20.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notesSlides/notesSlide3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_xmlsignatures/sig1.xml" ContentType="application/vnd.openxmlformats-package.digital-signature-xmlsignature+xml"/>
  <Default Extension="png" ContentType="image/png"/>
  <Default Extension="bin" ContentType="application/vnd.openxmlformats-officedocument.oleObject"/>
  <Override PartName="/ppt/slides/slide19.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26.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presProps.xml" ContentType="application/vnd.openxmlformats-officedocument.presentationml.presProps+xml"/>
  <Default Extension="emf" ContentType="image/x-emf"/>
  <Override PartName="/ppt/slides/slide3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Slides/notesSlide28.xml" ContentType="application/vnd.openxmlformats-officedocument.presentationml.notesSlide+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21.xml" ContentType="application/vnd.openxmlformats-officedocument.presentationml.slideLayout+xml"/>
  <Default Extension="vml" ContentType="application/vnd.openxmlformats-officedocument.vmlDrawing"/>
  <Default Extension="sigs" ContentType="application/vnd.openxmlformats-package.digital-signature-origin"/>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customXml/itemProps3.xml" ContentType="application/vnd.openxmlformats-officedocument.customXmlProperties+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34.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Authors.xml" ContentType="application/vnd.openxmlformats-officedocument.presentationml.commentAuth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4.xml" ContentType="application/vnd.openxmlformats-officedocument.customXmlProperties+xml"/>
  <Override PartName="/ppt/slides/slide28.xml" ContentType="application/vnd.openxmlformats-officedocument.presentationml.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theme/theme4.xml" ContentType="application/vnd.openxmlformats-officedocument.theme+xml"/>
  <Override PartName="/ppt/slides/slide17.xml" ContentType="application/vnd.openxmlformats-officedocument.presentationml.slide+xml"/>
  <Override PartName="/ppt/slides/slide3.xml" ContentType="application/vnd.openxmlformats-officedocument.presentationml.slide+xml"/>
  <Override PartName="/ppt/notesSlides/notesSlide19.xml" ContentType="application/vnd.openxmlformats-officedocument.presentationml.notesSlide+xml"/>
  <Override PartName="/ppt/slideLayouts/slideLayout5.xml" ContentType="application/vnd.openxmlformats-officedocument.presentationml.slideLayout+xml"/>
  <Default Extension="jpeg" ContentType="image/jpeg"/>
  <Override PartName="/ppt/slides/slide35.xml" ContentType="application/vnd.openxmlformats-officedocument.presentationml.slide+xml"/>
  <Override PartName="/ppt/slides/slide24.xml" ContentType="application/vnd.openxmlformats-officedocument.presentationml.slide+xml"/>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notesSlides/notesSlide26.xml" ContentType="application/vnd.openxmlformats-officedocument.presentationml.notesSlid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20.xml" ContentType="application/vnd.openxmlformats-officedocument.presentationml.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4"/>
    <p:sldMasterId id="2147483680" r:id="rId5"/>
  </p:sldMasterIdLst>
  <p:notesMasterIdLst>
    <p:notesMasterId r:id="rId42"/>
  </p:notesMasterIdLst>
  <p:handoutMasterIdLst>
    <p:handoutMasterId r:id="rId43"/>
  </p:handoutMasterIdLst>
  <p:sldIdLst>
    <p:sldId id="318" r:id="rId6"/>
    <p:sldId id="319" r:id="rId7"/>
    <p:sldId id="303" r:id="rId8"/>
    <p:sldId id="309" r:id="rId9"/>
    <p:sldId id="300" r:id="rId10"/>
    <p:sldId id="265" r:id="rId11"/>
    <p:sldId id="320" r:id="rId12"/>
    <p:sldId id="268" r:id="rId13"/>
    <p:sldId id="269" r:id="rId14"/>
    <p:sldId id="270" r:id="rId15"/>
    <p:sldId id="306" r:id="rId16"/>
    <p:sldId id="273" r:id="rId17"/>
    <p:sldId id="274" r:id="rId18"/>
    <p:sldId id="279" r:id="rId19"/>
    <p:sldId id="275" r:id="rId20"/>
    <p:sldId id="272" r:id="rId21"/>
    <p:sldId id="276" r:id="rId22"/>
    <p:sldId id="277" r:id="rId23"/>
    <p:sldId id="278" r:id="rId24"/>
    <p:sldId id="313" r:id="rId25"/>
    <p:sldId id="312" r:id="rId26"/>
    <p:sldId id="282" r:id="rId27"/>
    <p:sldId id="284" r:id="rId28"/>
    <p:sldId id="285" r:id="rId29"/>
    <p:sldId id="317" r:id="rId30"/>
    <p:sldId id="287" r:id="rId31"/>
    <p:sldId id="288" r:id="rId32"/>
    <p:sldId id="289" r:id="rId33"/>
    <p:sldId id="293" r:id="rId34"/>
    <p:sldId id="294" r:id="rId35"/>
    <p:sldId id="296" r:id="rId36"/>
    <p:sldId id="297" r:id="rId37"/>
    <p:sldId id="299" r:id="rId38"/>
    <p:sldId id="305" r:id="rId39"/>
    <p:sldId id="311"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5D5"/>
    <a:srgbClr val="4D4D4D"/>
    <a:srgbClr val="D9D9D9"/>
    <a:srgbClr val="BDBDBD"/>
    <a:srgbClr val="F8F8F8"/>
    <a:srgbClr val="CDCDCD"/>
    <a:srgbClr val="B21811"/>
    <a:srgbClr val="FF9900"/>
    <a:srgbClr val="777777"/>
    <a:srgbClr val="7EA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6" autoAdjust="0"/>
    <p:restoredTop sz="90516" autoAdjust="0"/>
  </p:normalViewPr>
  <p:slideViewPr>
    <p:cSldViewPr snapToGrid="0">
      <p:cViewPr varScale="1">
        <p:scale>
          <a:sx n="86" d="100"/>
          <a:sy n="86" d="100"/>
        </p:scale>
        <p:origin x="264" y="6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showGuides="1">
      <p:cViewPr>
        <p:scale>
          <a:sx n="140" d="100"/>
          <a:sy n="140" d="100"/>
        </p:scale>
        <p:origin x="-864" y="115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6"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71500" y="229395"/>
            <a:ext cx="2647950" cy="458788"/>
          </a:xfrm>
          <a:prstGeom prst="rect">
            <a:avLst/>
          </a:prstGeom>
        </p:spPr>
        <p:txBody>
          <a:bodyPr vert="horz" lIns="0" tIns="0" rIns="0" bIns="91440" rtlCol="0"/>
          <a:lstStyle>
            <a:lvl1pPr algn="l">
              <a:defRPr sz="1200"/>
            </a:lvl1pPr>
          </a:lstStyle>
          <a:p>
            <a:r>
              <a:rPr lang="en-US"/>
              <a:t>Presentation Title</a:t>
            </a:r>
          </a:p>
        </p:txBody>
      </p:sp>
      <p:sp>
        <p:nvSpPr>
          <p:cNvPr id="3" name="Date Placeholder 2"/>
          <p:cNvSpPr>
            <a:spLocks noGrp="1"/>
          </p:cNvSpPr>
          <p:nvPr>
            <p:ph type="dt" sz="quarter" idx="1"/>
          </p:nvPr>
        </p:nvSpPr>
        <p:spPr>
          <a:xfrm>
            <a:off x="5551797" y="406404"/>
            <a:ext cx="762000" cy="159979"/>
          </a:xfrm>
          <a:prstGeom prst="rect">
            <a:avLst/>
          </a:prstGeom>
        </p:spPr>
        <p:txBody>
          <a:bodyPr vert="horz" lIns="0" tIns="0" rIns="0" bIns="0" rtlCol="0" anchor="t" anchorCtr="0"/>
          <a:lstStyle>
            <a:lvl1pPr algn="r">
              <a:defRPr sz="1200"/>
            </a:lvl1pPr>
          </a:lstStyle>
          <a:p>
            <a:fld id="{03988A20-EF06-4D4E-89A2-E3A1D129ED6E}" type="datetime1">
              <a:rPr lang="en-US" sz="800" smtClean="0"/>
              <a:pPr/>
              <a:t>7/14/2016</a:t>
            </a:fld>
            <a:endParaRPr lang="en-US" sz="800" dirty="0"/>
          </a:p>
        </p:txBody>
      </p:sp>
      <p:sp>
        <p:nvSpPr>
          <p:cNvPr id="4" name="Footer Placeholder 3"/>
          <p:cNvSpPr>
            <a:spLocks noGrp="1"/>
          </p:cNvSpPr>
          <p:nvPr>
            <p:ph type="ftr" sz="quarter" idx="2"/>
          </p:nvPr>
        </p:nvSpPr>
        <p:spPr>
          <a:xfrm>
            <a:off x="3630305" y="581461"/>
            <a:ext cx="2683492" cy="160528"/>
          </a:xfrm>
          <a:prstGeom prst="rect">
            <a:avLst/>
          </a:prstGeom>
        </p:spPr>
        <p:txBody>
          <a:bodyPr vert="horz" lIns="0" tIns="0" rIns="0" bIns="0" rtlCol="0" anchor="t" anchorCtr="0"/>
          <a:lstStyle>
            <a:lvl1pPr algn="l">
              <a:defRPr sz="1200"/>
            </a:lvl1pPr>
          </a:lstStyle>
          <a:p>
            <a:pPr algn="r"/>
            <a:r>
              <a:rPr lang="en-US" sz="800" dirty="0"/>
              <a:t>Confidentiality Label</a:t>
            </a:r>
          </a:p>
        </p:txBody>
      </p:sp>
      <p:sp>
        <p:nvSpPr>
          <p:cNvPr id="5" name="Slide Number Placeholder 4"/>
          <p:cNvSpPr>
            <a:spLocks noGrp="1"/>
          </p:cNvSpPr>
          <p:nvPr>
            <p:ph type="sldNum" sz="quarter" idx="3"/>
          </p:nvPr>
        </p:nvSpPr>
        <p:spPr>
          <a:xfrm>
            <a:off x="5551797" y="229394"/>
            <a:ext cx="762000" cy="161930"/>
          </a:xfrm>
          <a:prstGeom prst="rect">
            <a:avLst/>
          </a:prstGeom>
        </p:spPr>
        <p:txBody>
          <a:bodyPr vert="horz" lIns="0" tIns="0" rIns="0" bIns="0" rtlCol="0" anchor="t" anchorCtr="0"/>
          <a:lstStyle>
            <a:lvl1pPr algn="r">
              <a:defRPr sz="1200"/>
            </a:lvl1pPr>
          </a:lstStyle>
          <a:p>
            <a:fld id="{63D7F7B9-5276-48BD-8702-84F780AA6454}" type="slidenum">
              <a:rPr lang="en-US" sz="800" smtClean="0"/>
              <a:pPr/>
              <a:t>‹#›</a:t>
            </a:fld>
            <a:endParaRPr lang="en-US" sz="8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8641023"/>
            <a:ext cx="2268000" cy="438968"/>
          </a:xfrm>
          <a:prstGeom prst="rect">
            <a:avLst/>
          </a:prstGeom>
        </p:spPr>
      </p:pic>
    </p:spTree>
    <p:extLst>
      <p:ext uri="{BB962C8B-B14F-4D97-AF65-F5344CB8AC3E}">
        <p14:creationId xmlns:p14="http://schemas.microsoft.com/office/powerpoint/2010/main" val="4571947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1" y="457200"/>
            <a:ext cx="3534508" cy="388452"/>
          </a:xfrm>
          <a:prstGeom prst="rect">
            <a:avLst/>
          </a:prstGeom>
        </p:spPr>
        <p:txBody>
          <a:bodyPr vert="horz" lIns="0" tIns="0" rIns="0" bIns="45720" rtlCol="0" anchor="t" anchorCtr="0"/>
          <a:lstStyle>
            <a:lvl1pPr algn="l">
              <a:defRPr sz="1200"/>
            </a:lvl1pPr>
          </a:lstStyle>
          <a:p>
            <a:r>
              <a:rPr lang="en-US"/>
              <a:t>Presentation Title</a:t>
            </a:r>
            <a:endParaRPr lang="en-US" dirty="0"/>
          </a:p>
        </p:txBody>
      </p:sp>
      <p:sp>
        <p:nvSpPr>
          <p:cNvPr id="4" name="Slide Image Placeholder 3"/>
          <p:cNvSpPr>
            <a:spLocks noGrp="1" noRot="1" noChangeAspect="1"/>
          </p:cNvSpPr>
          <p:nvPr>
            <p:ph type="sldImg" idx="2"/>
          </p:nvPr>
        </p:nvSpPr>
        <p:spPr>
          <a:xfrm>
            <a:off x="457200" y="931863"/>
            <a:ext cx="2973388" cy="2230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1" y="3248635"/>
            <a:ext cx="5978769" cy="486392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p:cNvSpPr>
            <a:spLocks noGrp="1"/>
          </p:cNvSpPr>
          <p:nvPr>
            <p:ph type="dt" idx="1"/>
          </p:nvPr>
        </p:nvSpPr>
        <p:spPr>
          <a:xfrm>
            <a:off x="5698541" y="606409"/>
            <a:ext cx="737428" cy="133066"/>
          </a:xfrm>
          <a:prstGeom prst="rect">
            <a:avLst/>
          </a:prstGeom>
        </p:spPr>
        <p:txBody>
          <a:bodyPr vert="horz" lIns="0" tIns="0" rIns="0" bIns="0" rtlCol="0" anchor="t" anchorCtr="0"/>
          <a:lstStyle>
            <a:lvl1pPr algn="r">
              <a:defRPr sz="800"/>
            </a:lvl1pPr>
          </a:lstStyle>
          <a:p>
            <a:fld id="{74F2F392-6618-4FB2-BB41-91534959C136}" type="datetime1">
              <a:rPr lang="en-US" smtClean="0"/>
              <a:pPr/>
              <a:t>7/14/2016</a:t>
            </a:fld>
            <a:endParaRPr lang="en-US"/>
          </a:p>
        </p:txBody>
      </p:sp>
      <p:sp>
        <p:nvSpPr>
          <p:cNvPr id="9" name="Footer Placeholder 5"/>
          <p:cNvSpPr>
            <a:spLocks noGrp="1"/>
          </p:cNvSpPr>
          <p:nvPr>
            <p:ph type="ftr" sz="quarter" idx="4"/>
          </p:nvPr>
        </p:nvSpPr>
        <p:spPr>
          <a:xfrm>
            <a:off x="4421335" y="754676"/>
            <a:ext cx="2014634" cy="142266"/>
          </a:xfrm>
          <a:prstGeom prst="rect">
            <a:avLst/>
          </a:prstGeom>
        </p:spPr>
        <p:txBody>
          <a:bodyPr vert="horz" lIns="0" tIns="0" rIns="0" bIns="0" rtlCol="0" anchor="t" anchorCtr="0"/>
          <a:lstStyle>
            <a:lvl1pPr algn="r">
              <a:defRPr sz="800"/>
            </a:lvl1pPr>
          </a:lstStyle>
          <a:p>
            <a:r>
              <a:rPr lang="en-US"/>
              <a:t>Confidentiality Label</a:t>
            </a:r>
          </a:p>
        </p:txBody>
      </p:sp>
      <p:sp>
        <p:nvSpPr>
          <p:cNvPr id="10" name="Slide Number Placeholder 6"/>
          <p:cNvSpPr>
            <a:spLocks noGrp="1"/>
          </p:cNvSpPr>
          <p:nvPr>
            <p:ph type="sldNum" sz="quarter" idx="5"/>
          </p:nvPr>
        </p:nvSpPr>
        <p:spPr>
          <a:xfrm>
            <a:off x="5929851" y="457200"/>
            <a:ext cx="506119" cy="129408"/>
          </a:xfrm>
          <a:prstGeom prst="rect">
            <a:avLst/>
          </a:prstGeom>
        </p:spPr>
        <p:txBody>
          <a:bodyPr vert="horz" lIns="0" tIns="0" rIns="0" bIns="0" rtlCol="0" anchor="t" anchorCtr="0"/>
          <a:lstStyle>
            <a:lvl1pPr algn="r">
              <a:defRPr sz="800"/>
            </a:lvl1pPr>
          </a:lstStyle>
          <a:p>
            <a:fld id="{57788AFD-C26B-478C-B2D8-3A933D69C95F}" type="slidenum">
              <a:rPr lang="en-US" smtClean="0"/>
              <a:pPr/>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367" y="8645185"/>
            <a:ext cx="2268000" cy="438968"/>
          </a:xfrm>
          <a:prstGeom prst="rect">
            <a:avLst/>
          </a:prstGeom>
        </p:spPr>
      </p:pic>
    </p:spTree>
    <p:extLst>
      <p:ext uri="{BB962C8B-B14F-4D97-AF65-F5344CB8AC3E}">
        <p14:creationId xmlns:p14="http://schemas.microsoft.com/office/powerpoint/2010/main" val="16768512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1</a:t>
            </a:fld>
            <a:endParaRPr lang="en-US"/>
          </a:p>
        </p:txBody>
      </p:sp>
    </p:spTree>
    <p:extLst>
      <p:ext uri="{BB962C8B-B14F-4D97-AF65-F5344CB8AC3E}">
        <p14:creationId xmlns:p14="http://schemas.microsoft.com/office/powerpoint/2010/main" val="372589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10</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44605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11</a:t>
            </a:fld>
            <a:endParaRPr lang="en-US"/>
          </a:p>
        </p:txBody>
      </p:sp>
    </p:spTree>
    <p:extLst>
      <p:ext uri="{BB962C8B-B14F-4D97-AF65-F5344CB8AC3E}">
        <p14:creationId xmlns:p14="http://schemas.microsoft.com/office/powerpoint/2010/main" val="386098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12</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381510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13</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342076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14</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40899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15</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359482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16</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88106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17</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20771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18</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217828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19</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414187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a:t>
            </a:fld>
            <a:endParaRPr lang="en-US"/>
          </a:p>
        </p:txBody>
      </p:sp>
    </p:spTree>
    <p:extLst>
      <p:ext uri="{BB962C8B-B14F-4D97-AF65-F5344CB8AC3E}">
        <p14:creationId xmlns:p14="http://schemas.microsoft.com/office/powerpoint/2010/main" val="3799492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20</a:t>
            </a:fld>
            <a:endParaRPr lang="en-US"/>
          </a:p>
        </p:txBody>
      </p:sp>
    </p:spTree>
    <p:extLst>
      <p:ext uri="{BB962C8B-B14F-4D97-AF65-F5344CB8AC3E}">
        <p14:creationId xmlns:p14="http://schemas.microsoft.com/office/powerpoint/2010/main" val="4045887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21</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427632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22</a:t>
            </a:fld>
            <a:endParaRPr lang="en-US"/>
          </a:p>
        </p:txBody>
      </p:sp>
    </p:spTree>
    <p:extLst>
      <p:ext uri="{BB962C8B-B14F-4D97-AF65-F5344CB8AC3E}">
        <p14:creationId xmlns:p14="http://schemas.microsoft.com/office/powerpoint/2010/main" val="2742952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23</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72033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24</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73671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25</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78787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26</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21319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27</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910374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altLang="zh-CN" sz="800" b="0" i="0">
                <a:solidFill>
                  <a:schemeClr val="tx1"/>
                </a:solidFill>
                <a:latin typeface="Arial"/>
                <a:ea typeface="+mn-ea"/>
                <a:cs typeface="+mn-cs"/>
              </a:rPr>
              <a:t>28</a:t>
            </a:fld>
            <a:endParaRPr lang="en-US"/>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421047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29</a:t>
            </a:fld>
            <a:endParaRPr lang="en-US"/>
          </a:p>
        </p:txBody>
      </p:sp>
    </p:spTree>
    <p:extLst>
      <p:ext uri="{BB962C8B-B14F-4D97-AF65-F5344CB8AC3E}">
        <p14:creationId xmlns:p14="http://schemas.microsoft.com/office/powerpoint/2010/main" val="404021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a:t>
            </a:fld>
            <a:endParaRPr lang="en-US"/>
          </a:p>
        </p:txBody>
      </p:sp>
    </p:spTree>
    <p:extLst>
      <p:ext uri="{BB962C8B-B14F-4D97-AF65-F5344CB8AC3E}">
        <p14:creationId xmlns:p14="http://schemas.microsoft.com/office/powerpoint/2010/main" val="121528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30</a:t>
            </a:fld>
            <a:endParaRPr lang="en-US"/>
          </a:p>
        </p:txBody>
      </p:sp>
    </p:spTree>
    <p:extLst>
      <p:ext uri="{BB962C8B-B14F-4D97-AF65-F5344CB8AC3E}">
        <p14:creationId xmlns:p14="http://schemas.microsoft.com/office/powerpoint/2010/main" val="3028780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31</a:t>
            </a:fld>
            <a:endParaRPr lang="en-US"/>
          </a:p>
        </p:txBody>
      </p:sp>
    </p:spTree>
    <p:extLst>
      <p:ext uri="{BB962C8B-B14F-4D97-AF65-F5344CB8AC3E}">
        <p14:creationId xmlns:p14="http://schemas.microsoft.com/office/powerpoint/2010/main" val="2332079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32</a:t>
            </a:fld>
            <a:endParaRPr lang="en-US"/>
          </a:p>
        </p:txBody>
      </p:sp>
    </p:spTree>
    <p:extLst>
      <p:ext uri="{BB962C8B-B14F-4D97-AF65-F5344CB8AC3E}">
        <p14:creationId xmlns:p14="http://schemas.microsoft.com/office/powerpoint/2010/main" val="103007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algn="r" defTabSz="914400">
              <a:buNone/>
            </a:pPr>
            <a:fld id="{97444C98-F6C2-4EBF-BDDF-C00326232B7C}" type="slidenum">
              <a:rPr lang="zh-CN" altLang="en-US" sz="800" b="0" i="0">
                <a:solidFill>
                  <a:schemeClr val="tx1"/>
                </a:solidFill>
                <a:latin typeface="Arial"/>
                <a:ea typeface="+mn-ea"/>
                <a:cs typeface="+mn-cs"/>
              </a:rPr>
              <a:t>33</a:t>
            </a:fld>
            <a:endParaRPr lang="en-US" altLang="ja-JP"/>
          </a:p>
        </p:txBody>
      </p:sp>
      <p:sp>
        <p:nvSpPr>
          <p:cNvPr id="88067" name="Rectangle 2"/>
          <p:cNvSpPr>
            <a:spLocks noGrp="1" noRot="1" noChangeAspect="1" noChangeArrowheads="1" noTextEdit="1"/>
          </p:cNvSpPr>
          <p:nvPr>
            <p:ph type="sldImg"/>
          </p:nvPr>
        </p:nvSpPr>
        <p:spPr>
          <a:xfrm>
            <a:off x="457200" y="931863"/>
            <a:ext cx="2973388" cy="2230437"/>
          </a:xfrm>
          <a:ln/>
        </p:spPr>
      </p:sp>
      <p:sp>
        <p:nvSpPr>
          <p:cNvPr id="88068" name="Rectangle 3"/>
          <p:cNvSpPr>
            <a:spLocks noGrp="1" noChangeArrowheads="1"/>
          </p:cNvSpPr>
          <p:nvPr>
            <p:ph type="body" idx="1"/>
          </p:nvPr>
        </p:nvSpPr>
        <p:spPr>
          <a:noFill/>
          <a:ln/>
        </p:spPr>
        <p:txBody>
          <a:bodyPr/>
          <a:lstStyle/>
          <a:p>
            <a:pPr eaLnBrk="1" hangingPunct="1"/>
            <a:endParaRPr lang="en-US" noProof="0" dirty="0"/>
          </a:p>
        </p:txBody>
      </p:sp>
    </p:spTree>
    <p:extLst>
      <p:ext uri="{BB962C8B-B14F-4D97-AF65-F5344CB8AC3E}">
        <p14:creationId xmlns:p14="http://schemas.microsoft.com/office/powerpoint/2010/main" val="614896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34</a:t>
            </a:fld>
            <a:endParaRPr lang="en-US"/>
          </a:p>
        </p:txBody>
      </p:sp>
    </p:spTree>
    <p:extLst>
      <p:ext uri="{BB962C8B-B14F-4D97-AF65-F5344CB8AC3E}">
        <p14:creationId xmlns:p14="http://schemas.microsoft.com/office/powerpoint/2010/main" val="3375641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35</a:t>
            </a:fld>
            <a:endParaRPr lang="en-US"/>
          </a:p>
        </p:txBody>
      </p:sp>
    </p:spTree>
    <p:extLst>
      <p:ext uri="{BB962C8B-B14F-4D97-AF65-F5344CB8AC3E}">
        <p14:creationId xmlns:p14="http://schemas.microsoft.com/office/powerpoint/2010/main" val="3441465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36</a:t>
            </a:fld>
            <a:endParaRPr lang="en-US"/>
          </a:p>
        </p:txBody>
      </p:sp>
    </p:spTree>
    <p:extLst>
      <p:ext uri="{BB962C8B-B14F-4D97-AF65-F5344CB8AC3E}">
        <p14:creationId xmlns:p14="http://schemas.microsoft.com/office/powerpoint/2010/main" val="169749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zh-CN" sz="1200" b="0" i="0">
                <a:solidFill>
                  <a:prstClr val="black"/>
                </a:solidFill>
                <a:latin typeface="Arial"/>
                <a:ea typeface="+mn-ea"/>
                <a:cs typeface="+mn-cs"/>
              </a:rPr>
              <a:t>演示文稿标题</a:t>
            </a:r>
            <a:endParaRPr lang="en-US" dirty="0">
              <a:solidFill>
                <a:prstClr val="black"/>
              </a:solidFill>
            </a:endParaRPr>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prstClr val="black"/>
                </a:solidFill>
                <a:latin typeface="Arial"/>
                <a:ea typeface="+mn-ea"/>
                <a:cs typeface="+mn-cs"/>
              </a:rPr>
              <a:t>7/14/2016</a:t>
            </a:fld>
            <a:endParaRPr lang="en-US">
              <a:solidFill>
                <a:prstClr val="black"/>
              </a:solidFill>
            </a:endParaRPr>
          </a:p>
        </p:txBody>
      </p:sp>
      <p:sp>
        <p:nvSpPr>
          <p:cNvPr id="6" name="Footer Placeholder 5"/>
          <p:cNvSpPr>
            <a:spLocks noGrp="1"/>
          </p:cNvSpPr>
          <p:nvPr>
            <p:ph type="ftr" sz="quarter" idx="12"/>
          </p:nvPr>
        </p:nvSpPr>
        <p:spPr/>
        <p:txBody>
          <a:bodyPr/>
          <a:lstStyle/>
          <a:p>
            <a:pPr algn="r" defTabSz="914400">
              <a:buNone/>
            </a:pPr>
            <a:r>
              <a:rPr lang="zh-CN" sz="800" b="0" i="0">
                <a:solidFill>
                  <a:prstClr val="black"/>
                </a:solidFill>
                <a:latin typeface="Arial"/>
                <a:ea typeface="+mn-ea"/>
                <a:cs typeface="+mn-cs"/>
              </a:rPr>
              <a:t>安捷伦内部材料</a:t>
            </a:r>
            <a:endParaRPr lang="en-US">
              <a:solidFill>
                <a:prstClr val="black"/>
              </a:solidFill>
            </a:endParaRP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prstClr val="black"/>
                </a:solidFill>
                <a:latin typeface="Arial"/>
                <a:ea typeface="+mn-ea"/>
                <a:cs typeface="+mn-cs"/>
              </a:rPr>
              <a:t>4</a:t>
            </a:fld>
            <a:endParaRPr lang="en-US">
              <a:solidFill>
                <a:prstClr val="black"/>
              </a:solidFill>
            </a:endParaRPr>
          </a:p>
        </p:txBody>
      </p:sp>
    </p:spTree>
    <p:extLst>
      <p:ext uri="{BB962C8B-B14F-4D97-AF65-F5344CB8AC3E}">
        <p14:creationId xmlns:p14="http://schemas.microsoft.com/office/powerpoint/2010/main" val="3811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5</a:t>
            </a:fld>
            <a:endParaRPr lang="en-US"/>
          </a:p>
        </p:txBody>
      </p:sp>
    </p:spTree>
    <p:extLst>
      <p:ext uri="{BB962C8B-B14F-4D97-AF65-F5344CB8AC3E}">
        <p14:creationId xmlns:p14="http://schemas.microsoft.com/office/powerpoint/2010/main" val="252211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zh-CN" sz="1200" b="0" i="0">
                <a:solidFill>
                  <a:srgbClr val="000000"/>
                </a:solidFill>
                <a:latin typeface="Arial"/>
                <a:ea typeface="+mn-ea"/>
                <a:cs typeface="+mn-cs"/>
              </a:rPr>
              <a:t>上图展示了保留时间变化对分离度的影响，</a:t>
            </a:r>
          </a:p>
          <a:p>
            <a:pPr marL="0" algn="l" defTabSz="914400">
              <a:buNone/>
            </a:pPr>
            <a:r>
              <a:rPr lang="zh-CN" sz="1200" b="0" i="0">
                <a:solidFill>
                  <a:srgbClr val="000000"/>
                </a:solidFill>
                <a:latin typeface="Arial"/>
                <a:ea typeface="+mn-ea"/>
                <a:cs typeface="+mn-cs"/>
              </a:rPr>
              <a:t>下图展示了峰宽变化对分离度的影响。</a:t>
            </a:r>
            <a:endParaRPr lang="en-US" dirty="0"/>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6</a:t>
            </a:fld>
            <a:endParaRPr lang="en-US"/>
          </a:p>
        </p:txBody>
      </p:sp>
    </p:spTree>
    <p:extLst>
      <p:ext uri="{BB962C8B-B14F-4D97-AF65-F5344CB8AC3E}">
        <p14:creationId xmlns:p14="http://schemas.microsoft.com/office/powerpoint/2010/main" val="280237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7</a:t>
            </a:fld>
            <a:endParaRPr lang="en-US"/>
          </a:p>
        </p:txBody>
      </p:sp>
    </p:spTree>
    <p:extLst>
      <p:ext uri="{BB962C8B-B14F-4D97-AF65-F5344CB8AC3E}">
        <p14:creationId xmlns:p14="http://schemas.microsoft.com/office/powerpoint/2010/main" val="426348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8</a:t>
            </a:fld>
            <a:endParaRPr lang="en-US"/>
          </a:p>
        </p:txBody>
      </p:sp>
    </p:spTree>
    <p:extLst>
      <p:ext uri="{BB962C8B-B14F-4D97-AF65-F5344CB8AC3E}">
        <p14:creationId xmlns:p14="http://schemas.microsoft.com/office/powerpoint/2010/main" val="47074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7/14/2016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9</a:t>
            </a:fld>
            <a:endParaRPr lang="en-US"/>
          </a:p>
        </p:txBody>
      </p:sp>
    </p:spTree>
    <p:extLst>
      <p:ext uri="{BB962C8B-B14F-4D97-AF65-F5344CB8AC3E}">
        <p14:creationId xmlns:p14="http://schemas.microsoft.com/office/powerpoint/2010/main" val="35099522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2014 </a:t>
            </a:r>
            <a:r>
              <a:rPr lang="zh-CN" altLang="en-US" sz="600" kern="1200" dirty="0">
                <a:solidFill>
                  <a:srgbClr val="BFE0F4"/>
                </a:solidFill>
                <a:latin typeface="+mn-lt"/>
                <a:ea typeface="+mn-ea"/>
                <a:cs typeface="Arial" panose="020B0604020202020204" pitchFamily="34" charset="0"/>
              </a:rPr>
              <a:t>年 </a:t>
            </a:r>
            <a:r>
              <a:rPr lang="en-US" altLang="zh-CN" sz="600" kern="1200" dirty="0">
                <a:solidFill>
                  <a:srgbClr val="BFE0F4"/>
                </a:solidFill>
                <a:latin typeface="+mn-lt"/>
                <a:ea typeface="+mn-ea"/>
                <a:cs typeface="Arial" panose="020B0604020202020204" pitchFamily="34" charset="0"/>
              </a:rPr>
              <a:t>12 </a:t>
            </a:r>
            <a:r>
              <a:rPr lang="zh-CN" altLang="en-US" sz="600" kern="1200" dirty="0">
                <a:solidFill>
                  <a:srgbClr val="BFE0F4"/>
                </a:solidFill>
                <a:latin typeface="+mn-lt"/>
                <a:ea typeface="+mn-ea"/>
                <a:cs typeface="Arial" panose="020B0604020202020204" pitchFamily="34" charset="0"/>
              </a:rPr>
              <a:t>月 </a:t>
            </a:r>
            <a:r>
              <a:rPr lang="en-US" altLang="zh-CN" sz="600" kern="1200" dirty="0">
                <a:solidFill>
                  <a:srgbClr val="BFE0F4"/>
                </a:solidFill>
                <a:latin typeface="+mn-lt"/>
                <a:ea typeface="+mn-ea"/>
                <a:cs typeface="Arial" panose="020B0604020202020204" pitchFamily="34" charset="0"/>
              </a:rPr>
              <a:t>4 </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marL="0" algn="l" defTabSz="914400" rtl="0" eaLnBrk="1" latinLnBrk="0" hangingPunct="1">
              <a:buNone/>
            </a:pPr>
            <a:r>
              <a:rPr lang="en-US" sz="600" kern="1200" dirty="0">
                <a:solidFill>
                  <a:srgbClr val="BFE0F4"/>
                </a:solidFill>
                <a:effectLst/>
                <a:latin typeface="+mn-lt"/>
                <a:ea typeface="+mn-ea"/>
                <a:cs typeface="Arial" panose="020B0604020202020204" pitchFamily="34" charset="0"/>
              </a:rPr>
              <a:t>© Agilent Technologies, Inc. 2016</a:t>
            </a:r>
            <a:endParaRPr lang="en-US" altLang="zh-CN"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altLang="zh-CN" b="0" i="0"/>
              <a:t>‹#›</a:t>
            </a:fld>
            <a:endParaRPr lang="en-US" dirty="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lvl="0">
              <a:lnSpc>
                <a:spcPct val="90000"/>
              </a:lnSpc>
              <a:spcBef>
                <a:spcPct val="0"/>
              </a:spcBef>
            </a:pP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lang="zh-CN" sz="3200" b="1" i="0">
                <a:solidFill>
                  <a:schemeClr val="tx1"/>
                </a:solidFill>
                <a:latin typeface="Arial"/>
                <a:ea typeface="+mn-ea"/>
                <a:cs typeface="+mn-cs"/>
              </a:rPr>
              <a:t> </a:t>
            </a:r>
            <a:endParaRPr lang="en-US" sz="900" dirty="0">
              <a:latin typeface="Arial Narrow"/>
              <a:cs typeface="Arial Narrow"/>
            </a:endParaRP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35627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3852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pPr/>
              <a:t>July 14, 2016</a:t>
            </a:fld>
            <a:endParaRPr lang="en-US"/>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t>Confidentiality Label</a:t>
            </a:r>
            <a:endParaRPr lang="en-US" dirty="0"/>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pPr/>
              <a:t>‹#›</a:t>
            </a:fld>
            <a:endParaRPr lang="en-US"/>
          </a:p>
        </p:txBody>
      </p:sp>
    </p:spTree>
    <p:extLst>
      <p:ext uri="{BB962C8B-B14F-4D97-AF65-F5344CB8AC3E}">
        <p14:creationId xmlns:p14="http://schemas.microsoft.com/office/powerpoint/2010/main" val="25754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69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2014 </a:t>
            </a:r>
            <a:r>
              <a:rPr lang="zh-CN" altLang="en-US" sz="600" kern="1200" dirty="0">
                <a:solidFill>
                  <a:srgbClr val="BFE0F4"/>
                </a:solidFill>
                <a:latin typeface="+mn-lt"/>
                <a:ea typeface="+mn-ea"/>
                <a:cs typeface="Arial" panose="020B0604020202020204" pitchFamily="34" charset="0"/>
              </a:rPr>
              <a:t>年 </a:t>
            </a:r>
            <a:r>
              <a:rPr lang="en-US" altLang="zh-CN" sz="600" kern="1200" dirty="0">
                <a:solidFill>
                  <a:srgbClr val="BFE0F4"/>
                </a:solidFill>
                <a:latin typeface="+mn-lt"/>
                <a:ea typeface="+mn-ea"/>
                <a:cs typeface="Arial" panose="020B0604020202020204" pitchFamily="34" charset="0"/>
              </a:rPr>
              <a:t>12 </a:t>
            </a:r>
            <a:r>
              <a:rPr lang="zh-CN" altLang="en-US" sz="600" kern="1200" dirty="0">
                <a:solidFill>
                  <a:srgbClr val="BFE0F4"/>
                </a:solidFill>
                <a:latin typeface="+mn-lt"/>
                <a:ea typeface="+mn-ea"/>
                <a:cs typeface="Arial" panose="020B0604020202020204" pitchFamily="34" charset="0"/>
              </a:rPr>
              <a:t>月 </a:t>
            </a:r>
            <a:r>
              <a:rPr lang="en-US" altLang="zh-CN" sz="600" kern="1200" dirty="0">
                <a:solidFill>
                  <a:srgbClr val="BFE0F4"/>
                </a:solidFill>
                <a:latin typeface="+mn-lt"/>
                <a:ea typeface="+mn-ea"/>
                <a:cs typeface="Arial" panose="020B0604020202020204" pitchFamily="34" charset="0"/>
              </a:rPr>
              <a:t>4 </a:t>
            </a:r>
            <a:r>
              <a:rPr lang="zh-CN" altLang="en-US" sz="600" kern="1200" dirty="0">
                <a:solidFill>
                  <a:srgbClr val="BFE0F4"/>
                </a:solidFill>
                <a:latin typeface="+mn-lt"/>
                <a:ea typeface="+mn-ea"/>
                <a:cs typeface="Arial" panose="020B0604020202020204" pitchFamily="34" charset="0"/>
              </a:rPr>
              <a:t>日</a:t>
            </a:r>
            <a:endParaRPr lang="en-US" altLang="zh-CN" sz="600" kern="1200" dirty="0">
              <a:solidFill>
                <a:srgbClr val="BFE0F4"/>
              </a:solidFill>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altLang="zh-CN" b="0" i="0"/>
              <a:t>‹#›</a:t>
            </a:fld>
            <a:endParaRPr lang="en-US" dirty="0"/>
          </a:p>
        </p:txBody>
      </p:sp>
    </p:spTree>
    <p:extLst>
      <p:ext uri="{BB962C8B-B14F-4D97-AF65-F5344CB8AC3E}">
        <p14:creationId xmlns:p14="http://schemas.microsoft.com/office/powerpoint/2010/main" val="167331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endParaRPr dirty="0"/>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dirty="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ea typeface="+mj-ea"/>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endParaRPr sz="900" dirty="0">
              <a:solidFill>
                <a:srgbClr val="FFFFFF"/>
              </a:solidFill>
              <a:latin typeface="Arial Narrow"/>
              <a:cs typeface="Arial Narrow"/>
            </a:endParaRP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370922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endParaRPr dirty="0"/>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dirty="0"/>
          </a:p>
        </p:txBody>
      </p:sp>
    </p:spTree>
    <p:extLst>
      <p:ext uri="{BB962C8B-B14F-4D97-AF65-F5344CB8AC3E}">
        <p14:creationId xmlns:p14="http://schemas.microsoft.com/office/powerpoint/2010/main" val="86354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60647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820315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71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8469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2014 </a:t>
            </a:r>
            <a:r>
              <a:rPr lang="zh-CN" altLang="en-US" sz="600" kern="1200" dirty="0">
                <a:solidFill>
                  <a:srgbClr val="BFE0F4"/>
                </a:solidFill>
                <a:latin typeface="+mn-lt"/>
                <a:ea typeface="+mn-ea"/>
                <a:cs typeface="Arial" panose="020B0604020202020204" pitchFamily="34" charset="0"/>
              </a:rPr>
              <a:t>年 </a:t>
            </a:r>
            <a:r>
              <a:rPr lang="en-US" altLang="zh-CN" sz="600" kern="1200" dirty="0">
                <a:solidFill>
                  <a:srgbClr val="BFE0F4"/>
                </a:solidFill>
                <a:latin typeface="+mn-lt"/>
                <a:ea typeface="+mn-ea"/>
                <a:cs typeface="Arial" panose="020B0604020202020204" pitchFamily="34" charset="0"/>
              </a:rPr>
              <a:t>12 </a:t>
            </a:r>
            <a:r>
              <a:rPr lang="zh-CN" altLang="en-US" sz="600" kern="1200" dirty="0">
                <a:solidFill>
                  <a:srgbClr val="BFE0F4"/>
                </a:solidFill>
                <a:latin typeface="+mn-lt"/>
                <a:ea typeface="+mn-ea"/>
                <a:cs typeface="Arial" panose="020B0604020202020204" pitchFamily="34" charset="0"/>
              </a:rPr>
              <a:t>月 </a:t>
            </a:r>
            <a:r>
              <a:rPr lang="en-US" altLang="zh-CN" sz="600" kern="1200" dirty="0">
                <a:solidFill>
                  <a:srgbClr val="BFE0F4"/>
                </a:solidFill>
                <a:latin typeface="+mn-lt"/>
                <a:ea typeface="+mn-ea"/>
                <a:cs typeface="Arial" panose="020B0604020202020204" pitchFamily="34" charset="0"/>
              </a:rPr>
              <a:t>4 </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marL="0" algn="l" defTabSz="914400" rtl="0" eaLnBrk="1" latinLnBrk="0" hangingPunct="1">
              <a:buNone/>
            </a:pPr>
            <a:r>
              <a:rPr lang="en-US" sz="600" kern="1200" dirty="0">
                <a:solidFill>
                  <a:srgbClr val="BFE0F4"/>
                </a:solidFill>
                <a:effectLst/>
                <a:latin typeface="+mn-lt"/>
                <a:ea typeface="+mn-ea"/>
                <a:cs typeface="Arial" panose="020B0604020202020204" pitchFamily="34" charset="0"/>
              </a:rPr>
              <a:t>© Agilent Technologies, Inc. 2016</a:t>
            </a:r>
            <a:endParaRPr lang="en-US" altLang="zh-CN"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altLang="zh-CN" b="0" i="0"/>
              <a:t>‹#›</a:t>
            </a:fld>
            <a:endParaRPr lang="en-US" dirty="0"/>
          </a:p>
        </p:txBody>
      </p:sp>
    </p:spTree>
    <p:extLst>
      <p:ext uri="{BB962C8B-B14F-4D97-AF65-F5344CB8AC3E}">
        <p14:creationId xmlns:p14="http://schemas.microsoft.com/office/powerpoint/2010/main" val="356277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013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426773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41917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348974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solidFill>
                  <a:srgbClr val="4D4D4D"/>
                </a:solidFill>
              </a:rPr>
              <a:pPr/>
              <a:t>July 14, 2016</a:t>
            </a:fld>
            <a:endParaRPr lang="en-US">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solidFill>
                  <a:srgbClr val="4D4D4D"/>
                </a:solidFill>
              </a:rPr>
              <a:t>Confidentiality Label</a:t>
            </a:r>
            <a:endParaRPr lang="en-US" dirty="0">
              <a:solidFill>
                <a:srgbClr val="4D4D4D"/>
              </a:solidFill>
            </a:endParaRP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solidFill>
                  <a:srgbClr val="4D4D4D"/>
                </a:solidFill>
              </a:rPr>
              <a:pPr/>
              <a:t>‹#›</a:t>
            </a:fld>
            <a:endParaRPr lang="en-US">
              <a:solidFill>
                <a:srgbClr val="4D4D4D"/>
              </a:solidFill>
            </a:endParaRPr>
          </a:p>
        </p:txBody>
      </p:sp>
    </p:spTree>
    <p:extLst>
      <p:ext uri="{BB962C8B-B14F-4D97-AF65-F5344CB8AC3E}">
        <p14:creationId xmlns:p14="http://schemas.microsoft.com/office/powerpoint/2010/main" val="2052744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4112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endParaRPr dirty="0"/>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dirty="0"/>
          </a:p>
        </p:txBody>
      </p:sp>
    </p:spTree>
    <p:extLst>
      <p:ext uri="{BB962C8B-B14F-4D97-AF65-F5344CB8AC3E}">
        <p14:creationId xmlns:p14="http://schemas.microsoft.com/office/powerpoint/2010/main" val="14925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33725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412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61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91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0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9811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6648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5"/>
          <a:stretch>
            <a:fillRect/>
          </a:stretch>
        </p:blipFill>
        <p:spPr>
          <a:xfrm>
            <a:off x="0" y="-1"/>
            <a:ext cx="9162288" cy="226852"/>
          </a:xfrm>
          <a:prstGeom prst="rect">
            <a:avLst/>
          </a:prstGeom>
        </p:spPr>
      </p:pic>
      <p:pic>
        <p:nvPicPr>
          <p:cNvPr id="19" name="Picture 1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7">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8"/>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2014 </a:t>
            </a:r>
            <a:r>
              <a:rPr lang="zh-CN" altLang="en-US" sz="600" kern="1200" dirty="0">
                <a:solidFill>
                  <a:srgbClr val="BFE0F4"/>
                </a:solidFill>
                <a:latin typeface="+mn-lt"/>
                <a:ea typeface="+mn-ea"/>
                <a:cs typeface="Arial" panose="020B0604020202020204" pitchFamily="34" charset="0"/>
              </a:rPr>
              <a:t>年 </a:t>
            </a:r>
            <a:r>
              <a:rPr lang="en-US" altLang="zh-CN" sz="600" kern="1200" dirty="0">
                <a:solidFill>
                  <a:srgbClr val="BFE0F4"/>
                </a:solidFill>
                <a:latin typeface="+mn-lt"/>
                <a:ea typeface="+mn-ea"/>
                <a:cs typeface="Arial" panose="020B0604020202020204" pitchFamily="34" charset="0"/>
              </a:rPr>
              <a:t>12 </a:t>
            </a:r>
            <a:r>
              <a:rPr lang="zh-CN" altLang="en-US" sz="600" kern="1200" dirty="0">
                <a:solidFill>
                  <a:srgbClr val="BFE0F4"/>
                </a:solidFill>
                <a:latin typeface="+mn-lt"/>
                <a:ea typeface="+mn-ea"/>
                <a:cs typeface="Arial" panose="020B0604020202020204" pitchFamily="34" charset="0"/>
              </a:rPr>
              <a:t>月 </a:t>
            </a:r>
            <a:r>
              <a:rPr lang="en-US" altLang="zh-CN" sz="600" kern="1200" dirty="0">
                <a:solidFill>
                  <a:srgbClr val="BFE0F4"/>
                </a:solidFill>
                <a:latin typeface="+mn-lt"/>
                <a:ea typeface="+mn-ea"/>
                <a:cs typeface="Arial" panose="020B0604020202020204" pitchFamily="34" charset="0"/>
              </a:rPr>
              <a:t>4 </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marL="0" algn="l" defTabSz="914400" rtl="0" eaLnBrk="1" latinLnBrk="0" hangingPunct="1">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kern="1200" dirty="0">
              <a:solidFill>
                <a:srgbClr val="BFE0F4"/>
              </a:solidFill>
              <a:latin typeface="+mn-lt"/>
              <a:ea typeface="+mn-ea"/>
              <a:cs typeface="Arial" panose="020B0604020202020204" pitchFamily="34" charset="0"/>
            </a:endParaRPr>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altLang="zh-CN" b="0" i="0"/>
              <a:t>‹#›</a:t>
            </a:fld>
            <a:endParaRPr lang="en-US" dirty="0"/>
          </a:p>
        </p:txBody>
      </p:sp>
    </p:spTree>
    <p:extLst>
      <p:ext uri="{BB962C8B-B14F-4D97-AF65-F5344CB8AC3E}">
        <p14:creationId xmlns:p14="http://schemas.microsoft.com/office/powerpoint/2010/main" val="2655333689"/>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65" r:id="rId3"/>
    <p:sldLayoutId id="2147483669" r:id="rId4"/>
    <p:sldLayoutId id="2147483670" r:id="rId5"/>
    <p:sldLayoutId id="2147483666" r:id="rId6"/>
    <p:sldLayoutId id="2147483667" r:id="rId7"/>
    <p:sldLayoutId id="2147483668" r:id="rId8"/>
    <p:sldLayoutId id="2147483671" r:id="rId9"/>
    <p:sldLayoutId id="2147483673" r:id="rId10"/>
    <p:sldLayoutId id="2147483675" r:id="rId11"/>
    <p:sldLayoutId id="2147483676" r:id="rId12"/>
    <p:sldLayoutId id="2147483663" r:id="rId13"/>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5"/>
          <a:stretch>
            <a:fillRect/>
          </a:stretch>
        </p:blipFill>
        <p:spPr>
          <a:xfrm>
            <a:off x="0" y="-1"/>
            <a:ext cx="9162288" cy="226852"/>
          </a:xfrm>
          <a:prstGeom prst="rect">
            <a:avLst/>
          </a:prstGeom>
        </p:spPr>
      </p:pic>
      <p:pic>
        <p:nvPicPr>
          <p:cNvPr id="19" name="Picture 1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7">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8"/>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endParaRPr dirty="0"/>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zh-CN" sz="600" kern="1200" dirty="0">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dirty="0"/>
          </a:p>
        </p:txBody>
      </p:sp>
    </p:spTree>
    <p:extLst>
      <p:ext uri="{BB962C8B-B14F-4D97-AF65-F5344CB8AC3E}">
        <p14:creationId xmlns:p14="http://schemas.microsoft.com/office/powerpoint/2010/main" val="16199485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slide" Target="slide4.x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slide" Target="slide4.x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20.xml"/><Relationship Id="rId7"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8.bin"/><Relationship Id="rId10" Type="http://schemas.openxmlformats.org/officeDocument/2006/relationships/image" Target="../media/image26.wmf"/><Relationship Id="rId4" Type="http://schemas.openxmlformats.org/officeDocument/2006/relationships/slide" Target="slide4.xml"/><Relationship Id="rId9"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2.xml"/><Relationship Id="rId7" Type="http://schemas.openxmlformats.org/officeDocument/2006/relationships/oleObject" Target="../embeddings/oleObject12.bin"/><Relationship Id="rId12"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9.wmf"/><Relationship Id="rId4" Type="http://schemas.openxmlformats.org/officeDocument/2006/relationships/slide" Target="slide4.xml"/><Relationship Id="rId9"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15.bin"/><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31.xml"/><Relationship Id="rId7"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16.bin"/><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www.chem.agilent.com/Library/applications/5991-0513EN.pdf" TargetMode="External"/><Relationship Id="rId13" Type="http://schemas.openxmlformats.org/officeDocument/2006/relationships/hyperlink" Target="http://www.chromacademy.com/Agilent-uni.html" TargetMode="External"/><Relationship Id="rId3" Type="http://schemas.openxmlformats.org/officeDocument/2006/relationships/hyperlink" Target="http://www.agilent.com/" TargetMode="External"/><Relationship Id="rId7" Type="http://schemas.openxmlformats.org/officeDocument/2006/relationships/hyperlink" Target="http://www.chem.agilent.com/Library/applications/5990-8298EN.pdf" TargetMode="External"/><Relationship Id="rId12" Type="http://schemas.openxmlformats.org/officeDocument/2006/relationships/hyperlink" Target="http://www.chem.agilent.com/Library/applications/5990-6313EN.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chem.agilent.com/Library/primers/Public/LC-Handbook-Complete-2.pdf" TargetMode="External"/><Relationship Id="rId11" Type="http://schemas.openxmlformats.org/officeDocument/2006/relationships/hyperlink" Target="http://www.chem.agilent.com/Library/applications/5990-6932EN.pdf" TargetMode="External"/><Relationship Id="rId5" Type="http://schemas.openxmlformats.org/officeDocument/2006/relationships/hyperlink" Target="mailto:academia.team@agilent.com" TargetMode="External"/><Relationship Id="rId10" Type="http://schemas.openxmlformats.org/officeDocument/2006/relationships/hyperlink" Target="http://www.agilent.com/cs/library/applications/5990-6933EN.pdf" TargetMode="External"/><Relationship Id="rId4" Type="http://schemas.openxmlformats.org/officeDocument/2006/relationships/hyperlink" Target="http://www.agilent.com/chem/academia" TargetMode="External"/><Relationship Id="rId9" Type="http://schemas.openxmlformats.org/officeDocument/2006/relationships/hyperlink" Target="http://www.chem.agilent.com/Library/posters/Public/Study_Particle_Size_Distribution_Superficially_Porous_Silica_Particles_Pittcon2010_Poster.pdf" TargetMode="External"/><Relationship Id="rId1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0.xml"/><Relationship Id="rId18" Type="http://schemas.openxmlformats.org/officeDocument/2006/relationships/slide" Target="slide29.xml"/><Relationship Id="rId3" Type="http://schemas.openxmlformats.org/officeDocument/2006/relationships/slide" Target="slide5.xml"/><Relationship Id="rId21" Type="http://schemas.openxmlformats.org/officeDocument/2006/relationships/slide" Target="slide32.xml"/><Relationship Id="rId7" Type="http://schemas.openxmlformats.org/officeDocument/2006/relationships/slide" Target="slide12.xml"/><Relationship Id="rId12" Type="http://schemas.openxmlformats.org/officeDocument/2006/relationships/slide" Target="slide19.xml"/><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25.xml"/><Relationship Id="rId20"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8.xml"/><Relationship Id="rId5" Type="http://schemas.openxmlformats.org/officeDocument/2006/relationships/slide" Target="slide9.xml"/><Relationship Id="rId15" Type="http://schemas.openxmlformats.org/officeDocument/2006/relationships/slide" Target="slide24.xml"/><Relationship Id="rId10" Type="http://schemas.openxmlformats.org/officeDocument/2006/relationships/slide" Target="slide17.xml"/><Relationship Id="rId19" Type="http://schemas.openxmlformats.org/officeDocument/2006/relationships/slide" Target="slide30.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3.xml"/><Relationship Id="rId22" Type="http://schemas.openxmlformats.org/officeDocument/2006/relationships/slide" Target="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white">
          <a:xfrm>
            <a:off x="4568913" y="3435048"/>
            <a:ext cx="3253766" cy="1978782"/>
          </a:xfrm>
          <a:prstGeom prst="rect">
            <a:avLst/>
          </a:prstGeom>
        </p:spPr>
        <p:txBody>
          <a:bodyPr vert="horz" lIns="0" tIns="0" rIns="0" bIns="0" rtlCol="0" anchor="ctr">
            <a:normAutofit/>
          </a:bodyPr>
          <a:lstStyle>
            <a:lvl1pPr algn="l">
              <a:defRPr sz="3200" b="0">
                <a:solidFill>
                  <a:schemeClr val="bg2"/>
                </a:solidFill>
                <a:latin typeface="+mn-lt"/>
              </a:defRPr>
            </a:lvl1pPr>
          </a:lstStyle>
          <a:p>
            <a:pPr algn="l" defTabSz="914400">
              <a:lnSpc>
                <a:spcPct val="90000"/>
              </a:lnSpc>
              <a:spcBef>
                <a:spcPct val="0"/>
              </a:spcBef>
              <a:buNone/>
            </a:pPr>
            <a:r>
              <a:rPr lang="zh-CN" sz="3400" b="1" i="0" cap="all" dirty="0">
                <a:solidFill>
                  <a:srgbClr val="FFD700"/>
                </a:solidFill>
                <a:latin typeface="Arial Narrow"/>
                <a:ea typeface="+mn-ea"/>
                <a:cs typeface="Arial Narrow"/>
              </a:rPr>
              <a:t>成就</a:t>
            </a:r>
          </a:p>
          <a:p>
            <a:pPr algn="l" defTabSz="914400">
              <a:lnSpc>
                <a:spcPct val="80000"/>
              </a:lnSpc>
              <a:spcBef>
                <a:spcPct val="0"/>
              </a:spcBef>
              <a:spcAft>
                <a:spcPts val="1200"/>
              </a:spcAft>
              <a:buNone/>
            </a:pPr>
            <a:r>
              <a:rPr lang="zh-CN" sz="1900" b="0" i="0" u="none" strike="noStrike" kern="1200" cap="all" spc="0" baseline="0" dirty="0">
                <a:ln>
                  <a:noFill/>
                </a:ln>
                <a:solidFill>
                  <a:srgbClr val="FFFFFF"/>
                </a:solidFill>
                <a:effectLst/>
                <a:latin typeface="Arial Narrow"/>
                <a:ea typeface="+mj-ea"/>
                <a:cs typeface="Arial Narrow"/>
              </a:rPr>
              <a:t>您的</a:t>
            </a:r>
            <a:r>
              <a:rPr lang="zh-CN" sz="1900" b="0" i="0" u="none" strike="noStrike" kern="1200" cap="all" spc="0" dirty="0">
                <a:ln>
                  <a:noFill/>
                </a:ln>
                <a:solidFill>
                  <a:srgbClr val="FFFFFF"/>
                </a:solidFill>
                <a:effectLst/>
                <a:latin typeface="Arial Narrow"/>
                <a:ea typeface="+mj-ea"/>
                <a:cs typeface="Arial Narrow"/>
              </a:rPr>
              <a:t>科学探索之路</a:t>
            </a:r>
          </a:p>
          <a:p>
            <a:pPr algn="l" defTabSz="914400">
              <a:lnSpc>
                <a:spcPct val="90000"/>
              </a:lnSpc>
              <a:spcBef>
                <a:spcPct val="0"/>
              </a:spcBef>
              <a:buNone/>
            </a:pPr>
            <a:r>
              <a:rPr lang="zh-CN" sz="1400" b="0" i="0" cap="all" baseline="0" dirty="0">
                <a:solidFill>
                  <a:srgbClr val="FFD700"/>
                </a:solidFill>
                <a:latin typeface="Arial Narrow"/>
                <a:ea typeface="+mj-ea"/>
                <a:cs typeface="Arial Narrow"/>
              </a:rPr>
              <a:t>安捷伦</a:t>
            </a:r>
            <a:r>
              <a:rPr lang="zh-CN" sz="1400" b="0" i="0" cap="all" dirty="0">
                <a:solidFill>
                  <a:srgbClr val="FFD700"/>
                </a:solidFill>
                <a:latin typeface="Arial Narrow"/>
                <a:ea typeface="+mj-ea"/>
                <a:cs typeface="Arial Narrow"/>
              </a:rPr>
              <a:t>与您同行</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8" name="Text Placeholder 19"/>
          <p:cNvSpPr txBox="1">
            <a:spLocks/>
          </p:cNvSpPr>
          <p:nvPr/>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nSpc>
                <a:spcPct val="90000"/>
              </a:lnSpc>
              <a:spcAft>
                <a:spcPts val="0"/>
              </a:spcAft>
            </a:pPr>
            <a:r>
              <a:rPr lang="zh-CN" sz="2800" dirty="0">
                <a:latin typeface="Arial Narrow"/>
                <a:cs typeface="Arial Narrow"/>
              </a:rPr>
              <a:t>高效</a:t>
            </a:r>
            <a:br>
              <a:rPr lang="zh-CN" sz="2800" dirty="0">
                <a:latin typeface="Arial Narrow"/>
                <a:cs typeface="Arial Narrow"/>
              </a:rPr>
            </a:br>
            <a:r>
              <a:rPr lang="zh-CN" sz="2800" dirty="0">
                <a:latin typeface="Arial Narrow"/>
                <a:cs typeface="Arial Narrow"/>
              </a:rPr>
              <a:t>液相色谱</a:t>
            </a:r>
          </a:p>
          <a:p>
            <a:pPr>
              <a:lnSpc>
                <a:spcPct val="110000"/>
              </a:lnSpc>
              <a:spcAft>
                <a:spcPts val="600"/>
              </a:spcAft>
            </a:pPr>
            <a:r>
              <a:rPr lang="zh-CN" sz="2800" dirty="0">
                <a:latin typeface="Arial Narrow"/>
                <a:cs typeface="Arial Narrow"/>
              </a:rPr>
              <a:t>基本原理 — 理论</a:t>
            </a:r>
            <a:endParaRPr lang="en-US" sz="2800" dirty="0">
              <a:latin typeface="Arial Narrow"/>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3" name="Object 35"/>
          <p:cNvGraphicFramePr>
            <a:graphicFrameLocks noGrp="1" noChangeAspect="1"/>
          </p:cNvGraphicFramePr>
          <p:nvPr/>
        </p:nvGraphicFramePr>
        <p:xfrm>
          <a:off x="266700" y="1768293"/>
          <a:ext cx="4013200" cy="962206"/>
        </p:xfrm>
        <a:graphic>
          <a:graphicData uri="http://schemas.openxmlformats.org/presentationml/2006/ole">
            <mc:AlternateContent xmlns:mc="http://schemas.openxmlformats.org/markup-compatibility/2006">
              <mc:Choice xmlns:v="urn:schemas-microsoft-com:vml" Requires="v">
                <p:oleObj spid="_x0000_s17514" name="Equation" r:id="rId4" imgW="1854200" imgH="444500" progId="Equation.3">
                  <p:embed/>
                </p:oleObj>
              </mc:Choice>
              <mc:Fallback>
                <p:oleObj name="Equation" r:id="rId4" imgW="1854200" imgH="444500" progId="Equation.3">
                  <p:embed/>
                  <p:pic>
                    <p:nvPicPr>
                      <p:cNvPr id="0" name="Picture 3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768293"/>
                        <a:ext cx="4013200" cy="962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itle 1"/>
          <p:cNvSpPr>
            <a:spLocks noGrp="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dirty="0">
                <a:solidFill>
                  <a:srgbClr val="000000"/>
                </a:solidFill>
                <a:latin typeface="Arial Narrow"/>
                <a:ea typeface="+mj-ea"/>
                <a:cs typeface="Arial Narrow"/>
              </a:rPr>
              <a:t>关键参数</a:t>
            </a:r>
            <a:br>
              <a:rPr lang="zh-CN" sz="3400" b="0" i="0" dirty="0">
                <a:solidFill>
                  <a:srgbClr val="000000"/>
                </a:solidFill>
                <a:latin typeface="Arial Narrow"/>
                <a:ea typeface="+mj-ea"/>
                <a:cs typeface="Arial Narrow"/>
              </a:rPr>
            </a:br>
            <a:r>
              <a:rPr lang="zh-CN" sz="3111" b="0" i="0" dirty="0">
                <a:solidFill>
                  <a:srgbClr val="000000"/>
                </a:solidFill>
                <a:latin typeface="Arial Narrow"/>
                <a:ea typeface="+mj-ea"/>
                <a:cs typeface="Arial Narrow"/>
              </a:rPr>
              <a:t>分离度 — (U)HPLC 的基本方程式</a:t>
            </a:r>
            <a:endParaRPr lang="en-US" sz="3111" b="0" dirty="0"/>
          </a:p>
        </p:txBody>
      </p:sp>
      <p:grpSp>
        <p:nvGrpSpPr>
          <p:cNvPr id="2" name="Group 1"/>
          <p:cNvGrpSpPr/>
          <p:nvPr/>
        </p:nvGrpSpPr>
        <p:grpSpPr>
          <a:xfrm>
            <a:off x="1025523" y="2769321"/>
            <a:ext cx="3419693" cy="776660"/>
            <a:chOff x="3042747" y="2903023"/>
            <a:chExt cx="3593347" cy="919160"/>
          </a:xfrm>
        </p:grpSpPr>
        <p:sp>
          <p:nvSpPr>
            <p:cNvPr id="3" name="Right Brace 2"/>
            <p:cNvSpPr/>
            <p:nvPr/>
          </p:nvSpPr>
          <p:spPr>
            <a:xfrm rot="5400000">
              <a:off x="5803838" y="2562627"/>
              <a:ext cx="344841" cy="1025636"/>
            </a:xfrm>
            <a:prstGeom prst="rightBrace">
              <a:avLst/>
            </a:prstGeom>
            <a:ln w="28575">
              <a:solidFill>
                <a:srgbClr val="7777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3386617" y="2559153"/>
              <a:ext cx="329810" cy="1017550"/>
            </a:xfrm>
            <a:prstGeom prst="rightBrace">
              <a:avLst/>
            </a:prstGeom>
            <a:ln w="28575">
              <a:solidFill>
                <a:srgbClr val="7777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283824" y="3385087"/>
              <a:ext cx="1216657" cy="437096"/>
            </a:xfrm>
            <a:prstGeom prst="rect">
              <a:avLst/>
            </a:prstGeom>
            <a:noFill/>
          </p:spPr>
          <p:txBody>
            <a:bodyPr wrap="square" rtlCol="0">
              <a:spAutoFit/>
            </a:bodyPr>
            <a:lstStyle/>
            <a:p>
              <a:pPr algn="l" defTabSz="914400">
                <a:buNone/>
              </a:pPr>
              <a:r>
                <a:rPr lang="zh-CN" sz="1800" b="1" i="0" dirty="0">
                  <a:solidFill>
                    <a:srgbClr val="7EAC28"/>
                  </a:solidFill>
                  <a:latin typeface="Arial"/>
                  <a:ea typeface="+mn-ea"/>
                  <a:cs typeface="+mn-cs"/>
                </a:rPr>
                <a:t>选择性</a:t>
              </a:r>
              <a:endParaRPr lang="en-US" b="1" dirty="0">
                <a:solidFill>
                  <a:srgbClr val="7EAC28"/>
                </a:solidFill>
              </a:endParaRPr>
            </a:p>
          </p:txBody>
        </p:sp>
        <p:sp>
          <p:nvSpPr>
            <p:cNvPr id="11" name="TextBox 10"/>
            <p:cNvSpPr txBox="1"/>
            <p:nvPr/>
          </p:nvSpPr>
          <p:spPr>
            <a:xfrm>
              <a:off x="3180659" y="3385087"/>
              <a:ext cx="1054718" cy="437096"/>
            </a:xfrm>
            <a:prstGeom prst="rect">
              <a:avLst/>
            </a:prstGeom>
            <a:noFill/>
          </p:spPr>
          <p:txBody>
            <a:bodyPr wrap="square" rtlCol="0">
              <a:spAutoFit/>
            </a:bodyPr>
            <a:lstStyle/>
            <a:p>
              <a:pPr algn="l" defTabSz="914400">
                <a:buNone/>
              </a:pPr>
              <a:r>
                <a:rPr lang="zh-CN" sz="1800" b="1" i="0" dirty="0">
                  <a:solidFill>
                    <a:srgbClr val="0085D5"/>
                  </a:solidFill>
                  <a:latin typeface="Arial"/>
                  <a:ea typeface="+mn-ea"/>
                  <a:cs typeface="+mn-cs"/>
                </a:rPr>
                <a:t>柱效</a:t>
              </a:r>
              <a:endParaRPr lang="en-US" b="1" dirty="0">
                <a:solidFill>
                  <a:srgbClr val="0085D5"/>
                </a:solidFill>
              </a:endParaRPr>
            </a:p>
          </p:txBody>
        </p:sp>
        <p:sp>
          <p:nvSpPr>
            <p:cNvPr id="15" name="TextBox 14"/>
            <p:cNvSpPr txBox="1"/>
            <p:nvPr/>
          </p:nvSpPr>
          <p:spPr>
            <a:xfrm>
              <a:off x="5681143" y="3385087"/>
              <a:ext cx="954951" cy="437096"/>
            </a:xfrm>
            <a:prstGeom prst="rect">
              <a:avLst/>
            </a:prstGeom>
            <a:noFill/>
          </p:spPr>
          <p:txBody>
            <a:bodyPr wrap="square" rtlCol="0">
              <a:spAutoFit/>
            </a:bodyPr>
            <a:lstStyle/>
            <a:p>
              <a:pPr algn="l" defTabSz="914400">
                <a:buNone/>
              </a:pPr>
              <a:r>
                <a:rPr lang="zh-CN" sz="1800" b="1" i="0" dirty="0">
                  <a:solidFill>
                    <a:srgbClr val="FF9900"/>
                  </a:solidFill>
                  <a:latin typeface="Arial"/>
                  <a:ea typeface="+mn-ea"/>
                  <a:cs typeface="+mn-cs"/>
                </a:rPr>
                <a:t>保留</a:t>
              </a:r>
              <a:endParaRPr lang="en-US" b="1" dirty="0">
                <a:solidFill>
                  <a:srgbClr val="FF9900"/>
                </a:solidFill>
              </a:endParaRPr>
            </a:p>
          </p:txBody>
        </p:sp>
      </p:grpSp>
      <p:sp>
        <p:nvSpPr>
          <p:cNvPr id="5" name="TextBox 4"/>
          <p:cNvSpPr txBox="1"/>
          <p:nvPr/>
        </p:nvSpPr>
        <p:spPr>
          <a:xfrm>
            <a:off x="228600" y="3732914"/>
            <a:ext cx="8699500" cy="1944122"/>
          </a:xfrm>
          <a:prstGeom prst="rect">
            <a:avLst/>
          </a:prstGeom>
          <a:noFill/>
        </p:spPr>
        <p:txBody>
          <a:bodyPr wrap="square" lIns="0" rtlCol="0">
            <a:spAutoFit/>
          </a:bodyPr>
          <a:lstStyle/>
          <a:p>
            <a:pPr algn="l" defTabSz="914400">
              <a:lnSpc>
                <a:spcPct val="90000"/>
              </a:lnSpc>
              <a:spcAft>
                <a:spcPts val="1200"/>
              </a:spcAft>
              <a:buNone/>
            </a:pPr>
            <a:r>
              <a:rPr lang="zh-CN" sz="2000" b="0" i="0" dirty="0">
                <a:solidFill>
                  <a:srgbClr val="000000"/>
                </a:solidFill>
                <a:latin typeface="Arial"/>
                <a:ea typeface="+mn-ea"/>
                <a:cs typeface="+mn-cs"/>
              </a:rPr>
              <a:t>我们可以通过优化下述任何一个参数来改善分离度：</a:t>
            </a:r>
          </a:p>
          <a:p>
            <a:pPr marL="342900" indent="-342900" algn="l" defTabSz="914400">
              <a:lnSpc>
                <a:spcPct val="90000"/>
              </a:lnSpc>
              <a:spcAft>
                <a:spcPts val="1200"/>
              </a:spcAft>
              <a:buClr>
                <a:srgbClr val="000000"/>
              </a:buClr>
              <a:buFont typeface="Arial"/>
              <a:buChar char="•"/>
            </a:pPr>
            <a:r>
              <a:rPr lang="zh-CN" sz="2000" b="0" i="0" dirty="0">
                <a:solidFill>
                  <a:srgbClr val="000000"/>
                </a:solidFill>
                <a:latin typeface="Arial"/>
                <a:ea typeface="+mn-ea"/>
                <a:cs typeface="+mn-cs"/>
              </a:rPr>
              <a:t>选择性对分离度影响最大。选择性的微小变化</a:t>
            </a:r>
            <a:br>
              <a:rPr lang="zh-CN" sz="2000" b="0" i="0" dirty="0">
                <a:solidFill>
                  <a:srgbClr val="000000"/>
                </a:solidFill>
                <a:latin typeface="Arial"/>
                <a:ea typeface="+mn-ea"/>
                <a:cs typeface="+mn-cs"/>
              </a:rPr>
            </a:br>
            <a:r>
              <a:rPr lang="zh-CN" sz="2000" b="0" i="0" dirty="0">
                <a:solidFill>
                  <a:srgbClr val="000000"/>
                </a:solidFill>
                <a:latin typeface="Arial"/>
                <a:ea typeface="+mn-ea"/>
                <a:cs typeface="+mn-cs"/>
              </a:rPr>
              <a:t>即可导致分离度的极大改变。</a:t>
            </a:r>
          </a:p>
          <a:p>
            <a:pPr marL="342900" indent="-342900" algn="l" defTabSz="914400">
              <a:lnSpc>
                <a:spcPct val="90000"/>
              </a:lnSpc>
              <a:spcAft>
                <a:spcPts val="1200"/>
              </a:spcAft>
              <a:buClr>
                <a:srgbClr val="000000"/>
              </a:buClr>
              <a:buFont typeface="Arial"/>
              <a:buChar char="•"/>
            </a:pPr>
            <a:r>
              <a:rPr lang="zh-CN" sz="2000" b="0" i="0" dirty="0">
                <a:solidFill>
                  <a:srgbClr val="000000"/>
                </a:solidFill>
                <a:latin typeface="Arial"/>
                <a:ea typeface="+mn-ea"/>
                <a:cs typeface="+mn-cs"/>
              </a:rPr>
              <a:t>保留只</a:t>
            </a:r>
            <a:r>
              <a:rPr lang="zh-CN" altLang="en-US" sz="2000" b="0" i="0" dirty="0">
                <a:solidFill>
                  <a:srgbClr val="000000"/>
                </a:solidFill>
                <a:latin typeface="Arial"/>
                <a:ea typeface="+mn-ea"/>
                <a:cs typeface="+mn-cs"/>
              </a:rPr>
              <a:t>在</a:t>
            </a:r>
            <a:r>
              <a:rPr lang="zh-CN" sz="2000" b="0" i="0" dirty="0">
                <a:solidFill>
                  <a:srgbClr val="000000"/>
                </a:solidFill>
                <a:latin typeface="Arial"/>
                <a:ea typeface="+mn-ea"/>
                <a:cs typeface="+mn-cs"/>
              </a:rPr>
              <a:t> k 值小的</a:t>
            </a:r>
            <a:r>
              <a:rPr lang="zh-CN" altLang="en-US" sz="2000" b="0" i="0" dirty="0">
                <a:solidFill>
                  <a:srgbClr val="000000"/>
                </a:solidFill>
                <a:latin typeface="Arial"/>
                <a:ea typeface="+mn-ea"/>
                <a:cs typeface="+mn-cs"/>
              </a:rPr>
              <a:t>时候</a:t>
            </a:r>
            <a:r>
              <a:rPr lang="zh-CN" sz="2000" b="0" i="0" dirty="0">
                <a:solidFill>
                  <a:srgbClr val="000000"/>
                </a:solidFill>
                <a:latin typeface="Arial"/>
                <a:ea typeface="+mn-ea"/>
                <a:cs typeface="+mn-cs"/>
              </a:rPr>
              <a:t>有显著影响。</a:t>
            </a:r>
          </a:p>
          <a:p>
            <a:pPr marL="342900" indent="-342900" algn="l" defTabSz="914400">
              <a:lnSpc>
                <a:spcPct val="90000"/>
              </a:lnSpc>
              <a:spcAft>
                <a:spcPts val="1200"/>
              </a:spcAft>
              <a:buClr>
                <a:srgbClr val="000000"/>
              </a:buClr>
              <a:buFont typeface="Arial"/>
              <a:buChar char="•"/>
            </a:pPr>
            <a:r>
              <a:rPr lang="zh-CN" sz="2000" b="0" i="0" dirty="0">
                <a:solidFill>
                  <a:srgbClr val="000000"/>
                </a:solidFill>
                <a:latin typeface="Arial"/>
                <a:ea typeface="+mn-ea"/>
                <a:cs typeface="+mn-cs"/>
              </a:rPr>
              <a:t>柱效描述了色谱柱的分离能力。</a:t>
            </a:r>
            <a:endParaRPr lang="en-US" sz="2000" dirty="0">
              <a:solidFill>
                <a:srgbClr val="000000"/>
              </a:solidFill>
            </a:endParaRPr>
          </a:p>
        </p:txBody>
      </p:sp>
      <p:sp>
        <p:nvSpPr>
          <p:cNvPr id="21" name="Right Brace 20"/>
          <p:cNvSpPr/>
          <p:nvPr/>
        </p:nvSpPr>
        <p:spPr>
          <a:xfrm rot="5400000">
            <a:off x="2551471" y="2437173"/>
            <a:ext cx="278679" cy="968375"/>
          </a:xfrm>
          <a:prstGeom prst="rightBrace">
            <a:avLst/>
          </a:prstGeom>
          <a:ln w="28575">
            <a:solidFill>
              <a:srgbClr val="7777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0" y="6085641"/>
            <a:ext cx="619067" cy="246221"/>
            <a:chOff x="1689099" y="6028267"/>
            <a:chExt cx="1087983" cy="246221"/>
          </a:xfrm>
        </p:grpSpPr>
        <p:sp>
          <p:nvSpPr>
            <p:cNvPr id="22" name="Action Button: Custom 21">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evron 22">
              <a:hlinkClick r:id="rId6"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hevron 29">
              <a:hlinkClick r:id="rId6"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hlinkClick r:id="rId6"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86617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dirty="0">
                <a:solidFill>
                  <a:srgbClr val="000000"/>
                </a:solidFill>
                <a:latin typeface="Arial Narrow"/>
                <a:ea typeface="+mj-ea"/>
                <a:cs typeface="Arial Narrow"/>
              </a:rPr>
              <a:t>关键参数</a:t>
            </a:r>
            <a:br>
              <a:rPr lang="zh-CN" sz="3400" b="0" i="0" dirty="0">
                <a:solidFill>
                  <a:srgbClr val="000000"/>
                </a:solidFill>
                <a:latin typeface="Arial Narrow"/>
                <a:ea typeface="+mj-ea"/>
                <a:cs typeface="Arial Narrow"/>
              </a:rPr>
            </a:br>
            <a:r>
              <a:rPr lang="zh-CN" sz="3111" b="0" i="0" dirty="0">
                <a:solidFill>
                  <a:srgbClr val="000000"/>
                </a:solidFill>
                <a:latin typeface="Arial Narrow"/>
                <a:ea typeface="+mj-ea"/>
                <a:cs typeface="Arial Narrow"/>
              </a:rPr>
              <a:t>分离度 — (U)HPLC 的基本方程式</a:t>
            </a:r>
            <a:endParaRPr lang="en-US" sz="3111" b="0" dirty="0"/>
          </a:p>
        </p:txBody>
      </p:sp>
      <p:sp>
        <p:nvSpPr>
          <p:cNvPr id="15" name="Content Placeholder 14"/>
          <p:cNvSpPr>
            <a:spLocks noGrp="1"/>
          </p:cNvSpPr>
          <p:nvPr>
            <p:ph idx="1"/>
          </p:nvPr>
        </p:nvSpPr>
        <p:spPr>
          <a:xfrm>
            <a:off x="228600" y="5130799"/>
            <a:ext cx="8636000" cy="645499"/>
          </a:xfrm>
        </p:spPr>
        <p:txBody>
          <a:bodyPr>
            <a:normAutofit/>
          </a:bodyPr>
          <a:lstStyle/>
          <a:p>
            <a:pPr marL="0" indent="0" algn="l" defTabSz="685800">
              <a:spcBef>
                <a:spcPts val="1400"/>
              </a:spcBef>
              <a:buNone/>
            </a:pPr>
            <a:r>
              <a:rPr lang="zh-CN" sz="2000" b="0" i="0">
                <a:solidFill>
                  <a:srgbClr val="000000"/>
                </a:solidFill>
                <a:latin typeface="Arial"/>
                <a:ea typeface="+mn-ea"/>
                <a:cs typeface="Arial"/>
              </a:rPr>
              <a:t>该图阐明了分离度是选择性、柱效和保留的函数</a:t>
            </a:r>
            <a:r>
              <a:rPr lang="zh-CN" sz="1200" b="0" i="0">
                <a:solidFill>
                  <a:srgbClr val="000000"/>
                </a:solidFill>
                <a:latin typeface="Arial"/>
                <a:ea typeface="+mn-ea"/>
                <a:cs typeface="Arial"/>
              </a:rPr>
              <a:t>。 </a:t>
            </a:r>
          </a:p>
        </p:txBody>
      </p:sp>
      <p:grpSp>
        <p:nvGrpSpPr>
          <p:cNvPr id="11" name="Group 10"/>
          <p:cNvGrpSpPr/>
          <p:nvPr/>
        </p:nvGrpSpPr>
        <p:grpSpPr>
          <a:xfrm>
            <a:off x="0" y="6085641"/>
            <a:ext cx="619067" cy="246221"/>
            <a:chOff x="1689099" y="6028267"/>
            <a:chExt cx="1087983" cy="246221"/>
          </a:xfrm>
        </p:grpSpPr>
        <p:sp>
          <p:nvSpPr>
            <p:cNvPr id="12" name="Action Button: Custom 1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hevron 1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grpSp>
        <p:nvGrpSpPr>
          <p:cNvPr id="4" name="Group 3"/>
          <p:cNvGrpSpPr/>
          <p:nvPr/>
        </p:nvGrpSpPr>
        <p:grpSpPr>
          <a:xfrm>
            <a:off x="1883833" y="1533144"/>
            <a:ext cx="5151120" cy="3486912"/>
            <a:chOff x="1883833" y="1533144"/>
            <a:chExt cx="5151120" cy="3486912"/>
          </a:xfrm>
        </p:grpSpPr>
        <p:pic>
          <p:nvPicPr>
            <p:cNvPr id="10" name="Picture 9" descr="selectivity2.jpg"/>
            <p:cNvPicPr>
              <a:picLocks noChangeAspect="1"/>
            </p:cNvPicPr>
            <p:nvPr/>
          </p:nvPicPr>
          <p:blipFill>
            <a:blip r:embed="rId4"/>
            <a:stretch>
              <a:fillRect/>
            </a:stretch>
          </p:blipFill>
          <p:spPr>
            <a:xfrm>
              <a:off x="1883833" y="1533144"/>
              <a:ext cx="5151120" cy="3486912"/>
            </a:xfrm>
            <a:prstGeom prst="rect">
              <a:avLst/>
            </a:prstGeom>
          </p:spPr>
        </p:pic>
        <p:sp>
          <p:nvSpPr>
            <p:cNvPr id="3" name="TextBox 2"/>
            <p:cNvSpPr txBox="1"/>
            <p:nvPr/>
          </p:nvSpPr>
          <p:spPr>
            <a:xfrm>
              <a:off x="2362200" y="1565802"/>
              <a:ext cx="2531462" cy="830997"/>
            </a:xfrm>
            <a:prstGeom prst="rect">
              <a:avLst/>
            </a:prstGeom>
            <a:solidFill>
              <a:schemeClr val="bg1"/>
            </a:solidFill>
          </p:spPr>
          <p:txBody>
            <a:bodyPr wrap="none" rtlCol="0">
              <a:spAutoFit/>
            </a:bodyPr>
            <a:lstStyle/>
            <a:p>
              <a:pPr algn="l" defTabSz="914400">
                <a:buNone/>
              </a:pPr>
              <a:r>
                <a:rPr lang="zh-CN" sz="1200" b="0" i="0" dirty="0">
                  <a:solidFill>
                    <a:srgbClr val="000000"/>
                  </a:solidFill>
                  <a:latin typeface="Arial"/>
                  <a:ea typeface="+mn-ea"/>
                  <a:cs typeface="+mn-cs"/>
                </a:rPr>
                <a:t>选择性对分离度的影响最大</a:t>
              </a:r>
            </a:p>
            <a:p>
              <a:pPr marL="285750" indent="-285750" algn="l" defTabSz="914400">
                <a:buClr>
                  <a:srgbClr val="000000"/>
                </a:buClr>
                <a:buFont typeface="Arial"/>
                <a:buChar char="•"/>
              </a:pPr>
              <a:r>
                <a:rPr lang="zh-CN" sz="1200" b="0" i="0" dirty="0">
                  <a:solidFill>
                    <a:srgbClr val="000000"/>
                  </a:solidFill>
                  <a:latin typeface="Arial"/>
                  <a:ea typeface="+mn-ea"/>
                  <a:cs typeface="+mn-cs"/>
                </a:rPr>
                <a:t>改变固定相</a:t>
              </a:r>
            </a:p>
            <a:p>
              <a:pPr marL="285750" indent="-285750" algn="l" defTabSz="914400">
                <a:buClr>
                  <a:srgbClr val="000000"/>
                </a:buClr>
                <a:buFont typeface="Arial"/>
                <a:buChar char="•"/>
              </a:pPr>
              <a:r>
                <a:rPr lang="zh-CN" sz="1200" b="0" i="0" dirty="0">
                  <a:solidFill>
                    <a:srgbClr val="000000"/>
                  </a:solidFill>
                  <a:latin typeface="Arial"/>
                  <a:ea typeface="+mn-ea"/>
                  <a:cs typeface="+mn-cs"/>
                </a:rPr>
                <a:t>改变流动相</a:t>
              </a:r>
            </a:p>
            <a:p>
              <a:pPr algn="l" defTabSz="914400">
                <a:buNone/>
              </a:pPr>
              <a:r>
                <a:rPr lang="zh-CN" sz="1200" b="0" i="0" dirty="0">
                  <a:solidFill>
                    <a:srgbClr val="000000"/>
                  </a:solidFill>
                  <a:latin typeface="Arial"/>
                  <a:ea typeface="+mn-ea"/>
                  <a:cs typeface="+mn-cs"/>
                </a:rPr>
                <a:t>塔板数最容易增加</a:t>
              </a:r>
            </a:p>
          </p:txBody>
        </p:sp>
      </p:grpSp>
    </p:spTree>
    <p:extLst>
      <p:ext uri="{BB962C8B-B14F-4D97-AF65-F5344CB8AC3E}">
        <p14:creationId xmlns:p14="http://schemas.microsoft.com/office/powerpoint/2010/main" val="37419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8686800" cy="1014815"/>
          </a:xfrm>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关键参数 </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柱效或理论塔板数 (N)</a:t>
            </a:r>
            <a:endParaRPr lang="en-US" sz="3111" b="0" dirty="0"/>
          </a:p>
        </p:txBody>
      </p:sp>
      <p:sp>
        <p:nvSpPr>
          <p:cNvPr id="15" name="Content Placeholder 14"/>
          <p:cNvSpPr>
            <a:spLocks noGrp="1"/>
          </p:cNvSpPr>
          <p:nvPr>
            <p:ph idx="1"/>
          </p:nvPr>
        </p:nvSpPr>
        <p:spPr>
          <a:xfrm>
            <a:off x="228600" y="2976037"/>
            <a:ext cx="8783198" cy="2779099"/>
          </a:xfrm>
        </p:spPr>
        <p:txBody>
          <a:bodyPr>
            <a:noAutofit/>
          </a:bodyPr>
          <a:lstStyle/>
          <a:p>
            <a:pPr marL="0" indent="0" algn="l" defTabSz="685800">
              <a:lnSpc>
                <a:spcPct val="90000"/>
              </a:lnSpc>
              <a:spcBef>
                <a:spcPts val="0"/>
              </a:spcBef>
              <a:spcAft>
                <a:spcPts val="1200"/>
              </a:spcAft>
              <a:buNone/>
            </a:pPr>
            <a:r>
              <a:rPr lang="zh-CN" sz="2000" b="0" i="0" dirty="0">
                <a:solidFill>
                  <a:srgbClr val="000000"/>
                </a:solidFill>
                <a:latin typeface="Arial"/>
                <a:ea typeface="+mn-ea"/>
                <a:cs typeface="Arial"/>
              </a:rPr>
              <a:t>柱效用于比较不同色谱柱的性能。由理论塔板数 N 表示。</a:t>
            </a:r>
          </a:p>
          <a:p>
            <a:pPr marL="0" indent="0" algn="l" defTabSz="685800">
              <a:lnSpc>
                <a:spcPct val="90000"/>
              </a:lnSpc>
              <a:spcBef>
                <a:spcPts val="0"/>
              </a:spcBef>
              <a:spcAft>
                <a:spcPts val="1200"/>
              </a:spcAft>
              <a:buNone/>
            </a:pPr>
            <a:r>
              <a:rPr lang="zh-CN" sz="2000" b="0" i="0" dirty="0">
                <a:solidFill>
                  <a:srgbClr val="000000"/>
                </a:solidFill>
                <a:latin typeface="Arial"/>
                <a:ea typeface="+mn-ea"/>
                <a:cs typeface="Arial"/>
              </a:rPr>
              <a:t>具有高塔板数的色谱柱柱效更高。与具有较低塔板数的色谱柱相比，具有高塔板数的色谱柱在给定保留时间</a:t>
            </a:r>
            <a:r>
              <a:rPr lang="zh-CN" altLang="en-US" sz="2000" b="0" i="0" dirty="0">
                <a:solidFill>
                  <a:srgbClr val="000000"/>
                </a:solidFill>
                <a:latin typeface="Arial"/>
                <a:ea typeface="+mn-ea"/>
                <a:cs typeface="Arial"/>
              </a:rPr>
              <a:t>处</a:t>
            </a:r>
            <a:r>
              <a:rPr lang="zh-CN" sz="2000" b="0" i="0" dirty="0">
                <a:solidFill>
                  <a:srgbClr val="000000"/>
                </a:solidFill>
                <a:latin typeface="Arial"/>
                <a:ea typeface="+mn-ea"/>
                <a:cs typeface="Arial"/>
              </a:rPr>
              <a:t>可以获得更窄的色谱峰。</a:t>
            </a:r>
          </a:p>
          <a:p>
            <a:pPr marL="0" indent="0" algn="l" defTabSz="685800">
              <a:lnSpc>
                <a:spcPct val="90000"/>
              </a:lnSpc>
              <a:spcBef>
                <a:spcPts val="0"/>
              </a:spcBef>
              <a:spcAft>
                <a:spcPts val="600"/>
              </a:spcAft>
              <a:buNone/>
            </a:pPr>
            <a:r>
              <a:rPr lang="zh-CN" sz="2000" b="0" i="0" dirty="0">
                <a:solidFill>
                  <a:srgbClr val="000000"/>
                </a:solidFill>
                <a:latin typeface="Arial"/>
                <a:ea typeface="+mn-ea"/>
                <a:cs typeface="Arial"/>
              </a:rPr>
              <a:t>影响柱效的参数：</a:t>
            </a:r>
          </a:p>
          <a:p>
            <a:pPr marL="182880" indent="-182880" algn="l" defTabSz="685800">
              <a:lnSpc>
                <a:spcPct val="90000"/>
              </a:lnSpc>
              <a:spcBef>
                <a:spcPts val="0"/>
              </a:spcBef>
              <a:spcAft>
                <a:spcPts val="600"/>
              </a:spcAft>
              <a:buClr>
                <a:srgbClr val="000000"/>
              </a:buClr>
              <a:buFont typeface="Arial"/>
              <a:buChar char="•"/>
            </a:pPr>
            <a:r>
              <a:rPr lang="zh-CN" sz="2000" b="0" i="0" dirty="0">
                <a:solidFill>
                  <a:srgbClr val="000000"/>
                </a:solidFill>
                <a:latin typeface="Arial"/>
                <a:ea typeface="+mn-ea"/>
                <a:cs typeface="Arial"/>
              </a:rPr>
              <a:t>柱长（增加柱长可以提高柱效）</a:t>
            </a:r>
          </a:p>
          <a:p>
            <a:pPr marL="182880" indent="-182880" algn="l" defTabSz="685800">
              <a:lnSpc>
                <a:spcPct val="90000"/>
              </a:lnSpc>
              <a:spcBef>
                <a:spcPts val="0"/>
              </a:spcBef>
              <a:spcAft>
                <a:spcPts val="600"/>
              </a:spcAft>
              <a:buClr>
                <a:srgbClr val="000000"/>
              </a:buClr>
              <a:buFont typeface="Arial"/>
              <a:buChar char="•"/>
            </a:pPr>
            <a:r>
              <a:rPr lang="zh-CN" sz="2000" b="0" i="0" dirty="0">
                <a:solidFill>
                  <a:srgbClr val="000000"/>
                </a:solidFill>
                <a:latin typeface="Arial"/>
                <a:ea typeface="+mn-ea"/>
                <a:cs typeface="Arial"/>
              </a:rPr>
              <a:t>填料粒径（减小填料粒径可以提高柱效）</a:t>
            </a:r>
            <a:endParaRPr lang="en-US" sz="2000" dirty="0"/>
          </a:p>
        </p:txBody>
      </p:sp>
      <p:grpSp>
        <p:nvGrpSpPr>
          <p:cNvPr id="13" name="Group 12"/>
          <p:cNvGrpSpPr/>
          <p:nvPr/>
        </p:nvGrpSpPr>
        <p:grpSpPr>
          <a:xfrm>
            <a:off x="0" y="6085641"/>
            <a:ext cx="619067" cy="246221"/>
            <a:chOff x="1689099" y="6028267"/>
            <a:chExt cx="1087983" cy="246221"/>
          </a:xfrm>
        </p:grpSpPr>
        <p:sp>
          <p:nvSpPr>
            <p:cNvPr id="14" name="Action Button: Custom 13">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0">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hevron 21">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graphicFrame>
        <p:nvGraphicFramePr>
          <p:cNvPr id="17" name="Object 6"/>
          <p:cNvGraphicFramePr>
            <a:graphicFrameLocks noChangeAspect="1"/>
          </p:cNvGraphicFramePr>
          <p:nvPr>
            <p:extLst>
              <p:ext uri="{D42A27DB-BD31-4B8C-83A1-F6EECF244321}">
                <p14:modId xmlns:p14="http://schemas.microsoft.com/office/powerpoint/2010/main" val="364722330"/>
              </p:ext>
            </p:extLst>
          </p:nvPr>
        </p:nvGraphicFramePr>
        <p:xfrm>
          <a:off x="2939678" y="1689139"/>
          <a:ext cx="2546085" cy="1072494"/>
        </p:xfrm>
        <a:graphic>
          <a:graphicData uri="http://schemas.openxmlformats.org/presentationml/2006/ole">
            <mc:AlternateContent xmlns:mc="http://schemas.openxmlformats.org/markup-compatibility/2006">
              <mc:Choice xmlns:v="urn:schemas-microsoft-com:vml" Requires="v">
                <p:oleObj spid="_x0000_s18571" name="Equation" r:id="rId5" imgW="1206360" imgH="507960" progId="Equation.3">
                  <p:embed/>
                </p:oleObj>
              </mc:Choice>
              <mc:Fallback>
                <p:oleObj name="Equation" r:id="rId5" imgW="1206360" imgH="507960" progId="Equation.3">
                  <p:embed/>
                  <p:pic>
                    <p:nvPicPr>
                      <p:cNvPr id="0" name=""/>
                      <p:cNvPicPr>
                        <a:picLocks noChangeAspect="1" noChangeArrowheads="1"/>
                      </p:cNvPicPr>
                      <p:nvPr/>
                    </p:nvPicPr>
                    <p:blipFill>
                      <a:blip r:embed="rId6"/>
                      <a:srcRect/>
                      <a:stretch>
                        <a:fillRect/>
                      </a:stretch>
                    </p:blipFill>
                    <p:spPr bwMode="auto">
                      <a:xfrm>
                        <a:off x="2939678" y="1689139"/>
                        <a:ext cx="2546085" cy="1072494"/>
                      </a:xfrm>
                      <a:prstGeom prst="rect">
                        <a:avLst/>
                      </a:prstGeom>
                      <a:noFill/>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665425724"/>
              </p:ext>
            </p:extLst>
          </p:nvPr>
        </p:nvGraphicFramePr>
        <p:xfrm>
          <a:off x="228600" y="1689139"/>
          <a:ext cx="2090096" cy="1072494"/>
        </p:xfrm>
        <a:graphic>
          <a:graphicData uri="http://schemas.openxmlformats.org/presentationml/2006/ole">
            <mc:AlternateContent xmlns:mc="http://schemas.openxmlformats.org/markup-compatibility/2006">
              <mc:Choice xmlns:v="urn:schemas-microsoft-com:vml" Requires="v">
                <p:oleObj spid="_x0000_s18572" name="Equation" r:id="rId7" imgW="990360" imgH="507960" progId="Equation.3">
                  <p:embed/>
                </p:oleObj>
              </mc:Choice>
              <mc:Fallback>
                <p:oleObj name="Equation" r:id="rId7" imgW="990360" imgH="507960" progId="Equation.3">
                  <p:embed/>
                  <p:pic>
                    <p:nvPicPr>
                      <p:cNvPr id="0" name=""/>
                      <p:cNvPicPr>
                        <a:picLocks noChangeAspect="1" noChangeArrowheads="1"/>
                      </p:cNvPicPr>
                      <p:nvPr/>
                    </p:nvPicPr>
                    <p:blipFill>
                      <a:blip r:embed="rId8"/>
                      <a:srcRect/>
                      <a:stretch>
                        <a:fillRect/>
                      </a:stretch>
                    </p:blipFill>
                    <p:spPr bwMode="auto">
                      <a:xfrm>
                        <a:off x="228600" y="1689139"/>
                        <a:ext cx="2090096" cy="1072494"/>
                      </a:xfrm>
                      <a:prstGeom prst="rect">
                        <a:avLst/>
                      </a:prstGeom>
                      <a:noFill/>
                      <a:extLst/>
                    </p:spPr>
                  </p:pic>
                </p:oleObj>
              </mc:Fallback>
            </mc:AlternateContent>
          </a:graphicData>
        </a:graphic>
      </p:graphicFrame>
    </p:spTree>
    <p:extLst>
      <p:ext uri="{BB962C8B-B14F-4D97-AF65-F5344CB8AC3E}">
        <p14:creationId xmlns:p14="http://schemas.microsoft.com/office/powerpoint/2010/main" val="270928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8686800" cy="996696"/>
          </a:xfrm>
          <a:noFill/>
          <a:ln/>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关键参数</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保留因子 (k)</a:t>
            </a:r>
            <a:endParaRPr lang="en-US" sz="3111" b="0" dirty="0"/>
          </a:p>
        </p:txBody>
      </p:sp>
      <p:graphicFrame>
        <p:nvGraphicFramePr>
          <p:cNvPr id="12" name="Object 6"/>
          <p:cNvGraphicFramePr>
            <a:graphicFrameLocks noGrp="1" noChangeAspect="1"/>
          </p:cNvGraphicFramePr>
          <p:nvPr>
            <p:ph sz="half" idx="1"/>
            <p:extLst>
              <p:ext uri="{D42A27DB-BD31-4B8C-83A1-F6EECF244321}">
                <p14:modId xmlns:p14="http://schemas.microsoft.com/office/powerpoint/2010/main" val="3380854342"/>
              </p:ext>
            </p:extLst>
          </p:nvPr>
        </p:nvGraphicFramePr>
        <p:xfrm>
          <a:off x="279400" y="1769890"/>
          <a:ext cx="1606899" cy="953245"/>
        </p:xfrm>
        <a:graphic>
          <a:graphicData uri="http://schemas.openxmlformats.org/presentationml/2006/ole">
            <mc:AlternateContent xmlns:mc="http://schemas.openxmlformats.org/markup-compatibility/2006">
              <mc:Choice xmlns:v="urn:schemas-microsoft-com:vml" Requires="v">
                <p:oleObj spid="_x0000_s6303" name="Equation" r:id="rId4" imgW="749300" imgH="444500" progId="Equation.3">
                  <p:embed/>
                </p:oleObj>
              </mc:Choice>
              <mc:Fallback>
                <p:oleObj name="Equation" r:id="rId4" imgW="749300" imgH="444500" progId="Equation.3">
                  <p:embed/>
                  <p:pic>
                    <p:nvPicPr>
                      <p:cNvPr id="0" name="Picture 8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769890"/>
                        <a:ext cx="1606899" cy="953245"/>
                      </a:xfrm>
                      <a:prstGeom prst="rect">
                        <a:avLst/>
                      </a:prstGeom>
                      <a:noFill/>
                      <a:extLst/>
                    </p:spPr>
                  </p:pic>
                </p:oleObj>
              </mc:Fallback>
            </mc:AlternateContent>
          </a:graphicData>
        </a:graphic>
      </p:graphicFrame>
      <p:sp>
        <p:nvSpPr>
          <p:cNvPr id="2" name="TextBox 1"/>
          <p:cNvSpPr txBox="1"/>
          <p:nvPr/>
        </p:nvSpPr>
        <p:spPr>
          <a:xfrm>
            <a:off x="228600" y="2976037"/>
            <a:ext cx="8707188" cy="2492990"/>
          </a:xfrm>
          <a:prstGeom prst="rect">
            <a:avLst/>
          </a:prstGeom>
          <a:noFill/>
        </p:spPr>
        <p:txBody>
          <a:bodyPr wrap="square" rtlCol="0">
            <a:spAutoFit/>
          </a:bodyPr>
          <a:lstStyle/>
          <a:p>
            <a:pPr algn="l" defTabSz="914400">
              <a:lnSpc>
                <a:spcPct val="90000"/>
              </a:lnSpc>
              <a:spcAft>
                <a:spcPts val="1200"/>
              </a:spcAft>
              <a:buNone/>
            </a:pPr>
            <a:r>
              <a:rPr lang="zh-CN" sz="2000" b="0" i="0" dirty="0">
                <a:solidFill>
                  <a:srgbClr val="000000"/>
                </a:solidFill>
                <a:latin typeface="Arial"/>
                <a:ea typeface="+mn-ea"/>
                <a:cs typeface="+mn-cs"/>
              </a:rPr>
              <a:t>保留因子测定了样品组分在固定相与流动相中的保留时间之比。它是用保留时间除以不保留峰的出峰时间 (t</a:t>
            </a:r>
            <a:r>
              <a:rPr lang="zh-CN" sz="2000" b="0" i="0" baseline="-25000" dirty="0">
                <a:solidFill>
                  <a:srgbClr val="000000"/>
                </a:solidFill>
                <a:latin typeface="Arial"/>
                <a:ea typeface="+mn-ea"/>
                <a:cs typeface="+mn-cs"/>
              </a:rPr>
              <a:t>0</a:t>
            </a:r>
            <a:r>
              <a:rPr lang="zh-CN" sz="2000" b="0" i="0" dirty="0">
                <a:solidFill>
                  <a:srgbClr val="000000"/>
                </a:solidFill>
                <a:latin typeface="Arial"/>
                <a:ea typeface="+mn-ea"/>
                <a:cs typeface="+mn-cs"/>
              </a:rPr>
              <a:t>) 计算得出的。</a:t>
            </a:r>
          </a:p>
          <a:p>
            <a:pPr algn="l" defTabSz="914400">
              <a:lnSpc>
                <a:spcPct val="90000"/>
              </a:lnSpc>
              <a:spcAft>
                <a:spcPts val="600"/>
              </a:spcAft>
              <a:buNone/>
            </a:pPr>
            <a:r>
              <a:rPr lang="zh-CN" sz="2000" b="0" i="0" dirty="0">
                <a:solidFill>
                  <a:srgbClr val="000000"/>
                </a:solidFill>
                <a:latin typeface="Arial"/>
                <a:ea typeface="+mn-ea"/>
                <a:cs typeface="+mn-cs"/>
              </a:rPr>
              <a:t>影响保留因子的参数：</a:t>
            </a:r>
            <a:endParaRPr lang="de-DE" sz="2000" dirty="0">
              <a:solidFill>
                <a:schemeClr val="tx2"/>
              </a:solidFill>
            </a:endParaRP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固定相</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流动相</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梯度斜率*</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系统驻留体积*</a:t>
            </a:r>
            <a:endParaRPr lang="en-US" sz="2000" dirty="0">
              <a:solidFill>
                <a:schemeClr val="tx2"/>
              </a:solidFill>
            </a:endParaRPr>
          </a:p>
        </p:txBody>
      </p:sp>
      <p:sp>
        <p:nvSpPr>
          <p:cNvPr id="6" name="TextBox 5"/>
          <p:cNvSpPr txBox="1"/>
          <p:nvPr/>
        </p:nvSpPr>
        <p:spPr>
          <a:xfrm>
            <a:off x="7321243" y="5993435"/>
            <a:ext cx="1614545" cy="276999"/>
          </a:xfrm>
          <a:prstGeom prst="rect">
            <a:avLst/>
          </a:prstGeom>
          <a:noFill/>
        </p:spPr>
        <p:txBody>
          <a:bodyPr wrap="none" rtlCol="0">
            <a:spAutoFit/>
          </a:bodyPr>
          <a:lstStyle/>
          <a:p>
            <a:pPr algn="l" defTabSz="914400">
              <a:buNone/>
            </a:pPr>
            <a:r>
              <a:rPr lang="zh-CN" sz="1200" b="0" i="0">
                <a:solidFill>
                  <a:srgbClr val="000000"/>
                </a:solidFill>
                <a:latin typeface="Arial"/>
                <a:ea typeface="+mn-ea"/>
                <a:cs typeface="+mn-cs"/>
              </a:rPr>
              <a:t>*仅指梯度洗脱</a:t>
            </a:r>
            <a:endParaRPr lang="en-US" sz="1200" dirty="0">
              <a:solidFill>
                <a:schemeClr val="tx2"/>
              </a:solidFill>
            </a:endParaRPr>
          </a:p>
        </p:txBody>
      </p:sp>
      <p:grpSp>
        <p:nvGrpSpPr>
          <p:cNvPr id="11" name="Group 10"/>
          <p:cNvGrpSpPr/>
          <p:nvPr/>
        </p:nvGrpSpPr>
        <p:grpSpPr>
          <a:xfrm>
            <a:off x="0" y="6085641"/>
            <a:ext cx="619067" cy="246221"/>
            <a:chOff x="1689099" y="6028267"/>
            <a:chExt cx="1087983" cy="246221"/>
          </a:xfrm>
        </p:grpSpPr>
        <p:sp>
          <p:nvSpPr>
            <p:cNvPr id="13" name="Action Button: Custom 12">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rId6"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6"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hlinkClick r:id="rId6"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95933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4"/>
          <p:cNvSpPr txBox="1">
            <a:spLocks/>
          </p:cNvSpPr>
          <p:nvPr/>
        </p:nvSpPr>
        <p:spPr>
          <a:xfrm>
            <a:off x="228600" y="2976037"/>
            <a:ext cx="8686800" cy="2639398"/>
          </a:xfrm>
          <a:prstGeom prst="rect">
            <a:avLst/>
          </a:prstGeom>
        </p:spPr>
        <p:txBody>
          <a:bodyPr vert="horz" lIns="0" tIns="45720" rIns="91440" bIns="45720" rtlCol="0">
            <a:normAutofit/>
          </a:bodyPr>
          <a:lstStyle/>
          <a:p>
            <a:pPr algn="l" defTabSz="914400">
              <a:lnSpc>
                <a:spcPct val="90000"/>
              </a:lnSpc>
              <a:spcAft>
                <a:spcPts val="1200"/>
              </a:spcAft>
              <a:buNone/>
            </a:pPr>
            <a:r>
              <a:rPr lang="en-US" sz="2000" b="0" i="0">
                <a:solidFill>
                  <a:srgbClr val="000000"/>
                </a:solidFill>
                <a:latin typeface="Arial"/>
                <a:ea typeface="+mn-ea"/>
                <a:cs typeface="+mn-cs"/>
              </a:rPr>
              <a:t>该方程式显示出流速 (F)、梯度时间 (t</a:t>
            </a:r>
            <a:r>
              <a:rPr lang="en-US" sz="2000" b="0" i="0" baseline="-25000">
                <a:solidFill>
                  <a:srgbClr val="000000"/>
                </a:solidFill>
                <a:latin typeface="Arial"/>
                <a:ea typeface="+mn-ea"/>
                <a:cs typeface="+mn-cs"/>
              </a:rPr>
              <a:t>G</a:t>
            </a:r>
            <a:r>
              <a:rPr lang="en-US" sz="2000" b="0" i="0">
                <a:solidFill>
                  <a:srgbClr val="000000"/>
                </a:solidFill>
                <a:latin typeface="Arial"/>
                <a:ea typeface="+mn-ea"/>
                <a:cs typeface="+mn-cs"/>
              </a:rPr>
              <a:t>)、梯度范围 (</a:t>
            </a:r>
            <a:r>
              <a:rPr lang="el-GR" sz="2000" b="0" i="0">
                <a:solidFill>
                  <a:srgbClr val="000000"/>
                </a:solidFill>
                <a:latin typeface="Arial"/>
                <a:ea typeface="+mn-ea"/>
                <a:cs typeface="+mn-cs"/>
              </a:rPr>
              <a:t>ΔΦ</a:t>
            </a:r>
            <a:r>
              <a:rPr lang="en-US" sz="2000" b="0" i="0">
                <a:solidFill>
                  <a:srgbClr val="000000"/>
                </a:solidFill>
                <a:latin typeface="Arial"/>
                <a:ea typeface="+mn-ea"/>
                <a:cs typeface="+mn-cs"/>
              </a:rPr>
              <a:t>) 和柱体积 (V</a:t>
            </a:r>
            <a:r>
              <a:rPr lang="en-US" sz="2000" b="0" i="0" baseline="-25000">
                <a:solidFill>
                  <a:srgbClr val="000000"/>
                </a:solidFill>
                <a:latin typeface="Arial"/>
                <a:ea typeface="+mn-ea"/>
                <a:cs typeface="+mn-cs"/>
              </a:rPr>
              <a:t>m</a:t>
            </a:r>
            <a:r>
              <a:rPr lang="en-US" sz="2000" b="0" i="0">
                <a:solidFill>
                  <a:srgbClr val="000000"/>
                </a:solidFill>
                <a:latin typeface="Arial"/>
                <a:ea typeface="+mn-ea"/>
                <a:cs typeface="+mn-cs"/>
              </a:rPr>
              <a:t>) 是如何影响保留因子的。 </a:t>
            </a:r>
          </a:p>
          <a:p>
            <a:pPr algn="l" defTabSz="914400">
              <a:lnSpc>
                <a:spcPct val="90000"/>
              </a:lnSpc>
              <a:spcAft>
                <a:spcPts val="1200"/>
              </a:spcAft>
              <a:buNone/>
            </a:pPr>
            <a:r>
              <a:rPr lang="zh-CN" sz="2000" b="0" i="0">
                <a:solidFill>
                  <a:srgbClr val="000000"/>
                </a:solidFill>
                <a:latin typeface="Arial"/>
                <a:ea typeface="+mn-ea"/>
                <a:cs typeface="+mn-cs"/>
              </a:rPr>
              <a:t>请记住：为使保留因子保持恒定，分母的改变需要由分子相应按比例改变来抵消，反之亦然。</a:t>
            </a:r>
            <a:endParaRPr lang="en-US" sz="2000" dirty="0">
              <a:solidFill>
                <a:schemeClr val="tx2"/>
              </a:solidFill>
            </a:endParaRPr>
          </a:p>
        </p:txBody>
      </p:sp>
      <p:sp>
        <p:nvSpPr>
          <p:cNvPr id="31746" name="Rectangle 2"/>
          <p:cNvSpPr>
            <a:spLocks noGrp="1" noChangeArrowheads="1"/>
          </p:cNvSpPr>
          <p:nvPr>
            <p:ph type="title"/>
          </p:nvPr>
        </p:nvSpPr>
        <p:spPr>
          <a:xfrm>
            <a:off x="228600" y="344085"/>
            <a:ext cx="8686800" cy="996696"/>
          </a:xfrm>
          <a:noFill/>
          <a:ln/>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关键参数</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保留因子 (k) — 梯度洗脱</a:t>
            </a:r>
            <a:endParaRPr lang="en-US" sz="3111" b="0" dirty="0"/>
          </a:p>
        </p:txBody>
      </p:sp>
      <p:grpSp>
        <p:nvGrpSpPr>
          <p:cNvPr id="11" name="Group 10"/>
          <p:cNvGrpSpPr/>
          <p:nvPr/>
        </p:nvGrpSpPr>
        <p:grpSpPr>
          <a:xfrm>
            <a:off x="0" y="6085641"/>
            <a:ext cx="619067" cy="246221"/>
            <a:chOff x="1689099" y="6028267"/>
            <a:chExt cx="1087983" cy="246221"/>
          </a:xfrm>
        </p:grpSpPr>
        <p:sp>
          <p:nvSpPr>
            <p:cNvPr id="15" name="Action Button: Custom 14">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graphicFrame>
        <p:nvGraphicFramePr>
          <p:cNvPr id="12" name="Object 6"/>
          <p:cNvGraphicFramePr>
            <a:graphicFrameLocks noGrp="1" noChangeAspect="1"/>
          </p:cNvGraphicFramePr>
          <p:nvPr>
            <p:ph sz="half" idx="1"/>
            <p:extLst>
              <p:ext uri="{D42A27DB-BD31-4B8C-83A1-F6EECF244321}">
                <p14:modId xmlns:p14="http://schemas.microsoft.com/office/powerpoint/2010/main" val="2671186416"/>
              </p:ext>
            </p:extLst>
          </p:nvPr>
        </p:nvGraphicFramePr>
        <p:xfrm>
          <a:off x="228600" y="1786037"/>
          <a:ext cx="2281381" cy="970243"/>
        </p:xfrm>
        <a:graphic>
          <a:graphicData uri="http://schemas.openxmlformats.org/presentationml/2006/ole">
            <mc:AlternateContent xmlns:mc="http://schemas.openxmlformats.org/markup-compatibility/2006">
              <mc:Choice xmlns:v="urn:schemas-microsoft-com:vml" Requires="v">
                <p:oleObj spid="_x0000_s19526" name="Equation" r:id="rId5" imgW="1015920" imgH="431640" progId="Equation.3">
                  <p:embed/>
                </p:oleObj>
              </mc:Choice>
              <mc:Fallback>
                <p:oleObj name="Equation" r:id="rId5" imgW="1015920" imgH="431640" progId="Equation.3">
                  <p:embed/>
                  <p:pic>
                    <p:nvPicPr>
                      <p:cNvPr id="0" name=""/>
                      <p:cNvPicPr>
                        <a:picLocks noChangeAspect="1" noChangeArrowheads="1"/>
                      </p:cNvPicPr>
                      <p:nvPr/>
                    </p:nvPicPr>
                    <p:blipFill>
                      <a:blip r:embed="rId6"/>
                      <a:srcRect/>
                      <a:stretch>
                        <a:fillRect/>
                      </a:stretch>
                    </p:blipFill>
                    <p:spPr bwMode="auto">
                      <a:xfrm>
                        <a:off x="228600" y="1786037"/>
                        <a:ext cx="2281381" cy="970243"/>
                      </a:xfrm>
                      <a:prstGeom prst="rect">
                        <a:avLst/>
                      </a:prstGeom>
                      <a:noFill/>
                      <a:extLst/>
                    </p:spPr>
                  </p:pic>
                </p:oleObj>
              </mc:Fallback>
            </mc:AlternateContent>
          </a:graphicData>
        </a:graphic>
      </p:graphicFrame>
    </p:spTree>
    <p:extLst>
      <p:ext uri="{BB962C8B-B14F-4D97-AF65-F5344CB8AC3E}">
        <p14:creationId xmlns:p14="http://schemas.microsoft.com/office/powerpoint/2010/main" val="243205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8686800" cy="996696"/>
          </a:xfrm>
          <a:noFill/>
          <a:ln/>
        </p:spPr>
        <p:txBody>
          <a:bodyPr>
            <a:normAutofit fontScale="90000"/>
          </a:bodyPr>
          <a:lstStyle/>
          <a:p>
            <a:pPr algn="l" defTabSz="685800">
              <a:spcBef>
                <a:spcPct val="0"/>
              </a:spcBef>
              <a:spcAft>
                <a:spcPts val="300"/>
              </a:spcAft>
              <a:buNone/>
            </a:pPr>
            <a:r>
              <a:rPr lang="en-US" sz="3778" b="0" i="0" dirty="0" err="1">
                <a:solidFill>
                  <a:srgbClr val="000000"/>
                </a:solidFill>
                <a:latin typeface="Arial Narrow"/>
                <a:ea typeface="+mj-ea"/>
                <a:cs typeface="Arial Narrow"/>
              </a:rPr>
              <a:t>关键参数</a:t>
            </a:r>
            <a:br>
              <a:rPr lang="en-US" sz="3400" b="0" i="0" dirty="0">
                <a:solidFill>
                  <a:srgbClr val="000000"/>
                </a:solidFill>
                <a:latin typeface="Arial Narrow"/>
                <a:ea typeface="+mj-ea"/>
                <a:cs typeface="Arial Narrow"/>
              </a:rPr>
            </a:br>
            <a:r>
              <a:rPr lang="en-US" sz="3111" b="0" i="0" dirty="0" err="1">
                <a:solidFill>
                  <a:srgbClr val="000000"/>
                </a:solidFill>
                <a:latin typeface="Arial Narrow"/>
                <a:ea typeface="+mj-ea"/>
                <a:cs typeface="Arial Narrow"/>
              </a:rPr>
              <a:t>选择</a:t>
            </a:r>
            <a:r>
              <a:rPr lang="zh-CN" altLang="en-US" sz="3111" b="0" i="0" dirty="0">
                <a:solidFill>
                  <a:srgbClr val="000000"/>
                </a:solidFill>
                <a:latin typeface="Arial Narrow"/>
                <a:ea typeface="+mj-ea"/>
                <a:cs typeface="Arial Narrow"/>
              </a:rPr>
              <a:t>性</a:t>
            </a:r>
            <a:r>
              <a:rPr lang="en-US" sz="3111" b="0" i="0" dirty="0" err="1">
                <a:solidFill>
                  <a:srgbClr val="000000"/>
                </a:solidFill>
                <a:latin typeface="Arial Narrow"/>
                <a:ea typeface="+mj-ea"/>
                <a:cs typeface="Arial Narrow"/>
              </a:rPr>
              <a:t>或分离因子</a:t>
            </a:r>
            <a:r>
              <a:rPr lang="en-US" sz="3111" b="0" i="0" dirty="0">
                <a:solidFill>
                  <a:srgbClr val="000000"/>
                </a:solidFill>
                <a:latin typeface="Arial Narrow"/>
                <a:ea typeface="+mj-ea"/>
                <a:cs typeface="Arial Narrow"/>
              </a:rPr>
              <a:t> (</a:t>
            </a:r>
            <a:r>
              <a:rPr lang="el-GR" sz="3111" b="0" i="0" dirty="0">
                <a:solidFill>
                  <a:srgbClr val="000000"/>
                </a:solidFill>
                <a:latin typeface="Arial Narrow"/>
                <a:ea typeface="+mj-ea"/>
                <a:cs typeface="Arial Narrow"/>
              </a:rPr>
              <a:t>α</a:t>
            </a:r>
            <a:r>
              <a:rPr lang="en-US" sz="3111" b="0" i="0" dirty="0">
                <a:solidFill>
                  <a:srgbClr val="000000"/>
                </a:solidFill>
                <a:latin typeface="Arial Narrow"/>
                <a:ea typeface="+mj-ea"/>
                <a:cs typeface="Arial Narrow"/>
              </a:rPr>
              <a:t>)</a:t>
            </a:r>
            <a:endParaRPr lang="en-US" sz="3111" b="0" dirty="0"/>
          </a:p>
        </p:txBody>
      </p:sp>
      <p:sp>
        <p:nvSpPr>
          <p:cNvPr id="2" name="TextBox 1"/>
          <p:cNvSpPr txBox="1"/>
          <p:nvPr/>
        </p:nvSpPr>
        <p:spPr>
          <a:xfrm>
            <a:off x="228600" y="2976037"/>
            <a:ext cx="8674100" cy="2421176"/>
          </a:xfrm>
          <a:prstGeom prst="rect">
            <a:avLst/>
          </a:prstGeom>
          <a:noFill/>
        </p:spPr>
        <p:txBody>
          <a:bodyPr wrap="square" lIns="0" rtlCol="0">
            <a:spAutoFit/>
          </a:bodyPr>
          <a:lstStyle/>
          <a:p>
            <a:pPr algn="l" defTabSz="914400">
              <a:lnSpc>
                <a:spcPct val="90000"/>
              </a:lnSpc>
              <a:spcAft>
                <a:spcPts val="1200"/>
              </a:spcAft>
              <a:buNone/>
            </a:pPr>
            <a:r>
              <a:rPr lang="en-US" sz="2000" b="0" i="0" dirty="0" err="1">
                <a:solidFill>
                  <a:srgbClr val="000000"/>
                </a:solidFill>
                <a:latin typeface="Arial"/>
                <a:ea typeface="+mn-ea"/>
                <a:cs typeface="+mn-cs"/>
              </a:rPr>
              <a:t>选择性是两个峰顶点间时间或距离的量度。如果</a:t>
            </a:r>
            <a:r>
              <a:rPr lang="en-US" sz="2000" b="0" i="0" dirty="0">
                <a:solidFill>
                  <a:srgbClr val="000000"/>
                </a:solidFill>
                <a:latin typeface="Arial"/>
                <a:ea typeface="+mn-ea"/>
                <a:cs typeface="+mn-cs"/>
              </a:rPr>
              <a:t> </a:t>
            </a:r>
            <a:r>
              <a:rPr lang="el-GR" sz="2000" b="0" i="0" dirty="0">
                <a:solidFill>
                  <a:srgbClr val="000000"/>
                </a:solidFill>
                <a:latin typeface="Arial"/>
                <a:ea typeface="+mn-ea"/>
                <a:cs typeface="+mn-cs"/>
              </a:rPr>
              <a:t>α</a:t>
            </a:r>
            <a:r>
              <a:rPr lang="en-US" sz="2000" b="0" i="0" dirty="0">
                <a:solidFill>
                  <a:srgbClr val="000000"/>
                </a:solidFill>
                <a:latin typeface="AgilentSymbolOne"/>
                <a:ea typeface="+mn-ea"/>
                <a:cs typeface="+mn-cs"/>
              </a:rPr>
              <a:t> </a:t>
            </a:r>
            <a:r>
              <a:rPr lang="en-US" sz="2000" b="0" i="0" dirty="0">
                <a:solidFill>
                  <a:srgbClr val="000000"/>
                </a:solidFill>
                <a:latin typeface="Arial"/>
                <a:ea typeface="+mn-ea"/>
                <a:cs typeface="+mn-cs"/>
              </a:rPr>
              <a:t>= 1，则两个峰具有相同的保留时间，并且会被共洗脱。它被定义为容量因子之比。</a:t>
            </a:r>
          </a:p>
          <a:p>
            <a:pPr algn="l" defTabSz="914400">
              <a:lnSpc>
                <a:spcPct val="90000"/>
              </a:lnSpc>
              <a:spcAft>
                <a:spcPts val="600"/>
              </a:spcAft>
              <a:buNone/>
            </a:pPr>
            <a:r>
              <a:rPr lang="zh-CN" sz="2000" b="0" i="0" dirty="0">
                <a:solidFill>
                  <a:srgbClr val="000000"/>
                </a:solidFill>
                <a:latin typeface="Arial"/>
                <a:ea typeface="+mn-ea"/>
                <a:cs typeface="+mn-cs"/>
              </a:rPr>
              <a:t>影响保留因子的参数：</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固定相</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流动相</a:t>
            </a:r>
          </a:p>
          <a:p>
            <a:pPr marL="182880" indent="-18288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柱温</a:t>
            </a:r>
            <a:endParaRPr lang="en-US" sz="2000" dirty="0">
              <a:solidFill>
                <a:schemeClr val="tx2"/>
              </a:solidFill>
            </a:endParaRP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11" name="TextBox 10"/>
          <p:cNvSpPr txBox="1"/>
          <p:nvPr/>
        </p:nvSpPr>
        <p:spPr>
          <a:xfrm>
            <a:off x="1549385" y="1765521"/>
            <a:ext cx="3675603" cy="994118"/>
          </a:xfrm>
          <a:prstGeom prst="rect">
            <a:avLst/>
          </a:prstGeom>
          <a:noFill/>
        </p:spPr>
        <p:txBody>
          <a:bodyPr wrap="square" rtlCol="0">
            <a:spAutoFit/>
          </a:bodyPr>
          <a:lstStyle/>
          <a:p>
            <a:pPr marL="571500" indent="-571500" algn="l" defTabSz="914400">
              <a:lnSpc>
                <a:spcPct val="90000"/>
              </a:lnSpc>
              <a:buNone/>
            </a:pPr>
            <a:r>
              <a:rPr lang="zh-CN" sz="1800" b="0" i="0">
                <a:solidFill>
                  <a:srgbClr val="000000"/>
                </a:solidFill>
                <a:latin typeface="Symbol"/>
                <a:ea typeface="+mn-ea"/>
                <a:cs typeface="+mn-cs"/>
              </a:rPr>
              <a:t>a</a:t>
            </a:r>
            <a:r>
              <a:rPr lang="zh-CN" sz="1800" b="0" i="0">
                <a:solidFill>
                  <a:srgbClr val="000000"/>
                </a:solidFill>
                <a:latin typeface="Arial"/>
                <a:ea typeface="+mn-ea"/>
                <a:cs typeface="+mn-cs"/>
              </a:rPr>
              <a:t>	选择性</a:t>
            </a:r>
          </a:p>
          <a:p>
            <a:pPr marL="571500" indent="-571500" algn="l" defTabSz="914400">
              <a:lnSpc>
                <a:spcPct val="90000"/>
              </a:lnSpc>
              <a:spcBef>
                <a:spcPts val="600"/>
              </a:spcBef>
              <a:buNone/>
            </a:pPr>
            <a:r>
              <a:rPr lang="de-DE" sz="1800" b="0" i="1">
                <a:solidFill>
                  <a:srgbClr val="000000"/>
                </a:solidFill>
                <a:latin typeface="Arial"/>
                <a:ea typeface="+mn-ea"/>
                <a:cs typeface="+mn-cs"/>
              </a:rPr>
              <a:t>k</a:t>
            </a:r>
            <a:r>
              <a:rPr lang="de-DE" sz="1800" b="0" i="0" baseline="-25000">
                <a:solidFill>
                  <a:srgbClr val="000000"/>
                </a:solidFill>
                <a:latin typeface="Arial"/>
                <a:ea typeface="+mn-ea"/>
                <a:cs typeface="+mn-cs"/>
              </a:rPr>
              <a:t>1	</a:t>
            </a:r>
            <a:r>
              <a:rPr lang="en-US" sz="1800" b="0" i="0">
                <a:solidFill>
                  <a:srgbClr val="000000"/>
                </a:solidFill>
                <a:latin typeface="Arial"/>
                <a:ea typeface="+mn-ea"/>
                <a:cs typeface="+mn-cs"/>
              </a:rPr>
              <a:t>第一个峰的保留因子</a:t>
            </a:r>
          </a:p>
          <a:p>
            <a:pPr marL="571500" indent="-571500" algn="l" defTabSz="914400">
              <a:lnSpc>
                <a:spcPct val="90000"/>
              </a:lnSpc>
              <a:spcBef>
                <a:spcPts val="600"/>
              </a:spcBef>
              <a:buNone/>
            </a:pPr>
            <a:r>
              <a:rPr lang="de-DE" sz="1800" b="0" i="1">
                <a:solidFill>
                  <a:srgbClr val="000000"/>
                </a:solidFill>
                <a:latin typeface="Arial"/>
                <a:ea typeface="+mn-ea"/>
                <a:cs typeface="+mn-cs"/>
              </a:rPr>
              <a:t>k</a:t>
            </a:r>
            <a:r>
              <a:rPr lang="de-DE" sz="1800" b="0" i="0" baseline="-25000">
                <a:solidFill>
                  <a:srgbClr val="000000"/>
                </a:solidFill>
                <a:latin typeface="Arial"/>
                <a:ea typeface="+mn-ea"/>
                <a:cs typeface="+mn-cs"/>
              </a:rPr>
              <a:t>2i</a:t>
            </a:r>
            <a:r>
              <a:rPr lang="de-DE" sz="1800" b="0" i="0">
                <a:solidFill>
                  <a:srgbClr val="000000"/>
                </a:solidFill>
                <a:latin typeface="Arial"/>
                <a:ea typeface="+mn-ea"/>
                <a:cs typeface="+mn-cs"/>
              </a:rPr>
              <a:t>	</a:t>
            </a:r>
            <a:r>
              <a:rPr lang="en-US" sz="1800" b="0" i="0">
                <a:solidFill>
                  <a:srgbClr val="000000"/>
                </a:solidFill>
                <a:latin typeface="Arial"/>
                <a:ea typeface="+mn-ea"/>
                <a:cs typeface="+mn-cs"/>
              </a:rPr>
              <a:t>第二个峰的保留因子</a:t>
            </a:r>
            <a:endParaRPr lang="en-US" dirty="0">
              <a:solidFill>
                <a:schemeClr val="tx2"/>
              </a:solidFill>
            </a:endParaRPr>
          </a:p>
        </p:txBody>
      </p:sp>
      <p:graphicFrame>
        <p:nvGraphicFramePr>
          <p:cNvPr id="15" name="Object 6"/>
          <p:cNvGraphicFramePr>
            <a:graphicFrameLocks noGrp="1" noChangeAspect="1"/>
          </p:cNvGraphicFramePr>
          <p:nvPr>
            <p:ph sz="half" idx="1"/>
            <p:extLst>
              <p:ext uri="{D42A27DB-BD31-4B8C-83A1-F6EECF244321}">
                <p14:modId xmlns:p14="http://schemas.microsoft.com/office/powerpoint/2010/main" val="2130494526"/>
              </p:ext>
            </p:extLst>
          </p:nvPr>
        </p:nvGraphicFramePr>
        <p:xfrm>
          <a:off x="228600" y="1786330"/>
          <a:ext cx="1065212" cy="952500"/>
        </p:xfrm>
        <a:graphic>
          <a:graphicData uri="http://schemas.openxmlformats.org/presentationml/2006/ole">
            <mc:AlternateContent xmlns:mc="http://schemas.openxmlformats.org/markup-compatibility/2006">
              <mc:Choice xmlns:v="urn:schemas-microsoft-com:vml" Requires="v">
                <p:oleObj spid="_x0000_s20552" name="Equation" r:id="rId5" imgW="482400" imgH="431640" progId="Equation.3">
                  <p:embed/>
                </p:oleObj>
              </mc:Choice>
              <mc:Fallback>
                <p:oleObj name="Equation" r:id="rId5" imgW="482400" imgH="431640" progId="Equation.3">
                  <p:embed/>
                  <p:pic>
                    <p:nvPicPr>
                      <p:cNvPr id="0" name=""/>
                      <p:cNvPicPr>
                        <a:picLocks noGrp="1" noChangeAspect="1" noChangeArrowheads="1"/>
                      </p:cNvPicPr>
                      <p:nvPr/>
                    </p:nvPicPr>
                    <p:blipFill>
                      <a:blip r:embed="rId6"/>
                      <a:srcRect/>
                      <a:stretch>
                        <a:fillRect/>
                      </a:stretch>
                    </p:blipFill>
                    <p:spPr bwMode="auto">
                      <a:xfrm>
                        <a:off x="228600" y="1786330"/>
                        <a:ext cx="1065212" cy="952500"/>
                      </a:xfrm>
                      <a:prstGeom prst="rect">
                        <a:avLst/>
                      </a:prstGeom>
                      <a:noFill/>
                      <a:extLst/>
                    </p:spPr>
                  </p:pic>
                </p:oleObj>
              </mc:Fallback>
            </mc:AlternateContent>
          </a:graphicData>
        </a:graphic>
      </p:graphicFrame>
    </p:spTree>
    <p:extLst>
      <p:ext uri="{BB962C8B-B14F-4D97-AF65-F5344CB8AC3E}">
        <p14:creationId xmlns:p14="http://schemas.microsoft.com/office/powerpoint/2010/main" val="357870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key_parameter_eq5_c.jpg"/>
          <p:cNvPicPr>
            <a:picLocks noChangeAspect="1"/>
          </p:cNvPicPr>
          <p:nvPr/>
        </p:nvPicPr>
        <p:blipFill>
          <a:blip r:embed="rId3"/>
          <a:stretch>
            <a:fillRect/>
          </a:stretch>
        </p:blipFill>
        <p:spPr>
          <a:xfrm>
            <a:off x="228600" y="1755939"/>
            <a:ext cx="4054351" cy="1014902"/>
          </a:xfrm>
          <a:prstGeom prst="rect">
            <a:avLst/>
          </a:prstGeom>
        </p:spPr>
      </p:pic>
      <p:pic>
        <p:nvPicPr>
          <p:cNvPr id="12" name="Picture 11" descr="retention_factor.jpg"/>
          <p:cNvPicPr>
            <a:picLocks noChangeAspect="1"/>
          </p:cNvPicPr>
          <p:nvPr/>
        </p:nvPicPr>
        <p:blipFill>
          <a:blip r:embed="rId4"/>
          <a:stretch>
            <a:fillRect/>
          </a:stretch>
        </p:blipFill>
        <p:spPr>
          <a:xfrm>
            <a:off x="2078556" y="2840975"/>
            <a:ext cx="5309616" cy="3279648"/>
          </a:xfrm>
          <a:prstGeom prst="rect">
            <a:avLst/>
          </a:prstGeom>
          <a:noFill/>
          <a:ln>
            <a:noFill/>
          </a:ln>
        </p:spPr>
      </p:pic>
      <p:sp>
        <p:nvSpPr>
          <p:cNvPr id="31746" name="Rectangle 2"/>
          <p:cNvSpPr>
            <a:spLocks noGrp="1" noChangeArrowheads="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en-US" sz="3778" b="0" i="0">
                <a:solidFill>
                  <a:srgbClr val="000000"/>
                </a:solidFill>
                <a:latin typeface="Arial Narrow"/>
                <a:ea typeface="+mj-ea"/>
                <a:cs typeface="Arial Narrow"/>
              </a:rPr>
              <a:t>关键参数</a:t>
            </a:r>
            <a:br>
              <a:rPr lang="en-US" sz="3400" b="0" i="0">
                <a:solidFill>
                  <a:srgbClr val="000000"/>
                </a:solidFill>
                <a:latin typeface="Arial Narrow"/>
                <a:ea typeface="+mj-ea"/>
                <a:cs typeface="Arial Narrow"/>
              </a:rPr>
            </a:br>
            <a:r>
              <a:rPr lang="en-US" sz="3111" b="0" i="0">
                <a:solidFill>
                  <a:srgbClr val="000000"/>
                </a:solidFill>
                <a:latin typeface="Arial Narrow"/>
                <a:ea typeface="+mj-ea"/>
                <a:cs typeface="Arial Narrow"/>
              </a:rPr>
              <a:t>N、</a:t>
            </a:r>
            <a:r>
              <a:rPr lang="el-GR" sz="3111" b="0" i="0">
                <a:solidFill>
                  <a:srgbClr val="000000"/>
                </a:solidFill>
                <a:latin typeface="Arial Narrow"/>
                <a:ea typeface="+mj-ea"/>
                <a:cs typeface="Arial Narrow"/>
              </a:rPr>
              <a:t>α</a:t>
            </a:r>
            <a:r>
              <a:rPr lang="de-DE" sz="3111" b="0" i="0">
                <a:solidFill>
                  <a:srgbClr val="000000"/>
                </a:solidFill>
                <a:latin typeface="Arial Narrow"/>
                <a:ea typeface="+mj-ea"/>
                <a:cs typeface="Arial Narrow"/>
              </a:rPr>
              <a:t> 及 k 对分离度的影响</a:t>
            </a:r>
            <a:endParaRPr lang="en-US" sz="3111" b="0" dirty="0"/>
          </a:p>
        </p:txBody>
      </p:sp>
      <p:grpSp>
        <p:nvGrpSpPr>
          <p:cNvPr id="11" name="Group 10"/>
          <p:cNvGrpSpPr/>
          <p:nvPr/>
        </p:nvGrpSpPr>
        <p:grpSpPr>
          <a:xfrm>
            <a:off x="0" y="6085641"/>
            <a:ext cx="619067" cy="246221"/>
            <a:chOff x="1689099" y="6028267"/>
            <a:chExt cx="1087983" cy="246221"/>
          </a:xfrm>
        </p:grpSpPr>
        <p:sp>
          <p:nvSpPr>
            <p:cNvPr id="13" name="Action Button: Custom 12">
              <a:hlinkClick r:id="rId5"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evron 13">
              <a:hlinkClick r:id="rId5"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rId5"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62696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影响分离的因素</a:t>
            </a:r>
            <a:endParaRPr lang="en-US" dirty="0"/>
          </a:p>
        </p:txBody>
      </p:sp>
      <p:sp>
        <p:nvSpPr>
          <p:cNvPr id="21" name="Content Placeholder 20"/>
          <p:cNvSpPr>
            <a:spLocks noGrp="1"/>
          </p:cNvSpPr>
          <p:nvPr>
            <p:ph idx="1"/>
          </p:nvPr>
        </p:nvSpPr>
        <p:spPr>
          <a:xfrm>
            <a:off x="228600" y="1080000"/>
            <a:ext cx="8686800" cy="770571"/>
          </a:xfrm>
        </p:spPr>
        <p:txBody>
          <a:bodyPr>
            <a:normAutofit/>
          </a:bodyPr>
          <a:lstStyle/>
          <a:p>
            <a:pPr marL="0" indent="0" algn="l" defTabSz="685800">
              <a:spcBef>
                <a:spcPts val="1400"/>
              </a:spcBef>
              <a:buNone/>
            </a:pPr>
            <a:r>
              <a:rPr lang="zh-CN" sz="2000" b="0" i="0">
                <a:solidFill>
                  <a:srgbClr val="000000"/>
                </a:solidFill>
                <a:latin typeface="Arial"/>
                <a:ea typeface="+mn-ea"/>
                <a:cs typeface="Arial"/>
              </a:rPr>
              <a:t>同一种样品采用</a:t>
            </a:r>
            <a:r>
              <a:rPr lang="zh-CN" sz="2000" b="0" i="0" u="sng">
                <a:solidFill>
                  <a:srgbClr val="000000"/>
                </a:solidFill>
                <a:latin typeface="Arial"/>
                <a:ea typeface="+mn-ea"/>
                <a:cs typeface="Arial"/>
              </a:rPr>
              <a:t>不同固定相</a:t>
            </a:r>
            <a:r>
              <a:rPr lang="zh-CN" sz="2000" b="0" i="0">
                <a:solidFill>
                  <a:srgbClr val="000000"/>
                </a:solidFill>
                <a:latin typeface="Arial"/>
                <a:ea typeface="+mn-ea"/>
                <a:cs typeface="Arial"/>
              </a:rPr>
              <a:t>，但始终采用相同柱温、流动相和梯度进行分析。</a:t>
            </a:r>
            <a:endParaRPr lang="en-US" sz="2000" dirty="0"/>
          </a:p>
          <a:p>
            <a:pPr marL="0" indent="0" algn="l" defTabSz="685800">
              <a:spcBef>
                <a:spcPts val="1400"/>
              </a:spcBef>
              <a:buNone/>
            </a:pPr>
            <a:endParaRPr lang="en-US" sz="2000" dirty="0"/>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000" y="2088000"/>
            <a:ext cx="7223372"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0" y="6085641"/>
            <a:ext cx="619067" cy="246221"/>
            <a:chOff x="1689099" y="6028267"/>
            <a:chExt cx="1087983" cy="246221"/>
          </a:xfrm>
        </p:grpSpPr>
        <p:sp>
          <p:nvSpPr>
            <p:cNvPr id="12" name="Action Button: Custom 11">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313668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影响分离的因素</a:t>
            </a:r>
            <a:endParaRPr lang="en-US" dirty="0"/>
          </a:p>
        </p:txBody>
      </p:sp>
      <p:sp>
        <p:nvSpPr>
          <p:cNvPr id="18" name="Content Placeholder 17"/>
          <p:cNvSpPr>
            <a:spLocks noGrp="1"/>
          </p:cNvSpPr>
          <p:nvPr>
            <p:ph idx="1"/>
          </p:nvPr>
        </p:nvSpPr>
        <p:spPr>
          <a:xfrm>
            <a:off x="228600" y="1080001"/>
            <a:ext cx="8100152" cy="748800"/>
          </a:xfrm>
        </p:spPr>
        <p:txBody>
          <a:bodyPr>
            <a:normAutofit/>
          </a:bodyPr>
          <a:lstStyle/>
          <a:p>
            <a:pPr marL="0" indent="0" algn="l" defTabSz="685800">
              <a:lnSpc>
                <a:spcPct val="90000"/>
              </a:lnSpc>
              <a:spcBef>
                <a:spcPts val="1400"/>
              </a:spcBef>
              <a:buNone/>
            </a:pPr>
            <a:r>
              <a:rPr lang="zh-CN" sz="2000" b="0" i="0" dirty="0">
                <a:solidFill>
                  <a:srgbClr val="000000"/>
                </a:solidFill>
                <a:latin typeface="Arial"/>
                <a:ea typeface="+mn-ea"/>
                <a:cs typeface="Arial"/>
              </a:rPr>
              <a:t>同一种样品采用相同固定相和柱温，但采用</a:t>
            </a:r>
            <a:r>
              <a:rPr lang="zh-CN" sz="2000" b="0" i="0" u="sng" dirty="0">
                <a:solidFill>
                  <a:srgbClr val="000000"/>
                </a:solidFill>
                <a:latin typeface="Arial"/>
                <a:ea typeface="+mn-ea"/>
                <a:cs typeface="Arial"/>
              </a:rPr>
              <a:t>不同流动相</a:t>
            </a:r>
            <a:r>
              <a:rPr lang="zh-CN" sz="2000" b="0" i="0" dirty="0">
                <a:solidFill>
                  <a:srgbClr val="000000"/>
                </a:solidFill>
                <a:latin typeface="Arial"/>
                <a:ea typeface="+mn-ea"/>
                <a:cs typeface="Arial"/>
              </a:rPr>
              <a:t>进行分析（相同梯度）。</a:t>
            </a:r>
            <a:endParaRPr lang="en-US" sz="2000" dirty="0"/>
          </a:p>
          <a:p>
            <a:pPr marL="0" indent="0" algn="l" defTabSz="685800">
              <a:spcBef>
                <a:spcPts val="1400"/>
              </a:spcBef>
              <a:buNone/>
            </a:pPr>
            <a:endParaRPr lang="en-US" sz="2000" dirty="0"/>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000" y="2088000"/>
            <a:ext cx="7135667"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0" y="6085641"/>
            <a:ext cx="619067" cy="246221"/>
            <a:chOff x="1689099" y="6028267"/>
            <a:chExt cx="1087983" cy="246221"/>
          </a:xfrm>
        </p:grpSpPr>
        <p:sp>
          <p:nvSpPr>
            <p:cNvPr id="12" name="Action Button: Custom 11">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55521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28600" y="1080000"/>
            <a:ext cx="7582359" cy="879429"/>
          </a:xfrm>
        </p:spPr>
        <p:txBody>
          <a:bodyPr>
            <a:normAutofit/>
          </a:bodyPr>
          <a:lstStyle/>
          <a:p>
            <a:pPr marL="0" indent="0" algn="l" defTabSz="685800">
              <a:lnSpc>
                <a:spcPct val="90000"/>
              </a:lnSpc>
              <a:spcBef>
                <a:spcPts val="1400"/>
              </a:spcBef>
              <a:buNone/>
            </a:pPr>
            <a:r>
              <a:rPr lang="zh-CN" sz="2000" b="0" i="0" dirty="0">
                <a:solidFill>
                  <a:srgbClr val="000000"/>
                </a:solidFill>
                <a:latin typeface="Arial"/>
                <a:ea typeface="+mn-ea"/>
                <a:cs typeface="Arial"/>
              </a:rPr>
              <a:t>同一种样品采用相同固定相、流动相及相同梯度，但采用</a:t>
            </a:r>
            <a:r>
              <a:rPr lang="zh-CN" sz="2000" b="0" i="0" u="sng" dirty="0">
                <a:solidFill>
                  <a:srgbClr val="000000"/>
                </a:solidFill>
                <a:latin typeface="Arial"/>
                <a:ea typeface="+mn-ea"/>
                <a:cs typeface="Arial"/>
              </a:rPr>
              <a:t>不同柱温进行分析。</a:t>
            </a:r>
            <a:endParaRPr lang="en-US" sz="2000" u="sng" dirty="0">
              <a:solidFill>
                <a:srgbClr val="000000"/>
              </a:solidFill>
            </a:endParaRPr>
          </a:p>
          <a:p>
            <a:pPr marL="0" indent="0" algn="l" defTabSz="685800">
              <a:lnSpc>
                <a:spcPct val="90000"/>
              </a:lnSpc>
              <a:spcBef>
                <a:spcPts val="0"/>
              </a:spcBef>
              <a:spcAft>
                <a:spcPts val="600"/>
              </a:spcAft>
              <a:buNone/>
            </a:pPr>
            <a:endParaRPr lang="en-US" sz="1600" dirty="0"/>
          </a:p>
        </p:txBody>
      </p:sp>
      <p:sp>
        <p:nvSpPr>
          <p:cNvPr id="31746" name="Rectangle 2"/>
          <p:cNvSpPr>
            <a:spLocks noGrp="1" noChangeArrowheads="1"/>
          </p:cNvSpPr>
          <p:nvPr>
            <p:ph type="title"/>
          </p:nvPr>
        </p:nvSpPr>
        <p:spPr>
          <a:xfrm>
            <a:off x="228600" y="344085"/>
            <a:ext cx="8686800" cy="996696"/>
          </a:xfrm>
          <a:noFill/>
          <a:ln/>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影响分离的因素</a:t>
            </a:r>
            <a:endParaRPr lang="en-US" dirty="0"/>
          </a:p>
        </p:txBody>
      </p:sp>
      <p:grpSp>
        <p:nvGrpSpPr>
          <p:cNvPr id="2" name="Group 1"/>
          <p:cNvGrpSpPr/>
          <p:nvPr/>
        </p:nvGrpSpPr>
        <p:grpSpPr>
          <a:xfrm>
            <a:off x="900000" y="2088000"/>
            <a:ext cx="6328114" cy="3780000"/>
            <a:chOff x="2120900" y="2620264"/>
            <a:chExt cx="5829300" cy="3653028"/>
          </a:xfrm>
        </p:grpSpPr>
        <p:pic>
          <p:nvPicPr>
            <p:cNvPr id="16" name="Picture 15" descr="salicylsu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0900" y="2620264"/>
              <a:ext cx="5829300" cy="3653028"/>
            </a:xfrm>
            <a:prstGeom prst="rect">
              <a:avLst/>
            </a:prstGeom>
            <a:solidFill>
              <a:srgbClr val="FF0000"/>
            </a:solidFill>
            <a:ln>
              <a:noFill/>
            </a:ln>
          </p:spPr>
        </p:pic>
        <p:cxnSp>
          <p:nvCxnSpPr>
            <p:cNvPr id="18" name="Straight Arrow Connector 17"/>
            <p:cNvCxnSpPr/>
            <p:nvPr/>
          </p:nvCxnSpPr>
          <p:spPr>
            <a:xfrm rot="16200000" flipH="1">
              <a:off x="3440698" y="5638328"/>
              <a:ext cx="224263" cy="8457"/>
            </a:xfrm>
            <a:prstGeom prst="straightConnector1">
              <a:avLst/>
            </a:prstGeom>
            <a:ln w="25400" cap="flat" cmpd="sng" algn="ctr">
              <a:solidFill>
                <a:srgbClr val="FF0000"/>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344462" y="4984226"/>
              <a:ext cx="228600" cy="8457"/>
            </a:xfrm>
            <a:prstGeom prst="straightConnector1">
              <a:avLst/>
            </a:prstGeom>
            <a:ln w="25400" cap="flat" cmpd="sng" algn="ctr">
              <a:solidFill>
                <a:srgbClr val="FF0000"/>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5385862" y="4294193"/>
              <a:ext cx="228600" cy="8457"/>
            </a:xfrm>
            <a:prstGeom prst="straightConnector1">
              <a:avLst/>
            </a:prstGeom>
            <a:ln w="25400" cap="flat" cmpd="sng" algn="ctr">
              <a:solidFill>
                <a:srgbClr val="FF0000"/>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6122462" y="3532192"/>
              <a:ext cx="228600" cy="8457"/>
            </a:xfrm>
            <a:prstGeom prst="straightConnector1">
              <a:avLst/>
            </a:prstGeom>
            <a:ln w="25400" cap="flat" cmpd="sng" algn="ctr">
              <a:solidFill>
                <a:srgbClr val="FF0000"/>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024163" y="2922593"/>
              <a:ext cx="228600" cy="8457"/>
            </a:xfrm>
            <a:prstGeom prst="straightConnector1">
              <a:avLst/>
            </a:prstGeom>
            <a:ln w="25400" cap="flat" cmpd="sng" algn="ctr">
              <a:solidFill>
                <a:srgbClr val="FF0000"/>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0" y="6085641"/>
            <a:ext cx="619067" cy="246221"/>
            <a:chOff x="1689099" y="6028267"/>
            <a:chExt cx="1087983" cy="246221"/>
          </a:xfrm>
        </p:grpSpPr>
        <p:sp>
          <p:nvSpPr>
            <p:cNvPr id="29" name="Action Button: Custom 28">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hevron 30">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84116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611161" y="2078003"/>
            <a:ext cx="3266466" cy="2967181"/>
          </a:xfrm>
          <a:prstGeom prst="rect">
            <a:avLst/>
          </a:prstGeom>
        </p:spPr>
        <p:txBody>
          <a:bodyPr vert="horz" lIns="0" tIns="45720" rIns="91440" bIns="45720" rtlCol="0" anchor="ctr">
            <a:noAutofit/>
          </a:bodyPr>
          <a:lstStyle/>
          <a:p>
            <a:r>
              <a:rPr lang="en-US" sz="1600" dirty="0" err="1">
                <a:solidFill>
                  <a:schemeClr val="bg1"/>
                </a:solidFill>
              </a:rPr>
              <a:t>安捷伦科技致力于为教育领域做出贡献，并愿意提供这里所包含的为公司所拥有之资料的访问权限</a:t>
            </a:r>
            <a:r>
              <a:rPr lang="en-US" sz="1600" dirty="0">
                <a:solidFill>
                  <a:schemeClr val="bg1"/>
                </a:solidFill>
              </a:rPr>
              <a:t>。</a:t>
            </a:r>
            <a:endParaRPr lang="zh-CN" sz="1600" b="0" i="0" dirty="0">
              <a:solidFill>
                <a:srgbClr val="FFFFFF"/>
              </a:solidFill>
              <a:latin typeface="Arial"/>
              <a:ea typeface="+mn-ea"/>
              <a:cs typeface="+mn-cs"/>
            </a:endParaRPr>
          </a:p>
          <a:p>
            <a:pPr algn="l" defTabSz="914400">
              <a:buNone/>
            </a:pPr>
            <a:endParaRPr lang="en-US" sz="2400" dirty="0">
              <a:solidFill>
                <a:srgbClr val="FFFFFF"/>
              </a:solidFill>
            </a:endParaRPr>
          </a:p>
          <a:p>
            <a:r>
              <a:rPr lang="en-US" sz="1000" dirty="0">
                <a:solidFill>
                  <a:srgbClr val="FFFFFF"/>
                </a:solidFill>
                <a:latin typeface="Arial"/>
              </a:rPr>
              <a:t>本幻灯片集由安捷伦科技制作。幻灯片集的使用仅限于教学目的。其中所包含的资料和信息被“原样”接受，安捷伦对于资料不作任何形式的陈述或担保，并且对于您对资料的使用或复制不承担责任。由于您使用、复制或传播这些资料所引起或相关之损失，安捷伦不承担责任。您同意赔偿并使安捷伦免于遭受由于您使用或复制这些资料所招致的任何索赔。</a:t>
            </a:r>
            <a:endParaRPr lang="zh-CN" sz="1000" dirty="0">
              <a:solidFill>
                <a:srgbClr val="FFFFFF"/>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影响分离的因素</a:t>
            </a:r>
            <a:br>
              <a:rPr lang="zh-CN" sz="3111" b="0" i="0">
                <a:solidFill>
                  <a:srgbClr val="000000"/>
                </a:solidFill>
                <a:latin typeface="Arial Narrow"/>
                <a:ea typeface="+mj-ea"/>
                <a:cs typeface="Arial Narrow"/>
              </a:rPr>
            </a:br>
            <a:r>
              <a:rPr lang="zh-CN" sz="3111" b="0" i="0">
                <a:solidFill>
                  <a:srgbClr val="000000"/>
                </a:solidFill>
                <a:latin typeface="Arial Narrow"/>
                <a:ea typeface="+mj-ea"/>
                <a:cs typeface="Arial Narrow"/>
              </a:rPr>
              <a:t>HPLC 中“塔板”的含义</a:t>
            </a:r>
            <a:br>
              <a:rPr lang="zh-CN" sz="3400" b="0" i="0">
                <a:solidFill>
                  <a:srgbClr val="000000"/>
                </a:solidFill>
                <a:latin typeface="Arial Narrow"/>
                <a:ea typeface="+mj-ea"/>
                <a:cs typeface="Arial Narrow"/>
              </a:rPr>
            </a:br>
            <a:endParaRPr lang="en-US" dirty="0"/>
          </a:p>
        </p:txBody>
      </p:sp>
      <p:sp>
        <p:nvSpPr>
          <p:cNvPr id="11" name="TextBox 10"/>
          <p:cNvSpPr txBox="1"/>
          <p:nvPr/>
        </p:nvSpPr>
        <p:spPr>
          <a:xfrm>
            <a:off x="228600" y="4257271"/>
            <a:ext cx="8587017" cy="646331"/>
          </a:xfrm>
          <a:prstGeom prst="rect">
            <a:avLst/>
          </a:prstGeom>
          <a:noFill/>
        </p:spPr>
        <p:txBody>
          <a:bodyPr wrap="square" lIns="0" rtlCol="0">
            <a:spAutoFit/>
          </a:bodyPr>
          <a:lstStyle/>
          <a:p>
            <a:pPr indent="-457200" algn="l" defTabSz="914400">
              <a:lnSpc>
                <a:spcPct val="90000"/>
              </a:lnSpc>
              <a:spcAft>
                <a:spcPts val="1200"/>
              </a:spcAft>
              <a:buNone/>
            </a:pPr>
            <a:r>
              <a:rPr lang="zh-CN" sz="2000" b="0" i="0" dirty="0">
                <a:solidFill>
                  <a:srgbClr val="000000"/>
                </a:solidFill>
                <a:latin typeface="Arial"/>
                <a:ea typeface="+mn-ea"/>
                <a:cs typeface="+mn-cs"/>
              </a:rPr>
              <a:t>理论塔板是一种假设</a:t>
            </a:r>
            <a:r>
              <a:rPr lang="zh-CN" altLang="en-US" sz="2000" b="0" i="0" dirty="0">
                <a:solidFill>
                  <a:srgbClr val="000000"/>
                </a:solidFill>
                <a:latin typeface="Arial"/>
                <a:ea typeface="+mn-ea"/>
                <a:cs typeface="+mn-cs"/>
              </a:rPr>
              <a:t>的分离阶段</a:t>
            </a:r>
            <a:r>
              <a:rPr lang="zh-CN" sz="2000" b="0" i="0" dirty="0">
                <a:solidFill>
                  <a:srgbClr val="000000"/>
                </a:solidFill>
                <a:latin typeface="Arial"/>
                <a:ea typeface="+mn-ea"/>
                <a:cs typeface="+mn-cs"/>
              </a:rPr>
              <a:t>，其中一种物质的两相（液相和气相）达到平衡。 </a:t>
            </a:r>
            <a:endParaRPr lang="en-US" sz="2000" dirty="0">
              <a:solidFill>
                <a:srgbClr val="000000"/>
              </a:solidFill>
            </a:endParaRPr>
          </a:p>
        </p:txBody>
      </p:sp>
      <p:grpSp>
        <p:nvGrpSpPr>
          <p:cNvPr id="12" name="Group 11"/>
          <p:cNvGrpSpPr/>
          <p:nvPr/>
        </p:nvGrpSpPr>
        <p:grpSpPr>
          <a:xfrm>
            <a:off x="0" y="6085641"/>
            <a:ext cx="619067" cy="246221"/>
            <a:chOff x="1689099" y="6028267"/>
            <a:chExt cx="1087983" cy="246221"/>
          </a:xfrm>
        </p:grpSpPr>
        <p:sp>
          <p:nvSpPr>
            <p:cNvPr id="15" name="Action Button: Custom 14">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20" name="TextBox 19"/>
          <p:cNvSpPr txBox="1"/>
          <p:nvPr/>
        </p:nvSpPr>
        <p:spPr>
          <a:xfrm>
            <a:off x="2749787" y="2911642"/>
            <a:ext cx="4746031" cy="994118"/>
          </a:xfrm>
          <a:prstGeom prst="rect">
            <a:avLst/>
          </a:prstGeom>
          <a:noFill/>
        </p:spPr>
        <p:txBody>
          <a:bodyPr wrap="square" rtlCol="0">
            <a:spAutoFit/>
          </a:bodyPr>
          <a:lstStyle/>
          <a:p>
            <a:pPr marL="571500" indent="-571500" algn="l" defTabSz="914400">
              <a:lnSpc>
                <a:spcPct val="90000"/>
              </a:lnSpc>
              <a:buNone/>
            </a:pPr>
            <a:r>
              <a:rPr lang="zh-CN" sz="1800" b="0" i="0">
                <a:solidFill>
                  <a:srgbClr val="000000"/>
                </a:solidFill>
                <a:latin typeface="Arial"/>
                <a:ea typeface="+mn-ea"/>
                <a:cs typeface="+mn-cs"/>
              </a:rPr>
              <a:t>L</a:t>
            </a:r>
            <a:r>
              <a:rPr lang="zh-CN" sz="1800" b="0" i="0" baseline="-25000">
                <a:solidFill>
                  <a:srgbClr val="000000"/>
                </a:solidFill>
                <a:latin typeface="Arial"/>
                <a:ea typeface="+mn-ea"/>
                <a:cs typeface="+mn-cs"/>
              </a:rPr>
              <a:t>C</a:t>
            </a:r>
            <a:r>
              <a:rPr lang="zh-CN" sz="1800" b="0" i="0">
                <a:solidFill>
                  <a:srgbClr val="000000"/>
                </a:solidFill>
                <a:latin typeface="Arial"/>
                <a:ea typeface="+mn-ea"/>
                <a:cs typeface="+mn-cs"/>
              </a:rPr>
              <a:t>	柱长</a:t>
            </a:r>
            <a:endParaRPr lang="de-DE" dirty="0">
              <a:solidFill>
                <a:schemeClr val="tx2"/>
              </a:solidFill>
            </a:endParaRPr>
          </a:p>
          <a:p>
            <a:pPr marL="571500" indent="-571500" algn="l" defTabSz="914400">
              <a:lnSpc>
                <a:spcPct val="90000"/>
              </a:lnSpc>
              <a:spcBef>
                <a:spcPts val="600"/>
              </a:spcBef>
              <a:buNone/>
            </a:pPr>
            <a:r>
              <a:rPr lang="de-DE" sz="1800" b="0" i="0">
                <a:solidFill>
                  <a:srgbClr val="000000"/>
                </a:solidFill>
                <a:latin typeface="Arial"/>
                <a:ea typeface="+mn-ea"/>
                <a:cs typeface="+mn-cs"/>
              </a:rPr>
              <a:t>d</a:t>
            </a:r>
            <a:r>
              <a:rPr lang="de-DE" sz="1800" b="0" i="0" baseline="-25000">
                <a:solidFill>
                  <a:srgbClr val="000000"/>
                </a:solidFill>
                <a:latin typeface="Arial"/>
                <a:ea typeface="+mn-ea"/>
                <a:cs typeface="+mn-cs"/>
              </a:rPr>
              <a:t>p	</a:t>
            </a:r>
            <a:r>
              <a:rPr lang="en-US" sz="1800" b="0" i="0">
                <a:solidFill>
                  <a:srgbClr val="000000"/>
                </a:solidFill>
                <a:latin typeface="Arial"/>
                <a:ea typeface="+mn-ea"/>
                <a:cs typeface="+mn-cs"/>
              </a:rPr>
              <a:t>填料粒径</a:t>
            </a:r>
            <a:endParaRPr lang="en-US" dirty="0">
              <a:solidFill>
                <a:schemeClr val="tx2"/>
              </a:solidFill>
            </a:endParaRPr>
          </a:p>
          <a:p>
            <a:pPr marL="571500" indent="-571500" algn="l" defTabSz="914400">
              <a:lnSpc>
                <a:spcPct val="90000"/>
              </a:lnSpc>
              <a:spcBef>
                <a:spcPts val="600"/>
              </a:spcBef>
              <a:buNone/>
            </a:pPr>
            <a:r>
              <a:rPr lang="zh-CN" sz="1800" b="0" i="0">
                <a:solidFill>
                  <a:srgbClr val="000000"/>
                </a:solidFill>
                <a:latin typeface="Arial"/>
                <a:ea typeface="+mn-ea"/>
                <a:cs typeface="+mn-cs"/>
              </a:rPr>
              <a:t>h	折合理论塔板高度</a:t>
            </a:r>
            <a:endParaRPr lang="en-US" dirty="0">
              <a:solidFill>
                <a:schemeClr val="tx2"/>
              </a:solidFill>
            </a:endParaRPr>
          </a:p>
        </p:txBody>
      </p:sp>
      <p:graphicFrame>
        <p:nvGraphicFramePr>
          <p:cNvPr id="21" name="Object 6"/>
          <p:cNvGraphicFramePr>
            <a:graphicFrameLocks noChangeAspect="1"/>
          </p:cNvGraphicFramePr>
          <p:nvPr>
            <p:extLst>
              <p:ext uri="{D42A27DB-BD31-4B8C-83A1-F6EECF244321}">
                <p14:modId xmlns:p14="http://schemas.microsoft.com/office/powerpoint/2010/main" val="1039735769"/>
              </p:ext>
            </p:extLst>
          </p:nvPr>
        </p:nvGraphicFramePr>
        <p:xfrm>
          <a:off x="228600" y="1930647"/>
          <a:ext cx="1777952" cy="657489"/>
        </p:xfrm>
        <a:graphic>
          <a:graphicData uri="http://schemas.openxmlformats.org/presentationml/2006/ole">
            <mc:AlternateContent xmlns:mc="http://schemas.openxmlformats.org/markup-compatibility/2006">
              <mc:Choice xmlns:v="urn:schemas-microsoft-com:vml" Requires="v">
                <p:oleObj spid="_x0000_s22737" name="Equation" r:id="rId5" imgW="825480" imgH="304560" progId="Equation.3">
                  <p:embed/>
                </p:oleObj>
              </mc:Choice>
              <mc:Fallback>
                <p:oleObj name="Equation" r:id="rId5" imgW="825480" imgH="304560" progId="Equation.3">
                  <p:embed/>
                  <p:pic>
                    <p:nvPicPr>
                      <p:cNvPr id="0" name=""/>
                      <p:cNvPicPr>
                        <a:picLocks noChangeAspect="1" noChangeArrowheads="1"/>
                      </p:cNvPicPr>
                      <p:nvPr/>
                    </p:nvPicPr>
                    <p:blipFill>
                      <a:blip r:embed="rId6"/>
                      <a:srcRect/>
                      <a:stretch>
                        <a:fillRect/>
                      </a:stretch>
                    </p:blipFill>
                    <p:spPr bwMode="auto">
                      <a:xfrm>
                        <a:off x="228600" y="1930647"/>
                        <a:ext cx="1777952" cy="657489"/>
                      </a:xfrm>
                      <a:prstGeom prst="rect">
                        <a:avLst/>
                      </a:prstGeom>
                      <a:noFill/>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167423651"/>
              </p:ext>
            </p:extLst>
          </p:nvPr>
        </p:nvGraphicFramePr>
        <p:xfrm>
          <a:off x="4748206" y="1713983"/>
          <a:ext cx="1911954" cy="1116345"/>
        </p:xfrm>
        <a:graphic>
          <a:graphicData uri="http://schemas.openxmlformats.org/presentationml/2006/ole">
            <mc:AlternateContent xmlns:mc="http://schemas.openxmlformats.org/markup-compatibility/2006">
              <mc:Choice xmlns:v="urn:schemas-microsoft-com:vml" Requires="v">
                <p:oleObj spid="_x0000_s22738" name="Equation" r:id="rId7" imgW="850680" imgH="495000" progId="Equation.3">
                  <p:embed/>
                </p:oleObj>
              </mc:Choice>
              <mc:Fallback>
                <p:oleObj name="Equation" r:id="rId7" imgW="850680" imgH="495000" progId="Equation.3">
                  <p:embed/>
                  <p:pic>
                    <p:nvPicPr>
                      <p:cNvPr id="0" name=""/>
                      <p:cNvPicPr>
                        <a:picLocks noChangeAspect="1" noChangeArrowheads="1"/>
                      </p:cNvPicPr>
                      <p:nvPr/>
                    </p:nvPicPr>
                    <p:blipFill>
                      <a:blip r:embed="rId8"/>
                      <a:srcRect/>
                      <a:stretch>
                        <a:fillRect/>
                      </a:stretch>
                    </p:blipFill>
                    <p:spPr bwMode="auto">
                      <a:xfrm>
                        <a:off x="4748206" y="1713983"/>
                        <a:ext cx="1911954" cy="1116345"/>
                      </a:xfrm>
                      <a:prstGeom prst="rect">
                        <a:avLst/>
                      </a:prstGeom>
                      <a:noFill/>
                      <a:extLst/>
                    </p:spPr>
                  </p:pic>
                </p:oleObj>
              </mc:Fallback>
            </mc:AlternateContent>
          </a:graphicData>
        </a:graphic>
      </p:graphicFrame>
      <p:graphicFrame>
        <p:nvGraphicFramePr>
          <p:cNvPr id="28" name="Object 6"/>
          <p:cNvGraphicFramePr>
            <a:graphicFrameLocks noChangeAspect="1"/>
          </p:cNvGraphicFramePr>
          <p:nvPr>
            <p:extLst>
              <p:ext uri="{D42A27DB-BD31-4B8C-83A1-F6EECF244321}">
                <p14:modId xmlns:p14="http://schemas.microsoft.com/office/powerpoint/2010/main" val="2273600018"/>
              </p:ext>
            </p:extLst>
          </p:nvPr>
        </p:nvGraphicFramePr>
        <p:xfrm>
          <a:off x="2775545" y="1726862"/>
          <a:ext cx="1918656" cy="976097"/>
        </p:xfrm>
        <a:graphic>
          <a:graphicData uri="http://schemas.openxmlformats.org/presentationml/2006/ole">
            <mc:AlternateContent xmlns:mc="http://schemas.openxmlformats.org/markup-compatibility/2006">
              <mc:Choice xmlns:v="urn:schemas-microsoft-com:vml" Requires="v">
                <p:oleObj spid="_x0000_s22739" name="Equation" r:id="rId9" imgW="876240" imgH="444240" progId="Equation.3">
                  <p:embed/>
                </p:oleObj>
              </mc:Choice>
              <mc:Fallback>
                <p:oleObj name="Equation" r:id="rId9" imgW="876240" imgH="444240" progId="Equation.3">
                  <p:embed/>
                  <p:pic>
                    <p:nvPicPr>
                      <p:cNvPr id="0" name=""/>
                      <p:cNvPicPr>
                        <a:picLocks noChangeAspect="1" noChangeArrowheads="1"/>
                      </p:cNvPicPr>
                      <p:nvPr/>
                    </p:nvPicPr>
                    <p:blipFill>
                      <a:blip r:embed="rId10"/>
                      <a:srcRect/>
                      <a:stretch>
                        <a:fillRect/>
                      </a:stretch>
                    </p:blipFill>
                    <p:spPr bwMode="auto">
                      <a:xfrm>
                        <a:off x="2775545" y="1726862"/>
                        <a:ext cx="1918656" cy="976097"/>
                      </a:xfrm>
                      <a:prstGeom prst="rect">
                        <a:avLst/>
                      </a:prstGeom>
                      <a:noFill/>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defTabSz="685800">
              <a:spcBef>
                <a:spcPct val="0"/>
              </a:spcBef>
              <a:spcAft>
                <a:spcPts val="300"/>
              </a:spcAft>
              <a:buNone/>
            </a:pPr>
            <a:r>
              <a:rPr lang="zh-CN" sz="3400" b="0" i="0" dirty="0">
                <a:solidFill>
                  <a:srgbClr val="000000"/>
                </a:solidFill>
                <a:latin typeface="Arial Narrow"/>
                <a:ea typeface="+mj-ea"/>
                <a:cs typeface="Arial Narrow"/>
              </a:rPr>
              <a:t>影响分离的因素</a:t>
            </a:r>
            <a:endParaRPr lang="en-US" dirty="0"/>
          </a:p>
        </p:txBody>
      </p:sp>
      <p:sp>
        <p:nvSpPr>
          <p:cNvPr id="20" name="Content Placeholder 19"/>
          <p:cNvSpPr>
            <a:spLocks noGrp="1"/>
          </p:cNvSpPr>
          <p:nvPr>
            <p:ph idx="1"/>
          </p:nvPr>
        </p:nvSpPr>
        <p:spPr>
          <a:xfrm>
            <a:off x="228600" y="1508760"/>
            <a:ext cx="8686800" cy="4562856"/>
          </a:xfrm>
        </p:spPr>
        <p:txBody>
          <a:bodyPr>
            <a:normAutofit/>
          </a:bodyPr>
          <a:lstStyle/>
          <a:p>
            <a:pPr marL="0" indent="0" algn="l" defTabSz="685800">
              <a:lnSpc>
                <a:spcPct val="90000"/>
              </a:lnSpc>
              <a:spcBef>
                <a:spcPts val="0"/>
              </a:spcBef>
              <a:spcAft>
                <a:spcPts val="600"/>
              </a:spcAft>
              <a:buNone/>
            </a:pPr>
            <a:r>
              <a:rPr lang="zh-CN" sz="2000" b="1" i="0" dirty="0">
                <a:solidFill>
                  <a:srgbClr val="000000"/>
                </a:solidFill>
                <a:latin typeface="Arial"/>
                <a:ea typeface="+mn-ea"/>
                <a:cs typeface="Arial"/>
              </a:rPr>
              <a:t>高塔板数 (</a:t>
            </a:r>
            <a:r>
              <a:rPr lang="zh-CN" sz="2000" b="1" i="1" dirty="0">
                <a:solidFill>
                  <a:srgbClr val="000000"/>
                </a:solidFill>
                <a:latin typeface="Arial"/>
                <a:ea typeface="+mn-ea"/>
                <a:cs typeface="Arial"/>
              </a:rPr>
              <a:t>N</a:t>
            </a:r>
            <a:r>
              <a:rPr lang="zh-CN" sz="2000" b="1" i="0" dirty="0">
                <a:solidFill>
                  <a:srgbClr val="000000"/>
                </a:solidFill>
                <a:latin typeface="Arial"/>
                <a:ea typeface="+mn-ea"/>
                <a:cs typeface="Arial"/>
              </a:rPr>
              <a:t>) 可提供：</a:t>
            </a:r>
          </a:p>
          <a:p>
            <a:pPr marL="359999" indent="-180045" algn="l" defTabSz="685800">
              <a:lnSpc>
                <a:spcPct val="90000"/>
              </a:lnSpc>
              <a:spcBef>
                <a:spcPts val="0"/>
              </a:spcBef>
              <a:spcAft>
                <a:spcPts val="600"/>
              </a:spcAft>
              <a:buClr>
                <a:srgbClr val="000000"/>
              </a:buClr>
              <a:buFont typeface="Arial"/>
              <a:buChar char="•"/>
            </a:pPr>
            <a:r>
              <a:rPr lang="zh-CN" sz="2000" b="0" i="0" dirty="0">
                <a:solidFill>
                  <a:srgbClr val="000000"/>
                </a:solidFill>
                <a:latin typeface="Arial"/>
                <a:ea typeface="+mn-ea"/>
                <a:cs typeface="Arial"/>
              </a:rPr>
              <a:t>尖锐的窄峰</a:t>
            </a:r>
          </a:p>
          <a:p>
            <a:pPr marL="359999" indent="-180045" algn="l" defTabSz="685800">
              <a:lnSpc>
                <a:spcPct val="90000"/>
              </a:lnSpc>
              <a:spcBef>
                <a:spcPts val="0"/>
              </a:spcBef>
              <a:spcAft>
                <a:spcPts val="600"/>
              </a:spcAft>
              <a:buClr>
                <a:srgbClr val="000000"/>
              </a:buClr>
              <a:buFont typeface="Arial"/>
              <a:buChar char="•"/>
            </a:pPr>
            <a:r>
              <a:rPr lang="zh-CN" sz="2000" b="0" i="0" dirty="0">
                <a:solidFill>
                  <a:srgbClr val="000000"/>
                </a:solidFill>
                <a:latin typeface="Arial"/>
                <a:ea typeface="+mn-ea"/>
                <a:cs typeface="Arial"/>
              </a:rPr>
              <a:t>更出色的检测能力</a:t>
            </a:r>
          </a:p>
          <a:p>
            <a:pPr marL="359999" indent="-180045" algn="l" defTabSz="685800">
              <a:lnSpc>
                <a:spcPct val="90000"/>
              </a:lnSpc>
              <a:spcBef>
                <a:spcPts val="0"/>
              </a:spcBef>
              <a:spcAft>
                <a:spcPts val="1200"/>
              </a:spcAft>
              <a:buClr>
                <a:srgbClr val="000000"/>
              </a:buClr>
              <a:buFont typeface="Arial"/>
              <a:buChar char="•"/>
            </a:pPr>
            <a:r>
              <a:rPr lang="zh-CN" sz="2000" b="0" i="0" dirty="0">
                <a:solidFill>
                  <a:srgbClr val="000000"/>
                </a:solidFill>
                <a:latin typeface="Arial"/>
                <a:ea typeface="+mn-ea"/>
                <a:cs typeface="Arial"/>
              </a:rPr>
              <a:t>分离复杂样品的峰容量</a:t>
            </a:r>
          </a:p>
          <a:p>
            <a:pPr marL="0" indent="0" algn="l" defTabSz="685800">
              <a:lnSpc>
                <a:spcPct val="90000"/>
              </a:lnSpc>
              <a:spcBef>
                <a:spcPts val="0"/>
              </a:spcBef>
              <a:spcAft>
                <a:spcPts val="600"/>
              </a:spcAft>
              <a:buNone/>
            </a:pPr>
            <a:r>
              <a:rPr lang="zh-CN" sz="2000" b="0" i="0" dirty="0">
                <a:solidFill>
                  <a:srgbClr val="000000"/>
                </a:solidFill>
                <a:latin typeface="Arial"/>
                <a:ea typeface="+mn-ea"/>
                <a:cs typeface="Arial"/>
              </a:rPr>
              <a:t>但分离度只随塔板数平方根的增大而提高。   </a:t>
            </a:r>
            <a:endParaRPr lang="en-US" sz="2000" i="1" dirty="0">
              <a:solidFill>
                <a:srgbClr val="000000"/>
              </a:solidFill>
            </a:endParaRPr>
          </a:p>
          <a:p>
            <a:pPr marL="359999" indent="-180045" algn="l" defTabSz="685800">
              <a:lnSpc>
                <a:spcPct val="90000"/>
              </a:lnSpc>
              <a:spcBef>
                <a:spcPts val="0"/>
              </a:spcBef>
              <a:spcAft>
                <a:spcPts val="600"/>
              </a:spcAft>
              <a:buClr>
                <a:srgbClr val="000000"/>
              </a:buClr>
              <a:buFont typeface="Arial"/>
              <a:buChar char="•"/>
            </a:pPr>
            <a:r>
              <a:rPr lang="zh-CN" sz="2000" b="0" i="1" dirty="0">
                <a:solidFill>
                  <a:srgbClr val="000000"/>
                </a:solidFill>
                <a:latin typeface="Arial"/>
                <a:ea typeface="+mn-ea"/>
                <a:cs typeface="Arial"/>
              </a:rPr>
              <a:t>R</a:t>
            </a:r>
            <a:r>
              <a:rPr lang="zh-CN" sz="2000" b="0" i="1" baseline="-25000" dirty="0">
                <a:solidFill>
                  <a:srgbClr val="000000"/>
                </a:solidFill>
                <a:latin typeface="Arial"/>
                <a:ea typeface="+mn-ea"/>
                <a:cs typeface="Arial"/>
              </a:rPr>
              <a:t>S</a:t>
            </a:r>
            <a:r>
              <a:rPr lang="zh-CN" sz="2000" b="0" i="0" dirty="0">
                <a:solidFill>
                  <a:srgbClr val="000000"/>
                </a:solidFill>
                <a:latin typeface="Arial"/>
                <a:ea typeface="+mn-ea"/>
                <a:cs typeface="Arial"/>
              </a:rPr>
              <a:t> ~ </a:t>
            </a:r>
            <a:r>
              <a:rPr lang="zh-CN" sz="2000" b="0" i="0" dirty="0">
                <a:solidFill>
                  <a:srgbClr val="000000"/>
                </a:solidFill>
                <a:latin typeface="Arial"/>
                <a:ea typeface="+mn-ea"/>
                <a:cs typeface="Arial"/>
                <a:sym typeface="Symbol"/>
              </a:rPr>
              <a:t></a:t>
            </a:r>
            <a:r>
              <a:rPr lang="zh-CN" sz="2000" b="0" i="1" dirty="0">
                <a:solidFill>
                  <a:srgbClr val="000000"/>
                </a:solidFill>
                <a:latin typeface="Arial"/>
                <a:ea typeface="+mn-ea"/>
                <a:cs typeface="Arial"/>
              </a:rPr>
              <a:t>N</a:t>
            </a:r>
            <a:endParaRPr lang="en-US" sz="2000" dirty="0">
              <a:solidFill>
                <a:srgbClr val="000000"/>
              </a:solidFill>
              <a:cs typeface="Arial" charset="0"/>
            </a:endParaRPr>
          </a:p>
          <a:p>
            <a:pPr marL="0" indent="0" algn="l" defTabSz="685800">
              <a:lnSpc>
                <a:spcPct val="90000"/>
              </a:lnSpc>
              <a:spcBef>
                <a:spcPts val="0"/>
              </a:spcBef>
              <a:spcAft>
                <a:spcPts val="600"/>
              </a:spcAft>
              <a:buNone/>
            </a:pPr>
            <a:r>
              <a:rPr lang="zh-CN" sz="2000" b="0" i="0" dirty="0">
                <a:solidFill>
                  <a:srgbClr val="000000"/>
                </a:solidFill>
                <a:latin typeface="Arial"/>
                <a:ea typeface="+mn-ea"/>
                <a:cs typeface="Arial"/>
              </a:rPr>
              <a:t>塔板数的增大受实验条件的限制 </a:t>
            </a:r>
          </a:p>
          <a:p>
            <a:pPr marL="359999" indent="-180045" algn="l" defTabSz="685800">
              <a:lnSpc>
                <a:spcPct val="90000"/>
              </a:lnSpc>
              <a:spcBef>
                <a:spcPts val="0"/>
              </a:spcBef>
              <a:spcAft>
                <a:spcPts val="600"/>
              </a:spcAft>
              <a:buClr>
                <a:srgbClr val="000000"/>
              </a:buClr>
              <a:buFont typeface="Arial"/>
              <a:buChar char="•"/>
            </a:pPr>
            <a:r>
              <a:rPr lang="zh-CN" sz="2000" b="0" i="0" dirty="0">
                <a:solidFill>
                  <a:srgbClr val="000000"/>
                </a:solidFill>
                <a:latin typeface="Arial"/>
                <a:ea typeface="+mn-ea"/>
                <a:cs typeface="Arial"/>
              </a:rPr>
              <a:t>分析时间、柱压</a:t>
            </a:r>
          </a:p>
          <a:p>
            <a:pPr marL="0" indent="0" algn="l" defTabSz="685800">
              <a:spcBef>
                <a:spcPts val="1400"/>
              </a:spcBef>
              <a:buNone/>
            </a:pPr>
            <a:endParaRPr lang="en-US"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333771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45544"/>
            <a:ext cx="8713788" cy="992187"/>
          </a:xfrm>
        </p:spPr>
        <p:txBody>
          <a:bodyPr>
            <a:normAutofit fontScale="90000"/>
          </a:bodyPr>
          <a:lstStyle/>
          <a:p>
            <a:pPr algn="l" defTabSz="685800">
              <a:spcBef>
                <a:spcPct val="0"/>
              </a:spcBef>
              <a:spcAft>
                <a:spcPts val="300"/>
              </a:spcAft>
              <a:buNone/>
            </a:pPr>
            <a:r>
              <a:rPr lang="en-US" sz="3778" b="0" i="0">
                <a:solidFill>
                  <a:srgbClr val="000000"/>
                </a:solidFill>
                <a:latin typeface="Arial Narrow"/>
                <a:ea typeface="+mj-ea"/>
                <a:cs typeface="Arial Narrow"/>
              </a:rPr>
              <a:t>影响分离的因素</a:t>
            </a:r>
            <a:br>
              <a:rPr lang="de-DE" sz="3400" b="0" i="0">
                <a:solidFill>
                  <a:srgbClr val="000000"/>
                </a:solidFill>
                <a:latin typeface="Arial Narrow"/>
                <a:ea typeface="+mj-ea"/>
                <a:cs typeface="Arial Narrow"/>
              </a:rPr>
            </a:br>
            <a:r>
              <a:rPr lang="de-DE" sz="2667" b="0" i="0">
                <a:solidFill>
                  <a:srgbClr val="000000"/>
                </a:solidFill>
                <a:latin typeface="Arial Narrow"/>
                <a:ea typeface="+mj-ea"/>
                <a:cs typeface="Arial Narrow"/>
              </a:rPr>
              <a:t>将峰宽和折合理论塔板高度结合起来</a:t>
            </a:r>
            <a:endParaRPr lang="en-US" sz="2667" b="0" dirty="0"/>
          </a:p>
        </p:txBody>
      </p:sp>
      <p:sp>
        <p:nvSpPr>
          <p:cNvPr id="5" name="Rectangle 4"/>
          <p:cNvSpPr/>
          <p:nvPr/>
        </p:nvSpPr>
        <p:spPr>
          <a:xfrm>
            <a:off x="227012" y="4770114"/>
            <a:ext cx="8662988" cy="400110"/>
          </a:xfrm>
          <a:prstGeom prst="rect">
            <a:avLst/>
          </a:prstGeom>
        </p:spPr>
        <p:txBody>
          <a:bodyPr wrap="square">
            <a:spAutoFit/>
          </a:bodyPr>
          <a:lstStyle/>
          <a:p>
            <a:pPr algn="l" defTabSz="914400">
              <a:buNone/>
            </a:pPr>
            <a:r>
              <a:rPr lang="zh-CN" sz="2000" b="0" i="0" dirty="0">
                <a:solidFill>
                  <a:srgbClr val="000000"/>
                </a:solidFill>
                <a:latin typeface="Arial"/>
                <a:ea typeface="+mn-ea"/>
                <a:cs typeface="+mn-cs"/>
              </a:rPr>
              <a:t>h：折合理论塔板高度</a:t>
            </a:r>
            <a:endParaRPr lang="en-US" sz="2000" dirty="0">
              <a:solidFill>
                <a:srgbClr val="000000"/>
              </a:solidFill>
            </a:endParaRPr>
          </a:p>
        </p:txBody>
      </p:sp>
      <p:grpSp>
        <p:nvGrpSpPr>
          <p:cNvPr id="17" name="Group 16"/>
          <p:cNvGrpSpPr/>
          <p:nvPr/>
        </p:nvGrpSpPr>
        <p:grpSpPr>
          <a:xfrm>
            <a:off x="0" y="6085641"/>
            <a:ext cx="619067" cy="246221"/>
            <a:chOff x="1689099" y="6028267"/>
            <a:chExt cx="1087983" cy="246221"/>
          </a:xfrm>
        </p:grpSpPr>
        <p:sp>
          <p:nvSpPr>
            <p:cNvPr id="18" name="Action Button: Custom 1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grpSp>
        <p:nvGrpSpPr>
          <p:cNvPr id="27" name="Group 26"/>
          <p:cNvGrpSpPr/>
          <p:nvPr/>
        </p:nvGrpSpPr>
        <p:grpSpPr>
          <a:xfrm>
            <a:off x="1764406" y="2909066"/>
            <a:ext cx="2121794" cy="349680"/>
            <a:chOff x="1628775" y="3042416"/>
            <a:chExt cx="2257425" cy="349680"/>
          </a:xfrm>
        </p:grpSpPr>
        <p:cxnSp>
          <p:nvCxnSpPr>
            <p:cNvPr id="4" name="Straight Connector 3"/>
            <p:cNvCxnSpPr/>
            <p:nvPr/>
          </p:nvCxnSpPr>
          <p:spPr>
            <a:xfrm>
              <a:off x="1628775" y="3042416"/>
              <a:ext cx="0" cy="34968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28775" y="3382570"/>
              <a:ext cx="2257425" cy="0"/>
            </a:xfrm>
            <a:prstGeom prst="line">
              <a:avLst/>
            </a:prstGeom>
            <a:ln w="25400">
              <a:solidFill>
                <a:srgbClr val="4D4D4D"/>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flipH="1">
            <a:off x="5637954" y="2909066"/>
            <a:ext cx="2257425" cy="349680"/>
            <a:chOff x="1628775" y="3042416"/>
            <a:chExt cx="2257425" cy="349680"/>
          </a:xfrm>
        </p:grpSpPr>
        <p:cxnSp>
          <p:nvCxnSpPr>
            <p:cNvPr id="34" name="Straight Connector 33"/>
            <p:cNvCxnSpPr/>
            <p:nvPr/>
          </p:nvCxnSpPr>
          <p:spPr>
            <a:xfrm>
              <a:off x="1628775" y="3042416"/>
              <a:ext cx="0" cy="34968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28775" y="3382570"/>
              <a:ext cx="2257425" cy="0"/>
            </a:xfrm>
            <a:prstGeom prst="line">
              <a:avLst/>
            </a:prstGeom>
            <a:ln w="25400">
              <a:solidFill>
                <a:srgbClr val="4D4D4D"/>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4749798" y="3606085"/>
            <a:ext cx="0" cy="412124"/>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aphicFrame>
        <p:nvGraphicFramePr>
          <p:cNvPr id="38" name="Object 3"/>
          <p:cNvGraphicFramePr>
            <a:graphicFrameLocks noChangeAspect="1"/>
          </p:cNvGraphicFramePr>
          <p:nvPr>
            <p:extLst>
              <p:ext uri="{D42A27DB-BD31-4B8C-83A1-F6EECF244321}">
                <p14:modId xmlns:p14="http://schemas.microsoft.com/office/powerpoint/2010/main" val="1422933955"/>
              </p:ext>
            </p:extLst>
          </p:nvPr>
        </p:nvGraphicFramePr>
        <p:xfrm>
          <a:off x="228600" y="1805343"/>
          <a:ext cx="3406238" cy="962406"/>
        </p:xfrm>
        <a:graphic>
          <a:graphicData uri="http://schemas.openxmlformats.org/presentationml/2006/ole">
            <mc:AlternateContent xmlns:mc="http://schemas.openxmlformats.org/markup-compatibility/2006">
              <mc:Choice xmlns:v="urn:schemas-microsoft-com:vml" Requires="v">
                <p:oleObj spid="_x0000_s24838" name="Equation" r:id="rId5" imgW="1523880" imgH="431640" progId="Equation.3">
                  <p:embed/>
                </p:oleObj>
              </mc:Choice>
              <mc:Fallback>
                <p:oleObj name="Equation" r:id="rId5" imgW="1523880" imgH="431640" progId="Equation.3">
                  <p:embed/>
                  <p:pic>
                    <p:nvPicPr>
                      <p:cNvPr id="0" name=""/>
                      <p:cNvPicPr>
                        <a:picLocks noChangeAspect="1" noChangeArrowheads="1"/>
                      </p:cNvPicPr>
                      <p:nvPr/>
                    </p:nvPicPr>
                    <p:blipFill>
                      <a:blip r:embed="rId6"/>
                      <a:srcRect/>
                      <a:stretch>
                        <a:fillRect/>
                      </a:stretch>
                    </p:blipFill>
                    <p:spPr bwMode="auto">
                      <a:xfrm>
                        <a:off x="228600" y="1805343"/>
                        <a:ext cx="3406238" cy="962406"/>
                      </a:xfrm>
                      <a:prstGeom prst="rect">
                        <a:avLst/>
                      </a:prstGeom>
                      <a:noFill/>
                      <a:extLst/>
                    </p:spPr>
                  </p:pic>
                </p:oleObj>
              </mc:Fallback>
            </mc:AlternateContent>
          </a:graphicData>
        </a:graphic>
      </p:graphicFrame>
      <p:graphicFrame>
        <p:nvGraphicFramePr>
          <p:cNvPr id="39" name="Object 4"/>
          <p:cNvGraphicFramePr>
            <a:graphicFrameLocks noChangeAspect="1"/>
          </p:cNvGraphicFramePr>
          <p:nvPr>
            <p:extLst>
              <p:ext uri="{D42A27DB-BD31-4B8C-83A1-F6EECF244321}">
                <p14:modId xmlns:p14="http://schemas.microsoft.com/office/powerpoint/2010/main" val="3297119853"/>
              </p:ext>
            </p:extLst>
          </p:nvPr>
        </p:nvGraphicFramePr>
        <p:xfrm>
          <a:off x="6589218" y="1741206"/>
          <a:ext cx="2300782" cy="1083231"/>
        </p:xfrm>
        <a:graphic>
          <a:graphicData uri="http://schemas.openxmlformats.org/presentationml/2006/ole">
            <mc:AlternateContent xmlns:mc="http://schemas.openxmlformats.org/markup-compatibility/2006">
              <mc:Choice xmlns:v="urn:schemas-microsoft-com:vml" Requires="v">
                <p:oleObj spid="_x0000_s24839" name="Equation" r:id="rId7" imgW="1054080" imgH="495000" progId="Equation.3">
                  <p:embed/>
                </p:oleObj>
              </mc:Choice>
              <mc:Fallback>
                <p:oleObj name="Equation" r:id="rId7" imgW="1054080" imgH="495000" progId="Equation.3">
                  <p:embed/>
                  <p:pic>
                    <p:nvPicPr>
                      <p:cNvPr id="0" name=""/>
                      <p:cNvPicPr>
                        <a:picLocks noChangeAspect="1" noChangeArrowheads="1"/>
                      </p:cNvPicPr>
                      <p:nvPr/>
                    </p:nvPicPr>
                    <p:blipFill>
                      <a:blip r:embed="rId8"/>
                      <a:srcRect/>
                      <a:stretch>
                        <a:fillRect/>
                      </a:stretch>
                    </p:blipFill>
                    <p:spPr bwMode="auto">
                      <a:xfrm>
                        <a:off x="6589218" y="1741206"/>
                        <a:ext cx="2300782" cy="1083231"/>
                      </a:xfrm>
                      <a:prstGeom prst="rect">
                        <a:avLst/>
                      </a:prstGeom>
                      <a:noFill/>
                      <a:extLst/>
                    </p:spPr>
                  </p:pic>
                </p:oleObj>
              </mc:Fallback>
            </mc:AlternateContent>
          </a:graphicData>
        </a:graphic>
      </p:graphicFrame>
      <p:graphicFrame>
        <p:nvGraphicFramePr>
          <p:cNvPr id="40" name="Object 4"/>
          <p:cNvGraphicFramePr>
            <a:graphicFrameLocks noChangeAspect="1"/>
          </p:cNvGraphicFramePr>
          <p:nvPr>
            <p:extLst>
              <p:ext uri="{D42A27DB-BD31-4B8C-83A1-F6EECF244321}">
                <p14:modId xmlns:p14="http://schemas.microsoft.com/office/powerpoint/2010/main" val="678374982"/>
              </p:ext>
            </p:extLst>
          </p:nvPr>
        </p:nvGraphicFramePr>
        <p:xfrm>
          <a:off x="4113570" y="3022668"/>
          <a:ext cx="1297013" cy="444320"/>
        </p:xfrm>
        <a:graphic>
          <a:graphicData uri="http://schemas.openxmlformats.org/presentationml/2006/ole">
            <mc:AlternateContent xmlns:mc="http://schemas.openxmlformats.org/markup-compatibility/2006">
              <mc:Choice xmlns:v="urn:schemas-microsoft-com:vml" Requires="v">
                <p:oleObj spid="_x0000_s24840" name="Equation" r:id="rId9" imgW="596880" imgH="203040" progId="Equation.3">
                  <p:embed/>
                </p:oleObj>
              </mc:Choice>
              <mc:Fallback>
                <p:oleObj name="Equation" r:id="rId9" imgW="596880" imgH="203040" progId="Equation.3">
                  <p:embed/>
                  <p:pic>
                    <p:nvPicPr>
                      <p:cNvPr id="0" name=""/>
                      <p:cNvPicPr>
                        <a:picLocks noChangeAspect="1" noChangeArrowheads="1"/>
                      </p:cNvPicPr>
                      <p:nvPr/>
                    </p:nvPicPr>
                    <p:blipFill>
                      <a:blip r:embed="rId10"/>
                      <a:srcRect/>
                      <a:stretch>
                        <a:fillRect/>
                      </a:stretch>
                    </p:blipFill>
                    <p:spPr bwMode="auto">
                      <a:xfrm>
                        <a:off x="4113570" y="3022668"/>
                        <a:ext cx="1297013" cy="444320"/>
                      </a:xfrm>
                      <a:prstGeom prst="rect">
                        <a:avLst/>
                      </a:prstGeom>
                      <a:noFill/>
                      <a:extLst/>
                    </p:spPr>
                  </p:pic>
                </p:oleObj>
              </mc:Fallback>
            </mc:AlternateContent>
          </a:graphicData>
        </a:graphic>
      </p:graphicFrame>
      <p:graphicFrame>
        <p:nvGraphicFramePr>
          <p:cNvPr id="41" name="Object 4"/>
          <p:cNvGraphicFramePr>
            <a:graphicFrameLocks noChangeAspect="1"/>
          </p:cNvGraphicFramePr>
          <p:nvPr>
            <p:extLst>
              <p:ext uri="{D42A27DB-BD31-4B8C-83A1-F6EECF244321}">
                <p14:modId xmlns:p14="http://schemas.microsoft.com/office/powerpoint/2010/main" val="2028496215"/>
              </p:ext>
            </p:extLst>
          </p:nvPr>
        </p:nvGraphicFramePr>
        <p:xfrm>
          <a:off x="3081085" y="4009818"/>
          <a:ext cx="3337426" cy="530164"/>
        </p:xfrm>
        <a:graphic>
          <a:graphicData uri="http://schemas.openxmlformats.org/presentationml/2006/ole">
            <mc:AlternateContent xmlns:mc="http://schemas.openxmlformats.org/markup-compatibility/2006">
              <mc:Choice xmlns:v="urn:schemas-microsoft-com:vml" Requires="v">
                <p:oleObj spid="_x0000_s24841" name="Equation" r:id="rId11" imgW="1523880" imgH="241200" progId="Equation.3">
                  <p:embed/>
                </p:oleObj>
              </mc:Choice>
              <mc:Fallback>
                <p:oleObj name="Equation" r:id="rId11" imgW="1523880" imgH="241200" progId="Equation.3">
                  <p:embed/>
                  <p:pic>
                    <p:nvPicPr>
                      <p:cNvPr id="0" name=""/>
                      <p:cNvPicPr>
                        <a:picLocks noChangeAspect="1" noChangeArrowheads="1"/>
                      </p:cNvPicPr>
                      <p:nvPr/>
                    </p:nvPicPr>
                    <p:blipFill>
                      <a:blip r:embed="rId12"/>
                      <a:srcRect/>
                      <a:stretch>
                        <a:fillRect/>
                      </a:stretch>
                    </p:blipFill>
                    <p:spPr bwMode="auto">
                      <a:xfrm>
                        <a:off x="3081085" y="4009818"/>
                        <a:ext cx="3337426" cy="530164"/>
                      </a:xfrm>
                      <a:prstGeom prst="rect">
                        <a:avLst/>
                      </a:prstGeom>
                      <a:noFill/>
                      <a:extLst/>
                    </p:spPr>
                  </p:pic>
                </p:oleObj>
              </mc:Fallback>
            </mc:AlternateContent>
          </a:graphicData>
        </a:graphic>
      </p:graphicFrame>
    </p:spTree>
    <p:extLst>
      <p:ext uri="{BB962C8B-B14F-4D97-AF65-F5344CB8AC3E}">
        <p14:creationId xmlns:p14="http://schemas.microsoft.com/office/powerpoint/2010/main" val="4221184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defTabSz="685800">
              <a:spcBef>
                <a:spcPct val="0"/>
              </a:spcBef>
              <a:spcAft>
                <a:spcPts val="300"/>
              </a:spcAft>
              <a:buNone/>
            </a:pPr>
            <a:r>
              <a:rPr lang="de-DE" sz="3778" b="0" i="0" dirty="0">
                <a:solidFill>
                  <a:srgbClr val="000000"/>
                </a:solidFill>
                <a:latin typeface="Arial Narrow"/>
                <a:ea typeface="+mj-ea"/>
                <a:cs typeface="Arial Narrow"/>
              </a:rPr>
              <a:t>Van Deemter 方程</a:t>
            </a:r>
            <a:br>
              <a:rPr lang="de-DE" sz="3400" b="0" i="0" dirty="0">
                <a:solidFill>
                  <a:srgbClr val="000000"/>
                </a:solidFill>
                <a:latin typeface="Arial Narrow"/>
                <a:ea typeface="+mj-ea"/>
                <a:cs typeface="Arial Narrow"/>
              </a:rPr>
            </a:br>
            <a:r>
              <a:rPr lang="en-US" sz="3111" b="0" i="0" dirty="0" err="1">
                <a:solidFill>
                  <a:srgbClr val="000000"/>
                </a:solidFill>
                <a:latin typeface="Arial Narrow"/>
                <a:ea typeface="+mj-ea"/>
                <a:cs typeface="Arial Narrow"/>
              </a:rPr>
              <a:t>涡流扩散</a:t>
            </a:r>
            <a:r>
              <a:rPr lang="en-US" sz="3111" b="0" i="0" dirty="0">
                <a:solidFill>
                  <a:srgbClr val="000000"/>
                </a:solidFill>
                <a:latin typeface="Arial Narrow"/>
                <a:ea typeface="+mj-ea"/>
                <a:cs typeface="Arial Narrow"/>
              </a:rPr>
              <a:t> </a:t>
            </a:r>
            <a:endParaRPr lang="en-US" sz="3111" b="0" dirty="0"/>
          </a:p>
        </p:txBody>
      </p:sp>
      <p:sp>
        <p:nvSpPr>
          <p:cNvPr id="253" name="Text Box 175"/>
          <p:cNvSpPr txBox="1">
            <a:spLocks noChangeArrowheads="1"/>
          </p:cNvSpPr>
          <p:nvPr/>
        </p:nvSpPr>
        <p:spPr bwMode="auto">
          <a:xfrm>
            <a:off x="825947" y="1713690"/>
            <a:ext cx="3235063" cy="492443"/>
          </a:xfrm>
          <a:prstGeom prst="rect">
            <a:avLst/>
          </a:prstGeom>
          <a:noFill/>
          <a:ln w="19050">
            <a:noFill/>
            <a:miter lim="800000"/>
            <a:headEnd/>
            <a:tailEnd/>
          </a:ln>
        </p:spPr>
        <p:txBody>
          <a:bodyPr wrap="square" lIns="0" tIns="0" rIns="0" bIns="0">
            <a:spAutoFit/>
          </a:bodyPr>
          <a:lstStyle/>
          <a:p>
            <a:pPr algn="l" defTabSz="914400">
              <a:spcBef>
                <a:spcPts val="0"/>
              </a:spcBef>
              <a:spcAft>
                <a:spcPts val="0"/>
              </a:spcAft>
              <a:buNone/>
            </a:pPr>
            <a:r>
              <a:rPr lang="en-US" sz="3200" b="0" i="1">
                <a:solidFill>
                  <a:srgbClr val="000000"/>
                </a:solidFill>
                <a:latin typeface="Arial"/>
                <a:ea typeface="+mn-ea"/>
                <a:cs typeface="+mn-cs"/>
              </a:rPr>
              <a:t>w</a:t>
            </a:r>
            <a:r>
              <a:rPr lang="en-US" sz="3200" b="0" i="1" baseline="-25000">
                <a:solidFill>
                  <a:srgbClr val="000000"/>
                </a:solidFill>
                <a:latin typeface="Arial"/>
                <a:ea typeface="+mn-ea"/>
                <a:cs typeface="+mn-cs"/>
              </a:rPr>
              <a:t>eddy</a:t>
            </a:r>
            <a:r>
              <a:rPr lang="en-US" sz="3200" b="0" i="1">
                <a:solidFill>
                  <a:srgbClr val="000000"/>
                </a:solidFill>
                <a:latin typeface="Arial"/>
                <a:ea typeface="+mn-ea"/>
                <a:cs typeface="+mn-cs"/>
              </a:rPr>
              <a:t> ~ </a:t>
            </a:r>
            <a:r>
              <a:rPr lang="el-GR" sz="3200" b="0" i="1">
                <a:solidFill>
                  <a:srgbClr val="000000"/>
                </a:solidFill>
                <a:latin typeface="Arial"/>
                <a:ea typeface="+mn-ea"/>
                <a:cs typeface="+mn-cs"/>
              </a:rPr>
              <a:t>λ</a:t>
            </a:r>
            <a:r>
              <a:rPr lang="de-DE" sz="3200" b="0" i="1">
                <a:solidFill>
                  <a:srgbClr val="000000"/>
                </a:solidFill>
                <a:latin typeface="Arial"/>
                <a:ea typeface="+mn-ea"/>
                <a:cs typeface="+mn-cs"/>
              </a:rPr>
              <a:t> d</a:t>
            </a:r>
            <a:r>
              <a:rPr lang="de-DE" sz="3200" b="0" i="1" baseline="-25000">
                <a:solidFill>
                  <a:srgbClr val="000000"/>
                </a:solidFill>
                <a:latin typeface="Arial"/>
                <a:ea typeface="+mn-ea"/>
                <a:cs typeface="+mn-cs"/>
              </a:rPr>
              <a:t>p</a:t>
            </a:r>
            <a:endParaRPr lang="en-US" sz="3200" i="1" baseline="-25000" dirty="0">
              <a:solidFill>
                <a:srgbClr val="00B050"/>
              </a:solidFill>
            </a:endParaRPr>
          </a:p>
        </p:txBody>
      </p:sp>
      <p:sp>
        <p:nvSpPr>
          <p:cNvPr id="254" name="TextBox 253"/>
          <p:cNvSpPr txBox="1"/>
          <p:nvPr/>
        </p:nvSpPr>
        <p:spPr>
          <a:xfrm>
            <a:off x="3518695" y="1808476"/>
            <a:ext cx="3404999" cy="400110"/>
          </a:xfrm>
          <a:prstGeom prst="rect">
            <a:avLst/>
          </a:prstGeom>
          <a:noFill/>
        </p:spPr>
        <p:txBody>
          <a:bodyPr wrap="none" rtlCol="0">
            <a:spAutoFit/>
          </a:bodyPr>
          <a:lstStyle/>
          <a:p>
            <a:pPr algn="l" defTabSz="914400">
              <a:buNone/>
              <a:tabLst>
                <a:tab pos="461963" algn="l"/>
              </a:tabLst>
            </a:pPr>
            <a:r>
              <a:rPr lang="el-GR" sz="2000" b="0" i="0" dirty="0">
                <a:solidFill>
                  <a:srgbClr val="000000"/>
                </a:solidFill>
                <a:latin typeface="Arial"/>
                <a:ea typeface="+mn-ea"/>
                <a:cs typeface="+mn-cs"/>
              </a:rPr>
              <a:t>λ</a:t>
            </a:r>
            <a:r>
              <a:rPr lang="de-DE" sz="2000" b="0" i="0" dirty="0">
                <a:solidFill>
                  <a:srgbClr val="000000"/>
                </a:solidFill>
                <a:latin typeface="Arial"/>
                <a:ea typeface="+mn-ea"/>
                <a:cs typeface="+mn-cs"/>
              </a:rPr>
              <a:t>：色谱柱填料的品质</a:t>
            </a:r>
            <a:endParaRPr lang="en-US" sz="2000" dirty="0">
              <a:solidFill>
                <a:schemeClr val="tx2"/>
              </a:solidFill>
            </a:endParaRPr>
          </a:p>
        </p:txBody>
      </p:sp>
      <p:sp>
        <p:nvSpPr>
          <p:cNvPr id="255" name="TextBox 254"/>
          <p:cNvSpPr txBox="1"/>
          <p:nvPr/>
        </p:nvSpPr>
        <p:spPr>
          <a:xfrm>
            <a:off x="741600" y="2475288"/>
            <a:ext cx="3972241" cy="369332"/>
          </a:xfrm>
          <a:prstGeom prst="rect">
            <a:avLst/>
          </a:prstGeom>
          <a:noFill/>
        </p:spPr>
        <p:txBody>
          <a:bodyPr wrap="none" rtlCol="0">
            <a:spAutoFit/>
          </a:bodyPr>
          <a:lstStyle/>
          <a:p>
            <a:pPr algn="l" defTabSz="914400">
              <a:buNone/>
            </a:pPr>
            <a:r>
              <a:rPr lang="zh-CN" sz="1800" b="0" i="0">
                <a:solidFill>
                  <a:srgbClr val="000000"/>
                </a:solidFill>
                <a:latin typeface="Arial"/>
                <a:ea typeface="+mn-ea"/>
                <a:cs typeface="+mn-cs"/>
              </a:rPr>
              <a:t>扩散路径的不同是由于：</a:t>
            </a:r>
            <a:endParaRPr lang="en-US" dirty="0">
              <a:solidFill>
                <a:schemeClr val="tx2"/>
              </a:solidFill>
            </a:endParaRPr>
          </a:p>
        </p:txBody>
      </p:sp>
      <p:grpSp>
        <p:nvGrpSpPr>
          <p:cNvPr id="107" name="Group 106"/>
          <p:cNvGrpSpPr/>
          <p:nvPr/>
        </p:nvGrpSpPr>
        <p:grpSpPr>
          <a:xfrm>
            <a:off x="721625" y="3034363"/>
            <a:ext cx="2263282" cy="1752110"/>
            <a:chOff x="905272" y="2305683"/>
            <a:chExt cx="2263282" cy="1752110"/>
          </a:xfrm>
        </p:grpSpPr>
        <p:grpSp>
          <p:nvGrpSpPr>
            <p:cNvPr id="162" name="Group 161"/>
            <p:cNvGrpSpPr>
              <a:grpSpLocks noChangeAspect="1"/>
            </p:cNvGrpSpPr>
            <p:nvPr/>
          </p:nvGrpSpPr>
          <p:grpSpPr>
            <a:xfrm>
              <a:off x="1006872" y="2305683"/>
              <a:ext cx="2161682" cy="1321925"/>
              <a:chOff x="579635" y="1335640"/>
              <a:chExt cx="2702103" cy="1652407"/>
            </a:xfrm>
          </p:grpSpPr>
          <p:grpSp>
            <p:nvGrpSpPr>
              <p:cNvPr id="163" name="Group 39"/>
              <p:cNvGrpSpPr/>
              <p:nvPr/>
            </p:nvGrpSpPr>
            <p:grpSpPr>
              <a:xfrm>
                <a:off x="765783" y="1513734"/>
                <a:ext cx="2139967" cy="328773"/>
                <a:chOff x="4171308" y="2643892"/>
                <a:chExt cx="2139967" cy="328773"/>
              </a:xfrm>
            </p:grpSpPr>
            <p:sp>
              <p:nvSpPr>
                <p:cNvPr id="189" name="Oval 188"/>
                <p:cNvSpPr/>
                <p:nvPr/>
              </p:nvSpPr>
              <p:spPr bwMode="auto">
                <a:xfrm>
                  <a:off x="4171308"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0" name="Oval 189"/>
                <p:cNvSpPr/>
                <p:nvPr/>
              </p:nvSpPr>
              <p:spPr bwMode="auto">
                <a:xfrm>
                  <a:off x="5620264"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1" name="Oval 190"/>
                <p:cNvSpPr/>
                <p:nvPr/>
              </p:nvSpPr>
              <p:spPr bwMode="auto">
                <a:xfrm>
                  <a:off x="5982502"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2" name="Oval 191"/>
                <p:cNvSpPr/>
                <p:nvPr/>
              </p:nvSpPr>
              <p:spPr bwMode="auto">
                <a:xfrm>
                  <a:off x="4533547"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3" name="Oval 192"/>
                <p:cNvSpPr/>
                <p:nvPr/>
              </p:nvSpPr>
              <p:spPr bwMode="auto">
                <a:xfrm>
                  <a:off x="5258025"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4" name="Oval 193"/>
                <p:cNvSpPr/>
                <p:nvPr/>
              </p:nvSpPr>
              <p:spPr bwMode="auto">
                <a:xfrm>
                  <a:off x="4895786"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64" name="Group 38"/>
              <p:cNvGrpSpPr/>
              <p:nvPr/>
            </p:nvGrpSpPr>
            <p:grpSpPr>
              <a:xfrm>
                <a:off x="934854" y="1837603"/>
                <a:ext cx="2139967" cy="328773"/>
                <a:chOff x="4342760" y="2967760"/>
                <a:chExt cx="2139967" cy="328773"/>
              </a:xfrm>
            </p:grpSpPr>
            <p:sp>
              <p:nvSpPr>
                <p:cNvPr id="183" name="Oval 182"/>
                <p:cNvSpPr/>
                <p:nvPr/>
              </p:nvSpPr>
              <p:spPr bwMode="auto">
                <a:xfrm>
                  <a:off x="4342760"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4" name="Oval 183"/>
                <p:cNvSpPr/>
                <p:nvPr/>
              </p:nvSpPr>
              <p:spPr bwMode="auto">
                <a:xfrm>
                  <a:off x="5791716"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5" name="Oval 184"/>
                <p:cNvSpPr/>
                <p:nvPr/>
              </p:nvSpPr>
              <p:spPr bwMode="auto">
                <a:xfrm>
                  <a:off x="6153954"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6" name="Oval 185"/>
                <p:cNvSpPr/>
                <p:nvPr/>
              </p:nvSpPr>
              <p:spPr bwMode="auto">
                <a:xfrm>
                  <a:off x="4704999"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7" name="Oval 186"/>
                <p:cNvSpPr/>
                <p:nvPr/>
              </p:nvSpPr>
              <p:spPr bwMode="auto">
                <a:xfrm>
                  <a:off x="5429477"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8" name="Oval 187"/>
                <p:cNvSpPr/>
                <p:nvPr/>
              </p:nvSpPr>
              <p:spPr bwMode="auto">
                <a:xfrm>
                  <a:off x="5067238"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65" name="Group 37"/>
              <p:cNvGrpSpPr/>
              <p:nvPr/>
            </p:nvGrpSpPr>
            <p:grpSpPr>
              <a:xfrm>
                <a:off x="765783" y="2161470"/>
                <a:ext cx="2139967" cy="328773"/>
                <a:chOff x="4161750" y="3291628"/>
                <a:chExt cx="2139967" cy="328773"/>
              </a:xfrm>
            </p:grpSpPr>
            <p:sp>
              <p:nvSpPr>
                <p:cNvPr id="177" name="Oval 176"/>
                <p:cNvSpPr/>
                <p:nvPr/>
              </p:nvSpPr>
              <p:spPr bwMode="auto">
                <a:xfrm>
                  <a:off x="4161750"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8" name="Oval 177"/>
                <p:cNvSpPr/>
                <p:nvPr/>
              </p:nvSpPr>
              <p:spPr bwMode="auto">
                <a:xfrm>
                  <a:off x="5610706"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9" name="Oval 178"/>
                <p:cNvSpPr/>
                <p:nvPr/>
              </p:nvSpPr>
              <p:spPr bwMode="auto">
                <a:xfrm>
                  <a:off x="5972944"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0" name="Oval 179"/>
                <p:cNvSpPr/>
                <p:nvPr/>
              </p:nvSpPr>
              <p:spPr bwMode="auto">
                <a:xfrm>
                  <a:off x="4523989"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1" name="Oval 180"/>
                <p:cNvSpPr/>
                <p:nvPr/>
              </p:nvSpPr>
              <p:spPr bwMode="auto">
                <a:xfrm>
                  <a:off x="5248467"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2" name="Oval 181"/>
                <p:cNvSpPr/>
                <p:nvPr/>
              </p:nvSpPr>
              <p:spPr bwMode="auto">
                <a:xfrm>
                  <a:off x="4886228"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66" name="Group 36"/>
              <p:cNvGrpSpPr/>
              <p:nvPr/>
            </p:nvGrpSpPr>
            <p:grpSpPr>
              <a:xfrm>
                <a:off x="934854" y="2485339"/>
                <a:ext cx="2139967" cy="328773"/>
                <a:chOff x="4328439" y="3615496"/>
                <a:chExt cx="2139967" cy="328773"/>
              </a:xfrm>
            </p:grpSpPr>
            <p:sp>
              <p:nvSpPr>
                <p:cNvPr id="171" name="Oval 170"/>
                <p:cNvSpPr/>
                <p:nvPr/>
              </p:nvSpPr>
              <p:spPr bwMode="auto">
                <a:xfrm>
                  <a:off x="4328439" y="3615496"/>
                  <a:ext cx="328773" cy="328773"/>
                </a:xfrm>
                <a:prstGeom prst="ellipse">
                  <a:avLst/>
                </a:prstGeom>
                <a:gradFill>
                  <a:gsLst>
                    <a:gs pos="0">
                      <a:schemeClr val="bg1">
                        <a:lumMod val="85000"/>
                      </a:schemeClr>
                    </a:gs>
                    <a:gs pos="50000">
                      <a:schemeClr val="bg1">
                        <a:lumMod val="85000"/>
                      </a:schemeClr>
                    </a:gs>
                    <a:gs pos="100000">
                      <a:schemeClr val="tx1"/>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ndParaRPr>
                </a:p>
              </p:txBody>
            </p:sp>
            <p:sp>
              <p:nvSpPr>
                <p:cNvPr id="172" name="Oval 171"/>
                <p:cNvSpPr/>
                <p:nvPr/>
              </p:nvSpPr>
              <p:spPr bwMode="auto">
                <a:xfrm>
                  <a:off x="5777395"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3" name="Oval 172"/>
                <p:cNvSpPr/>
                <p:nvPr/>
              </p:nvSpPr>
              <p:spPr bwMode="auto">
                <a:xfrm>
                  <a:off x="6139633"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4" name="Oval 173"/>
                <p:cNvSpPr/>
                <p:nvPr/>
              </p:nvSpPr>
              <p:spPr bwMode="auto">
                <a:xfrm>
                  <a:off x="4690678"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5" name="Oval 174"/>
                <p:cNvSpPr/>
                <p:nvPr/>
              </p:nvSpPr>
              <p:spPr bwMode="auto">
                <a:xfrm>
                  <a:off x="5415156"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6" name="Oval 175"/>
                <p:cNvSpPr/>
                <p:nvPr/>
              </p:nvSpPr>
              <p:spPr bwMode="auto">
                <a:xfrm>
                  <a:off x="5052917"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167" name="Rectangle 166"/>
              <p:cNvSpPr/>
              <p:nvPr/>
            </p:nvSpPr>
            <p:spPr bwMode="auto">
              <a:xfrm>
                <a:off x="579635" y="1335640"/>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8" name="Rectangle 167"/>
              <p:cNvSpPr/>
              <p:nvPr/>
            </p:nvSpPr>
            <p:spPr bwMode="auto">
              <a:xfrm>
                <a:off x="579635" y="2875031"/>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9" name="Freeform 168"/>
              <p:cNvSpPr/>
              <p:nvPr/>
            </p:nvSpPr>
            <p:spPr bwMode="auto">
              <a:xfrm>
                <a:off x="605700" y="1771609"/>
                <a:ext cx="2605775" cy="121568"/>
              </a:xfrm>
              <a:custGeom>
                <a:avLst/>
                <a:gdLst>
                  <a:gd name="connsiteX0" fmla="*/ 0 w 2605776"/>
                  <a:gd name="connsiteY0" fmla="*/ 89855 h 121568"/>
                  <a:gd name="connsiteX1" fmla="*/ 354132 w 2605776"/>
                  <a:gd name="connsiteY1" fmla="*/ 89855 h 121568"/>
                  <a:gd name="connsiteX2" fmla="*/ 512699 w 2605776"/>
                  <a:gd name="connsiteY2" fmla="*/ 10572 h 121568"/>
                  <a:gd name="connsiteX3" fmla="*/ 660694 w 2605776"/>
                  <a:gd name="connsiteY3" fmla="*/ 110997 h 121568"/>
                  <a:gd name="connsiteX4" fmla="*/ 866830 w 2605776"/>
                  <a:gd name="connsiteY4" fmla="*/ 15857 h 121568"/>
                  <a:gd name="connsiteX5" fmla="*/ 1030682 w 2605776"/>
                  <a:gd name="connsiteY5" fmla="*/ 105711 h 121568"/>
                  <a:gd name="connsiteX6" fmla="*/ 1231533 w 2605776"/>
                  <a:gd name="connsiteY6" fmla="*/ 10572 h 121568"/>
                  <a:gd name="connsiteX7" fmla="*/ 1395385 w 2605776"/>
                  <a:gd name="connsiteY7" fmla="*/ 110997 h 121568"/>
                  <a:gd name="connsiteX8" fmla="*/ 1590951 w 2605776"/>
                  <a:gd name="connsiteY8" fmla="*/ 10572 h 121568"/>
                  <a:gd name="connsiteX9" fmla="*/ 1749517 w 2605776"/>
                  <a:gd name="connsiteY9" fmla="*/ 105711 h 121568"/>
                  <a:gd name="connsiteX10" fmla="*/ 1955653 w 2605776"/>
                  <a:gd name="connsiteY10" fmla="*/ 15857 h 121568"/>
                  <a:gd name="connsiteX11" fmla="*/ 2114220 w 2605776"/>
                  <a:gd name="connsiteY11" fmla="*/ 121568 h 121568"/>
                  <a:gd name="connsiteX12" fmla="*/ 2341499 w 2605776"/>
                  <a:gd name="connsiteY12" fmla="*/ 5286 h 121568"/>
                  <a:gd name="connsiteX13" fmla="*/ 2605776 w 2605776"/>
                  <a:gd name="connsiteY13" fmla="*/ 0 h 121568"/>
                  <a:gd name="connsiteX14" fmla="*/ 2605776 w 2605776"/>
                  <a:gd name="connsiteY14" fmla="*/ 0 h 121568"/>
                  <a:gd name="connsiteX15" fmla="*/ 2605776 w 2605776"/>
                  <a:gd name="connsiteY15" fmla="*/ 0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5776" h="121568">
                    <a:moveTo>
                      <a:pt x="0" y="89855"/>
                    </a:moveTo>
                    <a:lnTo>
                      <a:pt x="354132" y="89855"/>
                    </a:lnTo>
                    <a:lnTo>
                      <a:pt x="512699" y="10572"/>
                    </a:lnTo>
                    <a:lnTo>
                      <a:pt x="660694" y="110997"/>
                    </a:lnTo>
                    <a:lnTo>
                      <a:pt x="866830" y="15857"/>
                    </a:lnTo>
                    <a:lnTo>
                      <a:pt x="1030682" y="105711"/>
                    </a:lnTo>
                    <a:lnTo>
                      <a:pt x="1231533" y="10572"/>
                    </a:lnTo>
                    <a:lnTo>
                      <a:pt x="1395385" y="110997"/>
                    </a:lnTo>
                    <a:lnTo>
                      <a:pt x="1590951" y="10572"/>
                    </a:lnTo>
                    <a:lnTo>
                      <a:pt x="1749517" y="105711"/>
                    </a:lnTo>
                    <a:lnTo>
                      <a:pt x="1955653" y="15857"/>
                    </a:lnTo>
                    <a:lnTo>
                      <a:pt x="2114220" y="121568"/>
                    </a:lnTo>
                    <a:lnTo>
                      <a:pt x="2341499" y="5286"/>
                    </a:lnTo>
                    <a:lnTo>
                      <a:pt x="2605776" y="0"/>
                    </a:lnTo>
                    <a:lnTo>
                      <a:pt x="2605776" y="0"/>
                    </a:lnTo>
                    <a:lnTo>
                      <a:pt x="2605776" y="0"/>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0" name="Freeform 169"/>
              <p:cNvSpPr/>
              <p:nvPr/>
            </p:nvSpPr>
            <p:spPr bwMode="auto">
              <a:xfrm>
                <a:off x="621558" y="2115169"/>
                <a:ext cx="2552920" cy="422844"/>
              </a:xfrm>
              <a:custGeom>
                <a:avLst/>
                <a:gdLst>
                  <a:gd name="connsiteX0" fmla="*/ 0 w 2552920"/>
                  <a:gd name="connsiteY0" fmla="*/ 36999 h 422844"/>
                  <a:gd name="connsiteX1" fmla="*/ 338275 w 2552920"/>
                  <a:gd name="connsiteY1" fmla="*/ 31713 h 422844"/>
                  <a:gd name="connsiteX2" fmla="*/ 486270 w 2552920"/>
                  <a:gd name="connsiteY2" fmla="*/ 100426 h 422844"/>
                  <a:gd name="connsiteX3" fmla="*/ 660694 w 2552920"/>
                  <a:gd name="connsiteY3" fmla="*/ 0 h 422844"/>
                  <a:gd name="connsiteX4" fmla="*/ 845688 w 2552920"/>
                  <a:gd name="connsiteY4" fmla="*/ 100426 h 422844"/>
                  <a:gd name="connsiteX5" fmla="*/ 850973 w 2552920"/>
                  <a:gd name="connsiteY5" fmla="*/ 343561 h 422844"/>
                  <a:gd name="connsiteX6" fmla="*/ 1025396 w 2552920"/>
                  <a:gd name="connsiteY6" fmla="*/ 422844 h 422844"/>
                  <a:gd name="connsiteX7" fmla="*/ 1215676 w 2552920"/>
                  <a:gd name="connsiteY7" fmla="*/ 322419 h 422844"/>
                  <a:gd name="connsiteX8" fmla="*/ 1379528 w 2552920"/>
                  <a:gd name="connsiteY8" fmla="*/ 417559 h 422844"/>
                  <a:gd name="connsiteX9" fmla="*/ 1569808 w 2552920"/>
                  <a:gd name="connsiteY9" fmla="*/ 322419 h 422844"/>
                  <a:gd name="connsiteX10" fmla="*/ 1575094 w 2552920"/>
                  <a:gd name="connsiteY10" fmla="*/ 95140 h 422844"/>
                  <a:gd name="connsiteX11" fmla="*/ 1738946 w 2552920"/>
                  <a:gd name="connsiteY11" fmla="*/ 0 h 422844"/>
                  <a:gd name="connsiteX12" fmla="*/ 1939796 w 2552920"/>
                  <a:gd name="connsiteY12" fmla="*/ 105711 h 422844"/>
                  <a:gd name="connsiteX13" fmla="*/ 2108934 w 2552920"/>
                  <a:gd name="connsiteY13" fmla="*/ 0 h 422844"/>
                  <a:gd name="connsiteX14" fmla="*/ 2330927 w 2552920"/>
                  <a:gd name="connsiteY14" fmla="*/ 121568 h 422844"/>
                  <a:gd name="connsiteX15" fmla="*/ 2552920 w 2552920"/>
                  <a:gd name="connsiteY15" fmla="*/ 116282 h 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2920" h="422844">
                    <a:moveTo>
                      <a:pt x="0" y="36999"/>
                    </a:moveTo>
                    <a:lnTo>
                      <a:pt x="338275" y="31713"/>
                    </a:lnTo>
                    <a:lnTo>
                      <a:pt x="486270" y="100426"/>
                    </a:lnTo>
                    <a:lnTo>
                      <a:pt x="660694" y="0"/>
                    </a:lnTo>
                    <a:lnTo>
                      <a:pt x="845688" y="100426"/>
                    </a:lnTo>
                    <a:lnTo>
                      <a:pt x="850973" y="343561"/>
                    </a:lnTo>
                    <a:lnTo>
                      <a:pt x="1025396" y="422844"/>
                    </a:lnTo>
                    <a:lnTo>
                      <a:pt x="1215676" y="322419"/>
                    </a:lnTo>
                    <a:lnTo>
                      <a:pt x="1379528" y="417559"/>
                    </a:lnTo>
                    <a:lnTo>
                      <a:pt x="1569808" y="322419"/>
                    </a:lnTo>
                    <a:lnTo>
                      <a:pt x="1575094" y="95140"/>
                    </a:lnTo>
                    <a:lnTo>
                      <a:pt x="1738946" y="0"/>
                    </a:lnTo>
                    <a:lnTo>
                      <a:pt x="1939796" y="105711"/>
                    </a:lnTo>
                    <a:lnTo>
                      <a:pt x="2108934" y="0"/>
                    </a:lnTo>
                    <a:lnTo>
                      <a:pt x="2330927" y="121568"/>
                    </a:lnTo>
                    <a:lnTo>
                      <a:pt x="2552920" y="116282"/>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256" name="TextBox 255"/>
            <p:cNvSpPr txBox="1"/>
            <p:nvPr/>
          </p:nvSpPr>
          <p:spPr>
            <a:xfrm>
              <a:off x="905272" y="3719239"/>
              <a:ext cx="1573957" cy="338554"/>
            </a:xfrm>
            <a:prstGeom prst="rect">
              <a:avLst/>
            </a:prstGeom>
            <a:noFill/>
          </p:spPr>
          <p:txBody>
            <a:bodyPr wrap="none" rtlCol="0">
              <a:spAutoFit/>
            </a:bodyPr>
            <a:lstStyle/>
            <a:p>
              <a:pPr algn="l" defTabSz="914400">
                <a:buNone/>
              </a:pPr>
              <a:r>
                <a:rPr lang="zh-CN" sz="1600" b="0" i="0">
                  <a:solidFill>
                    <a:srgbClr val="000000"/>
                  </a:solidFill>
                  <a:latin typeface="Arial"/>
                  <a:ea typeface="+mn-ea"/>
                  <a:cs typeface="+mn-cs"/>
                </a:rPr>
                <a:t>不同的路径</a:t>
              </a:r>
              <a:endParaRPr lang="en-US" sz="1600" dirty="0">
                <a:solidFill>
                  <a:schemeClr val="tx2"/>
                </a:solidFill>
              </a:endParaRPr>
            </a:p>
          </p:txBody>
        </p:sp>
      </p:grpSp>
      <p:sp>
        <p:nvSpPr>
          <p:cNvPr id="110" name="Oval 109"/>
          <p:cNvSpPr>
            <a:spLocks noChangeAspect="1"/>
          </p:cNvSpPr>
          <p:nvPr/>
        </p:nvSpPr>
        <p:spPr bwMode="auto">
          <a:xfrm>
            <a:off x="967343" y="3375745"/>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2" name="Oval 111"/>
          <p:cNvSpPr>
            <a:spLocks noChangeAspect="1"/>
          </p:cNvSpPr>
          <p:nvPr/>
        </p:nvSpPr>
        <p:spPr bwMode="auto">
          <a:xfrm>
            <a:off x="965353" y="3610103"/>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108" name="Group 107"/>
          <p:cNvGrpSpPr/>
          <p:nvPr/>
        </p:nvGrpSpPr>
        <p:grpSpPr>
          <a:xfrm>
            <a:off x="3422016" y="3034363"/>
            <a:ext cx="2250582" cy="1752110"/>
            <a:chOff x="3618363" y="2305683"/>
            <a:chExt cx="2250582" cy="1752110"/>
          </a:xfrm>
        </p:grpSpPr>
        <p:grpSp>
          <p:nvGrpSpPr>
            <p:cNvPr id="195" name="Group 194"/>
            <p:cNvGrpSpPr>
              <a:grpSpLocks noChangeAspect="1"/>
            </p:cNvGrpSpPr>
            <p:nvPr/>
          </p:nvGrpSpPr>
          <p:grpSpPr>
            <a:xfrm>
              <a:off x="3707263" y="2305683"/>
              <a:ext cx="2161682" cy="1321925"/>
              <a:chOff x="3588251" y="1333928"/>
              <a:chExt cx="2702103" cy="1652406"/>
            </a:xfrm>
          </p:grpSpPr>
          <p:grpSp>
            <p:nvGrpSpPr>
              <p:cNvPr id="196" name="Group 46"/>
              <p:cNvGrpSpPr/>
              <p:nvPr/>
            </p:nvGrpSpPr>
            <p:grpSpPr>
              <a:xfrm>
                <a:off x="3774399" y="1512022"/>
                <a:ext cx="2139967" cy="328773"/>
                <a:chOff x="4171308" y="2643892"/>
                <a:chExt cx="2139967" cy="328773"/>
              </a:xfrm>
            </p:grpSpPr>
            <p:sp>
              <p:nvSpPr>
                <p:cNvPr id="218" name="Oval 217"/>
                <p:cNvSpPr/>
                <p:nvPr/>
              </p:nvSpPr>
              <p:spPr bwMode="auto">
                <a:xfrm>
                  <a:off x="4171308"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9" name="Oval 218"/>
                <p:cNvSpPr/>
                <p:nvPr/>
              </p:nvSpPr>
              <p:spPr bwMode="auto">
                <a:xfrm>
                  <a:off x="5620264"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0" name="Oval 219"/>
                <p:cNvSpPr/>
                <p:nvPr/>
              </p:nvSpPr>
              <p:spPr bwMode="auto">
                <a:xfrm>
                  <a:off x="5982502"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1" name="Oval 220"/>
                <p:cNvSpPr/>
                <p:nvPr/>
              </p:nvSpPr>
              <p:spPr bwMode="auto">
                <a:xfrm>
                  <a:off x="4533547"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2" name="Oval 221"/>
                <p:cNvSpPr/>
                <p:nvPr/>
              </p:nvSpPr>
              <p:spPr bwMode="auto">
                <a:xfrm>
                  <a:off x="5258025"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3" name="Oval 222"/>
                <p:cNvSpPr/>
                <p:nvPr/>
              </p:nvSpPr>
              <p:spPr bwMode="auto">
                <a:xfrm>
                  <a:off x="4895786"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97" name="Group 53"/>
              <p:cNvGrpSpPr/>
              <p:nvPr/>
            </p:nvGrpSpPr>
            <p:grpSpPr>
              <a:xfrm>
                <a:off x="3943470" y="1835890"/>
                <a:ext cx="2139967" cy="328773"/>
                <a:chOff x="4342760" y="2967760"/>
                <a:chExt cx="2139967" cy="328773"/>
              </a:xfrm>
            </p:grpSpPr>
            <p:sp>
              <p:nvSpPr>
                <p:cNvPr id="212" name="Oval 211"/>
                <p:cNvSpPr/>
                <p:nvPr/>
              </p:nvSpPr>
              <p:spPr bwMode="auto">
                <a:xfrm>
                  <a:off x="4342760"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3" name="Oval 212"/>
                <p:cNvSpPr/>
                <p:nvPr/>
              </p:nvSpPr>
              <p:spPr bwMode="auto">
                <a:xfrm>
                  <a:off x="5791716"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4" name="Oval 213"/>
                <p:cNvSpPr/>
                <p:nvPr/>
              </p:nvSpPr>
              <p:spPr bwMode="auto">
                <a:xfrm>
                  <a:off x="6153954"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5" name="Oval 214"/>
                <p:cNvSpPr/>
                <p:nvPr/>
              </p:nvSpPr>
              <p:spPr bwMode="auto">
                <a:xfrm>
                  <a:off x="4704999"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6" name="Oval 215"/>
                <p:cNvSpPr/>
                <p:nvPr/>
              </p:nvSpPr>
              <p:spPr bwMode="auto">
                <a:xfrm>
                  <a:off x="5429477"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7" name="Oval 216"/>
                <p:cNvSpPr/>
                <p:nvPr/>
              </p:nvSpPr>
              <p:spPr bwMode="auto">
                <a:xfrm>
                  <a:off x="5067238"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198" name="Oval 197"/>
              <p:cNvSpPr/>
              <p:nvPr/>
            </p:nvSpPr>
            <p:spPr bwMode="auto">
              <a:xfrm>
                <a:off x="3774399" y="215975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9" name="Oval 198"/>
              <p:cNvSpPr/>
              <p:nvPr/>
            </p:nvSpPr>
            <p:spPr bwMode="auto">
              <a:xfrm>
                <a:off x="5223355" y="215975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0" name="Oval 199"/>
              <p:cNvSpPr/>
              <p:nvPr/>
            </p:nvSpPr>
            <p:spPr bwMode="auto">
              <a:xfrm>
                <a:off x="5585593" y="215975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1" name="Oval 200"/>
              <p:cNvSpPr/>
              <p:nvPr/>
            </p:nvSpPr>
            <p:spPr bwMode="auto">
              <a:xfrm>
                <a:off x="4136638" y="215975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2" name="Oval 201"/>
              <p:cNvSpPr/>
              <p:nvPr/>
            </p:nvSpPr>
            <p:spPr bwMode="auto">
              <a:xfrm>
                <a:off x="4861116" y="215975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3" name="Oval 202"/>
              <p:cNvSpPr/>
              <p:nvPr/>
            </p:nvSpPr>
            <p:spPr bwMode="auto">
              <a:xfrm>
                <a:off x="3943470" y="248362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4" name="Oval 203"/>
              <p:cNvSpPr/>
              <p:nvPr/>
            </p:nvSpPr>
            <p:spPr bwMode="auto">
              <a:xfrm>
                <a:off x="5392426" y="248362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5" name="Oval 204"/>
              <p:cNvSpPr/>
              <p:nvPr/>
            </p:nvSpPr>
            <p:spPr bwMode="auto">
              <a:xfrm>
                <a:off x="5754664" y="248362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6" name="Oval 205"/>
              <p:cNvSpPr/>
              <p:nvPr/>
            </p:nvSpPr>
            <p:spPr bwMode="auto">
              <a:xfrm>
                <a:off x="4305709" y="248362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7" name="Oval 206"/>
              <p:cNvSpPr/>
              <p:nvPr/>
            </p:nvSpPr>
            <p:spPr bwMode="auto">
              <a:xfrm>
                <a:off x="4667948" y="248362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8" name="Rectangle 207"/>
              <p:cNvSpPr/>
              <p:nvPr/>
            </p:nvSpPr>
            <p:spPr bwMode="auto">
              <a:xfrm>
                <a:off x="3588251" y="1333928"/>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9" name="Rectangle 208"/>
              <p:cNvSpPr/>
              <p:nvPr/>
            </p:nvSpPr>
            <p:spPr bwMode="auto">
              <a:xfrm>
                <a:off x="3588251" y="2873318"/>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0" name="Freeform 209"/>
              <p:cNvSpPr/>
              <p:nvPr/>
            </p:nvSpPr>
            <p:spPr bwMode="auto">
              <a:xfrm>
                <a:off x="3614316" y="1769896"/>
                <a:ext cx="2605776" cy="121568"/>
              </a:xfrm>
              <a:custGeom>
                <a:avLst/>
                <a:gdLst>
                  <a:gd name="connsiteX0" fmla="*/ 0 w 2605776"/>
                  <a:gd name="connsiteY0" fmla="*/ 89855 h 121568"/>
                  <a:gd name="connsiteX1" fmla="*/ 354132 w 2605776"/>
                  <a:gd name="connsiteY1" fmla="*/ 89855 h 121568"/>
                  <a:gd name="connsiteX2" fmla="*/ 512699 w 2605776"/>
                  <a:gd name="connsiteY2" fmla="*/ 10572 h 121568"/>
                  <a:gd name="connsiteX3" fmla="*/ 660694 w 2605776"/>
                  <a:gd name="connsiteY3" fmla="*/ 110997 h 121568"/>
                  <a:gd name="connsiteX4" fmla="*/ 866830 w 2605776"/>
                  <a:gd name="connsiteY4" fmla="*/ 15857 h 121568"/>
                  <a:gd name="connsiteX5" fmla="*/ 1030682 w 2605776"/>
                  <a:gd name="connsiteY5" fmla="*/ 105711 h 121568"/>
                  <a:gd name="connsiteX6" fmla="*/ 1231533 w 2605776"/>
                  <a:gd name="connsiteY6" fmla="*/ 10572 h 121568"/>
                  <a:gd name="connsiteX7" fmla="*/ 1395385 w 2605776"/>
                  <a:gd name="connsiteY7" fmla="*/ 110997 h 121568"/>
                  <a:gd name="connsiteX8" fmla="*/ 1590951 w 2605776"/>
                  <a:gd name="connsiteY8" fmla="*/ 10572 h 121568"/>
                  <a:gd name="connsiteX9" fmla="*/ 1749517 w 2605776"/>
                  <a:gd name="connsiteY9" fmla="*/ 105711 h 121568"/>
                  <a:gd name="connsiteX10" fmla="*/ 1955653 w 2605776"/>
                  <a:gd name="connsiteY10" fmla="*/ 15857 h 121568"/>
                  <a:gd name="connsiteX11" fmla="*/ 2114220 w 2605776"/>
                  <a:gd name="connsiteY11" fmla="*/ 121568 h 121568"/>
                  <a:gd name="connsiteX12" fmla="*/ 2341499 w 2605776"/>
                  <a:gd name="connsiteY12" fmla="*/ 5286 h 121568"/>
                  <a:gd name="connsiteX13" fmla="*/ 2605776 w 2605776"/>
                  <a:gd name="connsiteY13" fmla="*/ 0 h 121568"/>
                  <a:gd name="connsiteX14" fmla="*/ 2605776 w 2605776"/>
                  <a:gd name="connsiteY14" fmla="*/ 0 h 121568"/>
                  <a:gd name="connsiteX15" fmla="*/ 2605776 w 2605776"/>
                  <a:gd name="connsiteY15" fmla="*/ 0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5776" h="121568">
                    <a:moveTo>
                      <a:pt x="0" y="89855"/>
                    </a:moveTo>
                    <a:lnTo>
                      <a:pt x="354132" y="89855"/>
                    </a:lnTo>
                    <a:lnTo>
                      <a:pt x="512699" y="10572"/>
                    </a:lnTo>
                    <a:lnTo>
                      <a:pt x="660694" y="110997"/>
                    </a:lnTo>
                    <a:lnTo>
                      <a:pt x="866830" y="15857"/>
                    </a:lnTo>
                    <a:lnTo>
                      <a:pt x="1030682" y="105711"/>
                    </a:lnTo>
                    <a:lnTo>
                      <a:pt x="1231533" y="10572"/>
                    </a:lnTo>
                    <a:lnTo>
                      <a:pt x="1395385" y="110997"/>
                    </a:lnTo>
                    <a:lnTo>
                      <a:pt x="1590951" y="10572"/>
                    </a:lnTo>
                    <a:lnTo>
                      <a:pt x="1749517" y="105711"/>
                    </a:lnTo>
                    <a:lnTo>
                      <a:pt x="1955653" y="15857"/>
                    </a:lnTo>
                    <a:lnTo>
                      <a:pt x="2114220" y="121568"/>
                    </a:lnTo>
                    <a:lnTo>
                      <a:pt x="2341499" y="5286"/>
                    </a:lnTo>
                    <a:lnTo>
                      <a:pt x="2605776" y="0"/>
                    </a:lnTo>
                    <a:lnTo>
                      <a:pt x="2605776" y="0"/>
                    </a:lnTo>
                    <a:lnTo>
                      <a:pt x="2605776" y="0"/>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1" name="Freeform 210"/>
              <p:cNvSpPr/>
              <p:nvPr/>
            </p:nvSpPr>
            <p:spPr bwMode="auto">
              <a:xfrm>
                <a:off x="3640771" y="2114901"/>
                <a:ext cx="2569295" cy="527322"/>
              </a:xfrm>
              <a:custGeom>
                <a:avLst/>
                <a:gdLst>
                  <a:gd name="connsiteX0" fmla="*/ 0 w 2569295"/>
                  <a:gd name="connsiteY0" fmla="*/ 28049 h 527322"/>
                  <a:gd name="connsiteX1" fmla="*/ 319759 w 2569295"/>
                  <a:gd name="connsiteY1" fmla="*/ 22439 h 527322"/>
                  <a:gd name="connsiteX2" fmla="*/ 476834 w 2569295"/>
                  <a:gd name="connsiteY2" fmla="*/ 106586 h 527322"/>
                  <a:gd name="connsiteX3" fmla="*/ 650738 w 2569295"/>
                  <a:gd name="connsiteY3" fmla="*/ 0 h 527322"/>
                  <a:gd name="connsiteX4" fmla="*/ 925619 w 2569295"/>
                  <a:gd name="connsiteY4" fmla="*/ 145855 h 527322"/>
                  <a:gd name="connsiteX5" fmla="*/ 981717 w 2569295"/>
                  <a:gd name="connsiteY5" fmla="*/ 342198 h 527322"/>
                  <a:gd name="connsiteX6" fmla="*/ 1217330 w 2569295"/>
                  <a:gd name="connsiteY6" fmla="*/ 330979 h 527322"/>
                  <a:gd name="connsiteX7" fmla="*/ 1514650 w 2569295"/>
                  <a:gd name="connsiteY7" fmla="*/ 527322 h 527322"/>
                  <a:gd name="connsiteX8" fmla="*/ 1553919 w 2569295"/>
                  <a:gd name="connsiteY8" fmla="*/ 353418 h 527322"/>
                  <a:gd name="connsiteX9" fmla="*/ 1570748 w 2569295"/>
                  <a:gd name="connsiteY9" fmla="*/ 84147 h 527322"/>
                  <a:gd name="connsiteX10" fmla="*/ 1727823 w 2569295"/>
                  <a:gd name="connsiteY10" fmla="*/ 0 h 527322"/>
                  <a:gd name="connsiteX11" fmla="*/ 1929776 w 2569295"/>
                  <a:gd name="connsiteY11" fmla="*/ 106586 h 527322"/>
                  <a:gd name="connsiteX12" fmla="*/ 2098071 w 2569295"/>
                  <a:gd name="connsiteY12" fmla="*/ 0 h 527322"/>
                  <a:gd name="connsiteX13" fmla="*/ 2344903 w 2569295"/>
                  <a:gd name="connsiteY13" fmla="*/ 129025 h 527322"/>
                  <a:gd name="connsiteX14" fmla="*/ 2569295 w 2569295"/>
                  <a:gd name="connsiteY14" fmla="*/ 123416 h 5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9295" h="527322">
                    <a:moveTo>
                      <a:pt x="0" y="28049"/>
                    </a:moveTo>
                    <a:lnTo>
                      <a:pt x="319759" y="22439"/>
                    </a:lnTo>
                    <a:lnTo>
                      <a:pt x="476834" y="106586"/>
                    </a:lnTo>
                    <a:lnTo>
                      <a:pt x="650738" y="0"/>
                    </a:lnTo>
                    <a:lnTo>
                      <a:pt x="925619" y="145855"/>
                    </a:lnTo>
                    <a:lnTo>
                      <a:pt x="981717" y="342198"/>
                    </a:lnTo>
                    <a:lnTo>
                      <a:pt x="1217330" y="330979"/>
                    </a:lnTo>
                    <a:lnTo>
                      <a:pt x="1514650" y="527322"/>
                    </a:lnTo>
                    <a:lnTo>
                      <a:pt x="1553919" y="353418"/>
                    </a:lnTo>
                    <a:lnTo>
                      <a:pt x="1570748" y="84147"/>
                    </a:lnTo>
                    <a:lnTo>
                      <a:pt x="1727823" y="0"/>
                    </a:lnTo>
                    <a:lnTo>
                      <a:pt x="1929776" y="106586"/>
                    </a:lnTo>
                    <a:lnTo>
                      <a:pt x="2098071" y="0"/>
                    </a:lnTo>
                    <a:lnTo>
                      <a:pt x="2344903" y="129025"/>
                    </a:lnTo>
                    <a:lnTo>
                      <a:pt x="2569295" y="123416"/>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257" name="TextBox 256"/>
            <p:cNvSpPr txBox="1"/>
            <p:nvPr/>
          </p:nvSpPr>
          <p:spPr>
            <a:xfrm>
              <a:off x="3618363" y="3719239"/>
              <a:ext cx="1620957" cy="338554"/>
            </a:xfrm>
            <a:prstGeom prst="rect">
              <a:avLst/>
            </a:prstGeom>
            <a:noFill/>
          </p:spPr>
          <p:txBody>
            <a:bodyPr wrap="none" rtlCol="0">
              <a:spAutoFit/>
            </a:bodyPr>
            <a:lstStyle/>
            <a:p>
              <a:pPr algn="l" defTabSz="914400">
                <a:buNone/>
              </a:pPr>
              <a:r>
                <a:rPr lang="zh-CN" sz="1600" b="0" i="0" dirty="0">
                  <a:solidFill>
                    <a:srgbClr val="000000"/>
                  </a:solidFill>
                  <a:latin typeface="Arial"/>
                  <a:ea typeface="+mn-ea"/>
                  <a:cs typeface="+mn-cs"/>
                </a:rPr>
                <a:t>色谱柱填</a:t>
              </a:r>
              <a:r>
                <a:rPr lang="zh-CN" altLang="en-US" sz="1600" b="0" i="0" dirty="0">
                  <a:solidFill>
                    <a:srgbClr val="000000"/>
                  </a:solidFill>
                  <a:latin typeface="Arial"/>
                  <a:ea typeface="+mn-ea"/>
                  <a:cs typeface="+mn-cs"/>
                </a:rPr>
                <a:t>充</a:t>
              </a:r>
              <a:r>
                <a:rPr lang="zh-CN" sz="1600" b="0" i="0" dirty="0">
                  <a:solidFill>
                    <a:srgbClr val="000000"/>
                  </a:solidFill>
                  <a:latin typeface="Arial"/>
                  <a:ea typeface="+mn-ea"/>
                  <a:cs typeface="+mn-cs"/>
                </a:rPr>
                <a:t>不佳</a:t>
              </a:r>
              <a:endParaRPr lang="en-US" sz="1600" dirty="0">
                <a:solidFill>
                  <a:srgbClr val="000000"/>
                </a:solidFill>
              </a:endParaRPr>
            </a:p>
          </p:txBody>
        </p:sp>
      </p:grpSp>
      <p:sp>
        <p:nvSpPr>
          <p:cNvPr id="111" name="Oval 110"/>
          <p:cNvSpPr>
            <a:spLocks noChangeAspect="1"/>
          </p:cNvSpPr>
          <p:nvPr/>
        </p:nvSpPr>
        <p:spPr bwMode="auto">
          <a:xfrm>
            <a:off x="3582645" y="3375745"/>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109" name="Group 108"/>
          <p:cNvGrpSpPr/>
          <p:nvPr/>
        </p:nvGrpSpPr>
        <p:grpSpPr>
          <a:xfrm>
            <a:off x="6102426" y="3034363"/>
            <a:ext cx="2506796" cy="1998332"/>
            <a:chOff x="6286073" y="2305683"/>
            <a:chExt cx="2506796" cy="1998332"/>
          </a:xfrm>
        </p:grpSpPr>
        <p:grpSp>
          <p:nvGrpSpPr>
            <p:cNvPr id="224" name="Group 223"/>
            <p:cNvGrpSpPr>
              <a:grpSpLocks noChangeAspect="1"/>
            </p:cNvGrpSpPr>
            <p:nvPr/>
          </p:nvGrpSpPr>
          <p:grpSpPr>
            <a:xfrm>
              <a:off x="6362273" y="2305683"/>
              <a:ext cx="2161682" cy="1321925"/>
              <a:chOff x="3670444" y="3614791"/>
              <a:chExt cx="2702103" cy="1652406"/>
            </a:xfrm>
          </p:grpSpPr>
          <p:sp>
            <p:nvSpPr>
              <p:cNvPr id="225" name="Oval 224"/>
              <p:cNvSpPr>
                <a:spLocks noChangeAspect="1"/>
              </p:cNvSpPr>
              <p:nvPr/>
            </p:nvSpPr>
            <p:spPr bwMode="auto">
              <a:xfrm>
                <a:off x="3905908" y="3842201"/>
                <a:ext cx="230141" cy="230141"/>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6" name="Oval 225"/>
              <p:cNvSpPr/>
              <p:nvPr/>
            </p:nvSpPr>
            <p:spPr bwMode="auto">
              <a:xfrm>
                <a:off x="5305548" y="3792885"/>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7" name="Oval 226"/>
              <p:cNvSpPr/>
              <p:nvPr/>
            </p:nvSpPr>
            <p:spPr bwMode="auto">
              <a:xfrm>
                <a:off x="5667786" y="3792885"/>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8" name="Oval 227"/>
              <p:cNvSpPr/>
              <p:nvPr/>
            </p:nvSpPr>
            <p:spPr bwMode="auto">
              <a:xfrm>
                <a:off x="4218831" y="3792885"/>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9" name="Oval 228"/>
              <p:cNvSpPr/>
              <p:nvPr/>
            </p:nvSpPr>
            <p:spPr bwMode="auto">
              <a:xfrm>
                <a:off x="4943309" y="3792885"/>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0" name="Oval 229"/>
              <p:cNvSpPr/>
              <p:nvPr/>
            </p:nvSpPr>
            <p:spPr bwMode="auto">
              <a:xfrm>
                <a:off x="4581070" y="3792885"/>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1" name="Oval 230"/>
              <p:cNvSpPr/>
              <p:nvPr/>
            </p:nvSpPr>
            <p:spPr bwMode="auto">
              <a:xfrm>
                <a:off x="4025663" y="4116753"/>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2" name="Oval 231"/>
              <p:cNvSpPr/>
              <p:nvPr/>
            </p:nvSpPr>
            <p:spPr bwMode="auto">
              <a:xfrm>
                <a:off x="5474619" y="4116753"/>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3" name="Oval 232"/>
              <p:cNvSpPr/>
              <p:nvPr/>
            </p:nvSpPr>
            <p:spPr bwMode="auto">
              <a:xfrm>
                <a:off x="5836857" y="4116753"/>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4" name="Oval 233"/>
              <p:cNvSpPr>
                <a:spLocks noChangeAspect="1"/>
              </p:cNvSpPr>
              <p:nvPr/>
            </p:nvSpPr>
            <p:spPr bwMode="auto">
              <a:xfrm>
                <a:off x="4437218" y="4166069"/>
                <a:ext cx="230141" cy="230141"/>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5" name="Oval 234"/>
              <p:cNvSpPr>
                <a:spLocks noChangeAspect="1"/>
              </p:cNvSpPr>
              <p:nvPr/>
            </p:nvSpPr>
            <p:spPr bwMode="auto">
              <a:xfrm>
                <a:off x="5161696" y="4166069"/>
                <a:ext cx="230141" cy="230141"/>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6" name="Oval 235"/>
              <p:cNvSpPr/>
              <p:nvPr/>
            </p:nvSpPr>
            <p:spPr bwMode="auto">
              <a:xfrm>
                <a:off x="4750141" y="4116753"/>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7" name="Oval 236"/>
              <p:cNvSpPr/>
              <p:nvPr/>
            </p:nvSpPr>
            <p:spPr bwMode="auto">
              <a:xfrm>
                <a:off x="3856592" y="4440621"/>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8" name="Oval 237"/>
              <p:cNvSpPr/>
              <p:nvPr/>
            </p:nvSpPr>
            <p:spPr bwMode="auto">
              <a:xfrm>
                <a:off x="5305548" y="4440621"/>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9" name="Oval 238"/>
              <p:cNvSpPr>
                <a:spLocks noChangeAspect="1"/>
              </p:cNvSpPr>
              <p:nvPr/>
            </p:nvSpPr>
            <p:spPr bwMode="auto">
              <a:xfrm>
                <a:off x="5717102" y="4489937"/>
                <a:ext cx="230141" cy="230141"/>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0" name="Oval 239"/>
              <p:cNvSpPr/>
              <p:nvPr/>
            </p:nvSpPr>
            <p:spPr bwMode="auto">
              <a:xfrm>
                <a:off x="4218831" y="4440621"/>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1" name="Oval 240"/>
              <p:cNvSpPr/>
              <p:nvPr/>
            </p:nvSpPr>
            <p:spPr bwMode="auto">
              <a:xfrm>
                <a:off x="4943309" y="4440621"/>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2" name="Oval 241"/>
              <p:cNvSpPr/>
              <p:nvPr/>
            </p:nvSpPr>
            <p:spPr bwMode="auto">
              <a:xfrm>
                <a:off x="4581070" y="4440621"/>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3" name="Oval 242"/>
              <p:cNvSpPr/>
              <p:nvPr/>
            </p:nvSpPr>
            <p:spPr bwMode="auto">
              <a:xfrm>
                <a:off x="4025663" y="4764489"/>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4" name="Oval 243"/>
              <p:cNvSpPr/>
              <p:nvPr/>
            </p:nvSpPr>
            <p:spPr bwMode="auto">
              <a:xfrm>
                <a:off x="5474619" y="4764489"/>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5" name="Oval 244"/>
              <p:cNvSpPr/>
              <p:nvPr/>
            </p:nvSpPr>
            <p:spPr bwMode="auto">
              <a:xfrm>
                <a:off x="5836857" y="4764489"/>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6" name="Oval 245"/>
              <p:cNvSpPr/>
              <p:nvPr/>
            </p:nvSpPr>
            <p:spPr bwMode="auto">
              <a:xfrm>
                <a:off x="4387902" y="4764489"/>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7" name="Oval 246"/>
              <p:cNvSpPr/>
              <p:nvPr/>
            </p:nvSpPr>
            <p:spPr bwMode="auto">
              <a:xfrm>
                <a:off x="5112380" y="4764489"/>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8" name="Oval 247"/>
              <p:cNvSpPr>
                <a:spLocks noChangeAspect="1"/>
              </p:cNvSpPr>
              <p:nvPr/>
            </p:nvSpPr>
            <p:spPr bwMode="auto">
              <a:xfrm>
                <a:off x="4799457" y="4813805"/>
                <a:ext cx="230141" cy="230141"/>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9" name="Rectangle 248"/>
              <p:cNvSpPr/>
              <p:nvPr/>
            </p:nvSpPr>
            <p:spPr bwMode="auto">
              <a:xfrm>
                <a:off x="3670444" y="3614791"/>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0" name="Rectangle 249"/>
              <p:cNvSpPr/>
              <p:nvPr/>
            </p:nvSpPr>
            <p:spPr bwMode="auto">
              <a:xfrm>
                <a:off x="3670444" y="5154181"/>
                <a:ext cx="2702103" cy="113016"/>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1" name="Freeform 250"/>
              <p:cNvSpPr/>
              <p:nvPr/>
            </p:nvSpPr>
            <p:spPr bwMode="auto">
              <a:xfrm>
                <a:off x="3696509" y="4050759"/>
                <a:ext cx="2605776" cy="121568"/>
              </a:xfrm>
              <a:custGeom>
                <a:avLst/>
                <a:gdLst>
                  <a:gd name="connsiteX0" fmla="*/ 0 w 2605776"/>
                  <a:gd name="connsiteY0" fmla="*/ 89855 h 121568"/>
                  <a:gd name="connsiteX1" fmla="*/ 354132 w 2605776"/>
                  <a:gd name="connsiteY1" fmla="*/ 89855 h 121568"/>
                  <a:gd name="connsiteX2" fmla="*/ 512699 w 2605776"/>
                  <a:gd name="connsiteY2" fmla="*/ 10572 h 121568"/>
                  <a:gd name="connsiteX3" fmla="*/ 660694 w 2605776"/>
                  <a:gd name="connsiteY3" fmla="*/ 110997 h 121568"/>
                  <a:gd name="connsiteX4" fmla="*/ 866830 w 2605776"/>
                  <a:gd name="connsiteY4" fmla="*/ 15857 h 121568"/>
                  <a:gd name="connsiteX5" fmla="*/ 1030682 w 2605776"/>
                  <a:gd name="connsiteY5" fmla="*/ 105711 h 121568"/>
                  <a:gd name="connsiteX6" fmla="*/ 1231533 w 2605776"/>
                  <a:gd name="connsiteY6" fmla="*/ 10572 h 121568"/>
                  <a:gd name="connsiteX7" fmla="*/ 1395385 w 2605776"/>
                  <a:gd name="connsiteY7" fmla="*/ 110997 h 121568"/>
                  <a:gd name="connsiteX8" fmla="*/ 1590951 w 2605776"/>
                  <a:gd name="connsiteY8" fmla="*/ 10572 h 121568"/>
                  <a:gd name="connsiteX9" fmla="*/ 1749517 w 2605776"/>
                  <a:gd name="connsiteY9" fmla="*/ 105711 h 121568"/>
                  <a:gd name="connsiteX10" fmla="*/ 1955653 w 2605776"/>
                  <a:gd name="connsiteY10" fmla="*/ 15857 h 121568"/>
                  <a:gd name="connsiteX11" fmla="*/ 2114220 w 2605776"/>
                  <a:gd name="connsiteY11" fmla="*/ 121568 h 121568"/>
                  <a:gd name="connsiteX12" fmla="*/ 2341499 w 2605776"/>
                  <a:gd name="connsiteY12" fmla="*/ 5286 h 121568"/>
                  <a:gd name="connsiteX13" fmla="*/ 2605776 w 2605776"/>
                  <a:gd name="connsiteY13" fmla="*/ 0 h 121568"/>
                  <a:gd name="connsiteX14" fmla="*/ 2605776 w 2605776"/>
                  <a:gd name="connsiteY14" fmla="*/ 0 h 121568"/>
                  <a:gd name="connsiteX15" fmla="*/ 2605776 w 2605776"/>
                  <a:gd name="connsiteY15" fmla="*/ 0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5776" h="121568">
                    <a:moveTo>
                      <a:pt x="0" y="89855"/>
                    </a:moveTo>
                    <a:lnTo>
                      <a:pt x="354132" y="89855"/>
                    </a:lnTo>
                    <a:lnTo>
                      <a:pt x="512699" y="10572"/>
                    </a:lnTo>
                    <a:lnTo>
                      <a:pt x="660694" y="110997"/>
                    </a:lnTo>
                    <a:lnTo>
                      <a:pt x="866830" y="15857"/>
                    </a:lnTo>
                    <a:lnTo>
                      <a:pt x="1030682" y="105711"/>
                    </a:lnTo>
                    <a:lnTo>
                      <a:pt x="1231533" y="10572"/>
                    </a:lnTo>
                    <a:lnTo>
                      <a:pt x="1395385" y="110997"/>
                    </a:lnTo>
                    <a:lnTo>
                      <a:pt x="1590951" y="10572"/>
                    </a:lnTo>
                    <a:lnTo>
                      <a:pt x="1749517" y="105711"/>
                    </a:lnTo>
                    <a:lnTo>
                      <a:pt x="1955653" y="15857"/>
                    </a:lnTo>
                    <a:lnTo>
                      <a:pt x="2114220" y="121568"/>
                    </a:lnTo>
                    <a:lnTo>
                      <a:pt x="2341499" y="5286"/>
                    </a:lnTo>
                    <a:lnTo>
                      <a:pt x="2605776" y="0"/>
                    </a:lnTo>
                    <a:lnTo>
                      <a:pt x="2605776" y="0"/>
                    </a:lnTo>
                    <a:lnTo>
                      <a:pt x="2605776" y="0"/>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2" name="Freeform 251"/>
              <p:cNvSpPr/>
              <p:nvPr/>
            </p:nvSpPr>
            <p:spPr bwMode="auto">
              <a:xfrm>
                <a:off x="3736137" y="4325168"/>
                <a:ext cx="2574906" cy="510493"/>
              </a:xfrm>
              <a:custGeom>
                <a:avLst/>
                <a:gdLst>
                  <a:gd name="connsiteX0" fmla="*/ 0 w 2574906"/>
                  <a:gd name="connsiteY0" fmla="*/ 84147 h 510493"/>
                  <a:gd name="connsiteX1" fmla="*/ 291711 w 2574906"/>
                  <a:gd name="connsiteY1" fmla="*/ 78538 h 510493"/>
                  <a:gd name="connsiteX2" fmla="*/ 465615 w 2574906"/>
                  <a:gd name="connsiteY2" fmla="*/ 173904 h 510493"/>
                  <a:gd name="connsiteX3" fmla="*/ 678788 w 2574906"/>
                  <a:gd name="connsiteY3" fmla="*/ 0 h 510493"/>
                  <a:gd name="connsiteX4" fmla="*/ 824643 w 2574906"/>
                  <a:gd name="connsiteY4" fmla="*/ 157075 h 510493"/>
                  <a:gd name="connsiteX5" fmla="*/ 830253 w 2574906"/>
                  <a:gd name="connsiteY5" fmla="*/ 403907 h 510493"/>
                  <a:gd name="connsiteX6" fmla="*/ 1043426 w 2574906"/>
                  <a:gd name="connsiteY6" fmla="*/ 510493 h 510493"/>
                  <a:gd name="connsiteX7" fmla="*/ 1194891 w 2574906"/>
                  <a:gd name="connsiteY7" fmla="*/ 415126 h 510493"/>
                  <a:gd name="connsiteX8" fmla="*/ 1335137 w 2574906"/>
                  <a:gd name="connsiteY8" fmla="*/ 510493 h 510493"/>
                  <a:gd name="connsiteX9" fmla="*/ 1553919 w 2574906"/>
                  <a:gd name="connsiteY9" fmla="*/ 398297 h 510493"/>
                  <a:gd name="connsiteX10" fmla="*/ 1548310 w 2574906"/>
                  <a:gd name="connsiteY10" fmla="*/ 157075 h 510493"/>
                  <a:gd name="connsiteX11" fmla="*/ 1688555 w 2574906"/>
                  <a:gd name="connsiteY11" fmla="*/ 28049 h 510493"/>
                  <a:gd name="connsiteX12" fmla="*/ 1755873 w 2574906"/>
                  <a:gd name="connsiteY12" fmla="*/ 95367 h 510493"/>
                  <a:gd name="connsiteX13" fmla="*/ 1957826 w 2574906"/>
                  <a:gd name="connsiteY13" fmla="*/ 173904 h 510493"/>
                  <a:gd name="connsiteX14" fmla="*/ 2103681 w 2574906"/>
                  <a:gd name="connsiteY14" fmla="*/ 84147 h 510493"/>
                  <a:gd name="connsiteX15" fmla="*/ 2328074 w 2574906"/>
                  <a:gd name="connsiteY15" fmla="*/ 258052 h 510493"/>
                  <a:gd name="connsiteX16" fmla="*/ 2574906 w 2574906"/>
                  <a:gd name="connsiteY16" fmla="*/ 258052 h 51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4906" h="510493">
                    <a:moveTo>
                      <a:pt x="0" y="84147"/>
                    </a:moveTo>
                    <a:lnTo>
                      <a:pt x="291711" y="78538"/>
                    </a:lnTo>
                    <a:lnTo>
                      <a:pt x="465615" y="173904"/>
                    </a:lnTo>
                    <a:lnTo>
                      <a:pt x="678788" y="0"/>
                    </a:lnTo>
                    <a:lnTo>
                      <a:pt x="824643" y="157075"/>
                    </a:lnTo>
                    <a:lnTo>
                      <a:pt x="830253" y="403907"/>
                    </a:lnTo>
                    <a:lnTo>
                      <a:pt x="1043426" y="510493"/>
                    </a:lnTo>
                    <a:lnTo>
                      <a:pt x="1194891" y="415126"/>
                    </a:lnTo>
                    <a:lnTo>
                      <a:pt x="1335137" y="510493"/>
                    </a:lnTo>
                    <a:lnTo>
                      <a:pt x="1553919" y="398297"/>
                    </a:lnTo>
                    <a:lnTo>
                      <a:pt x="1548310" y="157075"/>
                    </a:lnTo>
                    <a:lnTo>
                      <a:pt x="1688555" y="28049"/>
                    </a:lnTo>
                    <a:lnTo>
                      <a:pt x="1755873" y="95367"/>
                    </a:lnTo>
                    <a:lnTo>
                      <a:pt x="1957826" y="173904"/>
                    </a:lnTo>
                    <a:lnTo>
                      <a:pt x="2103681" y="84147"/>
                    </a:lnTo>
                    <a:lnTo>
                      <a:pt x="2328074" y="258052"/>
                    </a:lnTo>
                    <a:lnTo>
                      <a:pt x="2574906" y="258052"/>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258" name="TextBox 257"/>
            <p:cNvSpPr txBox="1"/>
            <p:nvPr/>
          </p:nvSpPr>
          <p:spPr>
            <a:xfrm>
              <a:off x="6286073" y="3719239"/>
              <a:ext cx="2506796" cy="584776"/>
            </a:xfrm>
            <a:prstGeom prst="rect">
              <a:avLst/>
            </a:prstGeom>
            <a:noFill/>
          </p:spPr>
          <p:txBody>
            <a:bodyPr wrap="square" rtlCol="0">
              <a:spAutoFit/>
            </a:bodyPr>
            <a:lstStyle/>
            <a:p>
              <a:pPr algn="l" defTabSz="914400">
                <a:buNone/>
              </a:pPr>
              <a:r>
                <a:rPr lang="zh-CN" sz="1600" b="0" i="0">
                  <a:solidFill>
                    <a:srgbClr val="000000"/>
                  </a:solidFill>
                  <a:latin typeface="Arial"/>
                  <a:ea typeface="+mn-ea"/>
                  <a:cs typeface="+mn-cs"/>
                </a:rPr>
                <a:t>较宽的粒径分布</a:t>
              </a:r>
              <a:endParaRPr lang="en-US" sz="1600" dirty="0">
                <a:solidFill>
                  <a:schemeClr val="tx2"/>
                </a:solidFill>
              </a:endParaRPr>
            </a:p>
          </p:txBody>
        </p:sp>
      </p:grpSp>
      <p:grpSp>
        <p:nvGrpSpPr>
          <p:cNvPr id="113" name="Group 112"/>
          <p:cNvGrpSpPr/>
          <p:nvPr/>
        </p:nvGrpSpPr>
        <p:grpSpPr>
          <a:xfrm>
            <a:off x="0" y="6085641"/>
            <a:ext cx="619067" cy="246221"/>
            <a:chOff x="1689099" y="6028267"/>
            <a:chExt cx="1087983" cy="246221"/>
          </a:xfrm>
        </p:grpSpPr>
        <p:sp>
          <p:nvSpPr>
            <p:cNvPr id="114" name="Action Button: Custom 1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evron 114">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6" name="Chevron 115">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120" name="Oval 119"/>
          <p:cNvSpPr>
            <a:spLocks noChangeAspect="1"/>
          </p:cNvSpPr>
          <p:nvPr/>
        </p:nvSpPr>
        <p:spPr bwMode="auto">
          <a:xfrm>
            <a:off x="6267941" y="3581952"/>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1" name="Oval 120"/>
          <p:cNvSpPr>
            <a:spLocks noChangeAspect="1"/>
          </p:cNvSpPr>
          <p:nvPr/>
        </p:nvSpPr>
        <p:spPr bwMode="auto">
          <a:xfrm>
            <a:off x="6246975" y="3375745"/>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2" name="Oval 121"/>
          <p:cNvSpPr>
            <a:spLocks noChangeAspect="1"/>
          </p:cNvSpPr>
          <p:nvPr/>
        </p:nvSpPr>
        <p:spPr bwMode="auto">
          <a:xfrm>
            <a:off x="3582645" y="3602665"/>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143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893 -0.00069 L 0.01024 0.0007 L 0.02413 -0.00926 L 0.03698 0.00278 L 0.05573 -0.00787 L 0.07014 0.00209 L 0.0875 -0.00926 L 0.10139 0.00209 L 0.11857 -0.00856 L 0.13246 0.00139 L 0.15139 -0.00856 L 0.16423 0.00347 L 0.18489 -0.00972 L 0.20677 -0.00972 " pathEditMode="relative" rAng="0" ptsTypes="AAAAAAAAAAAAAA">
                                      <p:cBhvr>
                                        <p:cTn id="6" dur="2000" fill="hold"/>
                                        <p:tgtEl>
                                          <p:spTgt spid="110"/>
                                        </p:tgtEl>
                                        <p:attrNameLst>
                                          <p:attrName>ppt_x</p:attrName>
                                          <p:attrName>ppt_y</p:attrName>
                                        </p:attrNameLst>
                                      </p:cBhvr>
                                      <p:rCtr x="11300" y="-300"/>
                                    </p:animMotion>
                                  </p:childTnLst>
                                </p:cTn>
                              </p:par>
                              <p:par>
                                <p:cTn id="7" presetID="0" presetClass="path" presetSubtype="0" accel="50000" decel="50000" fill="hold" grpId="0" nodeType="withEffect">
                                  <p:stCondLst>
                                    <p:cond delay="0"/>
                                  </p:stCondLst>
                                  <p:childTnLst>
                                    <p:animMotion origin="layout" path="M -0.02031 0.00046 L 0.01042 0.00046 L 0.02222 0.00833 L 0.03802 -0.00278 L 0.05434 0.00903 L 0.05434 0.03681 L 0.06979 0.04676 L 0.08663 0.03472 L 0.10052 0.04537 L 0.11771 0.03403 L 0.11736 0.00833 L 0.1316 -0.00278 L 0.15 0.00833 L 0.16424 -0.00347 L 0.18368 0.01157 L 0.20347 0.01111 " pathEditMode="relative" rAng="0" ptsTypes="AAAAAAAAAAAAAAAA">
                                      <p:cBhvr>
                                        <p:cTn id="8" dur="2500" fill="hold"/>
                                        <p:tgtEl>
                                          <p:spTgt spid="112"/>
                                        </p:tgtEl>
                                        <p:attrNameLst>
                                          <p:attrName>ppt_x</p:attrName>
                                          <p:attrName>ppt_y</p:attrName>
                                        </p:attrNameLst>
                                      </p:cBhvr>
                                      <p:rCtr x="11200" y="210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01563 0.00023 L 0.02848 -0.00717 L 0.04341 0.00278 L 0.06285 -0.00717 L 0.07674 0.00394 L 0.09341 -0.01088 L 0.11007 0.00278 L 0.12674 -0.00972 L 0.13872 0.00394 L 0.15816 -0.00972 L 0.17292 0.00394 L 0.18785 -0.00972 L 0.21007 -0.00972 " pathEditMode="relative" ptsTypes="AAAAAAAAAAAAA">
                                      <p:cBhvr>
                                        <p:cTn id="12" dur="2000" fill="hold"/>
                                        <p:tgtEl>
                                          <p:spTgt spid="1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1302 -0.00138 L 0.02882 0.00857 L 0.04671 -0.00208 L 0.06962 0.01436 L 0.07344 0.03473 L 0.09497 0.03473 L 0.12049 0.05926 L 0.12709 0.00672 L 0.1375 -0.00393 L 0.1573 0.00903 L 0.17084 -0.00208 L 0.19549 0.0132 L 0.2099 0.01204 " pathEditMode="relative" ptsTypes="AAAAAAAAAAAAA">
                                      <p:cBhvr>
                                        <p:cTn id="14" dur="2500" fill="hold"/>
                                        <p:tgtEl>
                                          <p:spTgt spid="1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1164 -0.00116 L 0.01858 -2.22222E-6 L 0.03212 -0.00926 L 0.04705 0.00232 L 0.06337 -0.00764 L 0.0783 0.00347 L 0.09358 -0.00879 L 0.11025 0.00232 L 0.12466 -0.00879 L 0.13959 0.00301 L 0.15903 -0.00879 L 0.17292 0.00533 L 0.19236 -0.00995 L 0.2125 -0.00926 " pathEditMode="relative" ptsTypes="AAAAAAAAAAAAAA">
                                      <p:cBhvr>
                                        <p:cTn id="18" dur="2000" fill="hold"/>
                                        <p:tgtEl>
                                          <p:spTgt spid="121"/>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1181 0.00163 L 0.02969 0.01158 L 0.04775 -0.00671 L 0.06042 0.01019 L 0.06042 0.03542 L 0.07848 0.05301 L 0.09202 0.04005 L 0.10556 0.05301 L 0.12414 0.03889 L 0.12275 0.01019 L 0.13629 -0.0037 L 0.14028 0.00163 L 0.16007 0.01204 L 0.17136 0.00093 L 0.19115 0.022 L 0.21129 0.022 " pathEditMode="relative" ptsTypes="AAAAAAAAAAAAAAAA">
                                      <p:cBhvr>
                                        <p:cTn id="20" dur="2500" fill="hold"/>
                                        <p:tgtEl>
                                          <p:spTgt spid="1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111" grpId="0" animBg="1"/>
      <p:bldP spid="120" grpId="0" animBg="1"/>
      <p:bldP spid="121" grpId="0" animBg="1"/>
      <p:bldP spid="1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defTabSz="685800">
              <a:spcBef>
                <a:spcPct val="0"/>
              </a:spcBef>
              <a:spcAft>
                <a:spcPts val="300"/>
              </a:spcAft>
              <a:buNone/>
            </a:pPr>
            <a:r>
              <a:rPr lang="de-DE" sz="3778" b="0" i="0">
                <a:solidFill>
                  <a:srgbClr val="000000"/>
                </a:solidFill>
                <a:latin typeface="Arial Narrow"/>
                <a:ea typeface="+mj-ea"/>
                <a:cs typeface="Arial Narrow"/>
              </a:rPr>
              <a:t>Van Deemter 方程</a:t>
            </a:r>
            <a:br>
              <a:rPr lang="de-DE" sz="3400" b="0" i="0">
                <a:solidFill>
                  <a:srgbClr val="000000"/>
                </a:solidFill>
                <a:latin typeface="Arial Narrow"/>
                <a:ea typeface="+mj-ea"/>
                <a:cs typeface="Arial Narrow"/>
              </a:rPr>
            </a:br>
            <a:r>
              <a:rPr lang="en-US" sz="3111" b="0" i="0">
                <a:solidFill>
                  <a:srgbClr val="000000"/>
                </a:solidFill>
                <a:latin typeface="Arial Narrow"/>
                <a:ea typeface="+mj-ea"/>
                <a:cs typeface="Arial Narrow"/>
              </a:rPr>
              <a:t>轴向或纵向扩散 </a:t>
            </a:r>
            <a:endParaRPr lang="en-US" sz="3111" b="0" dirty="0"/>
          </a:p>
        </p:txBody>
      </p:sp>
      <p:sp>
        <p:nvSpPr>
          <p:cNvPr id="69" name="Content Placeholder 68"/>
          <p:cNvSpPr>
            <a:spLocks noGrp="1"/>
          </p:cNvSpPr>
          <p:nvPr>
            <p:ph idx="1"/>
          </p:nvPr>
        </p:nvSpPr>
        <p:spPr>
          <a:xfrm>
            <a:off x="228600" y="1508760"/>
            <a:ext cx="8686800" cy="4562856"/>
          </a:xfrm>
        </p:spPr>
        <p:txBody>
          <a:bodyPr/>
          <a:lstStyle/>
          <a:p>
            <a:pPr marL="0" indent="0" algn="l" defTabSz="685800">
              <a:lnSpc>
                <a:spcPct val="90000"/>
              </a:lnSpc>
              <a:spcBef>
                <a:spcPts val="0"/>
              </a:spcBef>
              <a:spcAft>
                <a:spcPts val="600"/>
              </a:spcAft>
              <a:buNone/>
            </a:pPr>
            <a:r>
              <a:rPr lang="zh-CN" sz="2000" b="0" i="0">
                <a:solidFill>
                  <a:srgbClr val="000000"/>
                </a:solidFill>
                <a:latin typeface="Arial"/>
                <a:ea typeface="+mn-ea"/>
                <a:cs typeface="Arial"/>
              </a:rPr>
              <a:t>由于分析物的自身扩散导致峰宽增大</a:t>
            </a:r>
            <a:endParaRPr lang="de-DE" sz="2000" dirty="0"/>
          </a:p>
          <a:p>
            <a:pPr marL="0" indent="0" algn="l" defTabSz="685800">
              <a:lnSpc>
                <a:spcPct val="90000"/>
              </a:lnSpc>
              <a:spcBef>
                <a:spcPts val="0"/>
              </a:spcBef>
              <a:spcAft>
                <a:spcPts val="600"/>
              </a:spcAft>
              <a:buNone/>
            </a:pPr>
            <a:r>
              <a:rPr lang="zh-CN" sz="2000" b="0" i="0">
                <a:solidFill>
                  <a:srgbClr val="000000"/>
                </a:solidFill>
                <a:latin typeface="Arial"/>
                <a:ea typeface="+mn-ea"/>
                <a:cs typeface="Arial"/>
              </a:rPr>
              <a:t>低流速时，分析物会在流动相中保留很长时间</a:t>
            </a:r>
          </a:p>
          <a:p>
            <a:pPr marL="182880" lvl="1" indent="-182880" algn="l" defTabSz="685800">
              <a:lnSpc>
                <a:spcPct val="90000"/>
              </a:lnSpc>
              <a:spcBef>
                <a:spcPts val="0"/>
              </a:spcBef>
              <a:spcAft>
                <a:spcPts val="600"/>
              </a:spcAft>
              <a:buClr>
                <a:srgbClr val="000000"/>
              </a:buClr>
              <a:buFont typeface="Arial"/>
              <a:buChar char="•"/>
            </a:pPr>
            <a:r>
              <a:rPr lang="zh-CN" sz="2000" b="0" i="0">
                <a:solidFill>
                  <a:srgbClr val="000000"/>
                </a:solidFill>
                <a:latin typeface="Arial"/>
                <a:ea typeface="+mn-ea"/>
                <a:cs typeface="Arial"/>
              </a:rPr>
              <a:t>峰宽的显著增大</a:t>
            </a:r>
            <a:endParaRPr lang="de-DE" dirty="0"/>
          </a:p>
          <a:p>
            <a:pPr marL="182880" lvl="1" indent="-182880" algn="l" defTabSz="685800">
              <a:lnSpc>
                <a:spcPct val="90000"/>
              </a:lnSpc>
              <a:spcBef>
                <a:spcPts val="0"/>
              </a:spcBef>
              <a:spcAft>
                <a:spcPts val="600"/>
              </a:spcAft>
              <a:buClr>
                <a:srgbClr val="000000"/>
              </a:buClr>
              <a:buFont typeface="Arial"/>
              <a:buChar char="•"/>
            </a:pPr>
            <a:r>
              <a:rPr lang="zh-CN" sz="2000" b="0" i="0">
                <a:solidFill>
                  <a:srgbClr val="000000"/>
                </a:solidFill>
                <a:latin typeface="Arial"/>
                <a:ea typeface="+mn-ea"/>
                <a:cs typeface="Arial"/>
              </a:rPr>
              <a:t>理论塔板高度的增大</a:t>
            </a:r>
            <a:endParaRPr lang="de-DE" dirty="0"/>
          </a:p>
          <a:p>
            <a:pPr marL="0" indent="0" algn="l" defTabSz="685800">
              <a:spcBef>
                <a:spcPts val="1400"/>
              </a:spcBef>
              <a:buNone/>
            </a:pPr>
            <a:endParaRPr lang="en-US" dirty="0"/>
          </a:p>
        </p:txBody>
      </p:sp>
      <p:grpSp>
        <p:nvGrpSpPr>
          <p:cNvPr id="49" name="Group 48"/>
          <p:cNvGrpSpPr>
            <a:grpSpLocks noChangeAspect="1"/>
          </p:cNvGrpSpPr>
          <p:nvPr/>
        </p:nvGrpSpPr>
        <p:grpSpPr>
          <a:xfrm>
            <a:off x="2326710" y="3297988"/>
            <a:ext cx="3902898" cy="2386722"/>
            <a:chOff x="2291541" y="3486540"/>
            <a:chExt cx="2161682" cy="1321924"/>
          </a:xfrm>
        </p:grpSpPr>
        <p:grpSp>
          <p:nvGrpSpPr>
            <p:cNvPr id="17" name="Group 39"/>
            <p:cNvGrpSpPr/>
            <p:nvPr/>
          </p:nvGrpSpPr>
          <p:grpSpPr>
            <a:xfrm>
              <a:off x="2440459" y="3629015"/>
              <a:ext cx="1711973" cy="263018"/>
              <a:chOff x="4171308" y="2643892"/>
              <a:chExt cx="2139967" cy="328773"/>
            </a:xfrm>
          </p:grpSpPr>
          <p:sp>
            <p:nvSpPr>
              <p:cNvPr id="43" name="Oval 42"/>
              <p:cNvSpPr/>
              <p:nvPr/>
            </p:nvSpPr>
            <p:spPr bwMode="auto">
              <a:xfrm>
                <a:off x="4171308"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4" name="Oval 43"/>
              <p:cNvSpPr/>
              <p:nvPr/>
            </p:nvSpPr>
            <p:spPr bwMode="auto">
              <a:xfrm>
                <a:off x="5620264"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5" name="Oval 44"/>
              <p:cNvSpPr/>
              <p:nvPr/>
            </p:nvSpPr>
            <p:spPr bwMode="auto">
              <a:xfrm>
                <a:off x="5982502"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6" name="Oval 45"/>
              <p:cNvSpPr/>
              <p:nvPr/>
            </p:nvSpPr>
            <p:spPr bwMode="auto">
              <a:xfrm>
                <a:off x="4533547"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7" name="Oval 46"/>
              <p:cNvSpPr/>
              <p:nvPr/>
            </p:nvSpPr>
            <p:spPr bwMode="auto">
              <a:xfrm>
                <a:off x="5258025"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8" name="Oval 47"/>
              <p:cNvSpPr/>
              <p:nvPr/>
            </p:nvSpPr>
            <p:spPr bwMode="auto">
              <a:xfrm>
                <a:off x="4895786" y="2643892"/>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8" name="Group 38"/>
            <p:cNvGrpSpPr/>
            <p:nvPr/>
          </p:nvGrpSpPr>
          <p:grpSpPr>
            <a:xfrm>
              <a:off x="2575716" y="3888110"/>
              <a:ext cx="1711973" cy="263018"/>
              <a:chOff x="4342760" y="2967760"/>
              <a:chExt cx="2139967" cy="328773"/>
            </a:xfrm>
          </p:grpSpPr>
          <p:sp>
            <p:nvSpPr>
              <p:cNvPr id="37" name="Oval 36"/>
              <p:cNvSpPr/>
              <p:nvPr/>
            </p:nvSpPr>
            <p:spPr bwMode="auto">
              <a:xfrm>
                <a:off x="4342760"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8" name="Oval 37"/>
              <p:cNvSpPr/>
              <p:nvPr/>
            </p:nvSpPr>
            <p:spPr bwMode="auto">
              <a:xfrm>
                <a:off x="5791716"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9" name="Oval 38"/>
              <p:cNvSpPr/>
              <p:nvPr/>
            </p:nvSpPr>
            <p:spPr bwMode="auto">
              <a:xfrm>
                <a:off x="6153954"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0" name="Oval 39"/>
              <p:cNvSpPr/>
              <p:nvPr/>
            </p:nvSpPr>
            <p:spPr bwMode="auto">
              <a:xfrm>
                <a:off x="4704999"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1" name="Oval 40"/>
              <p:cNvSpPr/>
              <p:nvPr/>
            </p:nvSpPr>
            <p:spPr bwMode="auto">
              <a:xfrm>
                <a:off x="5429477"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2" name="Oval 41"/>
              <p:cNvSpPr/>
              <p:nvPr/>
            </p:nvSpPr>
            <p:spPr bwMode="auto">
              <a:xfrm>
                <a:off x="5067238" y="2967760"/>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19" name="Group 37"/>
            <p:cNvGrpSpPr/>
            <p:nvPr/>
          </p:nvGrpSpPr>
          <p:grpSpPr>
            <a:xfrm>
              <a:off x="2440459" y="4147203"/>
              <a:ext cx="1711973" cy="263018"/>
              <a:chOff x="4161750" y="3291628"/>
              <a:chExt cx="2139967" cy="328773"/>
            </a:xfrm>
          </p:grpSpPr>
          <p:sp>
            <p:nvSpPr>
              <p:cNvPr id="31" name="Oval 30"/>
              <p:cNvSpPr/>
              <p:nvPr/>
            </p:nvSpPr>
            <p:spPr bwMode="auto">
              <a:xfrm>
                <a:off x="4161750"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2" name="Oval 31"/>
              <p:cNvSpPr/>
              <p:nvPr/>
            </p:nvSpPr>
            <p:spPr bwMode="auto">
              <a:xfrm>
                <a:off x="5610706"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3" name="Oval 32"/>
              <p:cNvSpPr/>
              <p:nvPr/>
            </p:nvSpPr>
            <p:spPr bwMode="auto">
              <a:xfrm>
                <a:off x="5972944"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4" name="Oval 33"/>
              <p:cNvSpPr/>
              <p:nvPr/>
            </p:nvSpPr>
            <p:spPr bwMode="auto">
              <a:xfrm>
                <a:off x="4523989"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5" name="Oval 34"/>
              <p:cNvSpPr/>
              <p:nvPr/>
            </p:nvSpPr>
            <p:spPr bwMode="auto">
              <a:xfrm>
                <a:off x="5248467"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6" name="Oval 35"/>
              <p:cNvSpPr/>
              <p:nvPr/>
            </p:nvSpPr>
            <p:spPr bwMode="auto">
              <a:xfrm>
                <a:off x="4886228" y="3291628"/>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20" name="Group 36"/>
            <p:cNvGrpSpPr/>
            <p:nvPr/>
          </p:nvGrpSpPr>
          <p:grpSpPr>
            <a:xfrm>
              <a:off x="2575716" y="4406298"/>
              <a:ext cx="1711973" cy="263018"/>
              <a:chOff x="4328439" y="3615496"/>
              <a:chExt cx="2139967" cy="328773"/>
            </a:xfrm>
          </p:grpSpPr>
          <p:sp>
            <p:nvSpPr>
              <p:cNvPr id="25" name="Oval 24"/>
              <p:cNvSpPr/>
              <p:nvPr/>
            </p:nvSpPr>
            <p:spPr bwMode="auto">
              <a:xfrm>
                <a:off x="4328439"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6" name="Oval 25"/>
              <p:cNvSpPr/>
              <p:nvPr/>
            </p:nvSpPr>
            <p:spPr bwMode="auto">
              <a:xfrm>
                <a:off x="5777395"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7" name="Oval 26"/>
              <p:cNvSpPr/>
              <p:nvPr/>
            </p:nvSpPr>
            <p:spPr bwMode="auto">
              <a:xfrm>
                <a:off x="6139633"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8" name="Oval 27"/>
              <p:cNvSpPr/>
              <p:nvPr/>
            </p:nvSpPr>
            <p:spPr bwMode="auto">
              <a:xfrm>
                <a:off x="4690678"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9" name="Oval 28"/>
              <p:cNvSpPr/>
              <p:nvPr/>
            </p:nvSpPr>
            <p:spPr bwMode="auto">
              <a:xfrm>
                <a:off x="5415156"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0" name="Oval 29"/>
              <p:cNvSpPr/>
              <p:nvPr/>
            </p:nvSpPr>
            <p:spPr bwMode="auto">
              <a:xfrm>
                <a:off x="5052917" y="3615496"/>
                <a:ext cx="328773" cy="328773"/>
              </a:xfrm>
              <a:prstGeom prst="ellipse">
                <a:avLst/>
              </a:prstGeom>
              <a:gradFill>
                <a:gsLst>
                  <a:gs pos="0">
                    <a:srgbClr val="D9D9D9"/>
                  </a:gs>
                  <a:gs pos="50000">
                    <a:srgbClr val="D9D9D9"/>
                  </a:gs>
                  <a:gs pos="100000">
                    <a:srgbClr val="4D4D4D"/>
                  </a:gs>
                </a:gsLst>
              </a:gradFill>
              <a:ln w="127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21" name="Rectangle 20"/>
            <p:cNvSpPr/>
            <p:nvPr/>
          </p:nvSpPr>
          <p:spPr bwMode="auto">
            <a:xfrm>
              <a:off x="2291541" y="3486540"/>
              <a:ext cx="2161682" cy="90413"/>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 name="Rectangle 21"/>
            <p:cNvSpPr/>
            <p:nvPr/>
          </p:nvSpPr>
          <p:spPr bwMode="auto">
            <a:xfrm>
              <a:off x="2291541" y="4718051"/>
              <a:ext cx="2161682" cy="90413"/>
            </a:xfrm>
            <a:prstGeom prst="rect">
              <a:avLst/>
            </a:prstGeom>
            <a:solidFill>
              <a:srgbClr val="0085D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50" name="Oval 49"/>
          <p:cNvSpPr/>
          <p:nvPr/>
        </p:nvSpPr>
        <p:spPr bwMode="auto">
          <a:xfrm>
            <a:off x="4260274" y="4918959"/>
            <a:ext cx="241388" cy="258402"/>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2" name="Group 1"/>
          <p:cNvGrpSpPr/>
          <p:nvPr/>
        </p:nvGrpSpPr>
        <p:grpSpPr>
          <a:xfrm>
            <a:off x="4034185" y="4696349"/>
            <a:ext cx="694098" cy="695684"/>
            <a:chOff x="4034185" y="4696349"/>
            <a:chExt cx="694098" cy="695684"/>
          </a:xfrm>
        </p:grpSpPr>
        <p:cxnSp>
          <p:nvCxnSpPr>
            <p:cNvPr id="52" name="Straight Arrow Connector 51"/>
            <p:cNvCxnSpPr>
              <a:stCxn id="50" idx="0"/>
            </p:cNvCxnSpPr>
            <p:nvPr/>
          </p:nvCxnSpPr>
          <p:spPr bwMode="auto">
            <a:xfrm rot="16200000" flipV="1">
              <a:off x="4267548" y="4805539"/>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54" name="Straight Arrow Connector 53"/>
            <p:cNvCxnSpPr/>
            <p:nvPr/>
          </p:nvCxnSpPr>
          <p:spPr bwMode="auto">
            <a:xfrm flipV="1">
              <a:off x="4505673" y="5035726"/>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55" name="Straight Arrow Connector 54"/>
            <p:cNvCxnSpPr/>
            <p:nvPr/>
          </p:nvCxnSpPr>
          <p:spPr bwMode="auto">
            <a:xfrm rot="5400000" flipV="1">
              <a:off x="4267548" y="5278613"/>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56" name="Straight Arrow Connector 55"/>
            <p:cNvCxnSpPr/>
            <p:nvPr/>
          </p:nvCxnSpPr>
          <p:spPr bwMode="auto">
            <a:xfrm rot="10800000" flipV="1">
              <a:off x="4034185" y="5045250"/>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58" name="Straight Arrow Connector 57"/>
            <p:cNvCxnSpPr>
              <a:stCxn id="50" idx="7"/>
            </p:cNvCxnSpPr>
            <p:nvPr/>
          </p:nvCxnSpPr>
          <p:spPr bwMode="auto">
            <a:xfrm rot="5400000" flipH="1" flipV="1">
              <a:off x="4461607" y="4790896"/>
              <a:ext cx="170610" cy="1612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59" name="Straight Arrow Connector 58"/>
            <p:cNvCxnSpPr/>
            <p:nvPr/>
          </p:nvCxnSpPr>
          <p:spPr bwMode="auto">
            <a:xfrm rot="2700000" flipV="1">
              <a:off x="4434235" y="5207175"/>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60" name="Straight Arrow Connector 59"/>
            <p:cNvCxnSpPr/>
            <p:nvPr/>
          </p:nvCxnSpPr>
          <p:spPr bwMode="auto">
            <a:xfrm rot="8100000" flipV="1">
              <a:off x="4110384" y="5207175"/>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61" name="Straight Arrow Connector 60"/>
            <p:cNvCxnSpPr/>
            <p:nvPr/>
          </p:nvCxnSpPr>
          <p:spPr bwMode="auto">
            <a:xfrm rot="13500000" flipV="1">
              <a:off x="4105620" y="4873800"/>
              <a:ext cx="222610" cy="42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cxnSp>
        <p:nvCxnSpPr>
          <p:cNvPr id="63" name="Straight Arrow Connector 62"/>
          <p:cNvCxnSpPr/>
          <p:nvPr/>
        </p:nvCxnSpPr>
        <p:spPr bwMode="auto">
          <a:xfrm>
            <a:off x="1910862" y="3785571"/>
            <a:ext cx="4736123" cy="23446"/>
          </a:xfrm>
          <a:prstGeom prst="straightConnector1">
            <a:avLst/>
          </a:prstGeom>
          <a:solidFill>
            <a:schemeClr val="accent1"/>
          </a:solidFill>
          <a:ln w="60325" cap="flat" cmpd="sng" algn="ctr">
            <a:solidFill>
              <a:srgbClr val="4D4D4D"/>
            </a:solidFill>
            <a:prstDash val="solid"/>
            <a:round/>
            <a:headEnd type="none" w="med" len="med"/>
            <a:tailEnd type="triangle" w="med" len="med"/>
          </a:ln>
          <a:effectLst/>
        </p:spPr>
      </p:cxnSp>
      <p:sp>
        <p:nvSpPr>
          <p:cNvPr id="64" name="TextBox 63"/>
          <p:cNvSpPr txBox="1"/>
          <p:nvPr/>
        </p:nvSpPr>
        <p:spPr>
          <a:xfrm>
            <a:off x="6717324" y="3598001"/>
            <a:ext cx="835485" cy="461665"/>
          </a:xfrm>
          <a:prstGeom prst="rect">
            <a:avLst/>
          </a:prstGeom>
          <a:noFill/>
        </p:spPr>
        <p:txBody>
          <a:bodyPr wrap="none" rtlCol="0">
            <a:spAutoFit/>
          </a:bodyPr>
          <a:lstStyle/>
          <a:p>
            <a:pPr algn="l" defTabSz="914400">
              <a:buNone/>
            </a:pPr>
            <a:r>
              <a:rPr lang="zh-CN" sz="1800" b="0" i="0">
                <a:solidFill>
                  <a:schemeClr val="tx1"/>
                </a:solidFill>
                <a:latin typeface="Arial"/>
                <a:ea typeface="+mn-ea"/>
                <a:cs typeface="+mn-cs"/>
              </a:rPr>
              <a:t>流速</a:t>
            </a:r>
            <a:endParaRPr lang="en-US" dirty="0"/>
          </a:p>
        </p:txBody>
      </p:sp>
      <p:grpSp>
        <p:nvGrpSpPr>
          <p:cNvPr id="57" name="Group 56"/>
          <p:cNvGrpSpPr/>
          <p:nvPr/>
        </p:nvGrpSpPr>
        <p:grpSpPr>
          <a:xfrm>
            <a:off x="0" y="6085641"/>
            <a:ext cx="619067" cy="246221"/>
            <a:chOff x="1689099" y="6028267"/>
            <a:chExt cx="1087983" cy="246221"/>
          </a:xfrm>
        </p:grpSpPr>
        <p:sp>
          <p:nvSpPr>
            <p:cNvPr id="62" name="Action Button: Custom 6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hevron 64">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Chevron 65">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2034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defTabSz="685800">
              <a:spcBef>
                <a:spcPct val="0"/>
              </a:spcBef>
              <a:spcAft>
                <a:spcPts val="300"/>
              </a:spcAft>
              <a:buNone/>
            </a:pPr>
            <a:r>
              <a:rPr lang="de-DE" sz="3778" b="0" i="0" dirty="0">
                <a:solidFill>
                  <a:srgbClr val="000000"/>
                </a:solidFill>
                <a:latin typeface="Arial Narrow"/>
                <a:ea typeface="+mj-ea"/>
                <a:cs typeface="Arial Narrow"/>
              </a:rPr>
              <a:t>Van Deemter 方程</a:t>
            </a:r>
            <a:br>
              <a:rPr lang="de-DE" sz="3400" b="0" i="0" dirty="0">
                <a:solidFill>
                  <a:srgbClr val="000000"/>
                </a:solidFill>
                <a:latin typeface="Arial Narrow"/>
                <a:ea typeface="+mj-ea"/>
                <a:cs typeface="Arial Narrow"/>
              </a:rPr>
            </a:br>
            <a:r>
              <a:rPr lang="en-US" sz="3111" b="0" i="0" dirty="0">
                <a:solidFill>
                  <a:srgbClr val="000000"/>
                </a:solidFill>
                <a:latin typeface="+mn-ea"/>
                <a:ea typeface="+mn-ea"/>
                <a:cs typeface="Arial Narrow"/>
              </a:rPr>
              <a:t>“</a:t>
            </a:r>
            <a:r>
              <a:rPr lang="en-US" sz="3111" b="0" i="0" dirty="0" err="1">
                <a:solidFill>
                  <a:srgbClr val="000000"/>
                </a:solidFill>
                <a:latin typeface="Arial Narrow"/>
                <a:ea typeface="+mj-ea"/>
                <a:cs typeface="Arial Narrow"/>
              </a:rPr>
              <a:t>传质阻力</a:t>
            </a:r>
            <a:r>
              <a:rPr lang="en-US" sz="3111" b="0" i="0" dirty="0">
                <a:solidFill>
                  <a:srgbClr val="000000"/>
                </a:solidFill>
                <a:latin typeface="+mn-ea"/>
                <a:ea typeface="+mn-ea"/>
              </a:rPr>
              <a:t>”</a:t>
            </a:r>
            <a:endParaRPr lang="en-US" sz="3111" b="0" dirty="0">
              <a:latin typeface="+mn-ea"/>
              <a:ea typeface="+mn-ea"/>
            </a:endParaRPr>
          </a:p>
        </p:txBody>
      </p:sp>
      <p:sp>
        <p:nvSpPr>
          <p:cNvPr id="123" name="Text Box 175"/>
          <p:cNvSpPr txBox="1">
            <a:spLocks noChangeArrowheads="1"/>
          </p:cNvSpPr>
          <p:nvPr/>
        </p:nvSpPr>
        <p:spPr bwMode="auto">
          <a:xfrm>
            <a:off x="4640512" y="2125261"/>
            <a:ext cx="1930238" cy="492443"/>
          </a:xfrm>
          <a:prstGeom prst="rect">
            <a:avLst/>
          </a:prstGeom>
          <a:noFill/>
          <a:ln w="19050">
            <a:noFill/>
            <a:miter lim="800000"/>
            <a:headEnd/>
            <a:tailEnd/>
          </a:ln>
        </p:spPr>
        <p:txBody>
          <a:bodyPr wrap="square" lIns="0" tIns="0" rIns="0" bIns="0">
            <a:spAutoFit/>
          </a:bodyPr>
          <a:lstStyle/>
          <a:p>
            <a:pPr algn="l" defTabSz="914400">
              <a:spcBef>
                <a:spcPts val="3600"/>
              </a:spcBef>
              <a:buNone/>
            </a:pPr>
            <a:r>
              <a:rPr lang="en-US" sz="3200" b="0" i="1">
                <a:solidFill>
                  <a:srgbClr val="000000"/>
                </a:solidFill>
                <a:latin typeface="Arial"/>
                <a:ea typeface="+mn-ea"/>
                <a:cs typeface="+mn-cs"/>
              </a:rPr>
              <a:t>w</a:t>
            </a:r>
            <a:r>
              <a:rPr lang="en-US" sz="3200" b="0" i="1" baseline="-25000">
                <a:solidFill>
                  <a:srgbClr val="000000"/>
                </a:solidFill>
                <a:latin typeface="Arial"/>
                <a:ea typeface="+mn-ea"/>
                <a:cs typeface="+mn-cs"/>
              </a:rPr>
              <a:t>C</a:t>
            </a:r>
            <a:r>
              <a:rPr lang="en-US" sz="3200" b="0" i="1">
                <a:solidFill>
                  <a:srgbClr val="000000"/>
                </a:solidFill>
                <a:latin typeface="Arial"/>
                <a:ea typeface="+mn-ea"/>
                <a:cs typeface="+mn-cs"/>
              </a:rPr>
              <a:t> ~ </a:t>
            </a:r>
            <a:r>
              <a:rPr lang="de-DE" sz="3200" b="0" i="1">
                <a:solidFill>
                  <a:srgbClr val="000000"/>
                </a:solidFill>
                <a:latin typeface="Arial"/>
                <a:ea typeface="+mn-ea"/>
                <a:cs typeface="+mn-cs"/>
              </a:rPr>
              <a:t>d</a:t>
            </a:r>
            <a:r>
              <a:rPr lang="de-DE" sz="3200" b="0" i="1" baseline="-25000">
                <a:solidFill>
                  <a:srgbClr val="000000"/>
                </a:solidFill>
                <a:latin typeface="Arial"/>
                <a:ea typeface="+mn-ea"/>
                <a:cs typeface="+mn-cs"/>
              </a:rPr>
              <a:t>p</a:t>
            </a:r>
            <a:r>
              <a:rPr lang="de-DE" sz="3200" b="0" i="1" baseline="30000">
                <a:solidFill>
                  <a:srgbClr val="000000"/>
                </a:solidFill>
                <a:latin typeface="Arial"/>
                <a:ea typeface="+mn-ea"/>
                <a:cs typeface="+mn-cs"/>
              </a:rPr>
              <a:t>2</a:t>
            </a:r>
            <a:endParaRPr lang="en-US" sz="3200" i="1" baseline="30000" dirty="0">
              <a:solidFill>
                <a:schemeClr val="tx2"/>
              </a:solidFill>
            </a:endParaRPr>
          </a:p>
        </p:txBody>
      </p:sp>
      <p:grpSp>
        <p:nvGrpSpPr>
          <p:cNvPr id="2" name="Group 125"/>
          <p:cNvGrpSpPr/>
          <p:nvPr/>
        </p:nvGrpSpPr>
        <p:grpSpPr>
          <a:xfrm>
            <a:off x="1970086" y="2901851"/>
            <a:ext cx="2017331" cy="2017331"/>
            <a:chOff x="2850219" y="2357060"/>
            <a:chExt cx="2017331" cy="2017331"/>
          </a:xfrm>
        </p:grpSpPr>
        <p:sp>
          <p:nvSpPr>
            <p:cNvPr id="125" name="Oval 124"/>
            <p:cNvSpPr>
              <a:spLocks noChangeAspect="1"/>
            </p:cNvSpPr>
            <p:nvPr/>
          </p:nvSpPr>
          <p:spPr bwMode="auto">
            <a:xfrm>
              <a:off x="2850219" y="2357060"/>
              <a:ext cx="2017331" cy="2017331"/>
            </a:xfrm>
            <a:prstGeom prst="ellipse">
              <a:avLst/>
            </a:prstGeom>
            <a:solidFill>
              <a:srgbClr val="D9F5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4" name="Oval 123"/>
            <p:cNvSpPr/>
            <p:nvPr/>
          </p:nvSpPr>
          <p:spPr bwMode="auto">
            <a:xfrm>
              <a:off x="2985581" y="2492422"/>
              <a:ext cx="1746607" cy="1746607"/>
            </a:xfrm>
            <a:prstGeom prst="ellipse">
              <a:avLst/>
            </a:prstGeom>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129" name="Freeform 128"/>
          <p:cNvSpPr/>
          <p:nvPr/>
        </p:nvSpPr>
        <p:spPr bwMode="auto">
          <a:xfrm>
            <a:off x="1539904" y="3058997"/>
            <a:ext cx="2889055" cy="252442"/>
          </a:xfrm>
          <a:custGeom>
            <a:avLst/>
            <a:gdLst>
              <a:gd name="connsiteX0" fmla="*/ 0 w 2889055"/>
              <a:gd name="connsiteY0" fmla="*/ 185124 h 252442"/>
              <a:gd name="connsiteX1" fmla="*/ 661958 w 2889055"/>
              <a:gd name="connsiteY1" fmla="*/ 185124 h 252442"/>
              <a:gd name="connsiteX2" fmla="*/ 813423 w 2889055"/>
              <a:gd name="connsiteY2" fmla="*/ 230003 h 252442"/>
              <a:gd name="connsiteX3" fmla="*/ 1206110 w 2889055"/>
              <a:gd name="connsiteY3" fmla="*/ 252442 h 252442"/>
              <a:gd name="connsiteX4" fmla="*/ 1755872 w 2889055"/>
              <a:gd name="connsiteY4" fmla="*/ 39269 h 252442"/>
              <a:gd name="connsiteX5" fmla="*/ 1963435 w 2889055"/>
              <a:gd name="connsiteY5" fmla="*/ 0 h 252442"/>
              <a:gd name="connsiteX6" fmla="*/ 2889055 w 2889055"/>
              <a:gd name="connsiteY6" fmla="*/ 5610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9055" h="252442">
                <a:moveTo>
                  <a:pt x="0" y="185124"/>
                </a:moveTo>
                <a:lnTo>
                  <a:pt x="661958" y="185124"/>
                </a:lnTo>
                <a:lnTo>
                  <a:pt x="813423" y="230003"/>
                </a:lnTo>
                <a:lnTo>
                  <a:pt x="1206110" y="252442"/>
                </a:lnTo>
                <a:lnTo>
                  <a:pt x="1755872" y="39269"/>
                </a:lnTo>
                <a:lnTo>
                  <a:pt x="1963435" y="0"/>
                </a:lnTo>
                <a:lnTo>
                  <a:pt x="2889055" y="5610"/>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0" name="Freeform 129"/>
          <p:cNvSpPr/>
          <p:nvPr/>
        </p:nvSpPr>
        <p:spPr bwMode="auto">
          <a:xfrm>
            <a:off x="1573563" y="3401196"/>
            <a:ext cx="2838567" cy="802204"/>
          </a:xfrm>
          <a:custGeom>
            <a:avLst/>
            <a:gdLst>
              <a:gd name="connsiteX0" fmla="*/ 0 w 2838567"/>
              <a:gd name="connsiteY0" fmla="*/ 33659 h 802204"/>
              <a:gd name="connsiteX1" fmla="*/ 516103 w 2838567"/>
              <a:gd name="connsiteY1" fmla="*/ 28049 h 802204"/>
              <a:gd name="connsiteX2" fmla="*/ 594640 w 2838567"/>
              <a:gd name="connsiteY2" fmla="*/ 157075 h 802204"/>
              <a:gd name="connsiteX3" fmla="*/ 1402454 w 2838567"/>
              <a:gd name="connsiteY3" fmla="*/ 802204 h 802204"/>
              <a:gd name="connsiteX4" fmla="*/ 2142949 w 2838567"/>
              <a:gd name="connsiteY4" fmla="*/ 39269 h 802204"/>
              <a:gd name="connsiteX5" fmla="*/ 2266365 w 2838567"/>
              <a:gd name="connsiteY5" fmla="*/ 0 h 802204"/>
              <a:gd name="connsiteX6" fmla="*/ 2838567 w 2838567"/>
              <a:gd name="connsiteY6" fmla="*/ 0 h 8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567" h="802204">
                <a:moveTo>
                  <a:pt x="0" y="33659"/>
                </a:moveTo>
                <a:lnTo>
                  <a:pt x="516103" y="28049"/>
                </a:lnTo>
                <a:lnTo>
                  <a:pt x="594640" y="157075"/>
                </a:lnTo>
                <a:lnTo>
                  <a:pt x="1402454" y="802204"/>
                </a:lnTo>
                <a:lnTo>
                  <a:pt x="2142949" y="39269"/>
                </a:lnTo>
                <a:lnTo>
                  <a:pt x="2266365" y="0"/>
                </a:lnTo>
                <a:lnTo>
                  <a:pt x="2838567" y="0"/>
                </a:lnTo>
              </a:path>
            </a:pathLst>
          </a:cu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1" name="TextBox 130"/>
          <p:cNvSpPr txBox="1"/>
          <p:nvPr/>
        </p:nvSpPr>
        <p:spPr>
          <a:xfrm>
            <a:off x="4525622" y="3055539"/>
            <a:ext cx="2601418" cy="369332"/>
          </a:xfrm>
          <a:prstGeom prst="rect">
            <a:avLst/>
          </a:prstGeom>
          <a:noFill/>
        </p:spPr>
        <p:txBody>
          <a:bodyPr wrap="none" rtlCol="0">
            <a:spAutoFit/>
          </a:bodyPr>
          <a:lstStyle/>
          <a:p>
            <a:pPr algn="l" defTabSz="914400">
              <a:buNone/>
            </a:pPr>
            <a:r>
              <a:rPr lang="zh-CN" sz="1800" b="0" i="0">
                <a:solidFill>
                  <a:srgbClr val="000000"/>
                </a:solidFill>
                <a:latin typeface="Arial"/>
                <a:ea typeface="+mn-ea"/>
                <a:cs typeface="+mn-cs"/>
              </a:rPr>
              <a:t>不同的扩散路径</a:t>
            </a:r>
            <a:endParaRPr lang="en-US" dirty="0">
              <a:solidFill>
                <a:srgbClr val="000000"/>
              </a:solidFill>
            </a:endParaRPr>
          </a:p>
        </p:txBody>
      </p:sp>
      <p:sp>
        <p:nvSpPr>
          <p:cNvPr id="127" name="TextBox 126"/>
          <p:cNvSpPr txBox="1"/>
          <p:nvPr/>
        </p:nvSpPr>
        <p:spPr>
          <a:xfrm>
            <a:off x="4525622" y="3760459"/>
            <a:ext cx="1841499" cy="369332"/>
          </a:xfrm>
          <a:prstGeom prst="rect">
            <a:avLst/>
          </a:prstGeom>
          <a:noFill/>
        </p:spPr>
        <p:txBody>
          <a:bodyPr wrap="square" rtlCol="0">
            <a:spAutoFit/>
          </a:bodyPr>
          <a:lstStyle/>
          <a:p>
            <a:pPr algn="l" defTabSz="914400">
              <a:buNone/>
            </a:pPr>
            <a:r>
              <a:rPr lang="zh-CN" sz="1800" b="0" i="0">
                <a:solidFill>
                  <a:srgbClr val="000000"/>
                </a:solidFill>
                <a:latin typeface="Arial"/>
                <a:ea typeface="+mn-ea"/>
                <a:cs typeface="+mn-cs"/>
              </a:rPr>
              <a:t>多孔填料</a:t>
            </a:r>
            <a:endParaRPr lang="en-US" dirty="0">
              <a:solidFill>
                <a:srgbClr val="000000"/>
              </a:solidFill>
            </a:endParaRPr>
          </a:p>
        </p:txBody>
      </p:sp>
      <p:sp>
        <p:nvSpPr>
          <p:cNvPr id="128" name="TextBox 127"/>
          <p:cNvSpPr txBox="1"/>
          <p:nvPr/>
        </p:nvSpPr>
        <p:spPr>
          <a:xfrm>
            <a:off x="4525622" y="4126048"/>
            <a:ext cx="3615078" cy="369332"/>
          </a:xfrm>
          <a:prstGeom prst="rect">
            <a:avLst/>
          </a:prstGeom>
          <a:noFill/>
        </p:spPr>
        <p:txBody>
          <a:bodyPr wrap="square" rtlCol="0">
            <a:spAutoFit/>
          </a:bodyPr>
          <a:lstStyle/>
          <a:p>
            <a:pPr algn="l" defTabSz="914400">
              <a:buNone/>
            </a:pPr>
            <a:r>
              <a:rPr lang="zh-CN" sz="1800" b="0" i="0">
                <a:solidFill>
                  <a:srgbClr val="000000"/>
                </a:solidFill>
                <a:latin typeface="Arial"/>
                <a:ea typeface="+mn-ea"/>
                <a:cs typeface="+mn-cs"/>
              </a:rPr>
              <a:t>流动相的固定层</a:t>
            </a:r>
            <a:endParaRPr lang="en-US" dirty="0">
              <a:solidFill>
                <a:srgbClr val="000000"/>
              </a:solidFill>
            </a:endParaRPr>
          </a:p>
        </p:txBody>
      </p:sp>
      <p:sp>
        <p:nvSpPr>
          <p:cNvPr id="22" name="Oval 21"/>
          <p:cNvSpPr>
            <a:spLocks noChangeAspect="1"/>
          </p:cNvSpPr>
          <p:nvPr/>
        </p:nvSpPr>
        <p:spPr bwMode="auto">
          <a:xfrm>
            <a:off x="1508050" y="3164015"/>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 name="Oval 22"/>
          <p:cNvSpPr>
            <a:spLocks noChangeAspect="1"/>
          </p:cNvSpPr>
          <p:nvPr/>
        </p:nvSpPr>
        <p:spPr bwMode="auto">
          <a:xfrm>
            <a:off x="1506060" y="3350747"/>
            <a:ext cx="154378" cy="154378"/>
          </a:xfrm>
          <a:prstGeom prst="ellips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35" name="Straight Arrow Connector 34"/>
          <p:cNvCxnSpPr/>
          <p:nvPr/>
        </p:nvCxnSpPr>
        <p:spPr>
          <a:xfrm rot="10800000">
            <a:off x="3657600" y="3976688"/>
            <a:ext cx="787400" cy="1588"/>
          </a:xfrm>
          <a:prstGeom prst="straightConnector1">
            <a:avLst/>
          </a:prstGeom>
          <a:ln w="25400" cap="flat" cmpd="sng" algn="ctr">
            <a:solidFill>
              <a:srgbClr val="4D4D4D"/>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852055" y="4332287"/>
            <a:ext cx="592945" cy="1"/>
          </a:xfrm>
          <a:prstGeom prst="straightConnector1">
            <a:avLst/>
          </a:prstGeom>
          <a:ln w="25400" cap="flat" cmpd="sng" algn="ctr">
            <a:solidFill>
              <a:srgbClr val="4D4D4D"/>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0" y="6085641"/>
            <a:ext cx="619067" cy="246221"/>
            <a:chOff x="1689099" y="6028267"/>
            <a:chExt cx="1087983" cy="246221"/>
          </a:xfrm>
        </p:grpSpPr>
        <p:sp>
          <p:nvSpPr>
            <p:cNvPr id="17" name="Action Button: Custom 16">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evron 17">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hevron 18">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7615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285 0.00047 L 0.06476 0.00047 L 0.08785 0.00649 L 0.12674 0.01158 L 0.18872 -0.02314 L 0.21007 -0.02685 L 0.30643 -0.02685 " pathEditMode="relative" ptsTypes="AAAAAAA">
                                      <p:cBhvr>
                                        <p:cTn id="6" dur="2000" fill="hold"/>
                                        <p:tgtEl>
                                          <p:spTgt spid="2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493 0.00023 L 0.05747 0.00278 L 0.06493 0.02245 L 0.15191 0.11134 L 0.23438 0.00139 L 0.24444 -0.00463 L 0.30747 -0.00463 " pathEditMode="relative" ptsTypes="AAAAAAA">
                                      <p:cBhvr>
                                        <p:cTn id="8" dur="25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defTabSz="685800">
              <a:spcBef>
                <a:spcPct val="0"/>
              </a:spcBef>
              <a:spcAft>
                <a:spcPts val="300"/>
              </a:spcAft>
              <a:buNone/>
            </a:pPr>
            <a:r>
              <a:rPr lang="zh-CN" sz="3400" b="0" i="0" dirty="0">
                <a:solidFill>
                  <a:srgbClr val="000000"/>
                </a:solidFill>
                <a:latin typeface="Arial Narrow"/>
                <a:ea typeface="+mj-ea"/>
                <a:cs typeface="Arial Narrow"/>
              </a:rPr>
              <a:t>Van Deemter 方程</a:t>
            </a:r>
            <a:endParaRPr lang="en-US" dirty="0"/>
          </a:p>
        </p:txBody>
      </p:sp>
      <p:sp>
        <p:nvSpPr>
          <p:cNvPr id="17" name="Content Placeholder 16"/>
          <p:cNvSpPr>
            <a:spLocks noGrp="1"/>
          </p:cNvSpPr>
          <p:nvPr>
            <p:ph idx="1"/>
          </p:nvPr>
        </p:nvSpPr>
        <p:spPr>
          <a:xfrm>
            <a:off x="228600" y="1508760"/>
            <a:ext cx="8342523" cy="3155357"/>
          </a:xfrm>
        </p:spPr>
        <p:txBody>
          <a:bodyPr/>
          <a:lstStyle/>
          <a:p>
            <a:pPr>
              <a:lnSpc>
                <a:spcPct val="90000"/>
              </a:lnSpc>
              <a:spcBef>
                <a:spcPts val="1200"/>
              </a:spcBef>
            </a:pPr>
            <a:r>
              <a:rPr lang="zh-CN" sz="2000" b="0" i="0" dirty="0">
                <a:solidFill>
                  <a:srgbClr val="000000"/>
                </a:solidFill>
                <a:latin typeface="Arial"/>
                <a:ea typeface="+mn-ea"/>
                <a:cs typeface="Arial"/>
              </a:rPr>
              <a:t>Van Deemter 方程通过</a:t>
            </a:r>
            <a:r>
              <a:rPr lang="zh-CN" altLang="en-US" sz="2000" b="0" i="0" dirty="0">
                <a:solidFill>
                  <a:srgbClr val="000000"/>
                </a:solidFill>
                <a:latin typeface="Arial"/>
                <a:ea typeface="+mn-ea"/>
                <a:cs typeface="Arial"/>
              </a:rPr>
              <a:t>综合</a:t>
            </a:r>
            <a:r>
              <a:rPr lang="zh-CN" sz="2000" b="0" i="0" dirty="0">
                <a:solidFill>
                  <a:srgbClr val="000000"/>
                </a:solidFill>
                <a:latin typeface="Arial"/>
                <a:ea typeface="+mn-ea"/>
                <a:cs typeface="Arial"/>
              </a:rPr>
              <a:t>考虑分离</a:t>
            </a:r>
            <a:r>
              <a:rPr lang="zh-CN" altLang="en-US" sz="2000" b="0" i="0" dirty="0">
                <a:solidFill>
                  <a:srgbClr val="000000"/>
                </a:solidFill>
                <a:latin typeface="Arial"/>
                <a:ea typeface="+mn-ea"/>
                <a:cs typeface="Arial"/>
              </a:rPr>
              <a:t>过程</a:t>
            </a:r>
            <a:r>
              <a:rPr lang="zh-CN" sz="2000" b="0" i="0" dirty="0">
                <a:solidFill>
                  <a:srgbClr val="000000"/>
                </a:solidFill>
                <a:latin typeface="Arial"/>
                <a:ea typeface="+mn-ea"/>
                <a:cs typeface="Arial"/>
              </a:rPr>
              <a:t>中</a:t>
            </a:r>
            <a:r>
              <a:rPr lang="zh-CN" altLang="en-US" sz="2000" dirty="0"/>
              <a:t>引起峰展宽</a:t>
            </a:r>
            <a:r>
              <a:rPr lang="zh-CN" sz="2000" b="0" i="0" dirty="0">
                <a:solidFill>
                  <a:srgbClr val="000000"/>
                </a:solidFill>
                <a:latin typeface="Arial"/>
                <a:ea typeface="+mn-ea"/>
                <a:cs typeface="Arial"/>
              </a:rPr>
              <a:t>的物理学、动力学和热力学</a:t>
            </a:r>
            <a:r>
              <a:rPr lang="zh-CN" altLang="en-US" sz="2000" b="0" i="0" dirty="0">
                <a:solidFill>
                  <a:srgbClr val="000000"/>
                </a:solidFill>
                <a:latin typeface="Arial"/>
                <a:ea typeface="+mn-ea"/>
                <a:cs typeface="Arial"/>
              </a:rPr>
              <a:t>因素</a:t>
            </a:r>
            <a:r>
              <a:rPr lang="zh-CN" sz="2000" b="0" i="0" dirty="0">
                <a:solidFill>
                  <a:srgbClr val="000000"/>
                </a:solidFill>
                <a:latin typeface="Arial"/>
                <a:ea typeface="+mn-ea"/>
                <a:cs typeface="Arial"/>
              </a:rPr>
              <a:t>，将分离柱单位长度的</a:t>
            </a:r>
            <a:r>
              <a:rPr lang="zh-CN" altLang="en-US" sz="2000" b="0" i="0" dirty="0">
                <a:solidFill>
                  <a:srgbClr val="000000"/>
                </a:solidFill>
                <a:latin typeface="Arial"/>
                <a:ea typeface="+mn-ea"/>
                <a:cs typeface="Arial"/>
              </a:rPr>
              <a:t>总峰展宽</a:t>
            </a:r>
            <a:r>
              <a:rPr lang="zh-CN" sz="2000" b="0" i="0" dirty="0">
                <a:solidFill>
                  <a:srgbClr val="000000"/>
                </a:solidFill>
                <a:latin typeface="Arial"/>
                <a:ea typeface="+mn-ea"/>
                <a:cs typeface="Arial"/>
              </a:rPr>
              <a:t>与流动相线性速率联系起来</a:t>
            </a:r>
            <a:r>
              <a:rPr lang="zh-CN" sz="1400" b="0" i="0" dirty="0">
                <a:solidFill>
                  <a:srgbClr val="000000"/>
                </a:solidFill>
                <a:latin typeface="Arial"/>
                <a:ea typeface="+mn-ea"/>
                <a:cs typeface="Arial"/>
              </a:rPr>
              <a:t>（维基百科）</a:t>
            </a:r>
            <a:r>
              <a:rPr lang="zh-CN" sz="2000" b="0" i="0" dirty="0">
                <a:solidFill>
                  <a:srgbClr val="000000"/>
                </a:solidFill>
                <a:latin typeface="Arial"/>
                <a:ea typeface="+mn-ea"/>
                <a:cs typeface="Arial"/>
              </a:rPr>
              <a:t>。</a:t>
            </a:r>
          </a:p>
          <a:p>
            <a:pPr marL="0" indent="0" algn="l" defTabSz="685800">
              <a:spcBef>
                <a:spcPts val="1400"/>
              </a:spcBef>
              <a:buNone/>
            </a:pPr>
            <a:endParaRPr lang="en-US" dirty="0"/>
          </a:p>
        </p:txBody>
      </p:sp>
      <p:sp>
        <p:nvSpPr>
          <p:cNvPr id="12" name="Text Box 175"/>
          <p:cNvSpPr txBox="1">
            <a:spLocks noChangeArrowheads="1"/>
          </p:cNvSpPr>
          <p:nvPr/>
        </p:nvSpPr>
        <p:spPr bwMode="auto">
          <a:xfrm>
            <a:off x="228600" y="2852627"/>
            <a:ext cx="4234103" cy="1246495"/>
          </a:xfrm>
          <a:prstGeom prst="rect">
            <a:avLst/>
          </a:prstGeom>
          <a:noFill/>
          <a:ln w="19050">
            <a:noFill/>
            <a:miter lim="800000"/>
            <a:headEnd/>
            <a:tailEnd/>
          </a:ln>
        </p:spPr>
        <p:txBody>
          <a:bodyPr wrap="square" lIns="0" tIns="0" rIns="0" bIns="0">
            <a:spAutoFit/>
          </a:bodyPr>
          <a:lstStyle/>
          <a:p>
            <a:pPr algn="l" defTabSz="914400">
              <a:spcBef>
                <a:spcPts val="0"/>
              </a:spcBef>
              <a:spcAft>
                <a:spcPts val="3000"/>
              </a:spcAft>
              <a:buNone/>
            </a:pPr>
            <a:r>
              <a:rPr lang="zh-CN" sz="2800" b="0" i="1">
                <a:solidFill>
                  <a:schemeClr val="tx1"/>
                </a:solidFill>
                <a:latin typeface="Arial"/>
                <a:ea typeface="+mn-ea"/>
                <a:cs typeface="+mn-cs"/>
              </a:rPr>
              <a:t>h = </a:t>
            </a:r>
            <a:r>
              <a:rPr lang="zh-CN" sz="2800" b="0" i="0">
                <a:solidFill>
                  <a:schemeClr val="tx1"/>
                </a:solidFill>
                <a:latin typeface="Arial"/>
                <a:ea typeface="+mn-ea"/>
                <a:cs typeface="+mn-cs"/>
              </a:rPr>
              <a:t>f (</a:t>
            </a:r>
            <a:r>
              <a:rPr lang="zh-CN" sz="2800" b="0" i="1">
                <a:solidFill>
                  <a:schemeClr val="tx1"/>
                </a:solidFill>
                <a:latin typeface="Arial"/>
                <a:ea typeface="+mn-ea"/>
                <a:cs typeface="+mn-cs"/>
              </a:rPr>
              <a:t> </a:t>
            </a:r>
            <a:r>
              <a:rPr lang="zh-CN" sz="2800" b="0" i="1">
                <a:solidFill>
                  <a:srgbClr val="000000"/>
                </a:solidFill>
                <a:latin typeface="Arial"/>
                <a:ea typeface="+mn-ea"/>
                <a:cs typeface="+mn-cs"/>
              </a:rPr>
              <a:t>w</a:t>
            </a:r>
            <a:r>
              <a:rPr lang="zh-CN" sz="2800" b="0" i="1" baseline="-25000">
                <a:solidFill>
                  <a:srgbClr val="000000"/>
                </a:solidFill>
                <a:latin typeface="Arial"/>
                <a:ea typeface="+mn-ea"/>
                <a:cs typeface="+mn-cs"/>
              </a:rPr>
              <a:t>eddy</a:t>
            </a:r>
            <a:r>
              <a:rPr lang="zh-CN" sz="2800" b="0" i="1">
                <a:solidFill>
                  <a:schemeClr val="tx1"/>
                </a:solidFill>
                <a:latin typeface="Arial"/>
                <a:ea typeface="+mn-ea"/>
                <a:cs typeface="+mn-cs"/>
              </a:rPr>
              <a:t> + </a:t>
            </a:r>
            <a:r>
              <a:rPr lang="zh-CN" sz="2800" b="0" i="1">
                <a:solidFill>
                  <a:srgbClr val="FF9900"/>
                </a:solidFill>
                <a:latin typeface="Arial"/>
                <a:ea typeface="+mn-ea"/>
                <a:cs typeface="+mn-cs"/>
              </a:rPr>
              <a:t>w</a:t>
            </a:r>
            <a:r>
              <a:rPr lang="zh-CN" sz="2800" b="0" i="1" baseline="-25000">
                <a:solidFill>
                  <a:srgbClr val="FF9900"/>
                </a:solidFill>
                <a:latin typeface="Arial"/>
                <a:ea typeface="+mn-ea"/>
                <a:cs typeface="+mn-cs"/>
              </a:rPr>
              <a:t>ax</a:t>
            </a:r>
            <a:r>
              <a:rPr lang="zh-CN" sz="2800" b="0" i="1">
                <a:solidFill>
                  <a:schemeClr val="tx1"/>
                </a:solidFill>
                <a:latin typeface="Arial"/>
                <a:ea typeface="+mn-ea"/>
                <a:cs typeface="+mn-cs"/>
              </a:rPr>
              <a:t> + </a:t>
            </a:r>
            <a:r>
              <a:rPr lang="zh-CN" sz="2800" b="0" i="1">
                <a:solidFill>
                  <a:srgbClr val="C00000"/>
                </a:solidFill>
                <a:latin typeface="Arial"/>
                <a:ea typeface="+mn-ea"/>
                <a:cs typeface="+mn-cs"/>
              </a:rPr>
              <a:t>w</a:t>
            </a:r>
            <a:r>
              <a:rPr lang="zh-CN" sz="2800" b="0" i="1" baseline="-25000">
                <a:solidFill>
                  <a:srgbClr val="C00000"/>
                </a:solidFill>
                <a:latin typeface="Arial"/>
                <a:ea typeface="+mn-ea"/>
                <a:cs typeface="+mn-cs"/>
              </a:rPr>
              <a:t>C </a:t>
            </a:r>
            <a:r>
              <a:rPr lang="zh-CN" sz="2800" b="0" i="0">
                <a:solidFill>
                  <a:srgbClr val="C00000"/>
                </a:solidFill>
                <a:latin typeface="Arial"/>
                <a:ea typeface="+mn-ea"/>
                <a:cs typeface="+mn-cs"/>
              </a:rPr>
              <a:t>)</a:t>
            </a:r>
          </a:p>
          <a:p>
            <a:pPr algn="l" defTabSz="914400">
              <a:spcBef>
                <a:spcPts val="0"/>
              </a:spcBef>
              <a:spcAft>
                <a:spcPts val="3600"/>
              </a:spcAft>
              <a:buNone/>
            </a:pPr>
            <a:r>
              <a:rPr lang="zh-CN" sz="2800" b="0" i="1">
                <a:solidFill>
                  <a:schemeClr val="tx1"/>
                </a:solidFill>
                <a:latin typeface="Arial"/>
                <a:ea typeface="+mn-ea"/>
                <a:cs typeface="+mn-cs"/>
              </a:rPr>
              <a:t>h = </a:t>
            </a:r>
            <a:r>
              <a:rPr lang="zh-CN" sz="2800" b="0" i="1">
                <a:solidFill>
                  <a:srgbClr val="000000"/>
                </a:solidFill>
                <a:latin typeface="Arial"/>
                <a:ea typeface="+mn-ea"/>
                <a:cs typeface="+mn-cs"/>
              </a:rPr>
              <a:t>A </a:t>
            </a:r>
            <a:r>
              <a:rPr lang="zh-CN" sz="2800" b="0" i="1">
                <a:solidFill>
                  <a:schemeClr val="tx1"/>
                </a:solidFill>
                <a:latin typeface="Arial"/>
                <a:ea typeface="+mn-ea"/>
                <a:cs typeface="+mn-cs"/>
              </a:rPr>
              <a:t>+ </a:t>
            </a:r>
            <a:r>
              <a:rPr lang="zh-CN" sz="2800" b="0" i="1">
                <a:solidFill>
                  <a:srgbClr val="FF9900"/>
                </a:solidFill>
                <a:latin typeface="Arial"/>
                <a:ea typeface="+mn-ea"/>
                <a:cs typeface="+mn-cs"/>
              </a:rPr>
              <a:t>B/u </a:t>
            </a:r>
            <a:r>
              <a:rPr lang="zh-CN" sz="2800" b="0" i="1">
                <a:solidFill>
                  <a:schemeClr val="tx1"/>
                </a:solidFill>
                <a:latin typeface="Arial"/>
                <a:ea typeface="+mn-ea"/>
                <a:cs typeface="+mn-cs"/>
              </a:rPr>
              <a:t>+ </a:t>
            </a:r>
            <a:r>
              <a:rPr lang="zh-CN" sz="2800" b="0" i="1">
                <a:solidFill>
                  <a:srgbClr val="C00000"/>
                </a:solidFill>
                <a:latin typeface="Arial"/>
                <a:ea typeface="+mn-ea"/>
                <a:cs typeface="+mn-cs"/>
              </a:rPr>
              <a:t>C u</a:t>
            </a:r>
            <a:endParaRPr lang="en-US" sz="2800" i="1" dirty="0">
              <a:solidFill>
                <a:srgbClr val="C00000"/>
              </a:solidFill>
            </a:endParaRPr>
          </a:p>
        </p:txBody>
      </p:sp>
      <p:sp>
        <p:nvSpPr>
          <p:cNvPr id="3" name="Rectangle 2"/>
          <p:cNvSpPr/>
          <p:nvPr/>
        </p:nvSpPr>
        <p:spPr>
          <a:xfrm>
            <a:off x="4462703" y="2937265"/>
            <a:ext cx="4572000" cy="1077218"/>
          </a:xfrm>
          <a:prstGeom prst="rect">
            <a:avLst/>
          </a:prstGeom>
        </p:spPr>
        <p:txBody>
          <a:bodyPr>
            <a:spAutoFit/>
          </a:bodyPr>
          <a:lstStyle/>
          <a:p>
            <a:pPr marL="342900" indent="-34290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涡流扩散</a:t>
            </a:r>
            <a:endParaRPr lang="en-US" sz="2000" dirty="0">
              <a:solidFill>
                <a:schemeClr val="tx2"/>
              </a:solidFill>
            </a:endParaRPr>
          </a:p>
          <a:p>
            <a:pPr marL="342900" indent="-34290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扩散系数</a:t>
            </a:r>
            <a:endParaRPr lang="en-US" sz="2000" dirty="0">
              <a:solidFill>
                <a:schemeClr val="tx2"/>
              </a:solidFill>
            </a:endParaRPr>
          </a:p>
          <a:p>
            <a:pPr marL="342900" indent="-34290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传质阻力</a:t>
            </a:r>
            <a:endParaRPr lang="en-US" sz="2000" dirty="0">
              <a:solidFill>
                <a:schemeClr val="tx2"/>
              </a:solidFill>
            </a:endParaRPr>
          </a:p>
        </p:txBody>
      </p:sp>
      <p:grpSp>
        <p:nvGrpSpPr>
          <p:cNvPr id="13" name="Group 12"/>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hevron 2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99470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Van Deemter 方程</a:t>
            </a:r>
            <a:endParaRPr lang="en-US" dirty="0"/>
          </a:p>
        </p:txBody>
      </p:sp>
      <p:sp>
        <p:nvSpPr>
          <p:cNvPr id="118" name="Line 33"/>
          <p:cNvSpPr>
            <a:spLocks noChangeShapeType="1"/>
          </p:cNvSpPr>
          <p:nvPr/>
        </p:nvSpPr>
        <p:spPr bwMode="auto">
          <a:xfrm>
            <a:off x="570238" y="5468011"/>
            <a:ext cx="5669695" cy="0"/>
          </a:xfrm>
          <a:prstGeom prst="line">
            <a:avLst/>
          </a:prstGeom>
          <a:noFill/>
          <a:ln w="25400" cap="flat" cmpd="sng" algn="ctr">
            <a:solidFill>
              <a:srgbClr val="4D4D4D"/>
            </a:solidFill>
            <a:prstDash val="solid"/>
            <a:round/>
            <a:headEnd type="none" w="med" len="med"/>
            <a:tailEnd type="none" w="med" len="med"/>
          </a:ln>
        </p:spPr>
        <p:txBody>
          <a:bodyPr/>
          <a:lstStyle/>
          <a:p>
            <a:endParaRPr lang="en-US"/>
          </a:p>
        </p:txBody>
      </p:sp>
      <p:sp>
        <p:nvSpPr>
          <p:cNvPr id="119" name="Text Box 34"/>
          <p:cNvSpPr txBox="1">
            <a:spLocks noChangeArrowheads="1"/>
          </p:cNvSpPr>
          <p:nvPr/>
        </p:nvSpPr>
        <p:spPr bwMode="auto">
          <a:xfrm rot="-5400000">
            <a:off x="-1251546" y="3008246"/>
            <a:ext cx="3247643" cy="184666"/>
          </a:xfrm>
          <a:prstGeom prst="rect">
            <a:avLst/>
          </a:prstGeom>
          <a:noFill/>
          <a:ln w="19050">
            <a:noFill/>
            <a:miter lim="800000"/>
            <a:headEnd/>
            <a:tailEnd/>
          </a:ln>
        </p:spPr>
        <p:txBody>
          <a:bodyPr wrap="square" lIns="0" tIns="0" rIns="0" bIns="0">
            <a:spAutoFit/>
          </a:bodyPr>
          <a:lstStyle/>
          <a:p>
            <a:pPr algn="l" defTabSz="914400">
              <a:spcBef>
                <a:spcPct val="50000"/>
              </a:spcBef>
              <a:buNone/>
            </a:pPr>
            <a:r>
              <a:rPr lang="zh-CN" sz="1200" b="0" i="0" dirty="0">
                <a:solidFill>
                  <a:srgbClr val="4D4D4D"/>
                </a:solidFill>
                <a:latin typeface="Arial"/>
                <a:ea typeface="+mn-ea"/>
                <a:cs typeface="+mn-cs"/>
              </a:rPr>
              <a:t>折合理论塔板高度 (h)</a:t>
            </a:r>
            <a:endParaRPr lang="en-US" sz="1200" dirty="0">
              <a:solidFill>
                <a:srgbClr val="4D4D4D"/>
              </a:solidFill>
            </a:endParaRPr>
          </a:p>
        </p:txBody>
      </p:sp>
      <p:sp>
        <p:nvSpPr>
          <p:cNvPr id="120" name="Text Box 35"/>
          <p:cNvSpPr txBox="1">
            <a:spLocks noChangeArrowheads="1"/>
          </p:cNvSpPr>
          <p:nvPr/>
        </p:nvSpPr>
        <p:spPr bwMode="auto">
          <a:xfrm>
            <a:off x="6311811" y="5392602"/>
            <a:ext cx="638157" cy="184666"/>
          </a:xfrm>
          <a:prstGeom prst="rect">
            <a:avLst/>
          </a:prstGeom>
          <a:noFill/>
          <a:ln w="19050">
            <a:noFill/>
            <a:miter lim="800000"/>
            <a:headEnd/>
            <a:tailEnd/>
          </a:ln>
        </p:spPr>
        <p:txBody>
          <a:bodyPr wrap="square" lIns="0" tIns="0" rIns="0" bIns="0">
            <a:spAutoFit/>
          </a:bodyPr>
          <a:lstStyle/>
          <a:p>
            <a:pPr algn="l" defTabSz="914400">
              <a:spcBef>
                <a:spcPct val="50000"/>
              </a:spcBef>
              <a:buNone/>
            </a:pPr>
            <a:r>
              <a:rPr lang="zh-CN" sz="1200" b="0" i="0">
                <a:solidFill>
                  <a:srgbClr val="4D4D4D"/>
                </a:solidFill>
                <a:latin typeface="Arial"/>
                <a:ea typeface="+mn-ea"/>
                <a:cs typeface="+mn-cs"/>
              </a:rPr>
              <a:t>流速</a:t>
            </a:r>
            <a:endParaRPr lang="en-US" sz="1200" dirty="0">
              <a:solidFill>
                <a:srgbClr val="4D4D4D"/>
              </a:solidFill>
            </a:endParaRPr>
          </a:p>
        </p:txBody>
      </p:sp>
      <p:sp>
        <p:nvSpPr>
          <p:cNvPr id="24" name="Line 37"/>
          <p:cNvSpPr>
            <a:spLocks noChangeShapeType="1"/>
          </p:cNvSpPr>
          <p:nvPr/>
        </p:nvSpPr>
        <p:spPr bwMode="auto">
          <a:xfrm flipV="1">
            <a:off x="570237" y="4922319"/>
            <a:ext cx="5669695" cy="0"/>
          </a:xfrm>
          <a:prstGeom prst="line">
            <a:avLst/>
          </a:prstGeom>
          <a:noFill/>
          <a:ln w="25400" cap="flat" cmpd="sng" algn="ctr">
            <a:solidFill>
              <a:schemeClr val="tx2"/>
            </a:solidFill>
            <a:prstDash val="solid"/>
            <a:round/>
            <a:headEnd type="none" w="med" len="med"/>
            <a:tailEnd type="none" w="med" len="med"/>
          </a:ln>
        </p:spPr>
        <p:txBody>
          <a:bodyPr wrap="square" lIns="0" tIns="0" rIns="0" bIns="0">
            <a:spAutoFit/>
          </a:bodyPr>
          <a:lstStyle/>
          <a:p>
            <a:endParaRPr lang="en-US"/>
          </a:p>
        </p:txBody>
      </p:sp>
      <p:grpSp>
        <p:nvGrpSpPr>
          <p:cNvPr id="127" name="Group 126"/>
          <p:cNvGrpSpPr/>
          <p:nvPr/>
        </p:nvGrpSpPr>
        <p:grpSpPr>
          <a:xfrm>
            <a:off x="824271" y="1978025"/>
            <a:ext cx="8351840" cy="2327275"/>
            <a:chOff x="824271" y="2295525"/>
            <a:chExt cx="8351840" cy="2327275"/>
          </a:xfrm>
        </p:grpSpPr>
        <p:grpSp>
          <p:nvGrpSpPr>
            <p:cNvPr id="26" name="Group 39"/>
            <p:cNvGrpSpPr>
              <a:grpSpLocks/>
            </p:cNvGrpSpPr>
            <p:nvPr/>
          </p:nvGrpSpPr>
          <p:grpSpPr bwMode="auto">
            <a:xfrm>
              <a:off x="824271" y="2295525"/>
              <a:ext cx="5411787" cy="2327275"/>
              <a:chOff x="1409" y="932"/>
              <a:chExt cx="3409" cy="1466"/>
            </a:xfrm>
          </p:grpSpPr>
          <p:sp>
            <p:nvSpPr>
              <p:cNvPr id="28" name="Line 40"/>
              <p:cNvSpPr>
                <a:spLocks noChangeShapeType="1"/>
              </p:cNvSpPr>
              <p:nvPr/>
            </p:nvSpPr>
            <p:spPr bwMode="auto">
              <a:xfrm>
                <a:off x="1409" y="932"/>
                <a:ext cx="1" cy="1"/>
              </a:xfrm>
              <a:prstGeom prst="line">
                <a:avLst/>
              </a:prstGeom>
              <a:noFill/>
              <a:ln w="28575">
                <a:solidFill>
                  <a:schemeClr val="hlink"/>
                </a:solidFill>
                <a:round/>
                <a:headEnd/>
                <a:tailEnd/>
              </a:ln>
            </p:spPr>
            <p:txBody>
              <a:bodyPr/>
              <a:lstStyle/>
              <a:p>
                <a:endParaRPr lang="en-US"/>
              </a:p>
            </p:txBody>
          </p:sp>
          <p:sp>
            <p:nvSpPr>
              <p:cNvPr id="29" name="Line 41"/>
              <p:cNvSpPr>
                <a:spLocks noChangeShapeType="1"/>
              </p:cNvSpPr>
              <p:nvPr/>
            </p:nvSpPr>
            <p:spPr bwMode="auto">
              <a:xfrm>
                <a:off x="1409" y="932"/>
                <a:ext cx="1" cy="1"/>
              </a:xfrm>
              <a:prstGeom prst="line">
                <a:avLst/>
              </a:prstGeom>
              <a:noFill/>
              <a:ln w="28575">
                <a:solidFill>
                  <a:schemeClr val="hlink"/>
                </a:solidFill>
                <a:round/>
                <a:headEnd/>
                <a:tailEnd/>
              </a:ln>
            </p:spPr>
            <p:txBody>
              <a:bodyPr/>
              <a:lstStyle/>
              <a:p>
                <a:endParaRPr lang="en-US"/>
              </a:p>
            </p:txBody>
          </p:sp>
          <p:sp>
            <p:nvSpPr>
              <p:cNvPr id="30" name="Line 42"/>
              <p:cNvSpPr>
                <a:spLocks noChangeShapeType="1"/>
              </p:cNvSpPr>
              <p:nvPr/>
            </p:nvSpPr>
            <p:spPr bwMode="auto">
              <a:xfrm>
                <a:off x="1409" y="932"/>
                <a:ext cx="27" cy="837"/>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31" name="Line 43"/>
              <p:cNvSpPr>
                <a:spLocks noChangeShapeType="1"/>
              </p:cNvSpPr>
              <p:nvPr/>
            </p:nvSpPr>
            <p:spPr bwMode="auto">
              <a:xfrm>
                <a:off x="1436" y="1769"/>
                <a:ext cx="1" cy="1"/>
              </a:xfrm>
              <a:prstGeom prst="line">
                <a:avLst/>
              </a:prstGeom>
              <a:noFill/>
              <a:ln w="28575">
                <a:solidFill>
                  <a:schemeClr val="hlink"/>
                </a:solidFill>
                <a:round/>
                <a:headEnd/>
                <a:tailEnd/>
              </a:ln>
            </p:spPr>
            <p:txBody>
              <a:bodyPr/>
              <a:lstStyle/>
              <a:p>
                <a:endParaRPr lang="en-US"/>
              </a:p>
            </p:txBody>
          </p:sp>
          <p:sp>
            <p:nvSpPr>
              <p:cNvPr id="32" name="Line 44"/>
              <p:cNvSpPr>
                <a:spLocks noChangeShapeType="1"/>
              </p:cNvSpPr>
              <p:nvPr/>
            </p:nvSpPr>
            <p:spPr bwMode="auto">
              <a:xfrm>
                <a:off x="1436" y="1769"/>
                <a:ext cx="1" cy="1"/>
              </a:xfrm>
              <a:prstGeom prst="line">
                <a:avLst/>
              </a:prstGeom>
              <a:noFill/>
              <a:ln w="28575">
                <a:solidFill>
                  <a:schemeClr val="hlink"/>
                </a:solidFill>
                <a:round/>
                <a:headEnd/>
                <a:tailEnd/>
              </a:ln>
            </p:spPr>
            <p:txBody>
              <a:bodyPr/>
              <a:lstStyle/>
              <a:p>
                <a:endParaRPr lang="en-US"/>
              </a:p>
            </p:txBody>
          </p:sp>
          <p:sp>
            <p:nvSpPr>
              <p:cNvPr id="33" name="Line 45"/>
              <p:cNvSpPr>
                <a:spLocks noChangeShapeType="1"/>
              </p:cNvSpPr>
              <p:nvPr/>
            </p:nvSpPr>
            <p:spPr bwMode="auto">
              <a:xfrm>
                <a:off x="1436" y="1769"/>
                <a:ext cx="59" cy="408"/>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34" name="Line 46"/>
              <p:cNvSpPr>
                <a:spLocks noChangeShapeType="1"/>
              </p:cNvSpPr>
              <p:nvPr/>
            </p:nvSpPr>
            <p:spPr bwMode="auto">
              <a:xfrm>
                <a:off x="1495" y="2177"/>
                <a:ext cx="1" cy="1"/>
              </a:xfrm>
              <a:prstGeom prst="line">
                <a:avLst/>
              </a:prstGeom>
              <a:noFill/>
              <a:ln w="28575">
                <a:solidFill>
                  <a:schemeClr val="hlink"/>
                </a:solidFill>
                <a:round/>
                <a:headEnd/>
                <a:tailEnd/>
              </a:ln>
            </p:spPr>
            <p:txBody>
              <a:bodyPr/>
              <a:lstStyle/>
              <a:p>
                <a:endParaRPr lang="en-US"/>
              </a:p>
            </p:txBody>
          </p:sp>
          <p:sp>
            <p:nvSpPr>
              <p:cNvPr id="35" name="Line 47"/>
              <p:cNvSpPr>
                <a:spLocks noChangeShapeType="1"/>
              </p:cNvSpPr>
              <p:nvPr/>
            </p:nvSpPr>
            <p:spPr bwMode="auto">
              <a:xfrm>
                <a:off x="1495" y="2177"/>
                <a:ext cx="1" cy="1"/>
              </a:xfrm>
              <a:prstGeom prst="line">
                <a:avLst/>
              </a:prstGeom>
              <a:noFill/>
              <a:ln w="28575">
                <a:solidFill>
                  <a:schemeClr val="hlink"/>
                </a:solidFill>
                <a:round/>
                <a:headEnd/>
                <a:tailEnd/>
              </a:ln>
            </p:spPr>
            <p:txBody>
              <a:bodyPr/>
              <a:lstStyle/>
              <a:p>
                <a:endParaRPr lang="en-US"/>
              </a:p>
            </p:txBody>
          </p:sp>
          <p:sp>
            <p:nvSpPr>
              <p:cNvPr id="36" name="Line 48"/>
              <p:cNvSpPr>
                <a:spLocks noChangeShapeType="1"/>
              </p:cNvSpPr>
              <p:nvPr/>
            </p:nvSpPr>
            <p:spPr bwMode="auto">
              <a:xfrm>
                <a:off x="1495" y="2177"/>
                <a:ext cx="59" cy="123"/>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37" name="Line 49"/>
              <p:cNvSpPr>
                <a:spLocks noChangeShapeType="1"/>
              </p:cNvSpPr>
              <p:nvPr/>
            </p:nvSpPr>
            <p:spPr bwMode="auto">
              <a:xfrm>
                <a:off x="1554" y="2300"/>
                <a:ext cx="1" cy="1"/>
              </a:xfrm>
              <a:prstGeom prst="line">
                <a:avLst/>
              </a:prstGeom>
              <a:noFill/>
              <a:ln w="28575">
                <a:solidFill>
                  <a:schemeClr val="hlink"/>
                </a:solidFill>
                <a:round/>
                <a:headEnd/>
                <a:tailEnd/>
              </a:ln>
            </p:spPr>
            <p:txBody>
              <a:bodyPr/>
              <a:lstStyle/>
              <a:p>
                <a:endParaRPr lang="en-US"/>
              </a:p>
            </p:txBody>
          </p:sp>
          <p:sp>
            <p:nvSpPr>
              <p:cNvPr id="38" name="Line 50"/>
              <p:cNvSpPr>
                <a:spLocks noChangeShapeType="1"/>
              </p:cNvSpPr>
              <p:nvPr/>
            </p:nvSpPr>
            <p:spPr bwMode="auto">
              <a:xfrm>
                <a:off x="1554" y="2300"/>
                <a:ext cx="1" cy="1"/>
              </a:xfrm>
              <a:prstGeom prst="line">
                <a:avLst/>
              </a:prstGeom>
              <a:noFill/>
              <a:ln w="28575">
                <a:solidFill>
                  <a:schemeClr val="hlink"/>
                </a:solidFill>
                <a:round/>
                <a:headEnd/>
                <a:tailEnd/>
              </a:ln>
            </p:spPr>
            <p:txBody>
              <a:bodyPr/>
              <a:lstStyle/>
              <a:p>
                <a:endParaRPr lang="en-US"/>
              </a:p>
            </p:txBody>
          </p:sp>
          <p:sp>
            <p:nvSpPr>
              <p:cNvPr id="39" name="Line 51"/>
              <p:cNvSpPr>
                <a:spLocks noChangeShapeType="1"/>
              </p:cNvSpPr>
              <p:nvPr/>
            </p:nvSpPr>
            <p:spPr bwMode="auto">
              <a:xfrm>
                <a:off x="1554" y="2300"/>
                <a:ext cx="59" cy="56"/>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40" name="Line 52"/>
              <p:cNvSpPr>
                <a:spLocks noChangeShapeType="1"/>
              </p:cNvSpPr>
              <p:nvPr/>
            </p:nvSpPr>
            <p:spPr bwMode="auto">
              <a:xfrm>
                <a:off x="1613" y="2356"/>
                <a:ext cx="59" cy="26"/>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41" name="Line 53"/>
              <p:cNvSpPr>
                <a:spLocks noChangeShapeType="1"/>
              </p:cNvSpPr>
              <p:nvPr/>
            </p:nvSpPr>
            <p:spPr bwMode="auto">
              <a:xfrm>
                <a:off x="1672" y="2382"/>
                <a:ext cx="1" cy="1"/>
              </a:xfrm>
              <a:prstGeom prst="line">
                <a:avLst/>
              </a:prstGeom>
              <a:noFill/>
              <a:ln w="28575">
                <a:solidFill>
                  <a:schemeClr val="hlink"/>
                </a:solidFill>
                <a:round/>
                <a:headEnd/>
                <a:tailEnd/>
              </a:ln>
            </p:spPr>
            <p:txBody>
              <a:bodyPr/>
              <a:lstStyle/>
              <a:p>
                <a:endParaRPr lang="en-US"/>
              </a:p>
            </p:txBody>
          </p:sp>
          <p:sp>
            <p:nvSpPr>
              <p:cNvPr id="42" name="Line 54"/>
              <p:cNvSpPr>
                <a:spLocks noChangeShapeType="1"/>
              </p:cNvSpPr>
              <p:nvPr/>
            </p:nvSpPr>
            <p:spPr bwMode="auto">
              <a:xfrm>
                <a:off x="1672" y="2382"/>
                <a:ext cx="1" cy="1"/>
              </a:xfrm>
              <a:prstGeom prst="line">
                <a:avLst/>
              </a:prstGeom>
              <a:noFill/>
              <a:ln w="28575">
                <a:solidFill>
                  <a:schemeClr val="hlink"/>
                </a:solidFill>
                <a:round/>
                <a:headEnd/>
                <a:tailEnd/>
              </a:ln>
            </p:spPr>
            <p:txBody>
              <a:bodyPr/>
              <a:lstStyle/>
              <a:p>
                <a:endParaRPr lang="en-US"/>
              </a:p>
            </p:txBody>
          </p:sp>
          <p:sp>
            <p:nvSpPr>
              <p:cNvPr id="43" name="Line 55"/>
              <p:cNvSpPr>
                <a:spLocks noChangeShapeType="1"/>
              </p:cNvSpPr>
              <p:nvPr/>
            </p:nvSpPr>
            <p:spPr bwMode="auto">
              <a:xfrm>
                <a:off x="1672" y="2382"/>
                <a:ext cx="58" cy="11"/>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44" name="Line 56"/>
              <p:cNvSpPr>
                <a:spLocks noChangeShapeType="1"/>
              </p:cNvSpPr>
              <p:nvPr/>
            </p:nvSpPr>
            <p:spPr bwMode="auto">
              <a:xfrm>
                <a:off x="1730" y="2393"/>
                <a:ext cx="1" cy="1"/>
              </a:xfrm>
              <a:prstGeom prst="line">
                <a:avLst/>
              </a:prstGeom>
              <a:noFill/>
              <a:ln w="28575">
                <a:solidFill>
                  <a:schemeClr val="hlink"/>
                </a:solidFill>
                <a:round/>
                <a:headEnd/>
                <a:tailEnd/>
              </a:ln>
            </p:spPr>
            <p:txBody>
              <a:bodyPr/>
              <a:lstStyle/>
              <a:p>
                <a:endParaRPr lang="en-US"/>
              </a:p>
            </p:txBody>
          </p:sp>
          <p:sp>
            <p:nvSpPr>
              <p:cNvPr id="45" name="Line 57"/>
              <p:cNvSpPr>
                <a:spLocks noChangeShapeType="1"/>
              </p:cNvSpPr>
              <p:nvPr/>
            </p:nvSpPr>
            <p:spPr bwMode="auto">
              <a:xfrm>
                <a:off x="1730" y="2393"/>
                <a:ext cx="1" cy="1"/>
              </a:xfrm>
              <a:prstGeom prst="line">
                <a:avLst/>
              </a:prstGeom>
              <a:noFill/>
              <a:ln w="28575">
                <a:solidFill>
                  <a:schemeClr val="hlink"/>
                </a:solidFill>
                <a:round/>
                <a:headEnd/>
                <a:tailEnd/>
              </a:ln>
            </p:spPr>
            <p:txBody>
              <a:bodyPr/>
              <a:lstStyle/>
              <a:p>
                <a:endParaRPr lang="en-US"/>
              </a:p>
            </p:txBody>
          </p:sp>
          <p:sp>
            <p:nvSpPr>
              <p:cNvPr id="46" name="Line 58"/>
              <p:cNvSpPr>
                <a:spLocks noChangeShapeType="1"/>
              </p:cNvSpPr>
              <p:nvPr/>
            </p:nvSpPr>
            <p:spPr bwMode="auto">
              <a:xfrm>
                <a:off x="1730" y="2393"/>
                <a:ext cx="59" cy="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47" name="Line 59"/>
              <p:cNvSpPr>
                <a:spLocks noChangeShapeType="1"/>
              </p:cNvSpPr>
              <p:nvPr/>
            </p:nvSpPr>
            <p:spPr bwMode="auto">
              <a:xfrm>
                <a:off x="1789" y="2397"/>
                <a:ext cx="1" cy="1"/>
              </a:xfrm>
              <a:prstGeom prst="line">
                <a:avLst/>
              </a:prstGeom>
              <a:noFill/>
              <a:ln w="28575">
                <a:solidFill>
                  <a:schemeClr val="hlink"/>
                </a:solidFill>
                <a:round/>
                <a:headEnd/>
                <a:tailEnd/>
              </a:ln>
            </p:spPr>
            <p:txBody>
              <a:bodyPr/>
              <a:lstStyle/>
              <a:p>
                <a:endParaRPr lang="en-US"/>
              </a:p>
            </p:txBody>
          </p:sp>
          <p:sp>
            <p:nvSpPr>
              <p:cNvPr id="48" name="Line 60"/>
              <p:cNvSpPr>
                <a:spLocks noChangeShapeType="1"/>
              </p:cNvSpPr>
              <p:nvPr/>
            </p:nvSpPr>
            <p:spPr bwMode="auto">
              <a:xfrm>
                <a:off x="1789" y="2397"/>
                <a:ext cx="1" cy="1"/>
              </a:xfrm>
              <a:prstGeom prst="line">
                <a:avLst/>
              </a:prstGeom>
              <a:noFill/>
              <a:ln w="28575">
                <a:solidFill>
                  <a:schemeClr val="hlink"/>
                </a:solidFill>
                <a:round/>
                <a:headEnd/>
                <a:tailEnd/>
              </a:ln>
            </p:spPr>
            <p:txBody>
              <a:bodyPr/>
              <a:lstStyle/>
              <a:p>
                <a:endParaRPr lang="en-US"/>
              </a:p>
            </p:txBody>
          </p:sp>
          <p:sp>
            <p:nvSpPr>
              <p:cNvPr id="49" name="Line 61"/>
              <p:cNvSpPr>
                <a:spLocks noChangeShapeType="1"/>
              </p:cNvSpPr>
              <p:nvPr/>
            </p:nvSpPr>
            <p:spPr bwMode="auto">
              <a:xfrm flipV="1">
                <a:off x="1789" y="2393"/>
                <a:ext cx="59" cy="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50" name="Line 62"/>
              <p:cNvSpPr>
                <a:spLocks noChangeShapeType="1"/>
              </p:cNvSpPr>
              <p:nvPr/>
            </p:nvSpPr>
            <p:spPr bwMode="auto">
              <a:xfrm>
                <a:off x="1848" y="2393"/>
                <a:ext cx="1" cy="1"/>
              </a:xfrm>
              <a:prstGeom prst="line">
                <a:avLst/>
              </a:prstGeom>
              <a:noFill/>
              <a:ln w="28575">
                <a:solidFill>
                  <a:schemeClr val="hlink"/>
                </a:solidFill>
                <a:round/>
                <a:headEnd/>
                <a:tailEnd/>
              </a:ln>
            </p:spPr>
            <p:txBody>
              <a:bodyPr/>
              <a:lstStyle/>
              <a:p>
                <a:endParaRPr lang="en-US"/>
              </a:p>
            </p:txBody>
          </p:sp>
          <p:sp>
            <p:nvSpPr>
              <p:cNvPr id="51" name="Line 63"/>
              <p:cNvSpPr>
                <a:spLocks noChangeShapeType="1"/>
              </p:cNvSpPr>
              <p:nvPr/>
            </p:nvSpPr>
            <p:spPr bwMode="auto">
              <a:xfrm>
                <a:off x="1848" y="2393"/>
                <a:ext cx="1" cy="1"/>
              </a:xfrm>
              <a:prstGeom prst="line">
                <a:avLst/>
              </a:prstGeom>
              <a:noFill/>
              <a:ln w="28575">
                <a:solidFill>
                  <a:schemeClr val="hlink"/>
                </a:solidFill>
                <a:round/>
                <a:headEnd/>
                <a:tailEnd/>
              </a:ln>
            </p:spPr>
            <p:txBody>
              <a:bodyPr/>
              <a:lstStyle/>
              <a:p>
                <a:endParaRPr lang="en-US"/>
              </a:p>
            </p:txBody>
          </p:sp>
          <p:sp>
            <p:nvSpPr>
              <p:cNvPr id="52" name="Line 64"/>
              <p:cNvSpPr>
                <a:spLocks noChangeShapeType="1"/>
              </p:cNvSpPr>
              <p:nvPr/>
            </p:nvSpPr>
            <p:spPr bwMode="auto">
              <a:xfrm flipV="1">
                <a:off x="1848" y="2389"/>
                <a:ext cx="59" cy="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53" name="Line 65"/>
              <p:cNvSpPr>
                <a:spLocks noChangeShapeType="1"/>
              </p:cNvSpPr>
              <p:nvPr/>
            </p:nvSpPr>
            <p:spPr bwMode="auto">
              <a:xfrm>
                <a:off x="1907" y="2389"/>
                <a:ext cx="1" cy="1"/>
              </a:xfrm>
              <a:prstGeom prst="line">
                <a:avLst/>
              </a:prstGeom>
              <a:noFill/>
              <a:ln w="28575">
                <a:solidFill>
                  <a:schemeClr val="hlink"/>
                </a:solidFill>
                <a:round/>
                <a:headEnd/>
                <a:tailEnd/>
              </a:ln>
            </p:spPr>
            <p:txBody>
              <a:bodyPr/>
              <a:lstStyle/>
              <a:p>
                <a:endParaRPr lang="en-US"/>
              </a:p>
            </p:txBody>
          </p:sp>
          <p:sp>
            <p:nvSpPr>
              <p:cNvPr id="54" name="Line 66"/>
              <p:cNvSpPr>
                <a:spLocks noChangeShapeType="1"/>
              </p:cNvSpPr>
              <p:nvPr/>
            </p:nvSpPr>
            <p:spPr bwMode="auto">
              <a:xfrm>
                <a:off x="1907" y="2389"/>
                <a:ext cx="1" cy="1"/>
              </a:xfrm>
              <a:prstGeom prst="line">
                <a:avLst/>
              </a:prstGeom>
              <a:noFill/>
              <a:ln w="28575">
                <a:solidFill>
                  <a:schemeClr val="hlink"/>
                </a:solidFill>
                <a:round/>
                <a:headEnd/>
                <a:tailEnd/>
              </a:ln>
            </p:spPr>
            <p:txBody>
              <a:bodyPr/>
              <a:lstStyle/>
              <a:p>
                <a:endParaRPr lang="en-US"/>
              </a:p>
            </p:txBody>
          </p:sp>
          <p:sp>
            <p:nvSpPr>
              <p:cNvPr id="55" name="Line 67"/>
              <p:cNvSpPr>
                <a:spLocks noChangeShapeType="1"/>
              </p:cNvSpPr>
              <p:nvPr/>
            </p:nvSpPr>
            <p:spPr bwMode="auto">
              <a:xfrm flipV="1">
                <a:off x="1907" y="2382"/>
                <a:ext cx="59" cy="7"/>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56" name="Line 68"/>
              <p:cNvSpPr>
                <a:spLocks noChangeShapeType="1"/>
              </p:cNvSpPr>
              <p:nvPr/>
            </p:nvSpPr>
            <p:spPr bwMode="auto">
              <a:xfrm>
                <a:off x="1966" y="2382"/>
                <a:ext cx="1" cy="1"/>
              </a:xfrm>
              <a:prstGeom prst="line">
                <a:avLst/>
              </a:prstGeom>
              <a:noFill/>
              <a:ln w="28575">
                <a:solidFill>
                  <a:schemeClr val="hlink"/>
                </a:solidFill>
                <a:round/>
                <a:headEnd/>
                <a:tailEnd/>
              </a:ln>
            </p:spPr>
            <p:txBody>
              <a:bodyPr/>
              <a:lstStyle/>
              <a:p>
                <a:endParaRPr lang="en-US"/>
              </a:p>
            </p:txBody>
          </p:sp>
          <p:sp>
            <p:nvSpPr>
              <p:cNvPr id="57" name="Line 69"/>
              <p:cNvSpPr>
                <a:spLocks noChangeShapeType="1"/>
              </p:cNvSpPr>
              <p:nvPr/>
            </p:nvSpPr>
            <p:spPr bwMode="auto">
              <a:xfrm>
                <a:off x="1966" y="2382"/>
                <a:ext cx="1" cy="1"/>
              </a:xfrm>
              <a:prstGeom prst="line">
                <a:avLst/>
              </a:prstGeom>
              <a:noFill/>
              <a:ln w="28575">
                <a:solidFill>
                  <a:schemeClr val="hlink"/>
                </a:solidFill>
                <a:round/>
                <a:headEnd/>
                <a:tailEnd/>
              </a:ln>
            </p:spPr>
            <p:txBody>
              <a:bodyPr/>
              <a:lstStyle/>
              <a:p>
                <a:endParaRPr lang="en-US"/>
              </a:p>
            </p:txBody>
          </p:sp>
          <p:sp>
            <p:nvSpPr>
              <p:cNvPr id="58" name="Line 70"/>
              <p:cNvSpPr>
                <a:spLocks noChangeShapeType="1"/>
              </p:cNvSpPr>
              <p:nvPr/>
            </p:nvSpPr>
            <p:spPr bwMode="auto">
              <a:xfrm flipV="1">
                <a:off x="1966" y="2360"/>
                <a:ext cx="117" cy="22"/>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59" name="Line 71"/>
              <p:cNvSpPr>
                <a:spLocks noChangeShapeType="1"/>
              </p:cNvSpPr>
              <p:nvPr/>
            </p:nvSpPr>
            <p:spPr bwMode="auto">
              <a:xfrm>
                <a:off x="2083" y="2360"/>
                <a:ext cx="1" cy="1"/>
              </a:xfrm>
              <a:prstGeom prst="line">
                <a:avLst/>
              </a:prstGeom>
              <a:noFill/>
              <a:ln w="28575">
                <a:solidFill>
                  <a:schemeClr val="hlink"/>
                </a:solidFill>
                <a:round/>
                <a:headEnd/>
                <a:tailEnd/>
              </a:ln>
            </p:spPr>
            <p:txBody>
              <a:bodyPr/>
              <a:lstStyle/>
              <a:p>
                <a:endParaRPr lang="en-US"/>
              </a:p>
            </p:txBody>
          </p:sp>
          <p:sp>
            <p:nvSpPr>
              <p:cNvPr id="60" name="Line 72"/>
              <p:cNvSpPr>
                <a:spLocks noChangeShapeType="1"/>
              </p:cNvSpPr>
              <p:nvPr/>
            </p:nvSpPr>
            <p:spPr bwMode="auto">
              <a:xfrm>
                <a:off x="2083" y="2360"/>
                <a:ext cx="1" cy="1"/>
              </a:xfrm>
              <a:prstGeom prst="line">
                <a:avLst/>
              </a:prstGeom>
              <a:noFill/>
              <a:ln w="28575">
                <a:solidFill>
                  <a:schemeClr val="hlink"/>
                </a:solidFill>
                <a:round/>
                <a:headEnd/>
                <a:tailEnd/>
              </a:ln>
            </p:spPr>
            <p:txBody>
              <a:bodyPr/>
              <a:lstStyle/>
              <a:p>
                <a:endParaRPr lang="en-US"/>
              </a:p>
            </p:txBody>
          </p:sp>
          <p:sp>
            <p:nvSpPr>
              <p:cNvPr id="61" name="Line 73"/>
              <p:cNvSpPr>
                <a:spLocks noChangeShapeType="1"/>
              </p:cNvSpPr>
              <p:nvPr/>
            </p:nvSpPr>
            <p:spPr bwMode="auto">
              <a:xfrm flipV="1">
                <a:off x="2083" y="2337"/>
                <a:ext cx="118" cy="23"/>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62" name="Line 74"/>
              <p:cNvSpPr>
                <a:spLocks noChangeShapeType="1"/>
              </p:cNvSpPr>
              <p:nvPr/>
            </p:nvSpPr>
            <p:spPr bwMode="auto">
              <a:xfrm>
                <a:off x="2201" y="2337"/>
                <a:ext cx="1" cy="1"/>
              </a:xfrm>
              <a:prstGeom prst="line">
                <a:avLst/>
              </a:prstGeom>
              <a:noFill/>
              <a:ln w="28575">
                <a:solidFill>
                  <a:schemeClr val="hlink"/>
                </a:solidFill>
                <a:round/>
                <a:headEnd/>
                <a:tailEnd/>
              </a:ln>
            </p:spPr>
            <p:txBody>
              <a:bodyPr/>
              <a:lstStyle/>
              <a:p>
                <a:endParaRPr lang="en-US"/>
              </a:p>
            </p:txBody>
          </p:sp>
          <p:sp>
            <p:nvSpPr>
              <p:cNvPr id="63" name="Line 75"/>
              <p:cNvSpPr>
                <a:spLocks noChangeShapeType="1"/>
              </p:cNvSpPr>
              <p:nvPr/>
            </p:nvSpPr>
            <p:spPr bwMode="auto">
              <a:xfrm>
                <a:off x="2201" y="2337"/>
                <a:ext cx="1" cy="1"/>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64" name="Line 76"/>
              <p:cNvSpPr>
                <a:spLocks noChangeShapeType="1"/>
              </p:cNvSpPr>
              <p:nvPr/>
            </p:nvSpPr>
            <p:spPr bwMode="auto">
              <a:xfrm flipV="1">
                <a:off x="2201" y="2311"/>
                <a:ext cx="118" cy="26"/>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65" name="Line 77"/>
              <p:cNvSpPr>
                <a:spLocks noChangeShapeType="1"/>
              </p:cNvSpPr>
              <p:nvPr/>
            </p:nvSpPr>
            <p:spPr bwMode="auto">
              <a:xfrm>
                <a:off x="2319" y="2311"/>
                <a:ext cx="1" cy="1"/>
              </a:xfrm>
              <a:prstGeom prst="line">
                <a:avLst/>
              </a:prstGeom>
              <a:noFill/>
              <a:ln w="28575">
                <a:solidFill>
                  <a:schemeClr val="hlink"/>
                </a:solidFill>
                <a:round/>
                <a:headEnd/>
                <a:tailEnd/>
              </a:ln>
            </p:spPr>
            <p:txBody>
              <a:bodyPr/>
              <a:lstStyle/>
              <a:p>
                <a:endParaRPr lang="en-US"/>
              </a:p>
            </p:txBody>
          </p:sp>
          <p:sp>
            <p:nvSpPr>
              <p:cNvPr id="66" name="Line 78"/>
              <p:cNvSpPr>
                <a:spLocks noChangeShapeType="1"/>
              </p:cNvSpPr>
              <p:nvPr/>
            </p:nvSpPr>
            <p:spPr bwMode="auto">
              <a:xfrm>
                <a:off x="2319" y="2311"/>
                <a:ext cx="1" cy="1"/>
              </a:xfrm>
              <a:prstGeom prst="line">
                <a:avLst/>
              </a:prstGeom>
              <a:noFill/>
              <a:ln w="28575">
                <a:solidFill>
                  <a:schemeClr val="hlink"/>
                </a:solidFill>
                <a:round/>
                <a:headEnd/>
                <a:tailEnd/>
              </a:ln>
            </p:spPr>
            <p:txBody>
              <a:bodyPr/>
              <a:lstStyle/>
              <a:p>
                <a:endParaRPr lang="en-US"/>
              </a:p>
            </p:txBody>
          </p:sp>
          <p:sp>
            <p:nvSpPr>
              <p:cNvPr id="67" name="Line 79"/>
              <p:cNvSpPr>
                <a:spLocks noChangeShapeType="1"/>
              </p:cNvSpPr>
              <p:nvPr/>
            </p:nvSpPr>
            <p:spPr bwMode="auto">
              <a:xfrm flipV="1">
                <a:off x="2319" y="2281"/>
                <a:ext cx="117"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68" name="Line 80"/>
              <p:cNvSpPr>
                <a:spLocks noChangeShapeType="1"/>
              </p:cNvSpPr>
              <p:nvPr/>
            </p:nvSpPr>
            <p:spPr bwMode="auto">
              <a:xfrm>
                <a:off x="2436" y="2281"/>
                <a:ext cx="1" cy="1"/>
              </a:xfrm>
              <a:prstGeom prst="line">
                <a:avLst/>
              </a:prstGeom>
              <a:noFill/>
              <a:ln w="28575">
                <a:solidFill>
                  <a:schemeClr val="hlink"/>
                </a:solidFill>
                <a:round/>
                <a:headEnd/>
                <a:tailEnd/>
              </a:ln>
            </p:spPr>
            <p:txBody>
              <a:bodyPr/>
              <a:lstStyle/>
              <a:p>
                <a:endParaRPr lang="en-US"/>
              </a:p>
            </p:txBody>
          </p:sp>
          <p:sp>
            <p:nvSpPr>
              <p:cNvPr id="69" name="Line 81"/>
              <p:cNvSpPr>
                <a:spLocks noChangeShapeType="1"/>
              </p:cNvSpPr>
              <p:nvPr/>
            </p:nvSpPr>
            <p:spPr bwMode="auto">
              <a:xfrm>
                <a:off x="2436" y="2281"/>
                <a:ext cx="1" cy="1"/>
              </a:xfrm>
              <a:prstGeom prst="line">
                <a:avLst/>
              </a:prstGeom>
              <a:noFill/>
              <a:ln w="28575">
                <a:solidFill>
                  <a:schemeClr val="hlink"/>
                </a:solidFill>
                <a:round/>
                <a:headEnd/>
                <a:tailEnd/>
              </a:ln>
            </p:spPr>
            <p:txBody>
              <a:bodyPr/>
              <a:lstStyle/>
              <a:p>
                <a:endParaRPr lang="en-US"/>
              </a:p>
            </p:txBody>
          </p:sp>
          <p:sp>
            <p:nvSpPr>
              <p:cNvPr id="70" name="Line 82"/>
              <p:cNvSpPr>
                <a:spLocks noChangeShapeType="1"/>
              </p:cNvSpPr>
              <p:nvPr/>
            </p:nvSpPr>
            <p:spPr bwMode="auto">
              <a:xfrm flipV="1">
                <a:off x="2436" y="2255"/>
                <a:ext cx="118" cy="26"/>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71" name="Line 83"/>
              <p:cNvSpPr>
                <a:spLocks noChangeShapeType="1"/>
              </p:cNvSpPr>
              <p:nvPr/>
            </p:nvSpPr>
            <p:spPr bwMode="auto">
              <a:xfrm>
                <a:off x="2554" y="2255"/>
                <a:ext cx="1" cy="1"/>
              </a:xfrm>
              <a:prstGeom prst="line">
                <a:avLst/>
              </a:prstGeom>
              <a:noFill/>
              <a:ln w="28575">
                <a:solidFill>
                  <a:schemeClr val="hlink"/>
                </a:solidFill>
                <a:round/>
                <a:headEnd/>
                <a:tailEnd/>
              </a:ln>
            </p:spPr>
            <p:txBody>
              <a:bodyPr/>
              <a:lstStyle/>
              <a:p>
                <a:endParaRPr lang="en-US"/>
              </a:p>
            </p:txBody>
          </p:sp>
          <p:sp>
            <p:nvSpPr>
              <p:cNvPr id="72" name="Line 84"/>
              <p:cNvSpPr>
                <a:spLocks noChangeShapeType="1"/>
              </p:cNvSpPr>
              <p:nvPr/>
            </p:nvSpPr>
            <p:spPr bwMode="auto">
              <a:xfrm>
                <a:off x="2554" y="2255"/>
                <a:ext cx="1" cy="1"/>
              </a:xfrm>
              <a:prstGeom prst="line">
                <a:avLst/>
              </a:prstGeom>
              <a:noFill/>
              <a:ln w="28575">
                <a:solidFill>
                  <a:schemeClr val="hlink"/>
                </a:solidFill>
                <a:round/>
                <a:headEnd/>
                <a:tailEnd/>
              </a:ln>
            </p:spPr>
            <p:txBody>
              <a:bodyPr/>
              <a:lstStyle/>
              <a:p>
                <a:endParaRPr lang="en-US"/>
              </a:p>
            </p:txBody>
          </p:sp>
          <p:sp>
            <p:nvSpPr>
              <p:cNvPr id="73" name="Line 85"/>
              <p:cNvSpPr>
                <a:spLocks noChangeShapeType="1"/>
              </p:cNvSpPr>
              <p:nvPr/>
            </p:nvSpPr>
            <p:spPr bwMode="auto">
              <a:xfrm flipV="1">
                <a:off x="2554" y="2225"/>
                <a:ext cx="118"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74" name="Line 86"/>
              <p:cNvSpPr>
                <a:spLocks noChangeShapeType="1"/>
              </p:cNvSpPr>
              <p:nvPr/>
            </p:nvSpPr>
            <p:spPr bwMode="auto">
              <a:xfrm>
                <a:off x="2672" y="2225"/>
                <a:ext cx="1" cy="1"/>
              </a:xfrm>
              <a:prstGeom prst="line">
                <a:avLst/>
              </a:prstGeom>
              <a:noFill/>
              <a:ln w="28575">
                <a:solidFill>
                  <a:schemeClr val="hlink"/>
                </a:solidFill>
                <a:round/>
                <a:headEnd/>
                <a:tailEnd/>
              </a:ln>
            </p:spPr>
            <p:txBody>
              <a:bodyPr/>
              <a:lstStyle/>
              <a:p>
                <a:endParaRPr lang="en-US"/>
              </a:p>
            </p:txBody>
          </p:sp>
          <p:sp>
            <p:nvSpPr>
              <p:cNvPr id="75" name="Line 87"/>
              <p:cNvSpPr>
                <a:spLocks noChangeShapeType="1"/>
              </p:cNvSpPr>
              <p:nvPr/>
            </p:nvSpPr>
            <p:spPr bwMode="auto">
              <a:xfrm>
                <a:off x="2672" y="2225"/>
                <a:ext cx="1" cy="1"/>
              </a:xfrm>
              <a:prstGeom prst="line">
                <a:avLst/>
              </a:prstGeom>
              <a:noFill/>
              <a:ln w="28575">
                <a:solidFill>
                  <a:schemeClr val="hlink"/>
                </a:solidFill>
                <a:round/>
                <a:headEnd/>
                <a:tailEnd/>
              </a:ln>
            </p:spPr>
            <p:txBody>
              <a:bodyPr/>
              <a:lstStyle/>
              <a:p>
                <a:endParaRPr lang="en-US"/>
              </a:p>
            </p:txBody>
          </p:sp>
          <p:sp>
            <p:nvSpPr>
              <p:cNvPr id="76" name="Line 88"/>
              <p:cNvSpPr>
                <a:spLocks noChangeShapeType="1"/>
              </p:cNvSpPr>
              <p:nvPr/>
            </p:nvSpPr>
            <p:spPr bwMode="auto">
              <a:xfrm flipV="1">
                <a:off x="2672" y="2191"/>
                <a:ext cx="117" cy="3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77" name="Line 89"/>
              <p:cNvSpPr>
                <a:spLocks noChangeShapeType="1"/>
              </p:cNvSpPr>
              <p:nvPr/>
            </p:nvSpPr>
            <p:spPr bwMode="auto">
              <a:xfrm>
                <a:off x="2789" y="2191"/>
                <a:ext cx="1" cy="1"/>
              </a:xfrm>
              <a:prstGeom prst="line">
                <a:avLst/>
              </a:prstGeom>
              <a:noFill/>
              <a:ln w="28575">
                <a:solidFill>
                  <a:schemeClr val="hlink"/>
                </a:solidFill>
                <a:round/>
                <a:headEnd/>
                <a:tailEnd/>
              </a:ln>
            </p:spPr>
            <p:txBody>
              <a:bodyPr/>
              <a:lstStyle/>
              <a:p>
                <a:endParaRPr lang="en-US"/>
              </a:p>
            </p:txBody>
          </p:sp>
          <p:sp>
            <p:nvSpPr>
              <p:cNvPr id="78" name="Line 90"/>
              <p:cNvSpPr>
                <a:spLocks noChangeShapeType="1"/>
              </p:cNvSpPr>
              <p:nvPr/>
            </p:nvSpPr>
            <p:spPr bwMode="auto">
              <a:xfrm>
                <a:off x="2789" y="2191"/>
                <a:ext cx="1" cy="1"/>
              </a:xfrm>
              <a:prstGeom prst="line">
                <a:avLst/>
              </a:prstGeom>
              <a:noFill/>
              <a:ln w="28575">
                <a:solidFill>
                  <a:schemeClr val="hlink"/>
                </a:solidFill>
                <a:round/>
                <a:headEnd/>
                <a:tailEnd/>
              </a:ln>
            </p:spPr>
            <p:txBody>
              <a:bodyPr/>
              <a:lstStyle/>
              <a:p>
                <a:endParaRPr lang="en-US"/>
              </a:p>
            </p:txBody>
          </p:sp>
          <p:sp>
            <p:nvSpPr>
              <p:cNvPr id="79" name="Line 91"/>
              <p:cNvSpPr>
                <a:spLocks noChangeShapeType="1"/>
              </p:cNvSpPr>
              <p:nvPr/>
            </p:nvSpPr>
            <p:spPr bwMode="auto">
              <a:xfrm flipV="1">
                <a:off x="2789" y="2162"/>
                <a:ext cx="122" cy="29"/>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80" name="Line 92"/>
              <p:cNvSpPr>
                <a:spLocks noChangeShapeType="1"/>
              </p:cNvSpPr>
              <p:nvPr/>
            </p:nvSpPr>
            <p:spPr bwMode="auto">
              <a:xfrm>
                <a:off x="2911" y="2162"/>
                <a:ext cx="1" cy="1"/>
              </a:xfrm>
              <a:prstGeom prst="line">
                <a:avLst/>
              </a:prstGeom>
              <a:noFill/>
              <a:ln w="28575">
                <a:solidFill>
                  <a:schemeClr val="hlink"/>
                </a:solidFill>
                <a:round/>
                <a:headEnd/>
                <a:tailEnd/>
              </a:ln>
            </p:spPr>
            <p:txBody>
              <a:bodyPr/>
              <a:lstStyle/>
              <a:p>
                <a:endParaRPr lang="en-US"/>
              </a:p>
            </p:txBody>
          </p:sp>
          <p:sp>
            <p:nvSpPr>
              <p:cNvPr id="81" name="Line 93"/>
              <p:cNvSpPr>
                <a:spLocks noChangeShapeType="1"/>
              </p:cNvSpPr>
              <p:nvPr/>
            </p:nvSpPr>
            <p:spPr bwMode="auto">
              <a:xfrm>
                <a:off x="2911" y="2162"/>
                <a:ext cx="1" cy="1"/>
              </a:xfrm>
              <a:prstGeom prst="line">
                <a:avLst/>
              </a:prstGeom>
              <a:noFill/>
              <a:ln w="28575">
                <a:solidFill>
                  <a:schemeClr val="hlink"/>
                </a:solidFill>
                <a:round/>
                <a:headEnd/>
                <a:tailEnd/>
              </a:ln>
            </p:spPr>
            <p:txBody>
              <a:bodyPr/>
              <a:lstStyle/>
              <a:p>
                <a:endParaRPr lang="en-US"/>
              </a:p>
            </p:txBody>
          </p:sp>
          <p:sp>
            <p:nvSpPr>
              <p:cNvPr id="82" name="Line 94"/>
              <p:cNvSpPr>
                <a:spLocks noChangeShapeType="1"/>
              </p:cNvSpPr>
              <p:nvPr/>
            </p:nvSpPr>
            <p:spPr bwMode="auto">
              <a:xfrm flipV="1">
                <a:off x="2911" y="2132"/>
                <a:ext cx="118"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83" name="Line 95"/>
              <p:cNvSpPr>
                <a:spLocks noChangeShapeType="1"/>
              </p:cNvSpPr>
              <p:nvPr/>
            </p:nvSpPr>
            <p:spPr bwMode="auto">
              <a:xfrm>
                <a:off x="3029" y="2132"/>
                <a:ext cx="1" cy="1"/>
              </a:xfrm>
              <a:prstGeom prst="line">
                <a:avLst/>
              </a:prstGeom>
              <a:noFill/>
              <a:ln w="28575">
                <a:solidFill>
                  <a:schemeClr val="hlink"/>
                </a:solidFill>
                <a:round/>
                <a:headEnd/>
                <a:tailEnd/>
              </a:ln>
            </p:spPr>
            <p:txBody>
              <a:bodyPr/>
              <a:lstStyle/>
              <a:p>
                <a:endParaRPr lang="en-US"/>
              </a:p>
            </p:txBody>
          </p:sp>
          <p:sp>
            <p:nvSpPr>
              <p:cNvPr id="84" name="Line 96"/>
              <p:cNvSpPr>
                <a:spLocks noChangeShapeType="1"/>
              </p:cNvSpPr>
              <p:nvPr/>
            </p:nvSpPr>
            <p:spPr bwMode="auto">
              <a:xfrm>
                <a:off x="3029" y="2132"/>
                <a:ext cx="1" cy="1"/>
              </a:xfrm>
              <a:prstGeom prst="line">
                <a:avLst/>
              </a:prstGeom>
              <a:noFill/>
              <a:ln w="28575">
                <a:solidFill>
                  <a:schemeClr val="hlink"/>
                </a:solidFill>
                <a:round/>
                <a:headEnd/>
                <a:tailEnd/>
              </a:ln>
            </p:spPr>
            <p:txBody>
              <a:bodyPr/>
              <a:lstStyle/>
              <a:p>
                <a:endParaRPr lang="en-US"/>
              </a:p>
            </p:txBody>
          </p:sp>
          <p:sp>
            <p:nvSpPr>
              <p:cNvPr id="85" name="Line 97"/>
              <p:cNvSpPr>
                <a:spLocks noChangeShapeType="1"/>
              </p:cNvSpPr>
              <p:nvPr/>
            </p:nvSpPr>
            <p:spPr bwMode="auto">
              <a:xfrm flipV="1">
                <a:off x="3029" y="2098"/>
                <a:ext cx="117" cy="34"/>
              </a:xfrm>
              <a:prstGeom prst="line">
                <a:avLst/>
              </a:prstGeom>
              <a:noFill/>
              <a:ln w="28575">
                <a:solidFill>
                  <a:schemeClr val="hlink"/>
                </a:solidFill>
                <a:round/>
                <a:headEnd/>
                <a:tailEnd/>
              </a:ln>
            </p:spPr>
            <p:txBody>
              <a:bodyPr/>
              <a:lstStyle/>
              <a:p>
                <a:endParaRPr lang="en-US"/>
              </a:p>
            </p:txBody>
          </p:sp>
          <p:sp>
            <p:nvSpPr>
              <p:cNvPr id="86" name="Line 98"/>
              <p:cNvSpPr>
                <a:spLocks noChangeShapeType="1"/>
              </p:cNvSpPr>
              <p:nvPr/>
            </p:nvSpPr>
            <p:spPr bwMode="auto">
              <a:xfrm>
                <a:off x="3146" y="2098"/>
                <a:ext cx="1" cy="1"/>
              </a:xfrm>
              <a:prstGeom prst="line">
                <a:avLst/>
              </a:prstGeom>
              <a:noFill/>
              <a:ln w="28575">
                <a:solidFill>
                  <a:schemeClr val="hlink"/>
                </a:solidFill>
                <a:round/>
                <a:headEnd/>
                <a:tailEnd/>
              </a:ln>
            </p:spPr>
            <p:txBody>
              <a:bodyPr/>
              <a:lstStyle/>
              <a:p>
                <a:endParaRPr lang="en-US"/>
              </a:p>
            </p:txBody>
          </p:sp>
          <p:sp>
            <p:nvSpPr>
              <p:cNvPr id="87" name="Line 99"/>
              <p:cNvSpPr>
                <a:spLocks noChangeShapeType="1"/>
              </p:cNvSpPr>
              <p:nvPr/>
            </p:nvSpPr>
            <p:spPr bwMode="auto">
              <a:xfrm>
                <a:off x="3146" y="2098"/>
                <a:ext cx="1" cy="1"/>
              </a:xfrm>
              <a:prstGeom prst="line">
                <a:avLst/>
              </a:prstGeom>
              <a:noFill/>
              <a:ln w="28575">
                <a:solidFill>
                  <a:schemeClr val="hlink"/>
                </a:solidFill>
                <a:round/>
                <a:headEnd/>
                <a:tailEnd/>
              </a:ln>
            </p:spPr>
            <p:txBody>
              <a:bodyPr/>
              <a:lstStyle/>
              <a:p>
                <a:endParaRPr lang="en-US"/>
              </a:p>
            </p:txBody>
          </p:sp>
          <p:sp>
            <p:nvSpPr>
              <p:cNvPr id="88" name="Line 100"/>
              <p:cNvSpPr>
                <a:spLocks noChangeShapeType="1"/>
              </p:cNvSpPr>
              <p:nvPr/>
            </p:nvSpPr>
            <p:spPr bwMode="auto">
              <a:xfrm flipV="1">
                <a:off x="3146" y="2068"/>
                <a:ext cx="118"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89" name="Line 101"/>
              <p:cNvSpPr>
                <a:spLocks noChangeShapeType="1"/>
              </p:cNvSpPr>
              <p:nvPr/>
            </p:nvSpPr>
            <p:spPr bwMode="auto">
              <a:xfrm>
                <a:off x="3264" y="2068"/>
                <a:ext cx="1" cy="1"/>
              </a:xfrm>
              <a:prstGeom prst="line">
                <a:avLst/>
              </a:prstGeom>
              <a:noFill/>
              <a:ln w="28575">
                <a:solidFill>
                  <a:schemeClr val="hlink"/>
                </a:solidFill>
                <a:round/>
                <a:headEnd/>
                <a:tailEnd/>
              </a:ln>
            </p:spPr>
            <p:txBody>
              <a:bodyPr/>
              <a:lstStyle/>
              <a:p>
                <a:endParaRPr lang="en-US"/>
              </a:p>
            </p:txBody>
          </p:sp>
          <p:sp>
            <p:nvSpPr>
              <p:cNvPr id="90" name="Line 102"/>
              <p:cNvSpPr>
                <a:spLocks noChangeShapeType="1"/>
              </p:cNvSpPr>
              <p:nvPr/>
            </p:nvSpPr>
            <p:spPr bwMode="auto">
              <a:xfrm>
                <a:off x="3264" y="2068"/>
                <a:ext cx="1" cy="1"/>
              </a:xfrm>
              <a:prstGeom prst="line">
                <a:avLst/>
              </a:prstGeom>
              <a:noFill/>
              <a:ln w="28575">
                <a:solidFill>
                  <a:schemeClr val="hlink"/>
                </a:solidFill>
                <a:round/>
                <a:headEnd/>
                <a:tailEnd/>
              </a:ln>
            </p:spPr>
            <p:txBody>
              <a:bodyPr/>
              <a:lstStyle/>
              <a:p>
                <a:endParaRPr lang="en-US"/>
              </a:p>
            </p:txBody>
          </p:sp>
          <p:sp>
            <p:nvSpPr>
              <p:cNvPr id="91" name="Line 103"/>
              <p:cNvSpPr>
                <a:spLocks noChangeShapeType="1"/>
              </p:cNvSpPr>
              <p:nvPr/>
            </p:nvSpPr>
            <p:spPr bwMode="auto">
              <a:xfrm flipV="1">
                <a:off x="3264" y="2035"/>
                <a:ext cx="118" cy="33"/>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92" name="Line 104"/>
              <p:cNvSpPr>
                <a:spLocks noChangeShapeType="1"/>
              </p:cNvSpPr>
              <p:nvPr/>
            </p:nvSpPr>
            <p:spPr bwMode="auto">
              <a:xfrm>
                <a:off x="3382" y="2035"/>
                <a:ext cx="1" cy="1"/>
              </a:xfrm>
              <a:prstGeom prst="line">
                <a:avLst/>
              </a:prstGeom>
              <a:noFill/>
              <a:ln w="28575">
                <a:solidFill>
                  <a:schemeClr val="hlink"/>
                </a:solidFill>
                <a:round/>
                <a:headEnd/>
                <a:tailEnd/>
              </a:ln>
            </p:spPr>
            <p:txBody>
              <a:bodyPr/>
              <a:lstStyle/>
              <a:p>
                <a:endParaRPr lang="en-US"/>
              </a:p>
            </p:txBody>
          </p:sp>
          <p:sp>
            <p:nvSpPr>
              <p:cNvPr id="93" name="Line 105"/>
              <p:cNvSpPr>
                <a:spLocks noChangeShapeType="1"/>
              </p:cNvSpPr>
              <p:nvPr/>
            </p:nvSpPr>
            <p:spPr bwMode="auto">
              <a:xfrm>
                <a:off x="3382" y="2035"/>
                <a:ext cx="1" cy="1"/>
              </a:xfrm>
              <a:prstGeom prst="line">
                <a:avLst/>
              </a:prstGeom>
              <a:noFill/>
              <a:ln w="28575">
                <a:solidFill>
                  <a:schemeClr val="hlink"/>
                </a:solidFill>
                <a:round/>
                <a:headEnd/>
                <a:tailEnd/>
              </a:ln>
            </p:spPr>
            <p:txBody>
              <a:bodyPr/>
              <a:lstStyle/>
              <a:p>
                <a:endParaRPr lang="en-US"/>
              </a:p>
            </p:txBody>
          </p:sp>
          <p:sp>
            <p:nvSpPr>
              <p:cNvPr id="94" name="Line 106"/>
              <p:cNvSpPr>
                <a:spLocks noChangeShapeType="1"/>
              </p:cNvSpPr>
              <p:nvPr/>
            </p:nvSpPr>
            <p:spPr bwMode="auto">
              <a:xfrm flipV="1">
                <a:off x="3382" y="2001"/>
                <a:ext cx="117" cy="3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95" name="Line 107"/>
              <p:cNvSpPr>
                <a:spLocks noChangeShapeType="1"/>
              </p:cNvSpPr>
              <p:nvPr/>
            </p:nvSpPr>
            <p:spPr bwMode="auto">
              <a:xfrm>
                <a:off x="3499" y="2001"/>
                <a:ext cx="1" cy="1"/>
              </a:xfrm>
              <a:prstGeom prst="line">
                <a:avLst/>
              </a:prstGeom>
              <a:noFill/>
              <a:ln w="28575">
                <a:solidFill>
                  <a:schemeClr val="hlink"/>
                </a:solidFill>
                <a:round/>
                <a:headEnd/>
                <a:tailEnd/>
              </a:ln>
            </p:spPr>
            <p:txBody>
              <a:bodyPr/>
              <a:lstStyle/>
              <a:p>
                <a:endParaRPr lang="en-US"/>
              </a:p>
            </p:txBody>
          </p:sp>
          <p:sp>
            <p:nvSpPr>
              <p:cNvPr id="96" name="Line 108"/>
              <p:cNvSpPr>
                <a:spLocks noChangeShapeType="1"/>
              </p:cNvSpPr>
              <p:nvPr/>
            </p:nvSpPr>
            <p:spPr bwMode="auto">
              <a:xfrm>
                <a:off x="3499" y="2001"/>
                <a:ext cx="1" cy="1"/>
              </a:xfrm>
              <a:prstGeom prst="line">
                <a:avLst/>
              </a:prstGeom>
              <a:noFill/>
              <a:ln w="28575">
                <a:solidFill>
                  <a:schemeClr val="hlink"/>
                </a:solidFill>
                <a:round/>
                <a:headEnd/>
                <a:tailEnd/>
              </a:ln>
            </p:spPr>
            <p:txBody>
              <a:bodyPr/>
              <a:lstStyle/>
              <a:p>
                <a:endParaRPr lang="en-US"/>
              </a:p>
            </p:txBody>
          </p:sp>
          <p:sp>
            <p:nvSpPr>
              <p:cNvPr id="97" name="Line 109"/>
              <p:cNvSpPr>
                <a:spLocks noChangeShapeType="1"/>
              </p:cNvSpPr>
              <p:nvPr/>
            </p:nvSpPr>
            <p:spPr bwMode="auto">
              <a:xfrm flipV="1">
                <a:off x="3499" y="1971"/>
                <a:ext cx="118"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98" name="Line 110"/>
              <p:cNvSpPr>
                <a:spLocks noChangeShapeType="1"/>
              </p:cNvSpPr>
              <p:nvPr/>
            </p:nvSpPr>
            <p:spPr bwMode="auto">
              <a:xfrm>
                <a:off x="3617" y="1971"/>
                <a:ext cx="1" cy="1"/>
              </a:xfrm>
              <a:prstGeom prst="line">
                <a:avLst/>
              </a:prstGeom>
              <a:noFill/>
              <a:ln w="28575">
                <a:solidFill>
                  <a:schemeClr val="hlink"/>
                </a:solidFill>
                <a:round/>
                <a:headEnd/>
                <a:tailEnd/>
              </a:ln>
            </p:spPr>
            <p:txBody>
              <a:bodyPr/>
              <a:lstStyle/>
              <a:p>
                <a:endParaRPr lang="en-US"/>
              </a:p>
            </p:txBody>
          </p:sp>
          <p:sp>
            <p:nvSpPr>
              <p:cNvPr id="99" name="Line 111"/>
              <p:cNvSpPr>
                <a:spLocks noChangeShapeType="1"/>
              </p:cNvSpPr>
              <p:nvPr/>
            </p:nvSpPr>
            <p:spPr bwMode="auto">
              <a:xfrm>
                <a:off x="3617" y="1971"/>
                <a:ext cx="1" cy="1"/>
              </a:xfrm>
              <a:prstGeom prst="line">
                <a:avLst/>
              </a:prstGeom>
              <a:noFill/>
              <a:ln w="28575">
                <a:solidFill>
                  <a:schemeClr val="hlink"/>
                </a:solidFill>
                <a:round/>
                <a:headEnd/>
                <a:tailEnd/>
              </a:ln>
            </p:spPr>
            <p:txBody>
              <a:bodyPr/>
              <a:lstStyle/>
              <a:p>
                <a:endParaRPr lang="en-US"/>
              </a:p>
            </p:txBody>
          </p:sp>
          <p:sp>
            <p:nvSpPr>
              <p:cNvPr id="100" name="Line 112"/>
              <p:cNvSpPr>
                <a:spLocks noChangeShapeType="1"/>
              </p:cNvSpPr>
              <p:nvPr/>
            </p:nvSpPr>
            <p:spPr bwMode="auto">
              <a:xfrm flipV="1">
                <a:off x="3617" y="1937"/>
                <a:ext cx="118" cy="3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01" name="Line 113"/>
              <p:cNvSpPr>
                <a:spLocks noChangeShapeType="1"/>
              </p:cNvSpPr>
              <p:nvPr/>
            </p:nvSpPr>
            <p:spPr bwMode="auto">
              <a:xfrm>
                <a:off x="3735" y="1937"/>
                <a:ext cx="1" cy="1"/>
              </a:xfrm>
              <a:prstGeom prst="line">
                <a:avLst/>
              </a:prstGeom>
              <a:noFill/>
              <a:ln w="28575">
                <a:solidFill>
                  <a:schemeClr val="hlink"/>
                </a:solidFill>
                <a:round/>
                <a:headEnd/>
                <a:tailEnd/>
              </a:ln>
            </p:spPr>
            <p:txBody>
              <a:bodyPr/>
              <a:lstStyle/>
              <a:p>
                <a:endParaRPr lang="en-US"/>
              </a:p>
            </p:txBody>
          </p:sp>
          <p:sp>
            <p:nvSpPr>
              <p:cNvPr id="102" name="Line 114"/>
              <p:cNvSpPr>
                <a:spLocks noChangeShapeType="1"/>
              </p:cNvSpPr>
              <p:nvPr/>
            </p:nvSpPr>
            <p:spPr bwMode="auto">
              <a:xfrm>
                <a:off x="3735" y="1937"/>
                <a:ext cx="1" cy="1"/>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03" name="Line 115"/>
              <p:cNvSpPr>
                <a:spLocks noChangeShapeType="1"/>
              </p:cNvSpPr>
              <p:nvPr/>
            </p:nvSpPr>
            <p:spPr bwMode="auto">
              <a:xfrm flipV="1">
                <a:off x="3735" y="1904"/>
                <a:ext cx="117" cy="33"/>
              </a:xfrm>
              <a:prstGeom prst="line">
                <a:avLst/>
              </a:prstGeom>
              <a:noFill/>
              <a:ln w="28575">
                <a:solidFill>
                  <a:schemeClr val="hlink"/>
                </a:solidFill>
                <a:round/>
                <a:headEnd/>
                <a:tailEnd/>
              </a:ln>
            </p:spPr>
            <p:txBody>
              <a:bodyPr/>
              <a:lstStyle/>
              <a:p>
                <a:endParaRPr lang="en-US"/>
              </a:p>
            </p:txBody>
          </p:sp>
          <p:sp>
            <p:nvSpPr>
              <p:cNvPr id="104" name="Line 116"/>
              <p:cNvSpPr>
                <a:spLocks noChangeShapeType="1"/>
              </p:cNvSpPr>
              <p:nvPr/>
            </p:nvSpPr>
            <p:spPr bwMode="auto">
              <a:xfrm>
                <a:off x="3852" y="1904"/>
                <a:ext cx="1" cy="1"/>
              </a:xfrm>
              <a:prstGeom prst="line">
                <a:avLst/>
              </a:prstGeom>
              <a:noFill/>
              <a:ln w="28575">
                <a:solidFill>
                  <a:schemeClr val="hlink"/>
                </a:solidFill>
                <a:round/>
                <a:headEnd/>
                <a:tailEnd/>
              </a:ln>
            </p:spPr>
            <p:txBody>
              <a:bodyPr/>
              <a:lstStyle/>
              <a:p>
                <a:endParaRPr lang="en-US"/>
              </a:p>
            </p:txBody>
          </p:sp>
          <p:sp>
            <p:nvSpPr>
              <p:cNvPr id="105" name="Line 117"/>
              <p:cNvSpPr>
                <a:spLocks noChangeShapeType="1"/>
              </p:cNvSpPr>
              <p:nvPr/>
            </p:nvSpPr>
            <p:spPr bwMode="auto">
              <a:xfrm>
                <a:off x="3852" y="1904"/>
                <a:ext cx="1" cy="1"/>
              </a:xfrm>
              <a:prstGeom prst="line">
                <a:avLst/>
              </a:prstGeom>
              <a:noFill/>
              <a:ln w="28575">
                <a:solidFill>
                  <a:schemeClr val="hlink"/>
                </a:solidFill>
                <a:round/>
                <a:headEnd/>
                <a:tailEnd/>
              </a:ln>
            </p:spPr>
            <p:txBody>
              <a:bodyPr/>
              <a:lstStyle/>
              <a:p>
                <a:endParaRPr lang="en-US"/>
              </a:p>
            </p:txBody>
          </p:sp>
          <p:sp>
            <p:nvSpPr>
              <p:cNvPr id="106" name="Line 118"/>
              <p:cNvSpPr>
                <a:spLocks noChangeShapeType="1"/>
              </p:cNvSpPr>
              <p:nvPr/>
            </p:nvSpPr>
            <p:spPr bwMode="auto">
              <a:xfrm flipV="1">
                <a:off x="3852" y="1870"/>
                <a:ext cx="118" cy="34"/>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07" name="Line 119"/>
              <p:cNvSpPr>
                <a:spLocks noChangeShapeType="1"/>
              </p:cNvSpPr>
              <p:nvPr/>
            </p:nvSpPr>
            <p:spPr bwMode="auto">
              <a:xfrm>
                <a:off x="3970" y="1870"/>
                <a:ext cx="1" cy="1"/>
              </a:xfrm>
              <a:prstGeom prst="line">
                <a:avLst/>
              </a:prstGeom>
              <a:noFill/>
              <a:ln w="28575">
                <a:solidFill>
                  <a:schemeClr val="hlink"/>
                </a:solidFill>
                <a:round/>
                <a:headEnd/>
                <a:tailEnd/>
              </a:ln>
            </p:spPr>
            <p:txBody>
              <a:bodyPr/>
              <a:lstStyle/>
              <a:p>
                <a:endParaRPr lang="en-US"/>
              </a:p>
            </p:txBody>
          </p:sp>
          <p:sp>
            <p:nvSpPr>
              <p:cNvPr id="108" name="Line 120"/>
              <p:cNvSpPr>
                <a:spLocks noChangeShapeType="1"/>
              </p:cNvSpPr>
              <p:nvPr/>
            </p:nvSpPr>
            <p:spPr bwMode="auto">
              <a:xfrm>
                <a:off x="3970" y="1870"/>
                <a:ext cx="1" cy="1"/>
              </a:xfrm>
              <a:prstGeom prst="line">
                <a:avLst/>
              </a:prstGeom>
              <a:noFill/>
              <a:ln w="28575">
                <a:solidFill>
                  <a:schemeClr val="hlink"/>
                </a:solidFill>
                <a:round/>
                <a:headEnd/>
                <a:tailEnd/>
              </a:ln>
            </p:spPr>
            <p:txBody>
              <a:bodyPr/>
              <a:lstStyle/>
              <a:p>
                <a:endParaRPr lang="en-US"/>
              </a:p>
            </p:txBody>
          </p:sp>
          <p:sp>
            <p:nvSpPr>
              <p:cNvPr id="109" name="Line 121"/>
              <p:cNvSpPr>
                <a:spLocks noChangeShapeType="1"/>
              </p:cNvSpPr>
              <p:nvPr/>
            </p:nvSpPr>
            <p:spPr bwMode="auto">
              <a:xfrm flipV="1">
                <a:off x="3970" y="1837"/>
                <a:ext cx="118" cy="33"/>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10" name="Line 122"/>
              <p:cNvSpPr>
                <a:spLocks noChangeShapeType="1"/>
              </p:cNvSpPr>
              <p:nvPr/>
            </p:nvSpPr>
            <p:spPr bwMode="auto">
              <a:xfrm>
                <a:off x="4088" y="1837"/>
                <a:ext cx="1" cy="1"/>
              </a:xfrm>
              <a:prstGeom prst="line">
                <a:avLst/>
              </a:prstGeom>
              <a:noFill/>
              <a:ln w="28575">
                <a:solidFill>
                  <a:schemeClr val="hlink"/>
                </a:solidFill>
                <a:round/>
                <a:headEnd/>
                <a:tailEnd/>
              </a:ln>
            </p:spPr>
            <p:txBody>
              <a:bodyPr/>
              <a:lstStyle/>
              <a:p>
                <a:endParaRPr lang="en-US"/>
              </a:p>
            </p:txBody>
          </p:sp>
          <p:sp>
            <p:nvSpPr>
              <p:cNvPr id="111" name="Line 123"/>
              <p:cNvSpPr>
                <a:spLocks noChangeShapeType="1"/>
              </p:cNvSpPr>
              <p:nvPr/>
            </p:nvSpPr>
            <p:spPr bwMode="auto">
              <a:xfrm>
                <a:off x="4088" y="1837"/>
                <a:ext cx="1" cy="1"/>
              </a:xfrm>
              <a:prstGeom prst="line">
                <a:avLst/>
              </a:prstGeom>
              <a:noFill/>
              <a:ln w="28575">
                <a:solidFill>
                  <a:schemeClr val="hlink"/>
                </a:solidFill>
                <a:round/>
                <a:headEnd/>
                <a:tailEnd/>
              </a:ln>
            </p:spPr>
            <p:txBody>
              <a:bodyPr/>
              <a:lstStyle/>
              <a:p>
                <a:endParaRPr lang="en-US"/>
              </a:p>
            </p:txBody>
          </p:sp>
          <p:sp>
            <p:nvSpPr>
              <p:cNvPr id="112" name="Line 124"/>
              <p:cNvSpPr>
                <a:spLocks noChangeShapeType="1"/>
              </p:cNvSpPr>
              <p:nvPr/>
            </p:nvSpPr>
            <p:spPr bwMode="auto">
              <a:xfrm flipV="1">
                <a:off x="4088" y="1807"/>
                <a:ext cx="117" cy="30"/>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13" name="Line 125"/>
              <p:cNvSpPr>
                <a:spLocks noChangeShapeType="1"/>
              </p:cNvSpPr>
              <p:nvPr/>
            </p:nvSpPr>
            <p:spPr bwMode="auto">
              <a:xfrm>
                <a:off x="4205" y="1807"/>
                <a:ext cx="1" cy="1"/>
              </a:xfrm>
              <a:prstGeom prst="line">
                <a:avLst/>
              </a:prstGeom>
              <a:noFill/>
              <a:ln w="28575">
                <a:solidFill>
                  <a:schemeClr val="hlink"/>
                </a:solidFill>
                <a:round/>
                <a:headEnd/>
                <a:tailEnd/>
              </a:ln>
            </p:spPr>
            <p:txBody>
              <a:bodyPr/>
              <a:lstStyle/>
              <a:p>
                <a:endParaRPr lang="en-US"/>
              </a:p>
            </p:txBody>
          </p:sp>
          <p:sp>
            <p:nvSpPr>
              <p:cNvPr id="114" name="Line 126"/>
              <p:cNvSpPr>
                <a:spLocks noChangeShapeType="1"/>
              </p:cNvSpPr>
              <p:nvPr/>
            </p:nvSpPr>
            <p:spPr bwMode="auto">
              <a:xfrm>
                <a:off x="4205" y="1807"/>
                <a:ext cx="1" cy="1"/>
              </a:xfrm>
              <a:prstGeom prst="line">
                <a:avLst/>
              </a:prstGeom>
              <a:noFill/>
              <a:ln w="28575">
                <a:solidFill>
                  <a:schemeClr val="hlink"/>
                </a:solidFill>
                <a:round/>
                <a:headEnd/>
                <a:tailEnd/>
              </a:ln>
            </p:spPr>
            <p:txBody>
              <a:bodyPr/>
              <a:lstStyle/>
              <a:p>
                <a:endParaRPr lang="en-US"/>
              </a:p>
            </p:txBody>
          </p:sp>
          <p:sp>
            <p:nvSpPr>
              <p:cNvPr id="115" name="Line 127"/>
              <p:cNvSpPr>
                <a:spLocks noChangeShapeType="1"/>
              </p:cNvSpPr>
              <p:nvPr/>
            </p:nvSpPr>
            <p:spPr bwMode="auto">
              <a:xfrm flipV="1">
                <a:off x="4205" y="1638"/>
                <a:ext cx="613" cy="169"/>
              </a:xfrm>
              <a:prstGeom prst="line">
                <a:avLst/>
              </a:prstGeom>
              <a:noFill/>
              <a:ln w="25400" cap="flat" cmpd="sng" algn="ctr">
                <a:solidFill>
                  <a:schemeClr val="hlink"/>
                </a:solidFill>
                <a:prstDash val="solid"/>
                <a:round/>
                <a:headEnd type="none" w="med" len="med"/>
                <a:tailEnd type="none" w="med" len="med"/>
              </a:ln>
            </p:spPr>
            <p:txBody>
              <a:bodyPr/>
              <a:lstStyle/>
              <a:p>
                <a:endParaRPr lang="en-US"/>
              </a:p>
            </p:txBody>
          </p:sp>
          <p:sp>
            <p:nvSpPr>
              <p:cNvPr id="116" name="Line 128"/>
              <p:cNvSpPr>
                <a:spLocks noChangeShapeType="1"/>
              </p:cNvSpPr>
              <p:nvPr/>
            </p:nvSpPr>
            <p:spPr bwMode="auto">
              <a:xfrm>
                <a:off x="4323" y="1773"/>
                <a:ext cx="1" cy="1"/>
              </a:xfrm>
              <a:prstGeom prst="line">
                <a:avLst/>
              </a:prstGeom>
              <a:noFill/>
              <a:ln w="28575">
                <a:solidFill>
                  <a:schemeClr val="hlink"/>
                </a:solidFill>
                <a:round/>
                <a:headEnd/>
                <a:tailEnd/>
              </a:ln>
            </p:spPr>
            <p:txBody>
              <a:bodyPr/>
              <a:lstStyle/>
              <a:p>
                <a:endParaRPr lang="en-US"/>
              </a:p>
            </p:txBody>
          </p:sp>
          <p:sp>
            <p:nvSpPr>
              <p:cNvPr id="126" name="Line 129"/>
              <p:cNvSpPr>
                <a:spLocks noChangeShapeType="1"/>
              </p:cNvSpPr>
              <p:nvPr/>
            </p:nvSpPr>
            <p:spPr bwMode="auto">
              <a:xfrm>
                <a:off x="4323" y="1773"/>
                <a:ext cx="1" cy="1"/>
              </a:xfrm>
              <a:prstGeom prst="line">
                <a:avLst/>
              </a:prstGeom>
              <a:noFill/>
              <a:ln w="28575">
                <a:solidFill>
                  <a:schemeClr val="hlink"/>
                </a:solidFill>
                <a:round/>
                <a:headEnd/>
                <a:tailEnd/>
              </a:ln>
            </p:spPr>
            <p:txBody>
              <a:bodyPr/>
              <a:lstStyle/>
              <a:p>
                <a:endParaRPr lang="en-US"/>
              </a:p>
            </p:txBody>
          </p:sp>
        </p:grpSp>
        <p:sp>
          <p:nvSpPr>
            <p:cNvPr id="27" name="Text Box 131"/>
            <p:cNvSpPr txBox="1">
              <a:spLocks noChangeArrowheads="1"/>
            </p:cNvSpPr>
            <p:nvPr/>
          </p:nvSpPr>
          <p:spPr bwMode="auto">
            <a:xfrm>
              <a:off x="6261461" y="3285059"/>
              <a:ext cx="2914650" cy="184666"/>
            </a:xfrm>
            <a:prstGeom prst="rect">
              <a:avLst/>
            </a:prstGeom>
            <a:noFill/>
            <a:ln w="9525">
              <a:noFill/>
              <a:miter lim="800000"/>
              <a:headEnd/>
              <a:tailEnd/>
            </a:ln>
          </p:spPr>
          <p:txBody>
            <a:bodyPr lIns="0" tIns="0" rIns="0" bIns="0">
              <a:spAutoFit/>
            </a:bodyPr>
            <a:lstStyle/>
            <a:p>
              <a:pPr algn="l" defTabSz="914400">
                <a:spcBef>
                  <a:spcPct val="30000"/>
                </a:spcBef>
                <a:buNone/>
              </a:pPr>
              <a:r>
                <a:rPr lang="zh-CN" sz="1200" b="0" i="0" dirty="0">
                  <a:solidFill>
                    <a:srgbClr val="0085D5"/>
                  </a:solidFill>
                  <a:latin typeface="Arial"/>
                  <a:ea typeface="+mn-ea"/>
                  <a:cs typeface="+mn-cs"/>
                </a:rPr>
                <a:t> 加和曲线：</a:t>
              </a:r>
              <a:r>
                <a:rPr lang="zh-CN" sz="1200" b="0" i="1" dirty="0">
                  <a:solidFill>
                    <a:srgbClr val="0085D5"/>
                  </a:solidFill>
                  <a:latin typeface="Arial"/>
                  <a:ea typeface="+mn-ea"/>
                  <a:cs typeface="+mn-cs"/>
                </a:rPr>
                <a:t>Van Deemter</a:t>
              </a:r>
              <a:endParaRPr lang="en-US" sz="1200" dirty="0">
                <a:solidFill>
                  <a:schemeClr val="hlink"/>
                </a:solidFill>
              </a:endParaRPr>
            </a:p>
          </p:txBody>
        </p:sp>
      </p:grpSp>
      <p:grpSp>
        <p:nvGrpSpPr>
          <p:cNvPr id="124" name="Group 123"/>
          <p:cNvGrpSpPr/>
          <p:nvPr/>
        </p:nvGrpSpPr>
        <p:grpSpPr>
          <a:xfrm>
            <a:off x="755170" y="1856984"/>
            <a:ext cx="8443392" cy="3512330"/>
            <a:chOff x="755170" y="2174484"/>
            <a:chExt cx="8443392" cy="3512330"/>
          </a:xfrm>
        </p:grpSpPr>
        <p:grpSp>
          <p:nvGrpSpPr>
            <p:cNvPr id="21" name="Group 20"/>
            <p:cNvGrpSpPr/>
            <p:nvPr/>
          </p:nvGrpSpPr>
          <p:grpSpPr>
            <a:xfrm>
              <a:off x="755170" y="2174484"/>
              <a:ext cx="5510163" cy="3478213"/>
              <a:chOff x="755170" y="2174484"/>
              <a:chExt cx="5510163" cy="3478213"/>
            </a:xfrm>
          </p:grpSpPr>
          <p:sp>
            <p:nvSpPr>
              <p:cNvPr id="22" name="Freeform 38"/>
              <p:cNvSpPr>
                <a:spLocks/>
              </p:cNvSpPr>
              <p:nvPr/>
            </p:nvSpPr>
            <p:spPr bwMode="auto">
              <a:xfrm>
                <a:off x="755170" y="2174484"/>
                <a:ext cx="1989138" cy="3478213"/>
              </a:xfrm>
              <a:custGeom>
                <a:avLst/>
                <a:gdLst>
                  <a:gd name="T0" fmla="*/ 0 w 1253"/>
                  <a:gd name="T1" fmla="*/ 0 h 2191"/>
                  <a:gd name="T2" fmla="*/ 36 w 1253"/>
                  <a:gd name="T3" fmla="*/ 1253 h 2191"/>
                  <a:gd name="T4" fmla="*/ 154 w 1253"/>
                  <a:gd name="T5" fmla="*/ 1758 h 2191"/>
                  <a:gd name="T6" fmla="*/ 552 w 1253"/>
                  <a:gd name="T7" fmla="*/ 2067 h 2191"/>
                  <a:gd name="T8" fmla="*/ 1253 w 1253"/>
                  <a:gd name="T9" fmla="*/ 2191 h 2191"/>
                  <a:gd name="T10" fmla="*/ 0 60000 65536"/>
                  <a:gd name="T11" fmla="*/ 0 60000 65536"/>
                  <a:gd name="T12" fmla="*/ 0 60000 65536"/>
                  <a:gd name="T13" fmla="*/ 0 60000 65536"/>
                  <a:gd name="T14" fmla="*/ 0 60000 65536"/>
                  <a:gd name="T15" fmla="*/ 0 w 1253"/>
                  <a:gd name="T16" fmla="*/ 0 h 2191"/>
                  <a:gd name="T17" fmla="*/ 1253 w 1253"/>
                  <a:gd name="T18" fmla="*/ 2191 h 2191"/>
                </a:gdLst>
                <a:ahLst/>
                <a:cxnLst>
                  <a:cxn ang="T10">
                    <a:pos x="T0" y="T1"/>
                  </a:cxn>
                  <a:cxn ang="T11">
                    <a:pos x="T2" y="T3"/>
                  </a:cxn>
                  <a:cxn ang="T12">
                    <a:pos x="T4" y="T5"/>
                  </a:cxn>
                  <a:cxn ang="T13">
                    <a:pos x="T6" y="T7"/>
                  </a:cxn>
                  <a:cxn ang="T14">
                    <a:pos x="T8" y="T9"/>
                  </a:cxn>
                </a:cxnLst>
                <a:rect l="T15" t="T16" r="T17" b="T18"/>
                <a:pathLst>
                  <a:path w="1253" h="2191">
                    <a:moveTo>
                      <a:pt x="0" y="0"/>
                    </a:moveTo>
                    <a:cubicBezTo>
                      <a:pt x="5" y="480"/>
                      <a:pt x="10" y="960"/>
                      <a:pt x="36" y="1253"/>
                    </a:cubicBezTo>
                    <a:cubicBezTo>
                      <a:pt x="62" y="1546"/>
                      <a:pt x="68" y="1622"/>
                      <a:pt x="154" y="1758"/>
                    </a:cubicBezTo>
                    <a:cubicBezTo>
                      <a:pt x="240" y="1894"/>
                      <a:pt x="369" y="1995"/>
                      <a:pt x="552" y="2067"/>
                    </a:cubicBezTo>
                    <a:cubicBezTo>
                      <a:pt x="735" y="2139"/>
                      <a:pt x="994" y="2165"/>
                      <a:pt x="1253" y="2191"/>
                    </a:cubicBezTo>
                  </a:path>
                </a:pathLst>
              </a:custGeom>
              <a:noFill/>
              <a:ln w="25400" cap="flat" cmpd="sng" algn="ctr">
                <a:solidFill>
                  <a:srgbClr val="FF9900"/>
                </a:solidFill>
                <a:prstDash val="solid"/>
                <a:round/>
                <a:headEnd type="none" w="med" len="med"/>
                <a:tailEnd type="none" w="med" len="med"/>
              </a:ln>
            </p:spPr>
            <p:txBody>
              <a:bodyPr wrap="none" lIns="0" tIns="0" rIns="0" bIns="0">
                <a:spAutoFit/>
              </a:bodyPr>
              <a:lstStyle/>
              <a:p>
                <a:endParaRPr lang="en-US"/>
              </a:p>
            </p:txBody>
          </p:sp>
          <p:cxnSp>
            <p:nvCxnSpPr>
              <p:cNvPr id="23" name="Straight Connector 22"/>
              <p:cNvCxnSpPr>
                <a:stCxn id="22" idx="4"/>
              </p:cNvCxnSpPr>
              <p:nvPr/>
            </p:nvCxnSpPr>
            <p:spPr bwMode="auto">
              <a:xfrm flipV="1">
                <a:off x="2744308" y="5647267"/>
                <a:ext cx="3521025" cy="5430"/>
              </a:xfrm>
              <a:prstGeom prst="line">
                <a:avLst/>
              </a:prstGeom>
              <a:solidFill>
                <a:schemeClr val="accent1"/>
              </a:solidFill>
              <a:ln w="25400" cap="flat" cmpd="sng" algn="ctr">
                <a:solidFill>
                  <a:srgbClr val="FF9900"/>
                </a:solidFill>
                <a:prstDash val="solid"/>
                <a:round/>
                <a:headEnd type="none" w="med" len="med"/>
                <a:tailEnd type="none" w="med" len="med"/>
              </a:ln>
              <a:effectLst/>
            </p:spPr>
          </p:cxnSp>
        </p:grpSp>
        <p:sp>
          <p:nvSpPr>
            <p:cNvPr id="132" name="Text Box 131"/>
            <p:cNvSpPr txBox="1">
              <a:spLocks noChangeArrowheads="1"/>
            </p:cNvSpPr>
            <p:nvPr/>
          </p:nvSpPr>
          <p:spPr bwMode="auto">
            <a:xfrm>
              <a:off x="6283912" y="5502148"/>
              <a:ext cx="2914650" cy="184666"/>
            </a:xfrm>
            <a:prstGeom prst="rect">
              <a:avLst/>
            </a:prstGeom>
            <a:noFill/>
            <a:ln w="9525">
              <a:noFill/>
              <a:miter lim="800000"/>
              <a:headEnd/>
              <a:tailEnd/>
            </a:ln>
          </p:spPr>
          <p:txBody>
            <a:bodyPr lIns="0" tIns="0" rIns="0" bIns="0">
              <a:spAutoFit/>
            </a:bodyPr>
            <a:lstStyle/>
            <a:p>
              <a:pPr algn="l" defTabSz="914400">
                <a:spcBef>
                  <a:spcPct val="30000"/>
                </a:spcBef>
                <a:buNone/>
              </a:pPr>
              <a:r>
                <a:rPr lang="zh-CN" sz="1200" b="0" i="0">
                  <a:solidFill>
                    <a:srgbClr val="FF9900"/>
                  </a:solidFill>
                  <a:latin typeface="Arial"/>
                  <a:ea typeface="+mn-ea"/>
                  <a:cs typeface="+mn-cs"/>
                </a:rPr>
                <a:t> +轴向扩散</a:t>
              </a:r>
              <a:endParaRPr lang="en-US" sz="1200" dirty="0">
                <a:solidFill>
                  <a:srgbClr val="FF9900"/>
                </a:solidFill>
              </a:endParaRPr>
            </a:p>
          </p:txBody>
        </p:sp>
      </p:grpSp>
      <p:sp>
        <p:nvSpPr>
          <p:cNvPr id="134" name="Text Box 131"/>
          <p:cNvSpPr txBox="1">
            <a:spLocks noChangeArrowheads="1"/>
          </p:cNvSpPr>
          <p:nvPr/>
        </p:nvSpPr>
        <p:spPr bwMode="auto">
          <a:xfrm>
            <a:off x="6314014" y="4775427"/>
            <a:ext cx="1702299" cy="184666"/>
          </a:xfrm>
          <a:prstGeom prst="rect">
            <a:avLst/>
          </a:prstGeom>
          <a:noFill/>
          <a:ln w="9525">
            <a:noFill/>
            <a:miter lim="800000"/>
            <a:headEnd/>
            <a:tailEnd/>
          </a:ln>
        </p:spPr>
        <p:txBody>
          <a:bodyPr wrap="square" lIns="0" tIns="0" rIns="0" bIns="0">
            <a:spAutoFit/>
          </a:bodyPr>
          <a:lstStyle/>
          <a:p>
            <a:pPr algn="l" defTabSz="914400">
              <a:spcBef>
                <a:spcPct val="30000"/>
              </a:spcBef>
              <a:buNone/>
            </a:pPr>
            <a:r>
              <a:rPr lang="zh-CN" sz="1200" b="0" i="0">
                <a:solidFill>
                  <a:srgbClr val="000000"/>
                </a:solidFill>
                <a:latin typeface="Arial"/>
                <a:ea typeface="+mn-ea"/>
                <a:cs typeface="+mn-cs"/>
              </a:rPr>
              <a:t>涡流扩散</a:t>
            </a:r>
            <a:endParaRPr lang="en-US" sz="1200" dirty="0">
              <a:solidFill>
                <a:schemeClr val="tx2"/>
              </a:solidFill>
            </a:endParaRPr>
          </a:p>
        </p:txBody>
      </p:sp>
      <p:grpSp>
        <p:nvGrpSpPr>
          <p:cNvPr id="125" name="Group 124"/>
          <p:cNvGrpSpPr/>
          <p:nvPr/>
        </p:nvGrpSpPr>
        <p:grpSpPr>
          <a:xfrm>
            <a:off x="567505" y="3845533"/>
            <a:ext cx="8322689" cy="1613467"/>
            <a:chOff x="567505" y="4163033"/>
            <a:chExt cx="8322689" cy="1613467"/>
          </a:xfrm>
        </p:grpSpPr>
        <p:sp>
          <p:nvSpPr>
            <p:cNvPr id="122" name="Line 37"/>
            <p:cNvSpPr>
              <a:spLocks noChangeShapeType="1"/>
            </p:cNvSpPr>
            <p:nvPr/>
          </p:nvSpPr>
          <p:spPr bwMode="auto">
            <a:xfrm flipV="1">
              <a:off x="567505" y="4317999"/>
              <a:ext cx="5697828" cy="1458501"/>
            </a:xfrm>
            <a:prstGeom prst="line">
              <a:avLst/>
            </a:prstGeom>
            <a:noFill/>
            <a:ln w="25400" cap="flat" cmpd="sng" algn="ctr">
              <a:solidFill>
                <a:srgbClr val="C00000"/>
              </a:solidFill>
              <a:prstDash val="solid"/>
              <a:round/>
              <a:headEnd type="none" w="med" len="med"/>
              <a:tailEnd type="none" w="med" len="med"/>
            </a:ln>
          </p:spPr>
          <p:txBody>
            <a:bodyPr wrap="square" lIns="0" tIns="0" rIns="0" bIns="0">
              <a:spAutoFit/>
            </a:bodyPr>
            <a:lstStyle/>
            <a:p>
              <a:endParaRPr lang="en-US"/>
            </a:p>
          </p:txBody>
        </p:sp>
        <p:sp>
          <p:nvSpPr>
            <p:cNvPr id="136" name="Text Box 131"/>
            <p:cNvSpPr txBox="1">
              <a:spLocks noChangeArrowheads="1"/>
            </p:cNvSpPr>
            <p:nvPr/>
          </p:nvSpPr>
          <p:spPr bwMode="auto">
            <a:xfrm>
              <a:off x="6321582" y="4163033"/>
              <a:ext cx="2568612" cy="184666"/>
            </a:xfrm>
            <a:prstGeom prst="rect">
              <a:avLst/>
            </a:prstGeom>
            <a:noFill/>
            <a:ln w="9525">
              <a:noFill/>
              <a:miter lim="800000"/>
              <a:headEnd/>
              <a:tailEnd/>
            </a:ln>
          </p:spPr>
          <p:txBody>
            <a:bodyPr wrap="square" lIns="0" tIns="0" rIns="0" bIns="0">
              <a:spAutoFit/>
            </a:bodyPr>
            <a:lstStyle/>
            <a:p>
              <a:pPr algn="l" defTabSz="914400">
                <a:spcBef>
                  <a:spcPct val="30000"/>
                </a:spcBef>
                <a:buNone/>
              </a:pPr>
              <a:r>
                <a:rPr lang="zh-CN" sz="1200" b="0" i="0">
                  <a:solidFill>
                    <a:srgbClr val="B21811"/>
                  </a:solidFill>
                  <a:latin typeface="Arial"/>
                  <a:ea typeface="+mn-ea"/>
                  <a:cs typeface="+mn-cs"/>
                </a:rPr>
                <a:t>传质阻力</a:t>
              </a:r>
              <a:endParaRPr lang="en-US" sz="1200" dirty="0">
                <a:solidFill>
                  <a:srgbClr val="B21811"/>
                </a:solidFill>
              </a:endParaRPr>
            </a:p>
          </p:txBody>
        </p:sp>
      </p:grpSp>
      <p:sp>
        <p:nvSpPr>
          <p:cNvPr id="137" name="Text Box 175"/>
          <p:cNvSpPr txBox="1">
            <a:spLocks noChangeArrowheads="1"/>
          </p:cNvSpPr>
          <p:nvPr/>
        </p:nvSpPr>
        <p:spPr bwMode="auto">
          <a:xfrm>
            <a:off x="1601398" y="1523326"/>
            <a:ext cx="6664913" cy="369332"/>
          </a:xfrm>
          <a:prstGeom prst="rect">
            <a:avLst/>
          </a:prstGeom>
          <a:noFill/>
          <a:ln w="19050">
            <a:noFill/>
            <a:miter lim="800000"/>
            <a:headEnd/>
            <a:tailEnd/>
          </a:ln>
        </p:spPr>
        <p:txBody>
          <a:bodyPr wrap="square" lIns="0" tIns="0" rIns="0" bIns="0">
            <a:spAutoFit/>
          </a:bodyPr>
          <a:lstStyle/>
          <a:p>
            <a:pPr algn="l" defTabSz="914400">
              <a:spcBef>
                <a:spcPts val="3600"/>
              </a:spcBef>
              <a:buNone/>
            </a:pPr>
            <a:r>
              <a:rPr lang="zh-CN" sz="2400" b="1" i="1">
                <a:solidFill>
                  <a:schemeClr val="tx1"/>
                </a:solidFill>
                <a:latin typeface="Arial"/>
                <a:ea typeface="+mn-ea"/>
                <a:cs typeface="+mn-cs"/>
              </a:rPr>
              <a:t>h = </a:t>
            </a:r>
            <a:r>
              <a:rPr lang="zh-CN" sz="2400" b="1" i="1">
                <a:solidFill>
                  <a:srgbClr val="000000"/>
                </a:solidFill>
                <a:latin typeface="Arial"/>
                <a:ea typeface="+mn-ea"/>
                <a:cs typeface="+mn-cs"/>
              </a:rPr>
              <a:t>A</a:t>
            </a:r>
            <a:endParaRPr lang="en-US" sz="2400" b="1" i="1" dirty="0">
              <a:solidFill>
                <a:srgbClr val="C00000"/>
              </a:solidFill>
            </a:endParaRPr>
          </a:p>
        </p:txBody>
      </p:sp>
      <p:sp>
        <p:nvSpPr>
          <p:cNvPr id="121" name="Text Box 175"/>
          <p:cNvSpPr txBox="1">
            <a:spLocks noChangeArrowheads="1"/>
          </p:cNvSpPr>
          <p:nvPr/>
        </p:nvSpPr>
        <p:spPr bwMode="auto">
          <a:xfrm>
            <a:off x="2551266" y="1523326"/>
            <a:ext cx="2433937" cy="369332"/>
          </a:xfrm>
          <a:prstGeom prst="rect">
            <a:avLst/>
          </a:prstGeom>
          <a:noFill/>
          <a:ln w="19050">
            <a:noFill/>
            <a:miter lim="800000"/>
            <a:headEnd/>
            <a:tailEnd/>
          </a:ln>
        </p:spPr>
        <p:txBody>
          <a:bodyPr wrap="square" lIns="0" tIns="0" rIns="0" bIns="0">
            <a:spAutoFit/>
          </a:bodyPr>
          <a:lstStyle/>
          <a:p>
            <a:pPr algn="l" defTabSz="914400">
              <a:spcBef>
                <a:spcPts val="3600"/>
              </a:spcBef>
              <a:buNone/>
            </a:pPr>
            <a:r>
              <a:rPr lang="zh-CN" sz="2400" b="1" i="1">
                <a:solidFill>
                  <a:schemeClr val="tx1"/>
                </a:solidFill>
                <a:latin typeface="Arial"/>
                <a:ea typeface="+mn-ea"/>
                <a:cs typeface="+mn-cs"/>
              </a:rPr>
              <a:t>+ </a:t>
            </a:r>
            <a:r>
              <a:rPr lang="zh-CN" sz="2400" b="1" i="1">
                <a:solidFill>
                  <a:srgbClr val="FF9900"/>
                </a:solidFill>
                <a:latin typeface="Arial"/>
                <a:ea typeface="+mn-ea"/>
                <a:cs typeface="+mn-cs"/>
              </a:rPr>
              <a:t>B/u</a:t>
            </a:r>
            <a:endParaRPr lang="en-US" sz="2400" b="1" i="1" dirty="0">
              <a:solidFill>
                <a:srgbClr val="FF9900"/>
              </a:solidFill>
            </a:endParaRPr>
          </a:p>
        </p:txBody>
      </p:sp>
      <p:sp>
        <p:nvSpPr>
          <p:cNvPr id="123" name="Text Box 175"/>
          <p:cNvSpPr txBox="1">
            <a:spLocks noChangeArrowheads="1"/>
          </p:cNvSpPr>
          <p:nvPr/>
        </p:nvSpPr>
        <p:spPr bwMode="auto">
          <a:xfrm>
            <a:off x="3541868" y="1523326"/>
            <a:ext cx="1589875" cy="369332"/>
          </a:xfrm>
          <a:prstGeom prst="rect">
            <a:avLst/>
          </a:prstGeom>
          <a:noFill/>
          <a:ln w="19050">
            <a:noFill/>
            <a:miter lim="800000"/>
            <a:headEnd/>
            <a:tailEnd/>
          </a:ln>
        </p:spPr>
        <p:txBody>
          <a:bodyPr wrap="square" lIns="0" tIns="0" rIns="0" bIns="0">
            <a:spAutoFit/>
          </a:bodyPr>
          <a:lstStyle/>
          <a:p>
            <a:pPr algn="l" defTabSz="914400">
              <a:spcBef>
                <a:spcPts val="3600"/>
              </a:spcBef>
              <a:buNone/>
            </a:pPr>
            <a:r>
              <a:rPr lang="zh-CN" sz="2400" b="1" i="1">
                <a:solidFill>
                  <a:schemeClr val="tx1"/>
                </a:solidFill>
                <a:latin typeface="Arial"/>
                <a:ea typeface="+mn-ea"/>
                <a:cs typeface="+mn-cs"/>
              </a:rPr>
              <a:t>+ </a:t>
            </a:r>
            <a:r>
              <a:rPr lang="zh-CN" sz="2400" b="1" i="1">
                <a:solidFill>
                  <a:srgbClr val="C00000"/>
                </a:solidFill>
                <a:latin typeface="Arial"/>
                <a:ea typeface="+mn-ea"/>
                <a:cs typeface="+mn-cs"/>
              </a:rPr>
              <a:t>C u</a:t>
            </a:r>
            <a:endParaRPr lang="en-US" sz="2400" b="1" i="1" dirty="0">
              <a:solidFill>
                <a:srgbClr val="C00000"/>
              </a:solidFill>
            </a:endParaRPr>
          </a:p>
        </p:txBody>
      </p:sp>
      <p:sp>
        <p:nvSpPr>
          <p:cNvPr id="117" name="Line 32"/>
          <p:cNvSpPr>
            <a:spLocks noChangeShapeType="1"/>
          </p:cNvSpPr>
          <p:nvPr/>
        </p:nvSpPr>
        <p:spPr bwMode="auto">
          <a:xfrm>
            <a:off x="570238" y="1653247"/>
            <a:ext cx="1587" cy="3814763"/>
          </a:xfrm>
          <a:prstGeom prst="line">
            <a:avLst/>
          </a:prstGeom>
          <a:noFill/>
          <a:ln w="25400" cap="flat" cmpd="sng" algn="ctr">
            <a:solidFill>
              <a:srgbClr val="4D4D4D"/>
            </a:solidFill>
            <a:prstDash val="solid"/>
            <a:round/>
            <a:headEnd type="none" w="med" len="med"/>
            <a:tailEnd type="none" w="med" len="med"/>
          </a:ln>
        </p:spPr>
        <p:txBody>
          <a:bodyPr/>
          <a:lstStyle/>
          <a:p>
            <a:endParaRPr lang="en-US"/>
          </a:p>
        </p:txBody>
      </p:sp>
      <p:grpSp>
        <p:nvGrpSpPr>
          <p:cNvPr id="129" name="Group 128"/>
          <p:cNvGrpSpPr/>
          <p:nvPr/>
        </p:nvGrpSpPr>
        <p:grpSpPr>
          <a:xfrm>
            <a:off x="0" y="6085641"/>
            <a:ext cx="619067" cy="246221"/>
            <a:chOff x="1689099" y="6028267"/>
            <a:chExt cx="1087983" cy="246221"/>
          </a:xfrm>
        </p:grpSpPr>
        <p:sp>
          <p:nvSpPr>
            <p:cNvPr id="130" name="Action Button: Custom 12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hevron 13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Chevron 13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TextBox 13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22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fade">
                                      <p:cBhvr>
                                        <p:cTn id="2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eoretical-plates-r.jpg"/>
          <p:cNvPicPr>
            <a:picLocks noChangeAspect="1"/>
          </p:cNvPicPr>
          <p:nvPr/>
        </p:nvPicPr>
        <p:blipFill>
          <a:blip r:embed="rId3"/>
          <a:stretch>
            <a:fillRect/>
          </a:stretch>
        </p:blipFill>
        <p:spPr>
          <a:xfrm>
            <a:off x="2972965" y="1620000"/>
            <a:ext cx="5986272" cy="3633216"/>
          </a:xfrm>
          <a:prstGeom prst="rect">
            <a:avLst/>
          </a:prstGeom>
        </p:spPr>
      </p:pic>
      <p:sp>
        <p:nvSpPr>
          <p:cNvPr id="31746" name="Rectangle 2"/>
          <p:cNvSpPr>
            <a:spLocks noGrp="1" noChangeArrowheads="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Van Deemter 方程</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针对不同填料粒径进行测定</a:t>
            </a:r>
            <a:endParaRPr lang="en-US" sz="3111" b="0" dirty="0">
              <a:solidFill>
                <a:schemeClr val="tx2"/>
              </a:solidFill>
            </a:endParaRPr>
          </a:p>
        </p:txBody>
      </p:sp>
      <p:sp>
        <p:nvSpPr>
          <p:cNvPr id="135" name="Text Box 7"/>
          <p:cNvSpPr txBox="1">
            <a:spLocks noChangeArrowheads="1"/>
          </p:cNvSpPr>
          <p:nvPr/>
        </p:nvSpPr>
        <p:spPr bwMode="auto">
          <a:xfrm>
            <a:off x="8286752" y="2999218"/>
            <a:ext cx="755650" cy="184666"/>
          </a:xfrm>
          <a:prstGeom prst="rect">
            <a:avLst/>
          </a:prstGeom>
          <a:solidFill>
            <a:schemeClr val="bg1"/>
          </a:solidFill>
          <a:ln w="25400">
            <a:noFill/>
            <a:miter lim="800000"/>
            <a:headEnd/>
            <a:tailEnd/>
          </a:ln>
          <a:effectLst/>
        </p:spPr>
        <p:txBody>
          <a:bodyPr lIns="0" tIns="0" rIns="0" bIns="0">
            <a:spAutoFit/>
          </a:bodyPr>
          <a:lstStyle/>
          <a:p>
            <a:pPr algn="l" defTabSz="914400">
              <a:spcBef>
                <a:spcPct val="50000"/>
              </a:spcBef>
              <a:buNone/>
            </a:pPr>
            <a:r>
              <a:rPr lang="zh-CN" sz="1200" b="0" i="0">
                <a:solidFill>
                  <a:srgbClr val="FF9900"/>
                </a:solidFill>
                <a:latin typeface="Arial"/>
                <a:ea typeface="+mn-ea"/>
                <a:cs typeface="+mn-cs"/>
              </a:rPr>
              <a:t> 5.0 </a:t>
            </a:r>
            <a:r>
              <a:rPr lang="zh-CN" sz="1200" b="0" i="0">
                <a:solidFill>
                  <a:srgbClr val="FF9900"/>
                </a:solidFill>
                <a:latin typeface="Arial"/>
                <a:ea typeface="+mn-ea"/>
                <a:cs typeface="+mn-cs"/>
                <a:sym typeface="Symbol"/>
              </a:rPr>
              <a:t></a:t>
            </a:r>
            <a:r>
              <a:rPr lang="zh-CN" sz="1200" b="0" i="0">
                <a:solidFill>
                  <a:srgbClr val="FF9900"/>
                </a:solidFill>
                <a:latin typeface="Arial"/>
                <a:ea typeface="+mn-ea"/>
                <a:cs typeface="+mn-cs"/>
              </a:rPr>
              <a:t>m</a:t>
            </a:r>
            <a:endParaRPr lang="en-US" sz="1200" dirty="0">
              <a:solidFill>
                <a:srgbClr val="FF9900"/>
              </a:solidFill>
            </a:endParaRPr>
          </a:p>
        </p:txBody>
      </p:sp>
      <p:sp>
        <p:nvSpPr>
          <p:cNvPr id="138" name="Text Box 8"/>
          <p:cNvSpPr txBox="1">
            <a:spLocks noChangeArrowheads="1"/>
          </p:cNvSpPr>
          <p:nvPr/>
        </p:nvSpPr>
        <p:spPr bwMode="auto">
          <a:xfrm>
            <a:off x="7990420" y="3642816"/>
            <a:ext cx="876300" cy="184666"/>
          </a:xfrm>
          <a:prstGeom prst="rect">
            <a:avLst/>
          </a:prstGeom>
          <a:solidFill>
            <a:schemeClr val="bg1"/>
          </a:solidFill>
          <a:ln w="25400">
            <a:noFill/>
            <a:miter lim="800000"/>
            <a:headEnd/>
            <a:tailEnd/>
          </a:ln>
          <a:effectLst/>
        </p:spPr>
        <p:txBody>
          <a:bodyPr lIns="0" tIns="0" rIns="0" bIns="0">
            <a:spAutoFit/>
          </a:bodyPr>
          <a:lstStyle/>
          <a:p>
            <a:pPr algn="l" defTabSz="914400">
              <a:spcBef>
                <a:spcPct val="50000"/>
              </a:spcBef>
              <a:buNone/>
            </a:pPr>
            <a:r>
              <a:rPr lang="zh-CN" sz="1200" b="0" i="0">
                <a:solidFill>
                  <a:srgbClr val="0085D5"/>
                </a:solidFill>
                <a:latin typeface="Arial"/>
                <a:ea typeface="+mn-ea"/>
                <a:cs typeface="+mn-cs"/>
              </a:rPr>
              <a:t> 3.5 </a:t>
            </a:r>
            <a:r>
              <a:rPr lang="zh-CN" sz="1200" b="0" i="0">
                <a:solidFill>
                  <a:srgbClr val="0085D5"/>
                </a:solidFill>
                <a:latin typeface="Arial"/>
                <a:ea typeface="+mn-ea"/>
                <a:cs typeface="+mn-cs"/>
                <a:sym typeface="Symbol"/>
              </a:rPr>
              <a:t></a:t>
            </a:r>
            <a:r>
              <a:rPr lang="zh-CN" sz="1200" b="0" i="0">
                <a:solidFill>
                  <a:srgbClr val="0085D5"/>
                </a:solidFill>
                <a:latin typeface="Arial"/>
                <a:ea typeface="+mn-ea"/>
                <a:cs typeface="+mn-cs"/>
              </a:rPr>
              <a:t>m</a:t>
            </a:r>
            <a:endParaRPr lang="en-US" sz="1200" dirty="0">
              <a:solidFill>
                <a:srgbClr val="0085D5"/>
              </a:solidFill>
            </a:endParaRPr>
          </a:p>
        </p:txBody>
      </p:sp>
      <p:sp>
        <p:nvSpPr>
          <p:cNvPr id="139" name="Text Box 9"/>
          <p:cNvSpPr txBox="1">
            <a:spLocks noChangeArrowheads="1"/>
          </p:cNvSpPr>
          <p:nvPr/>
        </p:nvSpPr>
        <p:spPr bwMode="auto">
          <a:xfrm>
            <a:off x="7990420" y="4133802"/>
            <a:ext cx="790575" cy="184666"/>
          </a:xfrm>
          <a:prstGeom prst="rect">
            <a:avLst/>
          </a:prstGeom>
          <a:solidFill>
            <a:schemeClr val="bg1"/>
          </a:solidFill>
          <a:ln w="25400">
            <a:noFill/>
            <a:miter lim="800000"/>
            <a:headEnd/>
            <a:tailEnd/>
          </a:ln>
          <a:effectLst/>
        </p:spPr>
        <p:txBody>
          <a:bodyPr lIns="0" tIns="0" rIns="0" bIns="0">
            <a:spAutoFit/>
          </a:bodyPr>
          <a:lstStyle/>
          <a:p>
            <a:pPr algn="l" defTabSz="914400">
              <a:spcBef>
                <a:spcPct val="50000"/>
              </a:spcBef>
              <a:buNone/>
            </a:pPr>
            <a:r>
              <a:rPr lang="zh-CN" sz="1200" b="0" i="0">
                <a:solidFill>
                  <a:srgbClr val="7EAC28"/>
                </a:solidFill>
                <a:latin typeface="Arial"/>
                <a:ea typeface="+mn-ea"/>
                <a:cs typeface="+mn-cs"/>
              </a:rPr>
              <a:t> </a:t>
            </a:r>
            <a:r>
              <a:rPr lang="zh-CN" sz="1200" b="0" i="0">
                <a:solidFill>
                  <a:srgbClr val="B21811"/>
                </a:solidFill>
                <a:latin typeface="Arial"/>
                <a:ea typeface="+mn-ea"/>
                <a:cs typeface="+mn-cs"/>
              </a:rPr>
              <a:t>1.8 </a:t>
            </a:r>
            <a:r>
              <a:rPr lang="zh-CN" sz="1200" b="0" i="0">
                <a:solidFill>
                  <a:srgbClr val="B21811"/>
                </a:solidFill>
                <a:latin typeface="Arial"/>
                <a:ea typeface="+mn-ea"/>
                <a:cs typeface="+mn-cs"/>
                <a:sym typeface="Symbol"/>
              </a:rPr>
              <a:t></a:t>
            </a:r>
            <a:r>
              <a:rPr lang="zh-CN" sz="1200" b="0" i="0">
                <a:solidFill>
                  <a:srgbClr val="B21811"/>
                </a:solidFill>
                <a:latin typeface="Arial"/>
                <a:ea typeface="+mn-ea"/>
                <a:cs typeface="+mn-cs"/>
              </a:rPr>
              <a:t>m</a:t>
            </a:r>
            <a:endParaRPr lang="en-US" sz="1200" dirty="0">
              <a:solidFill>
                <a:srgbClr val="B21811"/>
              </a:solidFill>
            </a:endParaRPr>
          </a:p>
        </p:txBody>
      </p:sp>
      <p:grpSp>
        <p:nvGrpSpPr>
          <p:cNvPr id="15" name="Group 14"/>
          <p:cNvGrpSpPr/>
          <p:nvPr/>
        </p:nvGrpSpPr>
        <p:grpSpPr>
          <a:xfrm>
            <a:off x="0" y="6085641"/>
            <a:ext cx="619067" cy="246221"/>
            <a:chOff x="1689099" y="6028267"/>
            <a:chExt cx="1087983" cy="246221"/>
          </a:xfrm>
        </p:grpSpPr>
        <p:sp>
          <p:nvSpPr>
            <p:cNvPr id="18" name="Action Button: Custom 1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2" name="Rectangle 1"/>
          <p:cNvSpPr/>
          <p:nvPr/>
        </p:nvSpPr>
        <p:spPr>
          <a:xfrm>
            <a:off x="230400" y="1620000"/>
            <a:ext cx="2787908" cy="4231928"/>
          </a:xfrm>
          <a:prstGeom prst="rect">
            <a:avLst/>
          </a:prstGeom>
        </p:spPr>
        <p:txBody>
          <a:bodyPr wrap="square">
            <a:spAutoFit/>
          </a:bodyPr>
          <a:lstStyle/>
          <a:p>
            <a:pPr marL="342900" indent="-342900" algn="l" defTabSz="914400">
              <a:lnSpc>
                <a:spcPct val="90000"/>
              </a:lnSpc>
              <a:spcAft>
                <a:spcPts val="1200"/>
              </a:spcAft>
              <a:buClr>
                <a:srgbClr val="000000"/>
              </a:buClr>
              <a:buFont typeface="Arial"/>
              <a:buChar char="•"/>
            </a:pPr>
            <a:r>
              <a:rPr lang="zh-CN" sz="2000" b="0" i="0" dirty="0">
                <a:solidFill>
                  <a:srgbClr val="000000"/>
                </a:solidFill>
                <a:latin typeface="Arial"/>
                <a:ea typeface="+mn-ea"/>
                <a:cs typeface="+mn-cs"/>
              </a:rPr>
              <a:t>使用小粒径填料可以获得较小的理论塔板高度，从而实现更高的分离效率</a:t>
            </a:r>
            <a:endParaRPr lang="en-US" sz="2000" dirty="0">
              <a:solidFill>
                <a:schemeClr val="tx2"/>
              </a:solidFill>
              <a:cs typeface="Arial" charset="0"/>
            </a:endParaRPr>
          </a:p>
          <a:p>
            <a:pPr marL="342900" indent="-342900" algn="l" defTabSz="914400">
              <a:lnSpc>
                <a:spcPct val="90000"/>
              </a:lnSpc>
              <a:spcAft>
                <a:spcPts val="600"/>
              </a:spcAft>
              <a:buClr>
                <a:srgbClr val="000000"/>
              </a:buClr>
              <a:buFont typeface="Arial"/>
              <a:buChar char="•"/>
            </a:pPr>
            <a:r>
              <a:rPr lang="zh-CN" sz="2000" b="0" i="0" dirty="0">
                <a:solidFill>
                  <a:srgbClr val="000000"/>
                </a:solidFill>
                <a:latin typeface="Arial"/>
                <a:ea typeface="+mn-ea"/>
                <a:cs typeface="+mn-cs"/>
              </a:rPr>
              <a:t>对于</a:t>
            </a:r>
            <a:r>
              <a:rPr lang="zh-CN" sz="2000" b="0" i="0" dirty="0">
                <a:solidFill>
                  <a:srgbClr val="000000"/>
                </a:solidFill>
                <a:latin typeface="Arial"/>
                <a:ea typeface="+mn-ea"/>
                <a:cs typeface="Arial"/>
              </a:rPr>
              <a:t>更小粒径的填料，流速提高时分离效率的损失更少</a:t>
            </a:r>
            <a:endParaRPr lang="de-AT" altLang="zh-CN" sz="2000" b="0" i="0" dirty="0">
              <a:solidFill>
                <a:srgbClr val="000000"/>
              </a:solidFill>
              <a:latin typeface="Arial"/>
              <a:ea typeface="+mn-ea"/>
              <a:cs typeface="Arial"/>
            </a:endParaRPr>
          </a:p>
          <a:p>
            <a:pPr marL="342900" indent="-342900">
              <a:lnSpc>
                <a:spcPct val="90000"/>
              </a:lnSpc>
              <a:spcAft>
                <a:spcPts val="600"/>
              </a:spcAft>
              <a:buClr>
                <a:srgbClr val="000000"/>
              </a:buClr>
              <a:buFont typeface="Arial"/>
              <a:buChar char="•"/>
            </a:pPr>
            <a:r>
              <a:rPr lang="zh-CN" altLang="en-US" sz="2000" dirty="0">
                <a:solidFill>
                  <a:srgbClr val="000000"/>
                </a:solidFill>
              </a:rPr>
              <a:t>化合物和仪器特异性</a:t>
            </a:r>
            <a:endParaRPr lang="de-AT" altLang="zh-CN" sz="2000" dirty="0">
              <a:solidFill>
                <a:srgbClr val="000000"/>
              </a:solidFill>
            </a:endParaRPr>
          </a:p>
          <a:p>
            <a:pPr marL="342900" indent="-342900">
              <a:lnSpc>
                <a:spcPct val="90000"/>
              </a:lnSpc>
              <a:spcAft>
                <a:spcPts val="600"/>
              </a:spcAft>
              <a:buClr>
                <a:srgbClr val="000000"/>
              </a:buClr>
              <a:buFont typeface="Arial"/>
              <a:buChar char="•"/>
            </a:pPr>
            <a:r>
              <a:rPr lang="zh-CN" altLang="en-US" sz="2000" dirty="0">
                <a:solidFill>
                  <a:srgbClr val="000000"/>
                </a:solidFill>
              </a:rPr>
              <a:t>最佳流速取决于具体化合物</a:t>
            </a:r>
            <a:endParaRPr lang="en-US" sz="2000" dirty="0">
              <a:solidFill>
                <a:schemeClr val="tx2"/>
              </a:solidFill>
              <a:cs typeface="Arial" charset="0"/>
            </a:endParaRPr>
          </a:p>
          <a:p>
            <a:pPr>
              <a:lnSpc>
                <a:spcPct val="90000"/>
              </a:lnSpc>
              <a:spcAft>
                <a:spcPts val="600"/>
              </a:spcAft>
              <a:buClr>
                <a:srgbClr val="000000"/>
              </a:buClr>
            </a:pPr>
            <a:endParaRPr lang="zh-CN" altLang="en-US" sz="2000" dirty="0">
              <a:solidFill>
                <a:srgbClr val="000000"/>
              </a:solidFill>
            </a:endParaRPr>
          </a:p>
          <a:p>
            <a:pPr marL="342900" indent="-342900" algn="l" defTabSz="914400">
              <a:lnSpc>
                <a:spcPct val="90000"/>
              </a:lnSpc>
              <a:spcAft>
                <a:spcPts val="600"/>
              </a:spcAft>
              <a:buClr>
                <a:srgbClr val="000000"/>
              </a:buClr>
              <a:buFont typeface="Arial"/>
              <a:buChar char="•"/>
            </a:pPr>
            <a:endParaRPr lang="zh-CN" sz="2000" b="0" i="0" dirty="0">
              <a:solidFill>
                <a:srgbClr val="000000"/>
              </a:solidFill>
              <a:latin typeface="Arial"/>
              <a:ea typeface="+mn-ea"/>
              <a:cs typeface="Arial"/>
            </a:endParaRPr>
          </a:p>
        </p:txBody>
      </p:sp>
    </p:spTree>
    <p:extLst>
      <p:ext uri="{BB962C8B-B14F-4D97-AF65-F5344CB8AC3E}">
        <p14:creationId xmlns:p14="http://schemas.microsoft.com/office/powerpoint/2010/main" val="100961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28600" y="2976037"/>
            <a:ext cx="8686800" cy="2452116"/>
          </a:xfrm>
        </p:spPr>
        <p:txBody>
          <a:bodyPr>
            <a:normAutofit/>
          </a:bodyPr>
          <a:lstStyle/>
          <a:p>
            <a:pPr marL="0" indent="0" algn="l" defTabSz="685800">
              <a:lnSpc>
                <a:spcPct val="90000"/>
              </a:lnSpc>
              <a:spcBef>
                <a:spcPts val="0"/>
              </a:spcBef>
              <a:buNone/>
            </a:pPr>
            <a:r>
              <a:rPr lang="zh-CN" sz="2000" b="1" i="0" dirty="0">
                <a:solidFill>
                  <a:srgbClr val="000000"/>
                </a:solidFill>
                <a:latin typeface="Arial"/>
                <a:ea typeface="+mn-ea"/>
                <a:cs typeface="Arial"/>
              </a:rPr>
              <a:t>等度运行：</a:t>
            </a:r>
          </a:p>
          <a:p>
            <a:pPr marL="0" indent="0" algn="l" defTabSz="685800">
              <a:lnSpc>
                <a:spcPct val="90000"/>
              </a:lnSpc>
              <a:spcBef>
                <a:spcPts val="0"/>
              </a:spcBef>
              <a:spcAft>
                <a:spcPts val="1200"/>
              </a:spcAft>
              <a:buNone/>
            </a:pPr>
            <a:r>
              <a:rPr lang="zh-CN" sz="2000" b="0" i="0" dirty="0">
                <a:solidFill>
                  <a:srgbClr val="000000"/>
                </a:solidFill>
                <a:latin typeface="Arial"/>
                <a:ea typeface="+mn-ea"/>
                <a:cs typeface="Arial"/>
              </a:rPr>
              <a:t>峰宽仅取决于扩散过程。</a:t>
            </a:r>
          </a:p>
          <a:p>
            <a:pPr marL="0" indent="0" algn="l" defTabSz="685800">
              <a:lnSpc>
                <a:spcPct val="90000"/>
              </a:lnSpc>
              <a:spcBef>
                <a:spcPts val="0"/>
              </a:spcBef>
              <a:buNone/>
            </a:pPr>
            <a:r>
              <a:rPr lang="zh-CN" sz="2000" b="1" i="0" dirty="0">
                <a:solidFill>
                  <a:srgbClr val="000000"/>
                </a:solidFill>
                <a:latin typeface="Arial"/>
                <a:ea typeface="+mn-ea"/>
                <a:cs typeface="Arial"/>
              </a:rPr>
              <a:t>梯度运行</a:t>
            </a:r>
            <a:r>
              <a:rPr lang="zh-CN" sz="2000" b="0" i="0" dirty="0">
                <a:solidFill>
                  <a:srgbClr val="000000"/>
                </a:solidFill>
                <a:latin typeface="Arial"/>
                <a:ea typeface="+mn-ea"/>
                <a:cs typeface="Arial"/>
              </a:rPr>
              <a:t>：</a:t>
            </a:r>
          </a:p>
          <a:p>
            <a:pPr>
              <a:lnSpc>
                <a:spcPct val="90000"/>
              </a:lnSpc>
              <a:spcBef>
                <a:spcPts val="0"/>
              </a:spcBef>
              <a:spcAft>
                <a:spcPts val="1200"/>
              </a:spcAft>
            </a:pPr>
            <a:r>
              <a:rPr lang="zh-CN" sz="2000" b="0" i="0" dirty="0">
                <a:solidFill>
                  <a:srgbClr val="000000"/>
                </a:solidFill>
                <a:latin typeface="Arial"/>
                <a:ea typeface="+mn-ea"/>
                <a:cs typeface="Arial"/>
              </a:rPr>
              <a:t>峰宽取决于扩散过程</a:t>
            </a:r>
            <a:r>
              <a:rPr lang="zh-CN" sz="2000" b="0" i="1" dirty="0">
                <a:solidFill>
                  <a:srgbClr val="000000"/>
                </a:solidFill>
                <a:latin typeface="Arial"/>
                <a:ea typeface="+mn-ea"/>
                <a:cs typeface="Arial"/>
              </a:rPr>
              <a:t>和</a:t>
            </a:r>
            <a:r>
              <a:rPr lang="zh-CN" altLang="zh-CN" sz="2000" dirty="0">
                <a:solidFill>
                  <a:srgbClr val="000000"/>
                </a:solidFill>
                <a:cs typeface="Arial"/>
              </a:rPr>
              <a:t>柱头</a:t>
            </a:r>
            <a:r>
              <a:rPr lang="zh-CN" sz="2000" b="0" i="0" dirty="0">
                <a:solidFill>
                  <a:srgbClr val="000000"/>
                </a:solidFill>
                <a:latin typeface="Arial"/>
                <a:ea typeface="+mn-ea"/>
                <a:cs typeface="Arial"/>
              </a:rPr>
              <a:t>梯度</a:t>
            </a:r>
            <a:r>
              <a:rPr lang="zh-CN" altLang="en-US" sz="2000" b="0" i="0" dirty="0">
                <a:solidFill>
                  <a:srgbClr val="000000"/>
                </a:solidFill>
                <a:latin typeface="Arial"/>
                <a:ea typeface="+mn-ea"/>
                <a:cs typeface="Arial"/>
              </a:rPr>
              <a:t>聚焦</a:t>
            </a:r>
            <a:r>
              <a:rPr lang="zh-CN" sz="2000" b="0" i="0" dirty="0">
                <a:solidFill>
                  <a:srgbClr val="000000"/>
                </a:solidFill>
                <a:latin typeface="Arial"/>
                <a:ea typeface="+mn-ea"/>
                <a:cs typeface="Arial"/>
              </a:rPr>
              <a:t>。</a:t>
            </a:r>
          </a:p>
          <a:p>
            <a:pPr marL="0" indent="0" algn="l" defTabSz="685800">
              <a:spcBef>
                <a:spcPts val="1400"/>
              </a:spcBef>
              <a:buNone/>
            </a:pPr>
            <a:endParaRPr lang="en-US" dirty="0"/>
          </a:p>
          <a:p>
            <a:pPr marL="0" indent="0" algn="l" defTabSz="685800">
              <a:spcBef>
                <a:spcPts val="1400"/>
              </a:spcBef>
              <a:buNone/>
            </a:pPr>
            <a:endParaRPr lang="en-US" dirty="0"/>
          </a:p>
        </p:txBody>
      </p:sp>
      <p:sp>
        <p:nvSpPr>
          <p:cNvPr id="2" name="Title 1"/>
          <p:cNvSpPr>
            <a:spLocks noGrp="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峰容量</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梯度分析</a:t>
            </a:r>
            <a:endParaRPr lang="en-US" sz="3111" b="0" dirty="0"/>
          </a:p>
        </p:txBody>
      </p:sp>
      <p:grpSp>
        <p:nvGrpSpPr>
          <p:cNvPr id="10" name="Group 9"/>
          <p:cNvGrpSpPr/>
          <p:nvPr/>
        </p:nvGrpSpPr>
        <p:grpSpPr>
          <a:xfrm>
            <a:off x="0" y="6085641"/>
            <a:ext cx="619067" cy="246221"/>
            <a:chOff x="1689099" y="6028267"/>
            <a:chExt cx="1087983" cy="246221"/>
          </a:xfrm>
        </p:grpSpPr>
        <p:sp>
          <p:nvSpPr>
            <p:cNvPr id="11" name="Action Button: Custom 1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23" name="TextBox 22"/>
          <p:cNvSpPr txBox="1"/>
          <p:nvPr/>
        </p:nvSpPr>
        <p:spPr>
          <a:xfrm>
            <a:off x="1942560" y="2049703"/>
            <a:ext cx="4259936" cy="400110"/>
          </a:xfrm>
          <a:prstGeom prst="rect">
            <a:avLst/>
          </a:prstGeom>
          <a:noFill/>
        </p:spPr>
        <p:txBody>
          <a:bodyPr wrap="square" rtlCol="0">
            <a:spAutoFit/>
          </a:bodyPr>
          <a:lstStyle/>
          <a:p>
            <a:r>
              <a:rPr lang="zh-CN" sz="2000" b="0" i="0" dirty="0">
                <a:solidFill>
                  <a:srgbClr val="000000"/>
                </a:solidFill>
                <a:latin typeface="Arial"/>
                <a:ea typeface="+mn-ea"/>
                <a:cs typeface="+mn-cs"/>
              </a:rPr>
              <a:t>折合理论塔板高度</a:t>
            </a:r>
            <a:r>
              <a:rPr lang="zh-CN" altLang="en-US" sz="2000" b="0" i="0" dirty="0">
                <a:solidFill>
                  <a:srgbClr val="000000"/>
                </a:solidFill>
                <a:latin typeface="Arial"/>
                <a:ea typeface="+mn-ea"/>
                <a:cs typeface="+mn-cs"/>
              </a:rPr>
              <a:t>是</a:t>
            </a:r>
            <a:r>
              <a:rPr lang="zh-CN" altLang="zh-CN" sz="2000" dirty="0">
                <a:solidFill>
                  <a:srgbClr val="000000"/>
                </a:solidFill>
              </a:rPr>
              <a:t>峰宽的函数</a:t>
            </a:r>
            <a:endParaRPr lang="zh-CN" sz="2000" b="0" i="0" dirty="0">
              <a:solidFill>
                <a:srgbClr val="000000"/>
              </a:solidFill>
              <a:latin typeface="Arial"/>
              <a:ea typeface="+mn-ea"/>
              <a:cs typeface="+mn-cs"/>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1110136195"/>
              </p:ext>
            </p:extLst>
          </p:nvPr>
        </p:nvGraphicFramePr>
        <p:xfrm>
          <a:off x="241300" y="1988699"/>
          <a:ext cx="1462087" cy="500062"/>
        </p:xfrm>
        <a:graphic>
          <a:graphicData uri="http://schemas.openxmlformats.org/presentationml/2006/ole">
            <mc:AlternateContent xmlns:mc="http://schemas.openxmlformats.org/markup-compatibility/2006">
              <mc:Choice xmlns:v="urn:schemas-microsoft-com:vml" Requires="v">
                <p:oleObj spid="_x0000_s25669" name="Equation" r:id="rId5" imgW="672840" imgH="228600" progId="Equation.3">
                  <p:embed/>
                </p:oleObj>
              </mc:Choice>
              <mc:Fallback>
                <p:oleObj name="Equation" r:id="rId5" imgW="672840" imgH="228600" progId="Equation.3">
                  <p:embed/>
                  <p:pic>
                    <p:nvPicPr>
                      <p:cNvPr id="0" name=""/>
                      <p:cNvPicPr>
                        <a:picLocks noChangeAspect="1" noChangeArrowheads="1"/>
                      </p:cNvPicPr>
                      <p:nvPr/>
                    </p:nvPicPr>
                    <p:blipFill>
                      <a:blip r:embed="rId6"/>
                      <a:srcRect/>
                      <a:stretch>
                        <a:fillRect/>
                      </a:stretch>
                    </p:blipFill>
                    <p:spPr bwMode="auto">
                      <a:xfrm>
                        <a:off x="241300" y="1988699"/>
                        <a:ext cx="1462087" cy="500062"/>
                      </a:xfrm>
                      <a:prstGeom prst="rect">
                        <a:avLst/>
                      </a:prstGeom>
                      <a:noFill/>
                      <a:extLst/>
                    </p:spPr>
                  </p:pic>
                </p:oleObj>
              </mc:Fallback>
            </mc:AlternateContent>
          </a:graphicData>
        </a:graphic>
      </p:graphicFrame>
    </p:spTree>
    <p:extLst>
      <p:ext uri="{BB962C8B-B14F-4D97-AF65-F5344CB8AC3E}">
        <p14:creationId xmlns:p14="http://schemas.microsoft.com/office/powerpoint/2010/main" val="44145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前言</a:t>
            </a:r>
            <a:endParaRPr lang="en-US" dirty="0"/>
          </a:p>
        </p:txBody>
      </p:sp>
      <p:sp>
        <p:nvSpPr>
          <p:cNvPr id="3" name="Content Placeholder 2"/>
          <p:cNvSpPr>
            <a:spLocks noGrp="1"/>
          </p:cNvSpPr>
          <p:nvPr>
            <p:ph idx="1"/>
          </p:nvPr>
        </p:nvSpPr>
        <p:spPr>
          <a:xfrm>
            <a:off x="228600" y="1508760"/>
            <a:ext cx="8686800" cy="4562856"/>
          </a:xfrm>
        </p:spPr>
        <p:txBody>
          <a:bodyPr>
            <a:normAutofit/>
          </a:bodyPr>
          <a:lstStyle/>
          <a:p>
            <a:pPr marL="0" indent="0" algn="l" defTabSz="685800">
              <a:lnSpc>
                <a:spcPct val="110000"/>
              </a:lnSpc>
              <a:spcBef>
                <a:spcPts val="1200"/>
              </a:spcBef>
              <a:buNone/>
            </a:pPr>
            <a:r>
              <a:rPr lang="zh-CN" sz="2000" b="0" i="0" dirty="0">
                <a:solidFill>
                  <a:srgbClr val="000000"/>
                </a:solidFill>
                <a:latin typeface="Arial"/>
                <a:ea typeface="+mn-ea"/>
                <a:cs typeface="Arial"/>
              </a:rPr>
              <a:t>高效液相色谱（HPLC，曾称为高压液相色谱）是分析化学领域的一项技术，可用于分离混合物中的多种组分、对每种组分进行鉴</a:t>
            </a:r>
            <a:r>
              <a:rPr lang="zh-CN" altLang="en-US" sz="2000" b="0" i="0" dirty="0">
                <a:solidFill>
                  <a:srgbClr val="000000"/>
                </a:solidFill>
                <a:latin typeface="Arial"/>
                <a:ea typeface="+mn-ea"/>
                <a:cs typeface="Arial"/>
              </a:rPr>
              <a:t>定</a:t>
            </a:r>
            <a:r>
              <a:rPr lang="zh-CN" sz="2000" b="0" i="0" dirty="0">
                <a:solidFill>
                  <a:srgbClr val="000000"/>
                </a:solidFill>
                <a:latin typeface="Arial"/>
                <a:ea typeface="+mn-ea"/>
                <a:cs typeface="Arial"/>
              </a:rPr>
              <a:t>，</a:t>
            </a:r>
            <a:r>
              <a:rPr lang="zh-CN" altLang="en-US" sz="2000" b="0" i="0" dirty="0">
                <a:solidFill>
                  <a:srgbClr val="000000"/>
                </a:solidFill>
                <a:latin typeface="Arial"/>
                <a:ea typeface="+mn-ea"/>
                <a:cs typeface="Arial"/>
              </a:rPr>
              <a:t>以及</a:t>
            </a:r>
            <a:r>
              <a:rPr lang="zh-CN" sz="2000" b="0" i="0" dirty="0">
                <a:solidFill>
                  <a:srgbClr val="000000"/>
                </a:solidFill>
                <a:latin typeface="Arial"/>
                <a:ea typeface="+mn-ea"/>
                <a:cs typeface="Arial"/>
              </a:rPr>
              <a:t>对组分进行定量分析。 </a:t>
            </a:r>
          </a:p>
          <a:p>
            <a:pPr marL="0" indent="0" algn="l" defTabSz="685800">
              <a:lnSpc>
                <a:spcPct val="110000"/>
              </a:lnSpc>
              <a:spcBef>
                <a:spcPts val="1200"/>
              </a:spcBef>
              <a:buNone/>
            </a:pPr>
            <a:r>
              <a:rPr lang="zh-CN" sz="2000" b="0" i="0" dirty="0">
                <a:solidFill>
                  <a:srgbClr val="000000"/>
                </a:solidFill>
                <a:latin typeface="Arial"/>
                <a:ea typeface="+mn-ea"/>
                <a:cs typeface="Arial"/>
              </a:rPr>
              <a:t>HPLC </a:t>
            </a:r>
            <a:r>
              <a:rPr lang="zh-CN" altLang="en-US" sz="2000" b="0" i="0" dirty="0">
                <a:solidFill>
                  <a:srgbClr val="000000"/>
                </a:solidFill>
                <a:latin typeface="Arial"/>
                <a:ea typeface="+mn-ea"/>
                <a:cs typeface="Arial"/>
              </a:rPr>
              <a:t>利用</a:t>
            </a:r>
            <a:r>
              <a:rPr lang="zh-CN" sz="2000" b="0" i="0" dirty="0">
                <a:solidFill>
                  <a:srgbClr val="000000"/>
                </a:solidFill>
                <a:latin typeface="Arial"/>
                <a:ea typeface="+mn-ea"/>
                <a:cs typeface="Arial"/>
              </a:rPr>
              <a:t>泵使含有样品混合物的加压液体溶剂通过填充有固体吸附材料的色谱柱。样品中的每种组分与吸附材料的相互作用都略有不同，这使不同组分具有不同流速，从而当它们流出色谱柱时即可实现分离。</a:t>
            </a:r>
          </a:p>
        </p:txBody>
      </p:sp>
    </p:spTree>
    <p:extLst>
      <p:ext uri="{BB962C8B-B14F-4D97-AF65-F5344CB8AC3E}">
        <p14:creationId xmlns:p14="http://schemas.microsoft.com/office/powerpoint/2010/main" val="103183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ak_ca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870" y="3022600"/>
            <a:ext cx="7338060" cy="2743200"/>
          </a:xfrm>
          <a:prstGeom prst="rect">
            <a:avLst/>
          </a:prstGeom>
        </p:spPr>
      </p:pic>
      <p:sp>
        <p:nvSpPr>
          <p:cNvPr id="15" name="Content Placeholder 14"/>
          <p:cNvSpPr>
            <a:spLocks noGrp="1"/>
          </p:cNvSpPr>
          <p:nvPr>
            <p:ph idx="1"/>
          </p:nvPr>
        </p:nvSpPr>
        <p:spPr>
          <a:xfrm>
            <a:off x="228600" y="1508760"/>
            <a:ext cx="8686800" cy="4562856"/>
          </a:xfrm>
        </p:spPr>
        <p:txBody>
          <a:bodyPr/>
          <a:lstStyle/>
          <a:p>
            <a:pPr marL="0" indent="0" algn="l" defTabSz="685800">
              <a:lnSpc>
                <a:spcPct val="90000"/>
              </a:lnSpc>
              <a:spcBef>
                <a:spcPts val="0"/>
              </a:spcBef>
              <a:spcAft>
                <a:spcPts val="1200"/>
              </a:spcAft>
              <a:buNone/>
            </a:pPr>
            <a:r>
              <a:rPr lang="zh-CN" sz="2000" b="0" i="0">
                <a:solidFill>
                  <a:srgbClr val="000000"/>
                </a:solidFill>
                <a:latin typeface="Arial"/>
                <a:ea typeface="+mn-ea"/>
                <a:cs typeface="Arial"/>
              </a:rPr>
              <a:t>峰容量是指在给定时间和分离度条件下可以分离的色谱峰数目 (n)。</a:t>
            </a:r>
          </a:p>
          <a:p>
            <a:pPr marL="0" indent="0" algn="l" defTabSz="685800">
              <a:lnSpc>
                <a:spcPct val="90000"/>
              </a:lnSpc>
              <a:spcBef>
                <a:spcPts val="0"/>
              </a:spcBef>
              <a:spcAft>
                <a:spcPts val="1200"/>
              </a:spcAft>
              <a:buNone/>
            </a:pPr>
            <a:r>
              <a:rPr lang="zh-CN" sz="2000" b="0" i="0">
                <a:solidFill>
                  <a:srgbClr val="000000"/>
                </a:solidFill>
                <a:latin typeface="Arial"/>
                <a:ea typeface="+mn-ea"/>
                <a:cs typeface="Arial"/>
              </a:rPr>
              <a:t>峰容量取决于柱长和填料粒径等不同的因素。</a:t>
            </a:r>
          </a:p>
          <a:p>
            <a:pPr marL="0" indent="0" algn="l" defTabSz="685800">
              <a:spcBef>
                <a:spcPts val="1400"/>
              </a:spcBef>
              <a:buNone/>
            </a:pPr>
            <a:endParaRPr lang="en-US" dirty="0"/>
          </a:p>
        </p:txBody>
      </p:sp>
      <p:sp>
        <p:nvSpPr>
          <p:cNvPr id="2" name="Title 1"/>
          <p:cNvSpPr>
            <a:spLocks noGrp="1"/>
          </p:cNvSpPr>
          <p:nvPr>
            <p:ph type="title"/>
          </p:nvPr>
        </p:nvSpPr>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峰容量</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定义</a:t>
            </a:r>
            <a:endParaRPr lang="en-US" sz="3111" b="0" dirty="0"/>
          </a:p>
        </p:txBody>
      </p:sp>
      <p:sp>
        <p:nvSpPr>
          <p:cNvPr id="37" name="TextBox 36"/>
          <p:cNvSpPr txBox="1"/>
          <p:nvPr/>
        </p:nvSpPr>
        <p:spPr>
          <a:xfrm>
            <a:off x="3500853" y="5697731"/>
            <a:ext cx="2562721" cy="276999"/>
          </a:xfrm>
          <a:prstGeom prst="rect">
            <a:avLst/>
          </a:prstGeom>
          <a:noFill/>
        </p:spPr>
        <p:txBody>
          <a:bodyPr wrap="none" rtlCol="0">
            <a:spAutoFit/>
          </a:bodyPr>
          <a:lstStyle/>
          <a:p>
            <a:pPr algn="l" defTabSz="914400">
              <a:buNone/>
            </a:pPr>
            <a:r>
              <a:rPr lang="zh-CN" sz="1200" b="0" i="0">
                <a:solidFill>
                  <a:srgbClr val="000000"/>
                </a:solidFill>
                <a:latin typeface="Arial"/>
                <a:ea typeface="+mn-ea"/>
                <a:cs typeface="+mn-cs"/>
              </a:rPr>
              <a:t>峰容量：2.5 min 内的 32 个峰</a:t>
            </a:r>
            <a:endParaRPr lang="en-US" sz="1200" dirty="0">
              <a:solidFill>
                <a:srgbClr val="000000"/>
              </a:solidFill>
            </a:endParaRPr>
          </a:p>
        </p:txBody>
      </p:sp>
      <p:grpSp>
        <p:nvGrpSpPr>
          <p:cNvPr id="12" name="Group 11"/>
          <p:cNvGrpSpPr/>
          <p:nvPr/>
        </p:nvGrpSpPr>
        <p:grpSpPr>
          <a:xfrm>
            <a:off x="0" y="6085641"/>
            <a:ext cx="619067" cy="246221"/>
            <a:chOff x="1689099" y="6028267"/>
            <a:chExt cx="1087983" cy="246221"/>
          </a:xfrm>
        </p:grpSpPr>
        <p:sp>
          <p:nvSpPr>
            <p:cNvPr id="13" name="Action Button: Custom 12">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96002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峰容量</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峰容量的计算</a:t>
            </a:r>
            <a:endParaRPr lang="en-US" sz="3111" b="0" dirty="0"/>
          </a:p>
        </p:txBody>
      </p:sp>
      <p:sp>
        <p:nvSpPr>
          <p:cNvPr id="34" name="TextBox 33"/>
          <p:cNvSpPr txBox="1"/>
          <p:nvPr/>
        </p:nvSpPr>
        <p:spPr>
          <a:xfrm>
            <a:off x="254876" y="3531466"/>
            <a:ext cx="1781132" cy="461665"/>
          </a:xfrm>
          <a:prstGeom prst="rect">
            <a:avLst/>
          </a:prstGeom>
          <a:noFill/>
        </p:spPr>
        <p:txBody>
          <a:bodyPr wrap="none" rtlCol="0">
            <a:spAutoFit/>
          </a:bodyPr>
          <a:lstStyle/>
          <a:p>
            <a:pPr algn="l" defTabSz="914400">
              <a:buNone/>
            </a:pPr>
            <a:r>
              <a:rPr lang="zh-CN" sz="2000" b="0" i="0">
                <a:solidFill>
                  <a:srgbClr val="000000"/>
                </a:solidFill>
                <a:latin typeface="Arial"/>
                <a:ea typeface="+mn-ea"/>
                <a:cs typeface="+mn-cs"/>
              </a:rPr>
              <a:t>简化式</a:t>
            </a:r>
            <a:r>
              <a:rPr lang="zh-CN" sz="2400" b="0" i="0">
                <a:solidFill>
                  <a:srgbClr val="000000"/>
                </a:solidFill>
                <a:latin typeface="Arial"/>
                <a:ea typeface="+mn-ea"/>
                <a:cs typeface="+mn-cs"/>
              </a:rPr>
              <a:t>：</a:t>
            </a:r>
            <a:endParaRPr lang="en-US" sz="2400" dirty="0">
              <a:solidFill>
                <a:srgbClr val="000000"/>
              </a:solidFill>
            </a:endParaRP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hevron 15">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19" name="TextBox 18"/>
          <p:cNvSpPr txBox="1"/>
          <p:nvPr/>
        </p:nvSpPr>
        <p:spPr>
          <a:xfrm>
            <a:off x="4518283" y="1653873"/>
            <a:ext cx="4079618" cy="1320361"/>
          </a:xfrm>
          <a:prstGeom prst="rect">
            <a:avLst/>
          </a:prstGeom>
          <a:noFill/>
        </p:spPr>
        <p:txBody>
          <a:bodyPr wrap="square" rtlCol="0">
            <a:spAutoFit/>
          </a:bodyPr>
          <a:lstStyle/>
          <a:p>
            <a:pPr marL="571500" indent="-571500" algn="l" defTabSz="914400">
              <a:lnSpc>
                <a:spcPct val="90000"/>
              </a:lnSpc>
              <a:buNone/>
            </a:pPr>
            <a:r>
              <a:rPr lang="zh-CN" sz="1800" b="0" i="0">
                <a:solidFill>
                  <a:srgbClr val="000000"/>
                </a:solidFill>
                <a:latin typeface="Arial"/>
                <a:ea typeface="+mn-ea"/>
                <a:cs typeface="+mn-cs"/>
              </a:rPr>
              <a:t>w</a:t>
            </a:r>
            <a:r>
              <a:rPr lang="zh-CN" sz="1800" b="0" i="0" baseline="-25000">
                <a:solidFill>
                  <a:srgbClr val="000000"/>
                </a:solidFill>
                <a:latin typeface="Arial"/>
                <a:ea typeface="+mn-ea"/>
                <a:cs typeface="+mn-cs"/>
              </a:rPr>
              <a:t>av</a:t>
            </a:r>
            <a:r>
              <a:rPr lang="zh-CN" sz="1800" b="0" i="0">
                <a:solidFill>
                  <a:srgbClr val="000000"/>
                </a:solidFill>
                <a:latin typeface="Arial"/>
                <a:ea typeface="+mn-ea"/>
                <a:cs typeface="+mn-cs"/>
              </a:rPr>
              <a:t>	平均峰宽</a:t>
            </a:r>
            <a:endParaRPr lang="de-DE" dirty="0">
              <a:solidFill>
                <a:schemeClr val="tx2"/>
              </a:solidFill>
            </a:endParaRPr>
          </a:p>
          <a:p>
            <a:pPr marL="571500" indent="-571500" algn="l" defTabSz="914400">
              <a:lnSpc>
                <a:spcPct val="90000"/>
              </a:lnSpc>
              <a:spcBef>
                <a:spcPts val="600"/>
              </a:spcBef>
              <a:buNone/>
            </a:pPr>
            <a:r>
              <a:rPr lang="de-DE" sz="1800" b="0" i="0">
                <a:solidFill>
                  <a:srgbClr val="000000"/>
                </a:solidFill>
                <a:latin typeface="Arial"/>
                <a:ea typeface="+mn-ea"/>
                <a:cs typeface="+mn-cs"/>
              </a:rPr>
              <a:t>n</a:t>
            </a:r>
            <a:r>
              <a:rPr lang="de-DE" sz="1800" b="0" i="0" baseline="-25000">
                <a:solidFill>
                  <a:srgbClr val="000000"/>
                </a:solidFill>
                <a:latin typeface="Arial"/>
                <a:ea typeface="+mn-ea"/>
                <a:cs typeface="+mn-cs"/>
              </a:rPr>
              <a:t>	</a:t>
            </a:r>
            <a:r>
              <a:rPr lang="en-US" sz="1800" b="0" i="0">
                <a:solidFill>
                  <a:srgbClr val="000000"/>
                </a:solidFill>
                <a:latin typeface="Arial"/>
                <a:ea typeface="+mn-ea"/>
                <a:cs typeface="+mn-cs"/>
              </a:rPr>
              <a:t>峰数</a:t>
            </a:r>
            <a:endParaRPr lang="en-US" dirty="0">
              <a:solidFill>
                <a:schemeClr val="tx2"/>
              </a:solidFill>
            </a:endParaRPr>
          </a:p>
          <a:p>
            <a:pPr marL="571500" indent="-571500" algn="l" defTabSz="914400">
              <a:lnSpc>
                <a:spcPct val="90000"/>
              </a:lnSpc>
              <a:spcBef>
                <a:spcPts val="600"/>
              </a:spcBef>
              <a:buNone/>
            </a:pPr>
            <a:r>
              <a:rPr lang="zh-CN" sz="1800" b="0" i="0">
                <a:solidFill>
                  <a:srgbClr val="000000"/>
                </a:solidFill>
                <a:latin typeface="Arial"/>
                <a:ea typeface="+mn-ea"/>
                <a:cs typeface="+mn-cs"/>
              </a:rPr>
              <a:t>t</a:t>
            </a:r>
            <a:r>
              <a:rPr lang="zh-CN" sz="1800" b="0" i="0" baseline="-25000">
                <a:solidFill>
                  <a:srgbClr val="000000"/>
                </a:solidFill>
                <a:latin typeface="Arial"/>
                <a:ea typeface="+mn-ea"/>
                <a:cs typeface="+mn-cs"/>
              </a:rPr>
              <a:t>G</a:t>
            </a:r>
            <a:r>
              <a:rPr lang="zh-CN" sz="1800" b="0" i="0">
                <a:solidFill>
                  <a:srgbClr val="000000"/>
                </a:solidFill>
                <a:latin typeface="Arial"/>
                <a:ea typeface="+mn-ea"/>
                <a:cs typeface="+mn-cs"/>
              </a:rPr>
              <a:t>	梯度运行时间</a:t>
            </a:r>
          </a:p>
          <a:p>
            <a:pPr marL="571500" indent="-571500" algn="l" defTabSz="914400">
              <a:lnSpc>
                <a:spcPct val="90000"/>
              </a:lnSpc>
              <a:spcBef>
                <a:spcPts val="600"/>
              </a:spcBef>
              <a:buNone/>
            </a:pPr>
            <a:r>
              <a:rPr lang="zh-CN" sz="1800" b="0" i="0">
                <a:solidFill>
                  <a:srgbClr val="000000"/>
                </a:solidFill>
                <a:latin typeface="Arial"/>
                <a:ea typeface="+mn-ea"/>
                <a:cs typeface="+mn-cs"/>
              </a:rPr>
              <a:t>w	所选峰的峰宽</a:t>
            </a:r>
            <a:endParaRPr lang="en-US" dirty="0">
              <a:solidFill>
                <a:schemeClr val="tx2"/>
              </a:solidFill>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502748395"/>
              </p:ext>
            </p:extLst>
          </p:nvPr>
        </p:nvGraphicFramePr>
        <p:xfrm>
          <a:off x="1588988" y="3404418"/>
          <a:ext cx="1533031" cy="849028"/>
        </p:xfrm>
        <a:graphic>
          <a:graphicData uri="http://schemas.openxmlformats.org/presentationml/2006/ole">
            <mc:AlternateContent xmlns:mc="http://schemas.openxmlformats.org/markup-compatibility/2006">
              <mc:Choice xmlns:v="urn:schemas-microsoft-com:vml" Requires="v">
                <p:oleObj spid="_x0000_s26754" name="Equation" r:id="rId5" imgW="711000" imgH="393480" progId="Equation.3">
                  <p:embed/>
                </p:oleObj>
              </mc:Choice>
              <mc:Fallback>
                <p:oleObj name="Equation" r:id="rId5" imgW="711000" imgH="393480" progId="Equation.3">
                  <p:embed/>
                  <p:pic>
                    <p:nvPicPr>
                      <p:cNvPr id="0" name=""/>
                      <p:cNvPicPr>
                        <a:picLocks noChangeAspect="1" noChangeArrowheads="1"/>
                      </p:cNvPicPr>
                      <p:nvPr/>
                    </p:nvPicPr>
                    <p:blipFill>
                      <a:blip r:embed="rId6"/>
                      <a:srcRect/>
                      <a:stretch>
                        <a:fillRect/>
                      </a:stretch>
                    </p:blipFill>
                    <p:spPr bwMode="auto">
                      <a:xfrm>
                        <a:off x="1588988" y="3404418"/>
                        <a:ext cx="1533031" cy="849028"/>
                      </a:xfrm>
                      <a:prstGeom prst="rect">
                        <a:avLst/>
                      </a:prstGeom>
                      <a:noFill/>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1039506607"/>
              </p:ext>
            </p:extLst>
          </p:nvPr>
        </p:nvGraphicFramePr>
        <p:xfrm>
          <a:off x="228600" y="1795542"/>
          <a:ext cx="3631558" cy="1380998"/>
        </p:xfrm>
        <a:graphic>
          <a:graphicData uri="http://schemas.openxmlformats.org/presentationml/2006/ole">
            <mc:AlternateContent xmlns:mc="http://schemas.openxmlformats.org/markup-compatibility/2006">
              <mc:Choice xmlns:v="urn:schemas-microsoft-com:vml" Requires="v">
                <p:oleObj spid="_x0000_s26755" name="Equation" r:id="rId7" imgW="1638000" imgH="622080" progId="Equation.3">
                  <p:embed/>
                </p:oleObj>
              </mc:Choice>
              <mc:Fallback>
                <p:oleObj name="Equation" r:id="rId7" imgW="1638000" imgH="622080" progId="Equation.3">
                  <p:embed/>
                  <p:pic>
                    <p:nvPicPr>
                      <p:cNvPr id="0" name=""/>
                      <p:cNvPicPr>
                        <a:picLocks noChangeAspect="1" noChangeArrowheads="1"/>
                      </p:cNvPicPr>
                      <p:nvPr/>
                    </p:nvPicPr>
                    <p:blipFill>
                      <a:blip r:embed="rId8"/>
                      <a:srcRect/>
                      <a:stretch>
                        <a:fillRect/>
                      </a:stretch>
                    </p:blipFill>
                    <p:spPr bwMode="auto">
                      <a:xfrm>
                        <a:off x="228600" y="1795542"/>
                        <a:ext cx="3631558" cy="1380998"/>
                      </a:xfrm>
                      <a:prstGeom prst="rect">
                        <a:avLst/>
                      </a:prstGeom>
                      <a:noFill/>
                      <a:extLst/>
                    </p:spPr>
                  </p:pic>
                </p:oleObj>
              </mc:Fallback>
            </mc:AlternateContent>
          </a:graphicData>
        </a:graphic>
      </p:graphicFrame>
    </p:spTree>
    <p:extLst>
      <p:ext uri="{BB962C8B-B14F-4D97-AF65-F5344CB8AC3E}">
        <p14:creationId xmlns:p14="http://schemas.microsoft.com/office/powerpoint/2010/main" val="128507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ope.jpg"/>
          <p:cNvPicPr>
            <a:picLocks noChangeAspect="1"/>
          </p:cNvPicPr>
          <p:nvPr/>
        </p:nvPicPr>
        <p:blipFill>
          <a:blip r:embed="rId3"/>
          <a:stretch>
            <a:fillRect/>
          </a:stretch>
        </p:blipFill>
        <p:spPr>
          <a:xfrm>
            <a:off x="1290998" y="1275082"/>
            <a:ext cx="5681472" cy="4803648"/>
          </a:xfrm>
          <a:prstGeom prst="rect">
            <a:avLst/>
          </a:prstGeom>
        </p:spPr>
      </p:pic>
      <p:sp>
        <p:nvSpPr>
          <p:cNvPr id="2" name="Title 1"/>
          <p:cNvSpPr>
            <a:spLocks noGrp="1"/>
          </p:cNvSpPr>
          <p:nvPr>
            <p:ph type="title"/>
          </p:nvPr>
        </p:nvSpPr>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峰容量</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峰宽</a:t>
            </a:r>
            <a:endParaRPr lang="en-US" sz="3111" b="0" dirty="0"/>
          </a:p>
        </p:txBody>
      </p:sp>
      <p:sp>
        <p:nvSpPr>
          <p:cNvPr id="12" name="TextBox 11"/>
          <p:cNvSpPr txBox="1"/>
          <p:nvPr/>
        </p:nvSpPr>
        <p:spPr>
          <a:xfrm>
            <a:off x="1794980" y="6018656"/>
            <a:ext cx="1723549" cy="276999"/>
          </a:xfrm>
          <a:prstGeom prst="rect">
            <a:avLst/>
          </a:prstGeom>
          <a:noFill/>
        </p:spPr>
        <p:txBody>
          <a:bodyPr wrap="none" rtlCol="0">
            <a:spAutoFit/>
          </a:bodyPr>
          <a:lstStyle/>
          <a:p>
            <a:pPr algn="l" defTabSz="914400">
              <a:buNone/>
            </a:pPr>
            <a:r>
              <a:rPr lang="zh-CN" sz="1200" b="0" i="0" dirty="0">
                <a:solidFill>
                  <a:srgbClr val="000000"/>
                </a:solidFill>
                <a:latin typeface="Arial"/>
                <a:ea typeface="+mn-ea"/>
                <a:cs typeface="+mn-cs"/>
              </a:rPr>
              <a:t>根据切</a:t>
            </a:r>
            <a:r>
              <a:rPr lang="zh-CN" altLang="en-US" sz="1200" b="0" i="0" dirty="0">
                <a:solidFill>
                  <a:srgbClr val="000000"/>
                </a:solidFill>
                <a:latin typeface="Arial"/>
                <a:ea typeface="+mn-ea"/>
                <a:cs typeface="+mn-cs"/>
              </a:rPr>
              <a:t>线</a:t>
            </a:r>
            <a:r>
              <a:rPr lang="zh-CN" sz="1200" b="0" i="0" dirty="0">
                <a:solidFill>
                  <a:srgbClr val="000000"/>
                </a:solidFill>
                <a:latin typeface="Arial"/>
                <a:ea typeface="+mn-ea"/>
                <a:cs typeface="+mn-cs"/>
              </a:rPr>
              <a:t>法得出的峰宽</a:t>
            </a:r>
            <a:endParaRPr lang="en-US" sz="1200" dirty="0">
              <a:solidFill>
                <a:srgbClr val="000000"/>
              </a:solidFill>
            </a:endParaRPr>
          </a:p>
        </p:txBody>
      </p:sp>
      <p:sp>
        <p:nvSpPr>
          <p:cNvPr id="13" name="TextBox 12"/>
          <p:cNvSpPr txBox="1"/>
          <p:nvPr/>
        </p:nvSpPr>
        <p:spPr>
          <a:xfrm>
            <a:off x="3540082" y="2493260"/>
            <a:ext cx="646331" cy="276999"/>
          </a:xfrm>
          <a:prstGeom prst="rect">
            <a:avLst/>
          </a:prstGeom>
          <a:noFill/>
        </p:spPr>
        <p:txBody>
          <a:bodyPr wrap="none" rtlCol="0">
            <a:spAutoFit/>
          </a:bodyPr>
          <a:lstStyle/>
          <a:p>
            <a:pPr algn="l" defTabSz="914400">
              <a:buNone/>
            </a:pPr>
            <a:r>
              <a:rPr lang="zh-CN" sz="1200" b="0" i="0" dirty="0">
                <a:solidFill>
                  <a:srgbClr val="000000"/>
                </a:solidFill>
                <a:latin typeface="Arial"/>
                <a:ea typeface="+mn-ea"/>
                <a:cs typeface="+mn-cs"/>
              </a:rPr>
              <a:t>半峰宽</a:t>
            </a:r>
            <a:endParaRPr lang="en-US" sz="1200" dirty="0">
              <a:solidFill>
                <a:srgbClr val="000000"/>
              </a:solidFill>
            </a:endParaRPr>
          </a:p>
        </p:txBody>
      </p:sp>
      <p:sp>
        <p:nvSpPr>
          <p:cNvPr id="14" name="TextBox 13"/>
          <p:cNvSpPr txBox="1"/>
          <p:nvPr/>
        </p:nvSpPr>
        <p:spPr>
          <a:xfrm>
            <a:off x="5624773" y="4792612"/>
            <a:ext cx="2332640" cy="461665"/>
          </a:xfrm>
          <a:prstGeom prst="rect">
            <a:avLst/>
          </a:prstGeom>
          <a:noFill/>
        </p:spPr>
        <p:txBody>
          <a:bodyPr wrap="none" rtlCol="0">
            <a:spAutoFit/>
          </a:bodyPr>
          <a:lstStyle/>
          <a:p>
            <a:pPr algn="l" defTabSz="914400">
              <a:buNone/>
            </a:pPr>
            <a:r>
              <a:rPr lang="zh-CN" sz="1200" b="0" i="0" dirty="0">
                <a:solidFill>
                  <a:srgbClr val="000000"/>
                </a:solidFill>
                <a:latin typeface="Arial"/>
                <a:ea typeface="+mn-ea"/>
                <a:cs typeface="+mn-cs"/>
              </a:rPr>
              <a:t>5% 峰高处的峰宽</a:t>
            </a:r>
          </a:p>
          <a:p>
            <a:pPr algn="l" defTabSz="914400">
              <a:buNone/>
            </a:pPr>
            <a:r>
              <a:rPr lang="zh-CN" sz="1200" b="0" i="0" dirty="0">
                <a:solidFill>
                  <a:srgbClr val="000000"/>
                </a:solidFill>
                <a:latin typeface="Arial"/>
                <a:ea typeface="+mn-ea"/>
                <a:cs typeface="+mn-cs"/>
              </a:rPr>
              <a:t>4.4% 峰高处的峰宽 (5σ)</a:t>
            </a:r>
            <a:endParaRPr lang="en-US" sz="1200" dirty="0">
              <a:solidFill>
                <a:srgbClr val="000000"/>
              </a:solidFill>
            </a:endParaRPr>
          </a:p>
        </p:txBody>
      </p:sp>
      <p:sp>
        <p:nvSpPr>
          <p:cNvPr id="16" name="Rectangle 15"/>
          <p:cNvSpPr/>
          <p:nvPr/>
        </p:nvSpPr>
        <p:spPr>
          <a:xfrm>
            <a:off x="2590800" y="1126068"/>
            <a:ext cx="850900" cy="266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6085641"/>
            <a:ext cx="619067" cy="246221"/>
            <a:chOff x="1689099" y="6028267"/>
            <a:chExt cx="1087983" cy="246221"/>
          </a:xfrm>
        </p:grpSpPr>
        <p:sp>
          <p:nvSpPr>
            <p:cNvPr id="19" name="Action Button: Custom 18">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261466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峰容量</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示例</a:t>
            </a:r>
            <a:endParaRPr lang="en-US" sz="3111" b="0" dirty="0"/>
          </a:p>
        </p:txBody>
      </p:sp>
      <p:grpSp>
        <p:nvGrpSpPr>
          <p:cNvPr id="24577" name="Group 24576"/>
          <p:cNvGrpSpPr/>
          <p:nvPr/>
        </p:nvGrpSpPr>
        <p:grpSpPr>
          <a:xfrm>
            <a:off x="347086" y="3613837"/>
            <a:ext cx="8164846" cy="2479180"/>
            <a:chOff x="612899" y="3576786"/>
            <a:chExt cx="8249889" cy="2505001"/>
          </a:xfrm>
        </p:grpSpPr>
        <p:sp>
          <p:nvSpPr>
            <p:cNvPr id="365" name="Line 7"/>
            <p:cNvSpPr>
              <a:spLocks noChangeShapeType="1"/>
            </p:cNvSpPr>
            <p:nvPr/>
          </p:nvSpPr>
          <p:spPr bwMode="auto">
            <a:xfrm>
              <a:off x="951056" y="5819352"/>
              <a:ext cx="7900733"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66" name="Rectangle 8"/>
            <p:cNvSpPr>
              <a:spLocks noChangeArrowheads="1"/>
            </p:cNvSpPr>
            <p:nvPr/>
          </p:nvSpPr>
          <p:spPr bwMode="auto">
            <a:xfrm>
              <a:off x="8612240" y="5895196"/>
              <a:ext cx="250548"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min</a:t>
              </a:r>
            </a:p>
          </p:txBody>
        </p:sp>
        <p:sp>
          <p:nvSpPr>
            <p:cNvPr id="367" name="Line 9"/>
            <p:cNvSpPr>
              <a:spLocks noChangeShapeType="1"/>
            </p:cNvSpPr>
            <p:nvPr/>
          </p:nvSpPr>
          <p:spPr bwMode="auto">
            <a:xfrm>
              <a:off x="1079565" y="5819353"/>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68" name="Line 10"/>
            <p:cNvSpPr>
              <a:spLocks noChangeShapeType="1"/>
            </p:cNvSpPr>
            <p:nvPr/>
          </p:nvSpPr>
          <p:spPr bwMode="auto">
            <a:xfrm>
              <a:off x="1457750" y="5819353"/>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69" name="Line 11"/>
            <p:cNvSpPr>
              <a:spLocks noChangeShapeType="1"/>
            </p:cNvSpPr>
            <p:nvPr/>
          </p:nvSpPr>
          <p:spPr bwMode="auto">
            <a:xfrm>
              <a:off x="1834098" y="5819353"/>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0" name="Line 12"/>
            <p:cNvSpPr>
              <a:spLocks noChangeShapeType="1"/>
            </p:cNvSpPr>
            <p:nvPr/>
          </p:nvSpPr>
          <p:spPr bwMode="auto">
            <a:xfrm>
              <a:off x="2214119" y="5819351"/>
              <a:ext cx="0" cy="89187"/>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1" name="Rectangle 13"/>
            <p:cNvSpPr>
              <a:spLocks noChangeArrowheads="1"/>
            </p:cNvSpPr>
            <p:nvPr/>
          </p:nvSpPr>
          <p:spPr bwMode="auto">
            <a:xfrm>
              <a:off x="2131450" y="5895198"/>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20</a:t>
              </a:r>
            </a:p>
          </p:txBody>
        </p:sp>
        <p:sp>
          <p:nvSpPr>
            <p:cNvPr id="372" name="Line 14"/>
            <p:cNvSpPr>
              <a:spLocks noChangeShapeType="1"/>
            </p:cNvSpPr>
            <p:nvPr/>
          </p:nvSpPr>
          <p:spPr bwMode="auto">
            <a:xfrm>
              <a:off x="2590468"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3" name="Line 15"/>
            <p:cNvSpPr>
              <a:spLocks noChangeShapeType="1"/>
            </p:cNvSpPr>
            <p:nvPr/>
          </p:nvSpPr>
          <p:spPr bwMode="auto">
            <a:xfrm>
              <a:off x="2970488"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4" name="Line 16"/>
            <p:cNvSpPr>
              <a:spLocks noChangeShapeType="1"/>
            </p:cNvSpPr>
            <p:nvPr/>
          </p:nvSpPr>
          <p:spPr bwMode="auto">
            <a:xfrm>
              <a:off x="3346837"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5" name="Line 17"/>
            <p:cNvSpPr>
              <a:spLocks noChangeShapeType="1"/>
            </p:cNvSpPr>
            <p:nvPr/>
          </p:nvSpPr>
          <p:spPr bwMode="auto">
            <a:xfrm>
              <a:off x="3726857" y="5819351"/>
              <a:ext cx="0" cy="89187"/>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6" name="Rectangle 18"/>
            <p:cNvSpPr>
              <a:spLocks noChangeArrowheads="1"/>
            </p:cNvSpPr>
            <p:nvPr/>
          </p:nvSpPr>
          <p:spPr bwMode="auto">
            <a:xfrm>
              <a:off x="3644188" y="5895198"/>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40</a:t>
              </a:r>
            </a:p>
          </p:txBody>
        </p:sp>
        <p:sp>
          <p:nvSpPr>
            <p:cNvPr id="377" name="Line 19"/>
            <p:cNvSpPr>
              <a:spLocks noChangeShapeType="1"/>
            </p:cNvSpPr>
            <p:nvPr/>
          </p:nvSpPr>
          <p:spPr bwMode="auto">
            <a:xfrm>
              <a:off x="4103206"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8" name="Line 20"/>
            <p:cNvSpPr>
              <a:spLocks noChangeShapeType="1"/>
            </p:cNvSpPr>
            <p:nvPr/>
          </p:nvSpPr>
          <p:spPr bwMode="auto">
            <a:xfrm>
              <a:off x="4479555"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79" name="Line 21"/>
            <p:cNvSpPr>
              <a:spLocks noChangeShapeType="1"/>
            </p:cNvSpPr>
            <p:nvPr/>
          </p:nvSpPr>
          <p:spPr bwMode="auto">
            <a:xfrm>
              <a:off x="4859575"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0" name="Line 22"/>
            <p:cNvSpPr>
              <a:spLocks noChangeShapeType="1"/>
            </p:cNvSpPr>
            <p:nvPr/>
          </p:nvSpPr>
          <p:spPr bwMode="auto">
            <a:xfrm>
              <a:off x="5237760" y="5819351"/>
              <a:ext cx="0" cy="89187"/>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1" name="Rectangle 23"/>
            <p:cNvSpPr>
              <a:spLocks noChangeArrowheads="1"/>
            </p:cNvSpPr>
            <p:nvPr/>
          </p:nvSpPr>
          <p:spPr bwMode="auto">
            <a:xfrm>
              <a:off x="5148675" y="5895198"/>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60</a:t>
              </a:r>
            </a:p>
          </p:txBody>
        </p:sp>
        <p:sp>
          <p:nvSpPr>
            <p:cNvPr id="382" name="Line 24"/>
            <p:cNvSpPr>
              <a:spLocks noChangeShapeType="1"/>
            </p:cNvSpPr>
            <p:nvPr/>
          </p:nvSpPr>
          <p:spPr bwMode="auto">
            <a:xfrm>
              <a:off x="5615944"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3" name="Line 25"/>
            <p:cNvSpPr>
              <a:spLocks noChangeShapeType="1"/>
            </p:cNvSpPr>
            <p:nvPr/>
          </p:nvSpPr>
          <p:spPr bwMode="auto">
            <a:xfrm>
              <a:off x="5994129"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4" name="Line 26"/>
            <p:cNvSpPr>
              <a:spLocks noChangeShapeType="1"/>
            </p:cNvSpPr>
            <p:nvPr/>
          </p:nvSpPr>
          <p:spPr bwMode="auto">
            <a:xfrm>
              <a:off x="6372313"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5" name="Line 27"/>
            <p:cNvSpPr>
              <a:spLocks noChangeShapeType="1"/>
            </p:cNvSpPr>
            <p:nvPr/>
          </p:nvSpPr>
          <p:spPr bwMode="auto">
            <a:xfrm>
              <a:off x="6750498" y="5819352"/>
              <a:ext cx="0" cy="89187"/>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6" name="Rectangle 28"/>
            <p:cNvSpPr>
              <a:spLocks noChangeArrowheads="1"/>
            </p:cNvSpPr>
            <p:nvPr/>
          </p:nvSpPr>
          <p:spPr bwMode="auto">
            <a:xfrm>
              <a:off x="6667828" y="5895198"/>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80</a:t>
              </a:r>
            </a:p>
          </p:txBody>
        </p:sp>
        <p:sp>
          <p:nvSpPr>
            <p:cNvPr id="387" name="Line 29"/>
            <p:cNvSpPr>
              <a:spLocks noChangeShapeType="1"/>
            </p:cNvSpPr>
            <p:nvPr/>
          </p:nvSpPr>
          <p:spPr bwMode="auto">
            <a:xfrm>
              <a:off x="7126847"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8" name="Line 30"/>
            <p:cNvSpPr>
              <a:spLocks noChangeShapeType="1"/>
            </p:cNvSpPr>
            <p:nvPr/>
          </p:nvSpPr>
          <p:spPr bwMode="auto">
            <a:xfrm>
              <a:off x="7506867"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89" name="Line 31"/>
            <p:cNvSpPr>
              <a:spLocks noChangeShapeType="1"/>
            </p:cNvSpPr>
            <p:nvPr/>
          </p:nvSpPr>
          <p:spPr bwMode="auto">
            <a:xfrm>
              <a:off x="7883216"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0" name="Line 32"/>
            <p:cNvSpPr>
              <a:spLocks noChangeShapeType="1"/>
            </p:cNvSpPr>
            <p:nvPr/>
          </p:nvSpPr>
          <p:spPr bwMode="auto">
            <a:xfrm>
              <a:off x="8263236" y="5819352"/>
              <a:ext cx="0" cy="89187"/>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1" name="Rectangle 33"/>
            <p:cNvSpPr>
              <a:spLocks noChangeArrowheads="1"/>
            </p:cNvSpPr>
            <p:nvPr/>
          </p:nvSpPr>
          <p:spPr bwMode="auto">
            <a:xfrm>
              <a:off x="8137453" y="5895198"/>
              <a:ext cx="259430"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100</a:t>
              </a:r>
            </a:p>
          </p:txBody>
        </p:sp>
        <p:sp>
          <p:nvSpPr>
            <p:cNvPr id="392" name="Line 34"/>
            <p:cNvSpPr>
              <a:spLocks noChangeShapeType="1"/>
            </p:cNvSpPr>
            <p:nvPr/>
          </p:nvSpPr>
          <p:spPr bwMode="auto">
            <a:xfrm>
              <a:off x="8639585" y="5819352"/>
              <a:ext cx="0" cy="395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3" name="Line 35"/>
            <p:cNvSpPr>
              <a:spLocks noChangeShapeType="1"/>
            </p:cNvSpPr>
            <p:nvPr/>
          </p:nvSpPr>
          <p:spPr bwMode="auto">
            <a:xfrm flipV="1">
              <a:off x="951056" y="3789240"/>
              <a:ext cx="0" cy="2030113"/>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4" name="Rectangle 36"/>
            <p:cNvSpPr>
              <a:spLocks noChangeArrowheads="1"/>
            </p:cNvSpPr>
            <p:nvPr/>
          </p:nvSpPr>
          <p:spPr bwMode="auto">
            <a:xfrm>
              <a:off x="612899" y="3576786"/>
              <a:ext cx="345528"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mAU</a:t>
              </a:r>
              <a:endParaRPr lang="en-US" sz="1200" b="0" dirty="0">
                <a:solidFill>
                  <a:srgbClr val="4D4D4D"/>
                </a:solidFill>
                <a:cs typeface="Arial" pitchFamily="34" charset="0"/>
              </a:endParaRPr>
            </a:p>
          </p:txBody>
        </p:sp>
        <p:sp>
          <p:nvSpPr>
            <p:cNvPr id="395" name="Line 37"/>
            <p:cNvSpPr>
              <a:spLocks noChangeShapeType="1"/>
            </p:cNvSpPr>
            <p:nvPr/>
          </p:nvSpPr>
          <p:spPr bwMode="auto">
            <a:xfrm flipH="1">
              <a:off x="901488" y="5789392"/>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6" name="Line 39"/>
            <p:cNvSpPr>
              <a:spLocks noChangeShapeType="1"/>
            </p:cNvSpPr>
            <p:nvPr/>
          </p:nvSpPr>
          <p:spPr bwMode="auto">
            <a:xfrm flipH="1">
              <a:off x="927190" y="5728561"/>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7" name="Line 40"/>
            <p:cNvSpPr>
              <a:spLocks noChangeShapeType="1"/>
            </p:cNvSpPr>
            <p:nvPr/>
          </p:nvSpPr>
          <p:spPr bwMode="auto">
            <a:xfrm flipH="1">
              <a:off x="927190" y="5667730"/>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8" name="Line 41"/>
            <p:cNvSpPr>
              <a:spLocks noChangeShapeType="1"/>
            </p:cNvSpPr>
            <p:nvPr/>
          </p:nvSpPr>
          <p:spPr bwMode="auto">
            <a:xfrm flipH="1">
              <a:off x="927190" y="5607807"/>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399" name="Line 42"/>
            <p:cNvSpPr>
              <a:spLocks noChangeShapeType="1"/>
            </p:cNvSpPr>
            <p:nvPr/>
          </p:nvSpPr>
          <p:spPr bwMode="auto">
            <a:xfrm flipH="1">
              <a:off x="927190" y="5546976"/>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0" name="Line 43"/>
            <p:cNvSpPr>
              <a:spLocks noChangeShapeType="1"/>
            </p:cNvSpPr>
            <p:nvPr/>
          </p:nvSpPr>
          <p:spPr bwMode="auto">
            <a:xfrm flipH="1">
              <a:off x="901488" y="5487054"/>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2" name="Line 45"/>
            <p:cNvSpPr>
              <a:spLocks noChangeShapeType="1"/>
            </p:cNvSpPr>
            <p:nvPr/>
          </p:nvSpPr>
          <p:spPr bwMode="auto">
            <a:xfrm flipH="1">
              <a:off x="927190" y="5426223"/>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3" name="Line 46"/>
            <p:cNvSpPr>
              <a:spLocks noChangeShapeType="1"/>
            </p:cNvSpPr>
            <p:nvPr/>
          </p:nvSpPr>
          <p:spPr bwMode="auto">
            <a:xfrm flipH="1">
              <a:off x="927190" y="5366300"/>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4" name="Line 47"/>
            <p:cNvSpPr>
              <a:spLocks noChangeShapeType="1"/>
            </p:cNvSpPr>
            <p:nvPr/>
          </p:nvSpPr>
          <p:spPr bwMode="auto">
            <a:xfrm flipH="1">
              <a:off x="927190" y="5306377"/>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5" name="Line 48"/>
            <p:cNvSpPr>
              <a:spLocks noChangeShapeType="1"/>
            </p:cNvSpPr>
            <p:nvPr/>
          </p:nvSpPr>
          <p:spPr bwMode="auto">
            <a:xfrm flipH="1">
              <a:off x="927190" y="5246454"/>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6" name="Line 49"/>
            <p:cNvSpPr>
              <a:spLocks noChangeShapeType="1"/>
            </p:cNvSpPr>
            <p:nvPr/>
          </p:nvSpPr>
          <p:spPr bwMode="auto">
            <a:xfrm flipH="1">
              <a:off x="901488" y="5185624"/>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8" name="Line 51"/>
            <p:cNvSpPr>
              <a:spLocks noChangeShapeType="1"/>
            </p:cNvSpPr>
            <p:nvPr/>
          </p:nvSpPr>
          <p:spPr bwMode="auto">
            <a:xfrm flipH="1">
              <a:off x="927190" y="5125701"/>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09" name="Line 52"/>
            <p:cNvSpPr>
              <a:spLocks noChangeShapeType="1"/>
            </p:cNvSpPr>
            <p:nvPr/>
          </p:nvSpPr>
          <p:spPr bwMode="auto">
            <a:xfrm flipH="1">
              <a:off x="927190" y="5064870"/>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0" name="Line 53"/>
            <p:cNvSpPr>
              <a:spLocks noChangeShapeType="1"/>
            </p:cNvSpPr>
            <p:nvPr/>
          </p:nvSpPr>
          <p:spPr bwMode="auto">
            <a:xfrm flipH="1">
              <a:off x="927190" y="5004039"/>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1" name="Line 54"/>
            <p:cNvSpPr>
              <a:spLocks noChangeShapeType="1"/>
            </p:cNvSpPr>
            <p:nvPr/>
          </p:nvSpPr>
          <p:spPr bwMode="auto">
            <a:xfrm flipH="1">
              <a:off x="927190" y="4944116"/>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2" name="Line 55"/>
            <p:cNvSpPr>
              <a:spLocks noChangeShapeType="1"/>
            </p:cNvSpPr>
            <p:nvPr/>
          </p:nvSpPr>
          <p:spPr bwMode="auto">
            <a:xfrm flipH="1">
              <a:off x="901488" y="4883286"/>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4" name="Line 57"/>
            <p:cNvSpPr>
              <a:spLocks noChangeShapeType="1"/>
            </p:cNvSpPr>
            <p:nvPr/>
          </p:nvSpPr>
          <p:spPr bwMode="auto">
            <a:xfrm flipH="1">
              <a:off x="927190" y="4823363"/>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5" name="Line 58"/>
            <p:cNvSpPr>
              <a:spLocks noChangeShapeType="1"/>
            </p:cNvSpPr>
            <p:nvPr/>
          </p:nvSpPr>
          <p:spPr bwMode="auto">
            <a:xfrm flipH="1">
              <a:off x="927190" y="4762532"/>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6" name="Line 59"/>
            <p:cNvSpPr>
              <a:spLocks noChangeShapeType="1"/>
            </p:cNvSpPr>
            <p:nvPr/>
          </p:nvSpPr>
          <p:spPr bwMode="auto">
            <a:xfrm flipH="1">
              <a:off x="927190" y="4702609"/>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7" name="Line 60"/>
            <p:cNvSpPr>
              <a:spLocks noChangeShapeType="1"/>
            </p:cNvSpPr>
            <p:nvPr/>
          </p:nvSpPr>
          <p:spPr bwMode="auto">
            <a:xfrm flipH="1">
              <a:off x="927190" y="4641778"/>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18" name="Line 61"/>
            <p:cNvSpPr>
              <a:spLocks noChangeShapeType="1"/>
            </p:cNvSpPr>
            <p:nvPr/>
          </p:nvSpPr>
          <p:spPr bwMode="auto">
            <a:xfrm flipH="1">
              <a:off x="901488" y="4580948"/>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0" name="Line 63"/>
            <p:cNvSpPr>
              <a:spLocks noChangeShapeType="1"/>
            </p:cNvSpPr>
            <p:nvPr/>
          </p:nvSpPr>
          <p:spPr bwMode="auto">
            <a:xfrm flipH="1">
              <a:off x="927190" y="4521025"/>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1" name="Line 64"/>
            <p:cNvSpPr>
              <a:spLocks noChangeShapeType="1"/>
            </p:cNvSpPr>
            <p:nvPr/>
          </p:nvSpPr>
          <p:spPr bwMode="auto">
            <a:xfrm flipH="1">
              <a:off x="927190" y="4460194"/>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2" name="Line 65"/>
            <p:cNvSpPr>
              <a:spLocks noChangeShapeType="1"/>
            </p:cNvSpPr>
            <p:nvPr/>
          </p:nvSpPr>
          <p:spPr bwMode="auto">
            <a:xfrm flipH="1">
              <a:off x="927190" y="4401179"/>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3" name="Line 66"/>
            <p:cNvSpPr>
              <a:spLocks noChangeShapeType="1"/>
            </p:cNvSpPr>
            <p:nvPr/>
          </p:nvSpPr>
          <p:spPr bwMode="auto">
            <a:xfrm flipH="1">
              <a:off x="927190" y="4340348"/>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4" name="Line 67"/>
            <p:cNvSpPr>
              <a:spLocks noChangeShapeType="1"/>
            </p:cNvSpPr>
            <p:nvPr/>
          </p:nvSpPr>
          <p:spPr bwMode="auto">
            <a:xfrm flipH="1">
              <a:off x="901488" y="4280425"/>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6" name="Line 69"/>
            <p:cNvSpPr>
              <a:spLocks noChangeShapeType="1"/>
            </p:cNvSpPr>
            <p:nvPr/>
          </p:nvSpPr>
          <p:spPr bwMode="auto">
            <a:xfrm flipH="1">
              <a:off x="927190" y="4219595"/>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7" name="Line 70"/>
            <p:cNvSpPr>
              <a:spLocks noChangeShapeType="1"/>
            </p:cNvSpPr>
            <p:nvPr/>
          </p:nvSpPr>
          <p:spPr bwMode="auto">
            <a:xfrm flipH="1">
              <a:off x="927190" y="4159672"/>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8" name="Line 71"/>
            <p:cNvSpPr>
              <a:spLocks noChangeShapeType="1"/>
            </p:cNvSpPr>
            <p:nvPr/>
          </p:nvSpPr>
          <p:spPr bwMode="auto">
            <a:xfrm flipH="1">
              <a:off x="927190" y="4098841"/>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29" name="Line 72"/>
            <p:cNvSpPr>
              <a:spLocks noChangeShapeType="1"/>
            </p:cNvSpPr>
            <p:nvPr/>
          </p:nvSpPr>
          <p:spPr bwMode="auto">
            <a:xfrm flipH="1">
              <a:off x="927190" y="4038918"/>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30" name="Line 73"/>
            <p:cNvSpPr>
              <a:spLocks noChangeShapeType="1"/>
            </p:cNvSpPr>
            <p:nvPr/>
          </p:nvSpPr>
          <p:spPr bwMode="auto">
            <a:xfrm flipH="1">
              <a:off x="901488" y="3978087"/>
              <a:ext cx="49568"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4" name="Group 3"/>
            <p:cNvGrpSpPr/>
            <p:nvPr/>
          </p:nvGrpSpPr>
          <p:grpSpPr>
            <a:xfrm>
              <a:off x="693947" y="3884572"/>
              <a:ext cx="172954" cy="1702818"/>
              <a:chOff x="624275" y="3884572"/>
              <a:chExt cx="172954" cy="1702818"/>
            </a:xfrm>
          </p:grpSpPr>
          <p:sp>
            <p:nvSpPr>
              <p:cNvPr id="401" name="Rectangle 44"/>
              <p:cNvSpPr>
                <a:spLocks noChangeArrowheads="1"/>
              </p:cNvSpPr>
              <p:nvPr/>
            </p:nvSpPr>
            <p:spPr bwMode="auto">
              <a:xfrm>
                <a:off x="710561" y="5400801"/>
                <a:ext cx="86476"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0</a:t>
                </a:r>
              </a:p>
            </p:txBody>
          </p:sp>
          <p:sp>
            <p:nvSpPr>
              <p:cNvPr id="407" name="Rectangle 50"/>
              <p:cNvSpPr>
                <a:spLocks noChangeArrowheads="1"/>
              </p:cNvSpPr>
              <p:nvPr/>
            </p:nvSpPr>
            <p:spPr bwMode="auto">
              <a:xfrm>
                <a:off x="624275" y="5093015"/>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10</a:t>
                </a:r>
              </a:p>
            </p:txBody>
          </p:sp>
          <p:sp>
            <p:nvSpPr>
              <p:cNvPr id="413" name="Rectangle 56"/>
              <p:cNvSpPr>
                <a:spLocks noChangeArrowheads="1"/>
              </p:cNvSpPr>
              <p:nvPr/>
            </p:nvSpPr>
            <p:spPr bwMode="auto">
              <a:xfrm>
                <a:off x="624275" y="4790678"/>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20</a:t>
                </a:r>
              </a:p>
            </p:txBody>
          </p:sp>
          <p:sp>
            <p:nvSpPr>
              <p:cNvPr id="419" name="Rectangle 62"/>
              <p:cNvSpPr>
                <a:spLocks noChangeArrowheads="1"/>
              </p:cNvSpPr>
              <p:nvPr/>
            </p:nvSpPr>
            <p:spPr bwMode="auto">
              <a:xfrm>
                <a:off x="624275" y="4488340"/>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30</a:t>
                </a:r>
              </a:p>
            </p:txBody>
          </p:sp>
          <p:sp>
            <p:nvSpPr>
              <p:cNvPr id="425" name="Rectangle 68"/>
              <p:cNvSpPr>
                <a:spLocks noChangeArrowheads="1"/>
              </p:cNvSpPr>
              <p:nvPr/>
            </p:nvSpPr>
            <p:spPr bwMode="auto">
              <a:xfrm>
                <a:off x="624275" y="4186909"/>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40</a:t>
                </a:r>
              </a:p>
            </p:txBody>
          </p:sp>
          <p:sp>
            <p:nvSpPr>
              <p:cNvPr id="431" name="Rectangle 74"/>
              <p:cNvSpPr>
                <a:spLocks noChangeArrowheads="1"/>
              </p:cNvSpPr>
              <p:nvPr/>
            </p:nvSpPr>
            <p:spPr bwMode="auto">
              <a:xfrm>
                <a:off x="624275" y="3884572"/>
                <a:ext cx="172954" cy="1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Arial"/>
                  </a:rPr>
                  <a:t>50</a:t>
                </a:r>
              </a:p>
            </p:txBody>
          </p:sp>
        </p:grpSp>
        <p:sp>
          <p:nvSpPr>
            <p:cNvPr id="432" name="Line 75"/>
            <p:cNvSpPr>
              <a:spLocks noChangeShapeType="1"/>
            </p:cNvSpPr>
            <p:nvPr/>
          </p:nvSpPr>
          <p:spPr bwMode="auto">
            <a:xfrm flipH="1">
              <a:off x="927190" y="3917257"/>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33" name="Line 76"/>
            <p:cNvSpPr>
              <a:spLocks noChangeShapeType="1"/>
            </p:cNvSpPr>
            <p:nvPr/>
          </p:nvSpPr>
          <p:spPr bwMode="auto">
            <a:xfrm flipH="1">
              <a:off x="927190" y="3857334"/>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34" name="Line 77"/>
            <p:cNvSpPr>
              <a:spLocks noChangeShapeType="1"/>
            </p:cNvSpPr>
            <p:nvPr/>
          </p:nvSpPr>
          <p:spPr bwMode="auto">
            <a:xfrm flipH="1">
              <a:off x="927190" y="3796503"/>
              <a:ext cx="23866" cy="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435" name="Freeform 78"/>
            <p:cNvSpPr>
              <a:spLocks/>
            </p:cNvSpPr>
            <p:nvPr/>
          </p:nvSpPr>
          <p:spPr bwMode="auto">
            <a:xfrm>
              <a:off x="962071" y="5452553"/>
              <a:ext cx="7343" cy="366800"/>
            </a:xfrm>
            <a:custGeom>
              <a:avLst/>
              <a:gdLst>
                <a:gd name="T0" fmla="*/ 0 w 4"/>
                <a:gd name="T1" fmla="*/ 404 h 404"/>
                <a:gd name="T2" fmla="*/ 0 w 4"/>
                <a:gd name="T3" fmla="*/ 394 h 404"/>
                <a:gd name="T4" fmla="*/ 0 w 4"/>
                <a:gd name="T5" fmla="*/ 350 h 404"/>
                <a:gd name="T6" fmla="*/ 0 w 4"/>
                <a:gd name="T7" fmla="*/ 336 h 404"/>
                <a:gd name="T8" fmla="*/ 0 w 4"/>
                <a:gd name="T9" fmla="*/ 294 h 404"/>
                <a:gd name="T10" fmla="*/ 0 w 4"/>
                <a:gd name="T11" fmla="*/ 279 h 404"/>
                <a:gd name="T12" fmla="*/ 0 w 4"/>
                <a:gd name="T13" fmla="*/ 239 h 404"/>
                <a:gd name="T14" fmla="*/ 0 w 4"/>
                <a:gd name="T15" fmla="*/ 226 h 404"/>
                <a:gd name="T16" fmla="*/ 0 w 4"/>
                <a:gd name="T17" fmla="*/ 187 h 404"/>
                <a:gd name="T18" fmla="*/ 0 w 4"/>
                <a:gd name="T19" fmla="*/ 175 h 404"/>
                <a:gd name="T20" fmla="*/ 0 w 4"/>
                <a:gd name="T21" fmla="*/ 139 h 404"/>
                <a:gd name="T22" fmla="*/ 1 w 4"/>
                <a:gd name="T23" fmla="*/ 129 h 404"/>
                <a:gd name="T24" fmla="*/ 1 w 4"/>
                <a:gd name="T25" fmla="*/ 96 h 404"/>
                <a:gd name="T26" fmla="*/ 1 w 4"/>
                <a:gd name="T27" fmla="*/ 85 h 404"/>
                <a:gd name="T28" fmla="*/ 1 w 4"/>
                <a:gd name="T29" fmla="*/ 58 h 404"/>
                <a:gd name="T30" fmla="*/ 1 w 4"/>
                <a:gd name="T31" fmla="*/ 49 h 404"/>
                <a:gd name="T32" fmla="*/ 1 w 4"/>
                <a:gd name="T33" fmla="*/ 29 h 404"/>
                <a:gd name="T34" fmla="*/ 1 w 4"/>
                <a:gd name="T35" fmla="*/ 23 h 404"/>
                <a:gd name="T36" fmla="*/ 1 w 4"/>
                <a:gd name="T37" fmla="*/ 10 h 404"/>
                <a:gd name="T38" fmla="*/ 1 w 4"/>
                <a:gd name="T39" fmla="*/ 6 h 404"/>
                <a:gd name="T40" fmla="*/ 1 w 4"/>
                <a:gd name="T41" fmla="*/ 0 h 404"/>
                <a:gd name="T42" fmla="*/ 2 w 4"/>
                <a:gd name="T43" fmla="*/ 0 h 404"/>
                <a:gd name="T44" fmla="*/ 2 w 4"/>
                <a:gd name="T45" fmla="*/ 1 h 404"/>
                <a:gd name="T46" fmla="*/ 2 w 4"/>
                <a:gd name="T47" fmla="*/ 0 h 404"/>
                <a:gd name="T48" fmla="*/ 2 w 4"/>
                <a:gd name="T49" fmla="*/ 1 h 404"/>
                <a:gd name="T50" fmla="*/ 2 w 4"/>
                <a:gd name="T51" fmla="*/ 3 h 404"/>
                <a:gd name="T52" fmla="*/ 2 w 4"/>
                <a:gd name="T53" fmla="*/ 10 h 404"/>
                <a:gd name="T54" fmla="*/ 2 w 4"/>
                <a:gd name="T55" fmla="*/ 3 h 404"/>
                <a:gd name="T56" fmla="*/ 2 w 4"/>
                <a:gd name="T57" fmla="*/ 10 h 404"/>
                <a:gd name="T58" fmla="*/ 2 w 4"/>
                <a:gd name="T59" fmla="*/ 13 h 404"/>
                <a:gd name="T60" fmla="*/ 2 w 4"/>
                <a:gd name="T61" fmla="*/ 22 h 404"/>
                <a:gd name="T62" fmla="*/ 2 w 4"/>
                <a:gd name="T63" fmla="*/ 13 h 404"/>
                <a:gd name="T64" fmla="*/ 2 w 4"/>
                <a:gd name="T65" fmla="*/ 22 h 404"/>
                <a:gd name="T66" fmla="*/ 2 w 4"/>
                <a:gd name="T67" fmla="*/ 26 h 404"/>
                <a:gd name="T68" fmla="*/ 2 w 4"/>
                <a:gd name="T69" fmla="*/ 36 h 404"/>
                <a:gd name="T70" fmla="*/ 2 w 4"/>
                <a:gd name="T71" fmla="*/ 26 h 404"/>
                <a:gd name="T72" fmla="*/ 2 w 4"/>
                <a:gd name="T73" fmla="*/ 36 h 404"/>
                <a:gd name="T74" fmla="*/ 2 w 4"/>
                <a:gd name="T75" fmla="*/ 41 h 404"/>
                <a:gd name="T76" fmla="*/ 2 w 4"/>
                <a:gd name="T77" fmla="*/ 52 h 404"/>
                <a:gd name="T78" fmla="*/ 2 w 4"/>
                <a:gd name="T79" fmla="*/ 41 h 404"/>
                <a:gd name="T80" fmla="*/ 2 w 4"/>
                <a:gd name="T81" fmla="*/ 52 h 404"/>
                <a:gd name="T82" fmla="*/ 4 w 4"/>
                <a:gd name="T83" fmla="*/ 55 h 404"/>
                <a:gd name="T84" fmla="*/ 4 w 4"/>
                <a:gd name="T85" fmla="*/ 65 h 404"/>
                <a:gd name="T86" fmla="*/ 4 w 4"/>
                <a:gd name="T87" fmla="*/ 55 h 404"/>
                <a:gd name="T88" fmla="*/ 4 w 4"/>
                <a:gd name="T89" fmla="*/ 65 h 4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404"/>
                <a:gd name="T137" fmla="*/ 4 w 4"/>
                <a:gd name="T138" fmla="*/ 404 h 4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404">
                  <a:moveTo>
                    <a:pt x="0" y="404"/>
                  </a:moveTo>
                  <a:lnTo>
                    <a:pt x="0" y="394"/>
                  </a:lnTo>
                  <a:lnTo>
                    <a:pt x="0" y="350"/>
                  </a:lnTo>
                  <a:lnTo>
                    <a:pt x="0" y="336"/>
                  </a:lnTo>
                  <a:lnTo>
                    <a:pt x="0" y="294"/>
                  </a:lnTo>
                  <a:lnTo>
                    <a:pt x="0" y="279"/>
                  </a:lnTo>
                  <a:lnTo>
                    <a:pt x="0" y="239"/>
                  </a:lnTo>
                  <a:lnTo>
                    <a:pt x="0" y="226"/>
                  </a:lnTo>
                  <a:lnTo>
                    <a:pt x="0" y="187"/>
                  </a:lnTo>
                  <a:lnTo>
                    <a:pt x="0" y="175"/>
                  </a:lnTo>
                  <a:lnTo>
                    <a:pt x="0" y="139"/>
                  </a:lnTo>
                  <a:lnTo>
                    <a:pt x="1" y="129"/>
                  </a:lnTo>
                  <a:lnTo>
                    <a:pt x="1" y="96"/>
                  </a:lnTo>
                  <a:lnTo>
                    <a:pt x="1" y="85"/>
                  </a:lnTo>
                  <a:lnTo>
                    <a:pt x="1" y="58"/>
                  </a:lnTo>
                  <a:lnTo>
                    <a:pt x="1" y="49"/>
                  </a:lnTo>
                  <a:lnTo>
                    <a:pt x="1" y="29"/>
                  </a:lnTo>
                  <a:lnTo>
                    <a:pt x="1" y="23"/>
                  </a:lnTo>
                  <a:lnTo>
                    <a:pt x="1" y="10"/>
                  </a:lnTo>
                  <a:lnTo>
                    <a:pt x="1" y="6"/>
                  </a:lnTo>
                  <a:lnTo>
                    <a:pt x="1" y="0"/>
                  </a:lnTo>
                  <a:lnTo>
                    <a:pt x="2" y="0"/>
                  </a:lnTo>
                  <a:lnTo>
                    <a:pt x="2" y="1"/>
                  </a:lnTo>
                  <a:lnTo>
                    <a:pt x="2" y="0"/>
                  </a:lnTo>
                  <a:lnTo>
                    <a:pt x="2" y="1"/>
                  </a:lnTo>
                  <a:lnTo>
                    <a:pt x="2" y="3"/>
                  </a:lnTo>
                  <a:lnTo>
                    <a:pt x="2" y="10"/>
                  </a:lnTo>
                  <a:lnTo>
                    <a:pt x="2" y="3"/>
                  </a:lnTo>
                  <a:lnTo>
                    <a:pt x="2" y="10"/>
                  </a:lnTo>
                  <a:lnTo>
                    <a:pt x="2" y="13"/>
                  </a:lnTo>
                  <a:lnTo>
                    <a:pt x="2" y="22"/>
                  </a:lnTo>
                  <a:lnTo>
                    <a:pt x="2" y="13"/>
                  </a:lnTo>
                  <a:lnTo>
                    <a:pt x="2" y="22"/>
                  </a:lnTo>
                  <a:lnTo>
                    <a:pt x="2" y="26"/>
                  </a:lnTo>
                  <a:lnTo>
                    <a:pt x="2" y="36"/>
                  </a:lnTo>
                  <a:lnTo>
                    <a:pt x="2" y="26"/>
                  </a:lnTo>
                  <a:lnTo>
                    <a:pt x="2" y="36"/>
                  </a:lnTo>
                  <a:lnTo>
                    <a:pt x="2" y="41"/>
                  </a:lnTo>
                  <a:lnTo>
                    <a:pt x="2" y="52"/>
                  </a:lnTo>
                  <a:lnTo>
                    <a:pt x="2" y="41"/>
                  </a:lnTo>
                  <a:lnTo>
                    <a:pt x="2" y="52"/>
                  </a:lnTo>
                  <a:lnTo>
                    <a:pt x="4" y="55"/>
                  </a:lnTo>
                  <a:lnTo>
                    <a:pt x="4" y="65"/>
                  </a:lnTo>
                  <a:lnTo>
                    <a:pt x="4" y="55"/>
                  </a:lnTo>
                  <a:lnTo>
                    <a:pt x="4" y="6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36" name="Freeform 79"/>
            <p:cNvSpPr>
              <a:spLocks/>
            </p:cNvSpPr>
            <p:nvPr/>
          </p:nvSpPr>
          <p:spPr bwMode="auto">
            <a:xfrm>
              <a:off x="969414" y="5511567"/>
              <a:ext cx="12851" cy="41764"/>
            </a:xfrm>
            <a:custGeom>
              <a:avLst/>
              <a:gdLst>
                <a:gd name="T0" fmla="*/ 0 w 7"/>
                <a:gd name="T1" fmla="*/ 3 h 46"/>
                <a:gd name="T2" fmla="*/ 0 w 7"/>
                <a:gd name="T3" fmla="*/ 3 h 46"/>
                <a:gd name="T4" fmla="*/ 0 w 7"/>
                <a:gd name="T5" fmla="*/ 13 h 46"/>
                <a:gd name="T6" fmla="*/ 0 w 7"/>
                <a:gd name="T7" fmla="*/ 13 h 46"/>
                <a:gd name="T8" fmla="*/ 0 w 7"/>
                <a:gd name="T9" fmla="*/ 22 h 46"/>
                <a:gd name="T10" fmla="*/ 0 w 7"/>
                <a:gd name="T11" fmla="*/ 22 h 46"/>
                <a:gd name="T12" fmla="*/ 0 w 7"/>
                <a:gd name="T13" fmla="*/ 29 h 46"/>
                <a:gd name="T14" fmla="*/ 0 w 7"/>
                <a:gd name="T15" fmla="*/ 29 h 46"/>
                <a:gd name="T16" fmla="*/ 1 w 7"/>
                <a:gd name="T17" fmla="*/ 33 h 46"/>
                <a:gd name="T18" fmla="*/ 1 w 7"/>
                <a:gd name="T19" fmla="*/ 33 h 46"/>
                <a:gd name="T20" fmla="*/ 1 w 7"/>
                <a:gd name="T21" fmla="*/ 38 h 46"/>
                <a:gd name="T22" fmla="*/ 1 w 7"/>
                <a:gd name="T23" fmla="*/ 38 h 46"/>
                <a:gd name="T24" fmla="*/ 1 w 7"/>
                <a:gd name="T25" fmla="*/ 41 h 46"/>
                <a:gd name="T26" fmla="*/ 1 w 7"/>
                <a:gd name="T27" fmla="*/ 41 h 46"/>
                <a:gd name="T28" fmla="*/ 1 w 7"/>
                <a:gd name="T29" fmla="*/ 42 h 46"/>
                <a:gd name="T30" fmla="*/ 1 w 7"/>
                <a:gd name="T31" fmla="*/ 42 h 46"/>
                <a:gd name="T32" fmla="*/ 1 w 7"/>
                <a:gd name="T33" fmla="*/ 44 h 46"/>
                <a:gd name="T34" fmla="*/ 1 w 7"/>
                <a:gd name="T35" fmla="*/ 44 h 46"/>
                <a:gd name="T36" fmla="*/ 1 w 7"/>
                <a:gd name="T37" fmla="*/ 45 h 46"/>
                <a:gd name="T38" fmla="*/ 1 w 7"/>
                <a:gd name="T39" fmla="*/ 45 h 46"/>
                <a:gd name="T40" fmla="*/ 3 w 7"/>
                <a:gd name="T41" fmla="*/ 45 h 46"/>
                <a:gd name="T42" fmla="*/ 3 w 7"/>
                <a:gd name="T43" fmla="*/ 45 h 46"/>
                <a:gd name="T44" fmla="*/ 3 w 7"/>
                <a:gd name="T45" fmla="*/ 45 h 46"/>
                <a:gd name="T46" fmla="*/ 3 w 7"/>
                <a:gd name="T47" fmla="*/ 45 h 46"/>
                <a:gd name="T48" fmla="*/ 3 w 7"/>
                <a:gd name="T49" fmla="*/ 45 h 46"/>
                <a:gd name="T50" fmla="*/ 3 w 7"/>
                <a:gd name="T51" fmla="*/ 45 h 46"/>
                <a:gd name="T52" fmla="*/ 3 w 7"/>
                <a:gd name="T53" fmla="*/ 45 h 46"/>
                <a:gd name="T54" fmla="*/ 3 w 7"/>
                <a:gd name="T55" fmla="*/ 45 h 46"/>
                <a:gd name="T56" fmla="*/ 3 w 7"/>
                <a:gd name="T57" fmla="*/ 45 h 46"/>
                <a:gd name="T58" fmla="*/ 4 w 7"/>
                <a:gd name="T59" fmla="*/ 45 h 46"/>
                <a:gd name="T60" fmla="*/ 4 w 7"/>
                <a:gd name="T61" fmla="*/ 45 h 46"/>
                <a:gd name="T62" fmla="*/ 4 w 7"/>
                <a:gd name="T63" fmla="*/ 45 h 46"/>
                <a:gd name="T64" fmla="*/ 4 w 7"/>
                <a:gd name="T65" fmla="*/ 45 h 46"/>
                <a:gd name="T66" fmla="*/ 4 w 7"/>
                <a:gd name="T67" fmla="*/ 46 h 46"/>
                <a:gd name="T68" fmla="*/ 4 w 7"/>
                <a:gd name="T69" fmla="*/ 46 h 46"/>
                <a:gd name="T70" fmla="*/ 4 w 7"/>
                <a:gd name="T71" fmla="*/ 46 h 46"/>
                <a:gd name="T72" fmla="*/ 6 w 7"/>
                <a:gd name="T73" fmla="*/ 46 h 46"/>
                <a:gd name="T74" fmla="*/ 6 w 7"/>
                <a:gd name="T75" fmla="*/ 46 h 46"/>
                <a:gd name="T76" fmla="*/ 6 w 7"/>
                <a:gd name="T77" fmla="*/ 46 h 46"/>
                <a:gd name="T78" fmla="*/ 6 w 7"/>
                <a:gd name="T79" fmla="*/ 46 h 46"/>
                <a:gd name="T80" fmla="*/ 6 w 7"/>
                <a:gd name="T81" fmla="*/ 46 h 46"/>
                <a:gd name="T82" fmla="*/ 7 w 7"/>
                <a:gd name="T83" fmla="*/ 46 h 46"/>
                <a:gd name="T84" fmla="*/ 7 w 7"/>
                <a:gd name="T85" fmla="*/ 46 h 46"/>
                <a:gd name="T86" fmla="*/ 7 w 7"/>
                <a:gd name="T87" fmla="*/ 45 h 46"/>
                <a:gd name="T88" fmla="*/ 7 w 7"/>
                <a:gd name="T89" fmla="*/ 46 h 46"/>
                <a:gd name="T90" fmla="*/ 7 w 7"/>
                <a:gd name="T91" fmla="*/ 46 h 46"/>
                <a:gd name="T92" fmla="*/ 7 w 7"/>
                <a:gd name="T93" fmla="*/ 46 h 46"/>
                <a:gd name="T94" fmla="*/ 7 w 7"/>
                <a:gd name="T95" fmla="*/ 4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46"/>
                <a:gd name="T146" fmla="*/ 7 w 7"/>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46">
                  <a:moveTo>
                    <a:pt x="0" y="0"/>
                  </a:moveTo>
                  <a:lnTo>
                    <a:pt x="0" y="3"/>
                  </a:lnTo>
                  <a:lnTo>
                    <a:pt x="0" y="12"/>
                  </a:lnTo>
                  <a:lnTo>
                    <a:pt x="0" y="3"/>
                  </a:lnTo>
                  <a:lnTo>
                    <a:pt x="0" y="12"/>
                  </a:lnTo>
                  <a:lnTo>
                    <a:pt x="0" y="13"/>
                  </a:lnTo>
                  <a:lnTo>
                    <a:pt x="0" y="20"/>
                  </a:lnTo>
                  <a:lnTo>
                    <a:pt x="0" y="13"/>
                  </a:lnTo>
                  <a:lnTo>
                    <a:pt x="0" y="20"/>
                  </a:lnTo>
                  <a:lnTo>
                    <a:pt x="0" y="22"/>
                  </a:lnTo>
                  <a:lnTo>
                    <a:pt x="0" y="28"/>
                  </a:lnTo>
                  <a:lnTo>
                    <a:pt x="0" y="22"/>
                  </a:lnTo>
                  <a:lnTo>
                    <a:pt x="0" y="28"/>
                  </a:lnTo>
                  <a:lnTo>
                    <a:pt x="0" y="29"/>
                  </a:lnTo>
                  <a:lnTo>
                    <a:pt x="0" y="32"/>
                  </a:lnTo>
                  <a:lnTo>
                    <a:pt x="0" y="29"/>
                  </a:lnTo>
                  <a:lnTo>
                    <a:pt x="0" y="32"/>
                  </a:lnTo>
                  <a:lnTo>
                    <a:pt x="1" y="33"/>
                  </a:lnTo>
                  <a:lnTo>
                    <a:pt x="1" y="36"/>
                  </a:lnTo>
                  <a:lnTo>
                    <a:pt x="1" y="33"/>
                  </a:lnTo>
                  <a:lnTo>
                    <a:pt x="1" y="36"/>
                  </a:lnTo>
                  <a:lnTo>
                    <a:pt x="1" y="38"/>
                  </a:lnTo>
                  <a:lnTo>
                    <a:pt x="1" y="39"/>
                  </a:lnTo>
                  <a:lnTo>
                    <a:pt x="1" y="38"/>
                  </a:lnTo>
                  <a:lnTo>
                    <a:pt x="1" y="39"/>
                  </a:lnTo>
                  <a:lnTo>
                    <a:pt x="1" y="41"/>
                  </a:lnTo>
                  <a:lnTo>
                    <a:pt x="1" y="42"/>
                  </a:lnTo>
                  <a:lnTo>
                    <a:pt x="1" y="41"/>
                  </a:lnTo>
                  <a:lnTo>
                    <a:pt x="1" y="42"/>
                  </a:lnTo>
                  <a:lnTo>
                    <a:pt x="1" y="44"/>
                  </a:lnTo>
                  <a:lnTo>
                    <a:pt x="1" y="42"/>
                  </a:lnTo>
                  <a:lnTo>
                    <a:pt x="1" y="44"/>
                  </a:lnTo>
                  <a:lnTo>
                    <a:pt x="1" y="45"/>
                  </a:lnTo>
                  <a:lnTo>
                    <a:pt x="1" y="44"/>
                  </a:lnTo>
                  <a:lnTo>
                    <a:pt x="1" y="45"/>
                  </a:lnTo>
                  <a:lnTo>
                    <a:pt x="3" y="45"/>
                  </a:lnTo>
                  <a:lnTo>
                    <a:pt x="4" y="45"/>
                  </a:lnTo>
                  <a:lnTo>
                    <a:pt x="4" y="46"/>
                  </a:lnTo>
                  <a:lnTo>
                    <a:pt x="4" y="45"/>
                  </a:lnTo>
                  <a:lnTo>
                    <a:pt x="4" y="46"/>
                  </a:lnTo>
                  <a:lnTo>
                    <a:pt x="6" y="46"/>
                  </a:lnTo>
                  <a:lnTo>
                    <a:pt x="7" y="46"/>
                  </a:lnTo>
                  <a:lnTo>
                    <a:pt x="7" y="45"/>
                  </a:lnTo>
                  <a:lnTo>
                    <a:pt x="7" y="4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37" name="Freeform 80"/>
            <p:cNvSpPr>
              <a:spLocks/>
            </p:cNvSpPr>
            <p:nvPr/>
          </p:nvSpPr>
          <p:spPr bwMode="auto">
            <a:xfrm>
              <a:off x="982265" y="5553332"/>
              <a:ext cx="18358" cy="2724"/>
            </a:xfrm>
            <a:custGeom>
              <a:avLst/>
              <a:gdLst>
                <a:gd name="T0" fmla="*/ 1 w 10"/>
                <a:gd name="T1" fmla="*/ 0 h 3"/>
                <a:gd name="T2" fmla="*/ 1 w 10"/>
                <a:gd name="T3" fmla="*/ 0 h 3"/>
                <a:gd name="T4" fmla="*/ 1 w 10"/>
                <a:gd name="T5" fmla="*/ 0 h 3"/>
                <a:gd name="T6" fmla="*/ 1 w 10"/>
                <a:gd name="T7" fmla="*/ 0 h 3"/>
                <a:gd name="T8" fmla="*/ 1 w 10"/>
                <a:gd name="T9" fmla="*/ 0 h 3"/>
                <a:gd name="T10" fmla="*/ 1 w 10"/>
                <a:gd name="T11" fmla="*/ 0 h 3"/>
                <a:gd name="T12" fmla="*/ 1 w 10"/>
                <a:gd name="T13" fmla="*/ 0 h 3"/>
                <a:gd name="T14" fmla="*/ 1 w 10"/>
                <a:gd name="T15" fmla="*/ 2 h 3"/>
                <a:gd name="T16" fmla="*/ 1 w 10"/>
                <a:gd name="T17" fmla="*/ 2 h 3"/>
                <a:gd name="T18" fmla="*/ 3 w 10"/>
                <a:gd name="T19" fmla="*/ 2 h 3"/>
                <a:gd name="T20" fmla="*/ 3 w 10"/>
                <a:gd name="T21" fmla="*/ 2 h 3"/>
                <a:gd name="T22" fmla="*/ 3 w 10"/>
                <a:gd name="T23" fmla="*/ 2 h 3"/>
                <a:gd name="T24" fmla="*/ 3 w 10"/>
                <a:gd name="T25" fmla="*/ 2 h 3"/>
                <a:gd name="T26" fmla="*/ 3 w 10"/>
                <a:gd name="T27" fmla="*/ 2 h 3"/>
                <a:gd name="T28" fmla="*/ 3 w 10"/>
                <a:gd name="T29" fmla="*/ 2 h 3"/>
                <a:gd name="T30" fmla="*/ 3 w 10"/>
                <a:gd name="T31" fmla="*/ 2 h 3"/>
                <a:gd name="T32" fmla="*/ 3 w 10"/>
                <a:gd name="T33" fmla="*/ 2 h 3"/>
                <a:gd name="T34" fmla="*/ 3 w 10"/>
                <a:gd name="T35" fmla="*/ 2 h 3"/>
                <a:gd name="T36" fmla="*/ 3 w 10"/>
                <a:gd name="T37" fmla="*/ 2 h 3"/>
                <a:gd name="T38" fmla="*/ 4 w 10"/>
                <a:gd name="T39" fmla="*/ 3 h 3"/>
                <a:gd name="T40" fmla="*/ 4 w 10"/>
                <a:gd name="T41" fmla="*/ 3 h 3"/>
                <a:gd name="T42" fmla="*/ 4 w 10"/>
                <a:gd name="T43" fmla="*/ 3 h 3"/>
                <a:gd name="T44" fmla="*/ 4 w 10"/>
                <a:gd name="T45" fmla="*/ 3 h 3"/>
                <a:gd name="T46" fmla="*/ 4 w 10"/>
                <a:gd name="T47" fmla="*/ 3 h 3"/>
                <a:gd name="T48" fmla="*/ 4 w 10"/>
                <a:gd name="T49" fmla="*/ 3 h 3"/>
                <a:gd name="T50" fmla="*/ 4 w 10"/>
                <a:gd name="T51" fmla="*/ 3 h 3"/>
                <a:gd name="T52" fmla="*/ 4 w 10"/>
                <a:gd name="T53" fmla="*/ 3 h 3"/>
                <a:gd name="T54" fmla="*/ 6 w 10"/>
                <a:gd name="T55" fmla="*/ 3 h 3"/>
                <a:gd name="T56" fmla="*/ 6 w 10"/>
                <a:gd name="T57" fmla="*/ 3 h 3"/>
                <a:gd name="T58" fmla="*/ 6 w 10"/>
                <a:gd name="T59" fmla="*/ 3 h 3"/>
                <a:gd name="T60" fmla="*/ 6 w 10"/>
                <a:gd name="T61" fmla="*/ 2 h 3"/>
                <a:gd name="T62" fmla="*/ 6 w 10"/>
                <a:gd name="T63" fmla="*/ 2 h 3"/>
                <a:gd name="T64" fmla="*/ 6 w 10"/>
                <a:gd name="T65" fmla="*/ 2 h 3"/>
                <a:gd name="T66" fmla="*/ 7 w 10"/>
                <a:gd name="T67" fmla="*/ 3 h 3"/>
                <a:gd name="T68" fmla="*/ 7 w 10"/>
                <a:gd name="T69" fmla="*/ 2 h 3"/>
                <a:gd name="T70" fmla="*/ 7 w 10"/>
                <a:gd name="T71" fmla="*/ 2 h 3"/>
                <a:gd name="T72" fmla="*/ 7 w 10"/>
                <a:gd name="T73" fmla="*/ 2 h 3"/>
                <a:gd name="T74" fmla="*/ 7 w 10"/>
                <a:gd name="T75" fmla="*/ 3 h 3"/>
                <a:gd name="T76" fmla="*/ 7 w 10"/>
                <a:gd name="T77" fmla="*/ 2 h 3"/>
                <a:gd name="T78" fmla="*/ 9 w 10"/>
                <a:gd name="T79" fmla="*/ 2 h 3"/>
                <a:gd name="T80" fmla="*/ 9 w 10"/>
                <a:gd name="T81" fmla="*/ 2 h 3"/>
                <a:gd name="T82" fmla="*/ 9 w 10"/>
                <a:gd name="T83" fmla="*/ 2 h 3"/>
                <a:gd name="T84" fmla="*/ 9 w 10"/>
                <a:gd name="T85" fmla="*/ 2 h 3"/>
                <a:gd name="T86" fmla="*/ 9 w 10"/>
                <a:gd name="T87" fmla="*/ 2 h 3"/>
                <a:gd name="T88" fmla="*/ 9 w 10"/>
                <a:gd name="T89" fmla="*/ 2 h 3"/>
                <a:gd name="T90" fmla="*/ 9 w 10"/>
                <a:gd name="T91" fmla="*/ 2 h 3"/>
                <a:gd name="T92" fmla="*/ 9 w 10"/>
                <a:gd name="T93" fmla="*/ 2 h 3"/>
                <a:gd name="T94" fmla="*/ 10 w 10"/>
                <a:gd name="T95" fmla="*/ 2 h 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
                <a:gd name="T146" fmla="*/ 10 w 10"/>
                <a:gd name="T147" fmla="*/ 3 h 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
                  <a:moveTo>
                    <a:pt x="0" y="0"/>
                  </a:moveTo>
                  <a:lnTo>
                    <a:pt x="1" y="0"/>
                  </a:lnTo>
                  <a:lnTo>
                    <a:pt x="1" y="2"/>
                  </a:lnTo>
                  <a:lnTo>
                    <a:pt x="3" y="2"/>
                  </a:lnTo>
                  <a:lnTo>
                    <a:pt x="3" y="3"/>
                  </a:lnTo>
                  <a:lnTo>
                    <a:pt x="3" y="2"/>
                  </a:lnTo>
                  <a:lnTo>
                    <a:pt x="3" y="3"/>
                  </a:lnTo>
                  <a:lnTo>
                    <a:pt x="4" y="3"/>
                  </a:lnTo>
                  <a:lnTo>
                    <a:pt x="6" y="3"/>
                  </a:lnTo>
                  <a:lnTo>
                    <a:pt x="6" y="2"/>
                  </a:lnTo>
                  <a:lnTo>
                    <a:pt x="6" y="3"/>
                  </a:lnTo>
                  <a:lnTo>
                    <a:pt x="6" y="2"/>
                  </a:lnTo>
                  <a:lnTo>
                    <a:pt x="6" y="3"/>
                  </a:lnTo>
                  <a:lnTo>
                    <a:pt x="7" y="3"/>
                  </a:lnTo>
                  <a:lnTo>
                    <a:pt x="7" y="2"/>
                  </a:lnTo>
                  <a:lnTo>
                    <a:pt x="7" y="3"/>
                  </a:lnTo>
                  <a:lnTo>
                    <a:pt x="7" y="2"/>
                  </a:lnTo>
                  <a:lnTo>
                    <a:pt x="7" y="3"/>
                  </a:lnTo>
                  <a:lnTo>
                    <a:pt x="7" y="2"/>
                  </a:lnTo>
                  <a:lnTo>
                    <a:pt x="9" y="2"/>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38" name="Freeform 81"/>
            <p:cNvSpPr>
              <a:spLocks/>
            </p:cNvSpPr>
            <p:nvPr/>
          </p:nvSpPr>
          <p:spPr bwMode="auto">
            <a:xfrm>
              <a:off x="1000624" y="5501580"/>
              <a:ext cx="16523" cy="53567"/>
            </a:xfrm>
            <a:custGeom>
              <a:avLst/>
              <a:gdLst>
                <a:gd name="T0" fmla="*/ 0 w 9"/>
                <a:gd name="T1" fmla="*/ 59 h 59"/>
                <a:gd name="T2" fmla="*/ 0 w 9"/>
                <a:gd name="T3" fmla="*/ 59 h 59"/>
                <a:gd name="T4" fmla="*/ 0 w 9"/>
                <a:gd name="T5" fmla="*/ 59 h 59"/>
                <a:gd name="T6" fmla="*/ 0 w 9"/>
                <a:gd name="T7" fmla="*/ 59 h 59"/>
                <a:gd name="T8" fmla="*/ 0 w 9"/>
                <a:gd name="T9" fmla="*/ 59 h 59"/>
                <a:gd name="T10" fmla="*/ 2 w 9"/>
                <a:gd name="T11" fmla="*/ 59 h 59"/>
                <a:gd name="T12" fmla="*/ 2 w 9"/>
                <a:gd name="T13" fmla="*/ 57 h 59"/>
                <a:gd name="T14" fmla="*/ 2 w 9"/>
                <a:gd name="T15" fmla="*/ 56 h 59"/>
                <a:gd name="T16" fmla="*/ 2 w 9"/>
                <a:gd name="T17" fmla="*/ 53 h 59"/>
                <a:gd name="T18" fmla="*/ 2 w 9"/>
                <a:gd name="T19" fmla="*/ 49 h 59"/>
                <a:gd name="T20" fmla="*/ 3 w 9"/>
                <a:gd name="T21" fmla="*/ 43 h 59"/>
                <a:gd name="T22" fmla="*/ 3 w 9"/>
                <a:gd name="T23" fmla="*/ 36 h 59"/>
                <a:gd name="T24" fmla="*/ 3 w 9"/>
                <a:gd name="T25" fmla="*/ 29 h 59"/>
                <a:gd name="T26" fmla="*/ 3 w 9"/>
                <a:gd name="T27" fmla="*/ 21 h 59"/>
                <a:gd name="T28" fmla="*/ 3 w 9"/>
                <a:gd name="T29" fmla="*/ 14 h 59"/>
                <a:gd name="T30" fmla="*/ 3 w 9"/>
                <a:gd name="T31" fmla="*/ 8 h 59"/>
                <a:gd name="T32" fmla="*/ 4 w 9"/>
                <a:gd name="T33" fmla="*/ 4 h 59"/>
                <a:gd name="T34" fmla="*/ 4 w 9"/>
                <a:gd name="T35" fmla="*/ 1 h 59"/>
                <a:gd name="T36" fmla="*/ 4 w 9"/>
                <a:gd name="T37" fmla="*/ 0 h 59"/>
                <a:gd name="T38" fmla="*/ 4 w 9"/>
                <a:gd name="T39" fmla="*/ 0 h 59"/>
                <a:gd name="T40" fmla="*/ 4 w 9"/>
                <a:gd name="T41" fmla="*/ 0 h 59"/>
                <a:gd name="T42" fmla="*/ 4 w 9"/>
                <a:gd name="T43" fmla="*/ 0 h 59"/>
                <a:gd name="T44" fmla="*/ 6 w 9"/>
                <a:gd name="T45" fmla="*/ 0 h 59"/>
                <a:gd name="T46" fmla="*/ 6 w 9"/>
                <a:gd name="T47" fmla="*/ 0 h 59"/>
                <a:gd name="T48" fmla="*/ 6 w 9"/>
                <a:gd name="T49" fmla="*/ 0 h 59"/>
                <a:gd name="T50" fmla="*/ 6 w 9"/>
                <a:gd name="T51" fmla="*/ 0 h 59"/>
                <a:gd name="T52" fmla="*/ 6 w 9"/>
                <a:gd name="T53" fmla="*/ 0 h 59"/>
                <a:gd name="T54" fmla="*/ 6 w 9"/>
                <a:gd name="T55" fmla="*/ 0 h 59"/>
                <a:gd name="T56" fmla="*/ 6 w 9"/>
                <a:gd name="T57" fmla="*/ 0 h 59"/>
                <a:gd name="T58" fmla="*/ 7 w 9"/>
                <a:gd name="T59" fmla="*/ 0 h 59"/>
                <a:gd name="T60" fmla="*/ 7 w 9"/>
                <a:gd name="T61" fmla="*/ 0 h 59"/>
                <a:gd name="T62" fmla="*/ 7 w 9"/>
                <a:gd name="T63" fmla="*/ 0 h 59"/>
                <a:gd name="T64" fmla="*/ 7 w 9"/>
                <a:gd name="T65" fmla="*/ 1 h 59"/>
                <a:gd name="T66" fmla="*/ 7 w 9"/>
                <a:gd name="T67" fmla="*/ 1 h 59"/>
                <a:gd name="T68" fmla="*/ 7 w 9"/>
                <a:gd name="T69" fmla="*/ 2 h 59"/>
                <a:gd name="T70" fmla="*/ 7 w 9"/>
                <a:gd name="T71" fmla="*/ 2 h 59"/>
                <a:gd name="T72" fmla="*/ 7 w 9"/>
                <a:gd name="T73" fmla="*/ 5 h 59"/>
                <a:gd name="T74" fmla="*/ 7 w 9"/>
                <a:gd name="T75" fmla="*/ 5 h 59"/>
                <a:gd name="T76" fmla="*/ 9 w 9"/>
                <a:gd name="T77" fmla="*/ 10 h 59"/>
                <a:gd name="T78" fmla="*/ 9 w 9"/>
                <a:gd name="T79" fmla="*/ 10 h 59"/>
                <a:gd name="T80" fmla="*/ 9 w 9"/>
                <a:gd name="T81" fmla="*/ 16 h 59"/>
                <a:gd name="T82" fmla="*/ 9 w 9"/>
                <a:gd name="T83" fmla="*/ 16 h 59"/>
                <a:gd name="T84" fmla="*/ 9 w 9"/>
                <a:gd name="T85" fmla="*/ 21 h 59"/>
                <a:gd name="T86" fmla="*/ 9 w 9"/>
                <a:gd name="T87" fmla="*/ 21 h 59"/>
                <a:gd name="T88" fmla="*/ 9 w 9"/>
                <a:gd name="T89" fmla="*/ 27 h 59"/>
                <a:gd name="T90" fmla="*/ 9 w 9"/>
                <a:gd name="T91" fmla="*/ 27 h 59"/>
                <a:gd name="T92" fmla="*/ 9 w 9"/>
                <a:gd name="T93" fmla="*/ 33 h 59"/>
                <a:gd name="T94" fmla="*/ 9 w 9"/>
                <a:gd name="T95" fmla="*/ 33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59"/>
                <a:gd name="T146" fmla="*/ 9 w 9"/>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59">
                  <a:moveTo>
                    <a:pt x="0" y="59"/>
                  </a:moveTo>
                  <a:lnTo>
                    <a:pt x="0" y="59"/>
                  </a:lnTo>
                  <a:lnTo>
                    <a:pt x="2" y="59"/>
                  </a:lnTo>
                  <a:lnTo>
                    <a:pt x="2" y="57"/>
                  </a:lnTo>
                  <a:lnTo>
                    <a:pt x="2" y="56"/>
                  </a:lnTo>
                  <a:lnTo>
                    <a:pt x="2" y="55"/>
                  </a:lnTo>
                  <a:lnTo>
                    <a:pt x="2" y="53"/>
                  </a:lnTo>
                  <a:lnTo>
                    <a:pt x="2" y="52"/>
                  </a:lnTo>
                  <a:lnTo>
                    <a:pt x="2" y="49"/>
                  </a:lnTo>
                  <a:lnTo>
                    <a:pt x="3" y="47"/>
                  </a:lnTo>
                  <a:lnTo>
                    <a:pt x="3" y="43"/>
                  </a:lnTo>
                  <a:lnTo>
                    <a:pt x="3" y="42"/>
                  </a:lnTo>
                  <a:lnTo>
                    <a:pt x="3" y="36"/>
                  </a:lnTo>
                  <a:lnTo>
                    <a:pt x="3" y="34"/>
                  </a:lnTo>
                  <a:lnTo>
                    <a:pt x="3" y="29"/>
                  </a:lnTo>
                  <a:lnTo>
                    <a:pt x="3" y="27"/>
                  </a:lnTo>
                  <a:lnTo>
                    <a:pt x="3" y="21"/>
                  </a:lnTo>
                  <a:lnTo>
                    <a:pt x="3" y="18"/>
                  </a:lnTo>
                  <a:lnTo>
                    <a:pt x="3" y="14"/>
                  </a:lnTo>
                  <a:lnTo>
                    <a:pt x="3" y="13"/>
                  </a:lnTo>
                  <a:lnTo>
                    <a:pt x="3" y="8"/>
                  </a:lnTo>
                  <a:lnTo>
                    <a:pt x="4" y="7"/>
                  </a:lnTo>
                  <a:lnTo>
                    <a:pt x="4" y="4"/>
                  </a:lnTo>
                  <a:lnTo>
                    <a:pt x="4" y="2"/>
                  </a:lnTo>
                  <a:lnTo>
                    <a:pt x="4" y="1"/>
                  </a:lnTo>
                  <a:lnTo>
                    <a:pt x="4" y="0"/>
                  </a:lnTo>
                  <a:lnTo>
                    <a:pt x="6" y="0"/>
                  </a:lnTo>
                  <a:lnTo>
                    <a:pt x="7" y="0"/>
                  </a:lnTo>
                  <a:lnTo>
                    <a:pt x="7" y="1"/>
                  </a:lnTo>
                  <a:lnTo>
                    <a:pt x="7" y="0"/>
                  </a:lnTo>
                  <a:lnTo>
                    <a:pt x="7" y="1"/>
                  </a:lnTo>
                  <a:lnTo>
                    <a:pt x="7" y="2"/>
                  </a:lnTo>
                  <a:lnTo>
                    <a:pt x="7" y="1"/>
                  </a:lnTo>
                  <a:lnTo>
                    <a:pt x="7" y="2"/>
                  </a:lnTo>
                  <a:lnTo>
                    <a:pt x="7" y="5"/>
                  </a:lnTo>
                  <a:lnTo>
                    <a:pt x="7" y="2"/>
                  </a:lnTo>
                  <a:lnTo>
                    <a:pt x="7" y="5"/>
                  </a:lnTo>
                  <a:lnTo>
                    <a:pt x="7" y="10"/>
                  </a:lnTo>
                  <a:lnTo>
                    <a:pt x="7" y="5"/>
                  </a:lnTo>
                  <a:lnTo>
                    <a:pt x="7" y="10"/>
                  </a:lnTo>
                  <a:lnTo>
                    <a:pt x="9" y="10"/>
                  </a:lnTo>
                  <a:lnTo>
                    <a:pt x="9" y="14"/>
                  </a:lnTo>
                  <a:lnTo>
                    <a:pt x="9" y="10"/>
                  </a:lnTo>
                  <a:lnTo>
                    <a:pt x="9" y="14"/>
                  </a:lnTo>
                  <a:lnTo>
                    <a:pt x="9" y="16"/>
                  </a:lnTo>
                  <a:lnTo>
                    <a:pt x="9" y="20"/>
                  </a:lnTo>
                  <a:lnTo>
                    <a:pt x="9" y="16"/>
                  </a:lnTo>
                  <a:lnTo>
                    <a:pt x="9" y="20"/>
                  </a:lnTo>
                  <a:lnTo>
                    <a:pt x="9" y="21"/>
                  </a:lnTo>
                  <a:lnTo>
                    <a:pt x="9" y="26"/>
                  </a:lnTo>
                  <a:lnTo>
                    <a:pt x="9" y="21"/>
                  </a:lnTo>
                  <a:lnTo>
                    <a:pt x="9" y="26"/>
                  </a:lnTo>
                  <a:lnTo>
                    <a:pt x="9" y="27"/>
                  </a:lnTo>
                  <a:lnTo>
                    <a:pt x="9" y="31"/>
                  </a:lnTo>
                  <a:lnTo>
                    <a:pt x="9" y="27"/>
                  </a:lnTo>
                  <a:lnTo>
                    <a:pt x="9" y="31"/>
                  </a:lnTo>
                  <a:lnTo>
                    <a:pt x="9" y="33"/>
                  </a:lnTo>
                  <a:lnTo>
                    <a:pt x="9" y="37"/>
                  </a:lnTo>
                  <a:lnTo>
                    <a:pt x="9" y="33"/>
                  </a:lnTo>
                  <a:lnTo>
                    <a:pt x="9" y="3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39" name="Freeform 82"/>
            <p:cNvSpPr>
              <a:spLocks/>
            </p:cNvSpPr>
            <p:nvPr/>
          </p:nvSpPr>
          <p:spPr bwMode="auto">
            <a:xfrm>
              <a:off x="1017146" y="5516107"/>
              <a:ext cx="14687" cy="32685"/>
            </a:xfrm>
            <a:custGeom>
              <a:avLst/>
              <a:gdLst>
                <a:gd name="T0" fmla="*/ 1 w 8"/>
                <a:gd name="T1" fmla="*/ 23 h 36"/>
                <a:gd name="T2" fmla="*/ 1 w 8"/>
                <a:gd name="T3" fmla="*/ 23 h 36"/>
                <a:gd name="T4" fmla="*/ 1 w 8"/>
                <a:gd name="T5" fmla="*/ 27 h 36"/>
                <a:gd name="T6" fmla="*/ 1 w 8"/>
                <a:gd name="T7" fmla="*/ 27 h 36"/>
                <a:gd name="T8" fmla="*/ 1 w 8"/>
                <a:gd name="T9" fmla="*/ 30 h 36"/>
                <a:gd name="T10" fmla="*/ 1 w 8"/>
                <a:gd name="T11" fmla="*/ 30 h 36"/>
                <a:gd name="T12" fmla="*/ 1 w 8"/>
                <a:gd name="T13" fmla="*/ 33 h 36"/>
                <a:gd name="T14" fmla="*/ 1 w 8"/>
                <a:gd name="T15" fmla="*/ 33 h 36"/>
                <a:gd name="T16" fmla="*/ 1 w 8"/>
                <a:gd name="T17" fmla="*/ 34 h 36"/>
                <a:gd name="T18" fmla="*/ 1 w 8"/>
                <a:gd name="T19" fmla="*/ 34 h 36"/>
                <a:gd name="T20" fmla="*/ 1 w 8"/>
                <a:gd name="T21" fmla="*/ 36 h 36"/>
                <a:gd name="T22" fmla="*/ 1 w 8"/>
                <a:gd name="T23" fmla="*/ 36 h 36"/>
                <a:gd name="T24" fmla="*/ 3 w 8"/>
                <a:gd name="T25" fmla="*/ 36 h 36"/>
                <a:gd name="T26" fmla="*/ 3 w 8"/>
                <a:gd name="T27" fmla="*/ 36 h 36"/>
                <a:gd name="T28" fmla="*/ 3 w 8"/>
                <a:gd name="T29" fmla="*/ 33 h 36"/>
                <a:gd name="T30" fmla="*/ 3 w 8"/>
                <a:gd name="T31" fmla="*/ 31 h 36"/>
                <a:gd name="T32" fmla="*/ 3 w 8"/>
                <a:gd name="T33" fmla="*/ 27 h 36"/>
                <a:gd name="T34" fmla="*/ 4 w 8"/>
                <a:gd name="T35" fmla="*/ 23 h 36"/>
                <a:gd name="T36" fmla="*/ 4 w 8"/>
                <a:gd name="T37" fmla="*/ 18 h 36"/>
                <a:gd name="T38" fmla="*/ 4 w 8"/>
                <a:gd name="T39" fmla="*/ 14 h 36"/>
                <a:gd name="T40" fmla="*/ 4 w 8"/>
                <a:gd name="T41" fmla="*/ 10 h 36"/>
                <a:gd name="T42" fmla="*/ 4 w 8"/>
                <a:gd name="T43" fmla="*/ 7 h 36"/>
                <a:gd name="T44" fmla="*/ 5 w 8"/>
                <a:gd name="T45" fmla="*/ 4 h 36"/>
                <a:gd name="T46" fmla="*/ 5 w 8"/>
                <a:gd name="T47" fmla="*/ 2 h 36"/>
                <a:gd name="T48" fmla="*/ 5 w 8"/>
                <a:gd name="T49" fmla="*/ 1 h 36"/>
                <a:gd name="T50" fmla="*/ 5 w 8"/>
                <a:gd name="T51" fmla="*/ 1 h 36"/>
                <a:gd name="T52" fmla="*/ 5 w 8"/>
                <a:gd name="T53" fmla="*/ 0 h 36"/>
                <a:gd name="T54" fmla="*/ 7 w 8"/>
                <a:gd name="T55" fmla="*/ 0 h 36"/>
                <a:gd name="T56" fmla="*/ 7 w 8"/>
                <a:gd name="T57" fmla="*/ 0 h 36"/>
                <a:gd name="T58" fmla="*/ 7 w 8"/>
                <a:gd name="T59" fmla="*/ 1 h 36"/>
                <a:gd name="T60" fmla="*/ 7 w 8"/>
                <a:gd name="T61" fmla="*/ 1 h 36"/>
                <a:gd name="T62" fmla="*/ 7 w 8"/>
                <a:gd name="T63" fmla="*/ 2 h 36"/>
                <a:gd name="T64" fmla="*/ 7 w 8"/>
                <a:gd name="T65" fmla="*/ 2 h 36"/>
                <a:gd name="T66" fmla="*/ 7 w 8"/>
                <a:gd name="T67" fmla="*/ 5 h 36"/>
                <a:gd name="T68" fmla="*/ 7 w 8"/>
                <a:gd name="T69" fmla="*/ 5 h 36"/>
                <a:gd name="T70" fmla="*/ 7 w 8"/>
                <a:gd name="T71" fmla="*/ 8 h 36"/>
                <a:gd name="T72" fmla="*/ 7 w 8"/>
                <a:gd name="T73" fmla="*/ 8 h 36"/>
                <a:gd name="T74" fmla="*/ 7 w 8"/>
                <a:gd name="T75" fmla="*/ 13 h 36"/>
                <a:gd name="T76" fmla="*/ 7 w 8"/>
                <a:gd name="T77" fmla="*/ 13 h 36"/>
                <a:gd name="T78" fmla="*/ 8 w 8"/>
                <a:gd name="T79" fmla="*/ 17 h 36"/>
                <a:gd name="T80" fmla="*/ 8 w 8"/>
                <a:gd name="T81" fmla="*/ 17 h 36"/>
                <a:gd name="T82" fmla="*/ 8 w 8"/>
                <a:gd name="T83" fmla="*/ 21 h 36"/>
                <a:gd name="T84" fmla="*/ 8 w 8"/>
                <a:gd name="T85" fmla="*/ 21 h 36"/>
                <a:gd name="T86" fmla="*/ 8 w 8"/>
                <a:gd name="T87" fmla="*/ 26 h 36"/>
                <a:gd name="T88" fmla="*/ 8 w 8"/>
                <a:gd name="T89" fmla="*/ 26 h 36"/>
                <a:gd name="T90" fmla="*/ 8 w 8"/>
                <a:gd name="T91" fmla="*/ 30 h 36"/>
                <a:gd name="T92" fmla="*/ 8 w 8"/>
                <a:gd name="T93" fmla="*/ 30 h 36"/>
                <a:gd name="T94" fmla="*/ 8 w 8"/>
                <a:gd name="T95" fmla="*/ 33 h 36"/>
                <a:gd name="T96" fmla="*/ 8 w 8"/>
                <a:gd name="T97" fmla="*/ 33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36"/>
                <a:gd name="T149" fmla="*/ 8 w 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36">
                  <a:moveTo>
                    <a:pt x="0" y="21"/>
                  </a:moveTo>
                  <a:lnTo>
                    <a:pt x="1" y="23"/>
                  </a:lnTo>
                  <a:lnTo>
                    <a:pt x="1" y="26"/>
                  </a:lnTo>
                  <a:lnTo>
                    <a:pt x="1" y="23"/>
                  </a:lnTo>
                  <a:lnTo>
                    <a:pt x="1" y="26"/>
                  </a:lnTo>
                  <a:lnTo>
                    <a:pt x="1" y="27"/>
                  </a:lnTo>
                  <a:lnTo>
                    <a:pt x="1" y="28"/>
                  </a:lnTo>
                  <a:lnTo>
                    <a:pt x="1" y="27"/>
                  </a:lnTo>
                  <a:lnTo>
                    <a:pt x="1" y="28"/>
                  </a:lnTo>
                  <a:lnTo>
                    <a:pt x="1" y="30"/>
                  </a:lnTo>
                  <a:lnTo>
                    <a:pt x="1" y="31"/>
                  </a:lnTo>
                  <a:lnTo>
                    <a:pt x="1" y="30"/>
                  </a:lnTo>
                  <a:lnTo>
                    <a:pt x="1" y="31"/>
                  </a:lnTo>
                  <a:lnTo>
                    <a:pt x="1" y="33"/>
                  </a:lnTo>
                  <a:lnTo>
                    <a:pt x="1" y="34"/>
                  </a:lnTo>
                  <a:lnTo>
                    <a:pt x="1" y="33"/>
                  </a:lnTo>
                  <a:lnTo>
                    <a:pt x="1" y="34"/>
                  </a:lnTo>
                  <a:lnTo>
                    <a:pt x="1" y="36"/>
                  </a:lnTo>
                  <a:lnTo>
                    <a:pt x="1" y="34"/>
                  </a:lnTo>
                  <a:lnTo>
                    <a:pt x="1" y="36"/>
                  </a:lnTo>
                  <a:lnTo>
                    <a:pt x="3" y="36"/>
                  </a:lnTo>
                  <a:lnTo>
                    <a:pt x="3" y="34"/>
                  </a:lnTo>
                  <a:lnTo>
                    <a:pt x="3" y="33"/>
                  </a:lnTo>
                  <a:lnTo>
                    <a:pt x="3" y="31"/>
                  </a:lnTo>
                  <a:lnTo>
                    <a:pt x="3" y="28"/>
                  </a:lnTo>
                  <a:lnTo>
                    <a:pt x="3" y="27"/>
                  </a:lnTo>
                  <a:lnTo>
                    <a:pt x="3" y="24"/>
                  </a:lnTo>
                  <a:lnTo>
                    <a:pt x="4" y="23"/>
                  </a:lnTo>
                  <a:lnTo>
                    <a:pt x="4" y="20"/>
                  </a:lnTo>
                  <a:lnTo>
                    <a:pt x="4" y="18"/>
                  </a:lnTo>
                  <a:lnTo>
                    <a:pt x="4" y="15"/>
                  </a:lnTo>
                  <a:lnTo>
                    <a:pt x="4" y="14"/>
                  </a:lnTo>
                  <a:lnTo>
                    <a:pt x="4" y="11"/>
                  </a:lnTo>
                  <a:lnTo>
                    <a:pt x="4" y="10"/>
                  </a:lnTo>
                  <a:lnTo>
                    <a:pt x="4" y="7"/>
                  </a:lnTo>
                  <a:lnTo>
                    <a:pt x="4" y="4"/>
                  </a:lnTo>
                  <a:lnTo>
                    <a:pt x="5" y="4"/>
                  </a:lnTo>
                  <a:lnTo>
                    <a:pt x="5" y="2"/>
                  </a:lnTo>
                  <a:lnTo>
                    <a:pt x="5" y="1"/>
                  </a:lnTo>
                  <a:lnTo>
                    <a:pt x="5" y="0"/>
                  </a:lnTo>
                  <a:lnTo>
                    <a:pt x="7" y="0"/>
                  </a:lnTo>
                  <a:lnTo>
                    <a:pt x="7" y="1"/>
                  </a:lnTo>
                  <a:lnTo>
                    <a:pt x="7" y="0"/>
                  </a:lnTo>
                  <a:lnTo>
                    <a:pt x="7" y="1"/>
                  </a:lnTo>
                  <a:lnTo>
                    <a:pt x="7" y="2"/>
                  </a:lnTo>
                  <a:lnTo>
                    <a:pt x="7" y="4"/>
                  </a:lnTo>
                  <a:lnTo>
                    <a:pt x="7" y="2"/>
                  </a:lnTo>
                  <a:lnTo>
                    <a:pt x="7" y="4"/>
                  </a:lnTo>
                  <a:lnTo>
                    <a:pt x="7" y="5"/>
                  </a:lnTo>
                  <a:lnTo>
                    <a:pt x="7" y="7"/>
                  </a:lnTo>
                  <a:lnTo>
                    <a:pt x="7" y="5"/>
                  </a:lnTo>
                  <a:lnTo>
                    <a:pt x="7" y="7"/>
                  </a:lnTo>
                  <a:lnTo>
                    <a:pt x="7" y="8"/>
                  </a:lnTo>
                  <a:lnTo>
                    <a:pt x="7" y="11"/>
                  </a:lnTo>
                  <a:lnTo>
                    <a:pt x="7" y="8"/>
                  </a:lnTo>
                  <a:lnTo>
                    <a:pt x="7" y="11"/>
                  </a:lnTo>
                  <a:lnTo>
                    <a:pt x="7" y="13"/>
                  </a:lnTo>
                  <a:lnTo>
                    <a:pt x="7" y="15"/>
                  </a:lnTo>
                  <a:lnTo>
                    <a:pt x="7" y="13"/>
                  </a:lnTo>
                  <a:lnTo>
                    <a:pt x="7" y="15"/>
                  </a:lnTo>
                  <a:lnTo>
                    <a:pt x="8" y="17"/>
                  </a:lnTo>
                  <a:lnTo>
                    <a:pt x="8" y="20"/>
                  </a:lnTo>
                  <a:lnTo>
                    <a:pt x="8" y="17"/>
                  </a:lnTo>
                  <a:lnTo>
                    <a:pt x="8" y="20"/>
                  </a:lnTo>
                  <a:lnTo>
                    <a:pt x="8" y="21"/>
                  </a:lnTo>
                  <a:lnTo>
                    <a:pt x="8" y="26"/>
                  </a:lnTo>
                  <a:lnTo>
                    <a:pt x="8" y="21"/>
                  </a:lnTo>
                  <a:lnTo>
                    <a:pt x="8" y="26"/>
                  </a:lnTo>
                  <a:lnTo>
                    <a:pt x="8" y="28"/>
                  </a:lnTo>
                  <a:lnTo>
                    <a:pt x="8" y="26"/>
                  </a:lnTo>
                  <a:lnTo>
                    <a:pt x="8" y="28"/>
                  </a:lnTo>
                  <a:lnTo>
                    <a:pt x="8" y="30"/>
                  </a:lnTo>
                  <a:lnTo>
                    <a:pt x="8" y="33"/>
                  </a:lnTo>
                  <a:lnTo>
                    <a:pt x="8" y="30"/>
                  </a:lnTo>
                  <a:lnTo>
                    <a:pt x="8" y="33"/>
                  </a:lnTo>
                  <a:lnTo>
                    <a:pt x="8" y="36"/>
                  </a:lnTo>
                  <a:lnTo>
                    <a:pt x="8" y="33"/>
                  </a:lnTo>
                  <a:lnTo>
                    <a:pt x="8" y="3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0" name="Freeform 83"/>
            <p:cNvSpPr>
              <a:spLocks/>
            </p:cNvSpPr>
            <p:nvPr/>
          </p:nvSpPr>
          <p:spPr bwMode="auto">
            <a:xfrm>
              <a:off x="1031833" y="5540621"/>
              <a:ext cx="16523" cy="15435"/>
            </a:xfrm>
            <a:custGeom>
              <a:avLst/>
              <a:gdLst>
                <a:gd name="T0" fmla="*/ 2 w 9"/>
                <a:gd name="T1" fmla="*/ 9 h 17"/>
                <a:gd name="T2" fmla="*/ 2 w 9"/>
                <a:gd name="T3" fmla="*/ 9 h 17"/>
                <a:gd name="T4" fmla="*/ 2 w 9"/>
                <a:gd name="T5" fmla="*/ 10 h 17"/>
                <a:gd name="T6" fmla="*/ 2 w 9"/>
                <a:gd name="T7" fmla="*/ 10 h 17"/>
                <a:gd name="T8" fmla="*/ 2 w 9"/>
                <a:gd name="T9" fmla="*/ 12 h 17"/>
                <a:gd name="T10" fmla="*/ 2 w 9"/>
                <a:gd name="T11" fmla="*/ 12 h 17"/>
                <a:gd name="T12" fmla="*/ 2 w 9"/>
                <a:gd name="T13" fmla="*/ 13 h 17"/>
                <a:gd name="T14" fmla="*/ 2 w 9"/>
                <a:gd name="T15" fmla="*/ 13 h 17"/>
                <a:gd name="T16" fmla="*/ 2 w 9"/>
                <a:gd name="T17" fmla="*/ 13 h 17"/>
                <a:gd name="T18" fmla="*/ 2 w 9"/>
                <a:gd name="T19" fmla="*/ 13 h 17"/>
                <a:gd name="T20" fmla="*/ 3 w 9"/>
                <a:gd name="T21" fmla="*/ 13 h 17"/>
                <a:gd name="T22" fmla="*/ 3 w 9"/>
                <a:gd name="T23" fmla="*/ 13 h 17"/>
                <a:gd name="T24" fmla="*/ 3 w 9"/>
                <a:gd name="T25" fmla="*/ 13 h 17"/>
                <a:gd name="T26" fmla="*/ 3 w 9"/>
                <a:gd name="T27" fmla="*/ 13 h 17"/>
                <a:gd name="T28" fmla="*/ 3 w 9"/>
                <a:gd name="T29" fmla="*/ 14 h 17"/>
                <a:gd name="T30" fmla="*/ 3 w 9"/>
                <a:gd name="T31" fmla="*/ 14 h 17"/>
                <a:gd name="T32" fmla="*/ 3 w 9"/>
                <a:gd name="T33" fmla="*/ 14 h 17"/>
                <a:gd name="T34" fmla="*/ 3 w 9"/>
                <a:gd name="T35" fmla="*/ 14 h 17"/>
                <a:gd name="T36" fmla="*/ 3 w 9"/>
                <a:gd name="T37" fmla="*/ 14 h 17"/>
                <a:gd name="T38" fmla="*/ 5 w 9"/>
                <a:gd name="T39" fmla="*/ 14 h 17"/>
                <a:gd name="T40" fmla="*/ 5 w 9"/>
                <a:gd name="T41" fmla="*/ 14 h 17"/>
                <a:gd name="T42" fmla="*/ 5 w 9"/>
                <a:gd name="T43" fmla="*/ 16 h 17"/>
                <a:gd name="T44" fmla="*/ 5 w 9"/>
                <a:gd name="T45" fmla="*/ 16 h 17"/>
                <a:gd name="T46" fmla="*/ 5 w 9"/>
                <a:gd name="T47" fmla="*/ 16 h 17"/>
                <a:gd name="T48" fmla="*/ 5 w 9"/>
                <a:gd name="T49" fmla="*/ 16 h 17"/>
                <a:gd name="T50" fmla="*/ 5 w 9"/>
                <a:gd name="T51" fmla="*/ 16 h 17"/>
                <a:gd name="T52" fmla="*/ 5 w 9"/>
                <a:gd name="T53" fmla="*/ 16 h 17"/>
                <a:gd name="T54" fmla="*/ 5 w 9"/>
                <a:gd name="T55" fmla="*/ 17 h 17"/>
                <a:gd name="T56" fmla="*/ 5 w 9"/>
                <a:gd name="T57" fmla="*/ 17 h 17"/>
                <a:gd name="T58" fmla="*/ 5 w 9"/>
                <a:gd name="T59" fmla="*/ 17 h 17"/>
                <a:gd name="T60" fmla="*/ 5 w 9"/>
                <a:gd name="T61" fmla="*/ 17 h 17"/>
                <a:gd name="T62" fmla="*/ 6 w 9"/>
                <a:gd name="T63" fmla="*/ 17 h 17"/>
                <a:gd name="T64" fmla="*/ 6 w 9"/>
                <a:gd name="T65" fmla="*/ 17 h 17"/>
                <a:gd name="T66" fmla="*/ 6 w 9"/>
                <a:gd name="T67" fmla="*/ 17 h 17"/>
                <a:gd name="T68" fmla="*/ 6 w 9"/>
                <a:gd name="T69" fmla="*/ 17 h 17"/>
                <a:gd name="T70" fmla="*/ 6 w 9"/>
                <a:gd name="T71" fmla="*/ 17 h 17"/>
                <a:gd name="T72" fmla="*/ 6 w 9"/>
                <a:gd name="T73" fmla="*/ 17 h 17"/>
                <a:gd name="T74" fmla="*/ 6 w 9"/>
                <a:gd name="T75" fmla="*/ 17 h 17"/>
                <a:gd name="T76" fmla="*/ 6 w 9"/>
                <a:gd name="T77" fmla="*/ 17 h 17"/>
                <a:gd name="T78" fmla="*/ 8 w 9"/>
                <a:gd name="T79" fmla="*/ 17 h 17"/>
                <a:gd name="T80" fmla="*/ 8 w 9"/>
                <a:gd name="T81" fmla="*/ 16 h 17"/>
                <a:gd name="T82" fmla="*/ 8 w 9"/>
                <a:gd name="T83" fmla="*/ 14 h 17"/>
                <a:gd name="T84" fmla="*/ 8 w 9"/>
                <a:gd name="T85" fmla="*/ 14 h 17"/>
                <a:gd name="T86" fmla="*/ 8 w 9"/>
                <a:gd name="T87" fmla="*/ 14 h 17"/>
                <a:gd name="T88" fmla="*/ 9 w 9"/>
                <a:gd name="T89" fmla="*/ 13 h 17"/>
                <a:gd name="T90" fmla="*/ 9 w 9"/>
                <a:gd name="T91" fmla="*/ 13 h 17"/>
                <a:gd name="T92" fmla="*/ 9 w 9"/>
                <a:gd name="T93" fmla="*/ 10 h 17"/>
                <a:gd name="T94" fmla="*/ 9 w 9"/>
                <a:gd name="T95" fmla="*/ 0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7"/>
                <a:gd name="T146" fmla="*/ 9 w 9"/>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7">
                  <a:moveTo>
                    <a:pt x="0" y="9"/>
                  </a:moveTo>
                  <a:lnTo>
                    <a:pt x="2" y="9"/>
                  </a:lnTo>
                  <a:lnTo>
                    <a:pt x="2" y="10"/>
                  </a:lnTo>
                  <a:lnTo>
                    <a:pt x="2" y="9"/>
                  </a:lnTo>
                  <a:lnTo>
                    <a:pt x="2" y="10"/>
                  </a:lnTo>
                  <a:lnTo>
                    <a:pt x="2" y="12"/>
                  </a:lnTo>
                  <a:lnTo>
                    <a:pt x="2" y="10"/>
                  </a:lnTo>
                  <a:lnTo>
                    <a:pt x="2" y="12"/>
                  </a:lnTo>
                  <a:lnTo>
                    <a:pt x="2" y="13"/>
                  </a:lnTo>
                  <a:lnTo>
                    <a:pt x="2" y="12"/>
                  </a:lnTo>
                  <a:lnTo>
                    <a:pt x="2" y="13"/>
                  </a:lnTo>
                  <a:lnTo>
                    <a:pt x="3" y="13"/>
                  </a:lnTo>
                  <a:lnTo>
                    <a:pt x="3" y="14"/>
                  </a:lnTo>
                  <a:lnTo>
                    <a:pt x="3" y="13"/>
                  </a:lnTo>
                  <a:lnTo>
                    <a:pt x="3" y="14"/>
                  </a:lnTo>
                  <a:lnTo>
                    <a:pt x="5" y="14"/>
                  </a:lnTo>
                  <a:lnTo>
                    <a:pt x="5" y="16"/>
                  </a:lnTo>
                  <a:lnTo>
                    <a:pt x="5" y="14"/>
                  </a:lnTo>
                  <a:lnTo>
                    <a:pt x="5" y="16"/>
                  </a:lnTo>
                  <a:lnTo>
                    <a:pt x="5" y="17"/>
                  </a:lnTo>
                  <a:lnTo>
                    <a:pt x="5" y="16"/>
                  </a:lnTo>
                  <a:lnTo>
                    <a:pt x="5" y="17"/>
                  </a:lnTo>
                  <a:lnTo>
                    <a:pt x="6" y="17"/>
                  </a:lnTo>
                  <a:lnTo>
                    <a:pt x="8" y="17"/>
                  </a:lnTo>
                  <a:lnTo>
                    <a:pt x="8" y="16"/>
                  </a:lnTo>
                  <a:lnTo>
                    <a:pt x="8" y="14"/>
                  </a:lnTo>
                  <a:lnTo>
                    <a:pt x="9" y="14"/>
                  </a:lnTo>
                  <a:lnTo>
                    <a:pt x="9" y="13"/>
                  </a:lnTo>
                  <a:lnTo>
                    <a:pt x="9" y="14"/>
                  </a:lnTo>
                  <a:lnTo>
                    <a:pt x="9" y="13"/>
                  </a:lnTo>
                  <a:lnTo>
                    <a:pt x="9" y="10"/>
                  </a:lnTo>
                  <a:lnTo>
                    <a:pt x="9" y="9"/>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1" name="Freeform 84"/>
            <p:cNvSpPr>
              <a:spLocks/>
            </p:cNvSpPr>
            <p:nvPr/>
          </p:nvSpPr>
          <p:spPr bwMode="auto">
            <a:xfrm>
              <a:off x="1048356" y="5161110"/>
              <a:ext cx="16523" cy="387683"/>
            </a:xfrm>
            <a:custGeom>
              <a:avLst/>
              <a:gdLst>
                <a:gd name="T0" fmla="*/ 0 w 9"/>
                <a:gd name="T1" fmla="*/ 414 h 427"/>
                <a:gd name="T2" fmla="*/ 1 w 9"/>
                <a:gd name="T3" fmla="*/ 383 h 427"/>
                <a:gd name="T4" fmla="*/ 1 w 9"/>
                <a:gd name="T5" fmla="*/ 336 h 427"/>
                <a:gd name="T6" fmla="*/ 1 w 9"/>
                <a:gd name="T7" fmla="*/ 291 h 427"/>
                <a:gd name="T8" fmla="*/ 1 w 9"/>
                <a:gd name="T9" fmla="*/ 267 h 427"/>
                <a:gd name="T10" fmla="*/ 1 w 9"/>
                <a:gd name="T11" fmla="*/ 266 h 427"/>
                <a:gd name="T12" fmla="*/ 1 w 9"/>
                <a:gd name="T13" fmla="*/ 279 h 427"/>
                <a:gd name="T14" fmla="*/ 1 w 9"/>
                <a:gd name="T15" fmla="*/ 279 h 427"/>
                <a:gd name="T16" fmla="*/ 3 w 9"/>
                <a:gd name="T17" fmla="*/ 302 h 427"/>
                <a:gd name="T18" fmla="*/ 3 w 9"/>
                <a:gd name="T19" fmla="*/ 302 h 427"/>
                <a:gd name="T20" fmla="*/ 3 w 9"/>
                <a:gd name="T21" fmla="*/ 328 h 427"/>
                <a:gd name="T22" fmla="*/ 3 w 9"/>
                <a:gd name="T23" fmla="*/ 328 h 427"/>
                <a:gd name="T24" fmla="*/ 3 w 9"/>
                <a:gd name="T25" fmla="*/ 354 h 427"/>
                <a:gd name="T26" fmla="*/ 3 w 9"/>
                <a:gd name="T27" fmla="*/ 354 h 427"/>
                <a:gd name="T28" fmla="*/ 3 w 9"/>
                <a:gd name="T29" fmla="*/ 376 h 427"/>
                <a:gd name="T30" fmla="*/ 3 w 9"/>
                <a:gd name="T31" fmla="*/ 376 h 427"/>
                <a:gd name="T32" fmla="*/ 3 w 9"/>
                <a:gd name="T33" fmla="*/ 392 h 427"/>
                <a:gd name="T34" fmla="*/ 3 w 9"/>
                <a:gd name="T35" fmla="*/ 392 h 427"/>
                <a:gd name="T36" fmla="*/ 3 w 9"/>
                <a:gd name="T37" fmla="*/ 405 h 427"/>
                <a:gd name="T38" fmla="*/ 3 w 9"/>
                <a:gd name="T39" fmla="*/ 405 h 427"/>
                <a:gd name="T40" fmla="*/ 4 w 9"/>
                <a:gd name="T41" fmla="*/ 415 h 427"/>
                <a:gd name="T42" fmla="*/ 4 w 9"/>
                <a:gd name="T43" fmla="*/ 415 h 427"/>
                <a:gd name="T44" fmla="*/ 4 w 9"/>
                <a:gd name="T45" fmla="*/ 422 h 427"/>
                <a:gd name="T46" fmla="*/ 4 w 9"/>
                <a:gd name="T47" fmla="*/ 422 h 427"/>
                <a:gd name="T48" fmla="*/ 4 w 9"/>
                <a:gd name="T49" fmla="*/ 425 h 427"/>
                <a:gd name="T50" fmla="*/ 4 w 9"/>
                <a:gd name="T51" fmla="*/ 425 h 427"/>
                <a:gd name="T52" fmla="*/ 4 w 9"/>
                <a:gd name="T53" fmla="*/ 427 h 427"/>
                <a:gd name="T54" fmla="*/ 4 w 9"/>
                <a:gd name="T55" fmla="*/ 427 h 427"/>
                <a:gd name="T56" fmla="*/ 4 w 9"/>
                <a:gd name="T57" fmla="*/ 425 h 427"/>
                <a:gd name="T58" fmla="*/ 6 w 9"/>
                <a:gd name="T59" fmla="*/ 424 h 427"/>
                <a:gd name="T60" fmla="*/ 6 w 9"/>
                <a:gd name="T61" fmla="*/ 424 h 427"/>
                <a:gd name="T62" fmla="*/ 6 w 9"/>
                <a:gd name="T63" fmla="*/ 424 h 427"/>
                <a:gd name="T64" fmla="*/ 6 w 9"/>
                <a:gd name="T65" fmla="*/ 424 h 427"/>
                <a:gd name="T66" fmla="*/ 6 w 9"/>
                <a:gd name="T67" fmla="*/ 422 h 427"/>
                <a:gd name="T68" fmla="*/ 6 w 9"/>
                <a:gd name="T69" fmla="*/ 417 h 427"/>
                <a:gd name="T70" fmla="*/ 7 w 9"/>
                <a:gd name="T71" fmla="*/ 401 h 427"/>
                <a:gd name="T72" fmla="*/ 7 w 9"/>
                <a:gd name="T73" fmla="*/ 370 h 427"/>
                <a:gd name="T74" fmla="*/ 7 w 9"/>
                <a:gd name="T75" fmla="*/ 321 h 427"/>
                <a:gd name="T76" fmla="*/ 7 w 9"/>
                <a:gd name="T77" fmla="*/ 253 h 427"/>
                <a:gd name="T78" fmla="*/ 7 w 9"/>
                <a:gd name="T79" fmla="*/ 173 h 427"/>
                <a:gd name="T80" fmla="*/ 9 w 9"/>
                <a:gd name="T81" fmla="*/ 95 h 427"/>
                <a:gd name="T82" fmla="*/ 9 w 9"/>
                <a:gd name="T83" fmla="*/ 34 h 427"/>
                <a:gd name="T84" fmla="*/ 9 w 9"/>
                <a:gd name="T85" fmla="*/ 3 h 427"/>
                <a:gd name="T86" fmla="*/ 9 w 9"/>
                <a:gd name="T87" fmla="*/ 4 h 427"/>
                <a:gd name="T88" fmla="*/ 9 w 9"/>
                <a:gd name="T89" fmla="*/ 4 h 427"/>
                <a:gd name="T90" fmla="*/ 9 w 9"/>
                <a:gd name="T91" fmla="*/ 36 h 427"/>
                <a:gd name="T92" fmla="*/ 9 w 9"/>
                <a:gd name="T93" fmla="*/ 36 h 427"/>
                <a:gd name="T94" fmla="*/ 9 w 9"/>
                <a:gd name="T95" fmla="*/ 89 h 427"/>
                <a:gd name="T96" fmla="*/ 9 w 9"/>
                <a:gd name="T97" fmla="*/ 89 h 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427"/>
                <a:gd name="T149" fmla="*/ 9 w 9"/>
                <a:gd name="T150" fmla="*/ 427 h 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427">
                  <a:moveTo>
                    <a:pt x="0" y="418"/>
                  </a:moveTo>
                  <a:lnTo>
                    <a:pt x="0" y="414"/>
                  </a:lnTo>
                  <a:lnTo>
                    <a:pt x="0" y="392"/>
                  </a:lnTo>
                  <a:lnTo>
                    <a:pt x="1" y="383"/>
                  </a:lnTo>
                  <a:lnTo>
                    <a:pt x="1" y="349"/>
                  </a:lnTo>
                  <a:lnTo>
                    <a:pt x="1" y="336"/>
                  </a:lnTo>
                  <a:lnTo>
                    <a:pt x="1" y="301"/>
                  </a:lnTo>
                  <a:lnTo>
                    <a:pt x="1" y="291"/>
                  </a:lnTo>
                  <a:lnTo>
                    <a:pt x="1" y="270"/>
                  </a:lnTo>
                  <a:lnTo>
                    <a:pt x="1" y="267"/>
                  </a:lnTo>
                  <a:lnTo>
                    <a:pt x="1" y="265"/>
                  </a:lnTo>
                  <a:lnTo>
                    <a:pt x="1" y="266"/>
                  </a:lnTo>
                  <a:lnTo>
                    <a:pt x="1" y="267"/>
                  </a:lnTo>
                  <a:lnTo>
                    <a:pt x="1" y="279"/>
                  </a:lnTo>
                  <a:lnTo>
                    <a:pt x="1" y="267"/>
                  </a:lnTo>
                  <a:lnTo>
                    <a:pt x="1" y="279"/>
                  </a:lnTo>
                  <a:lnTo>
                    <a:pt x="3" y="285"/>
                  </a:lnTo>
                  <a:lnTo>
                    <a:pt x="3" y="302"/>
                  </a:lnTo>
                  <a:lnTo>
                    <a:pt x="3" y="285"/>
                  </a:lnTo>
                  <a:lnTo>
                    <a:pt x="3" y="302"/>
                  </a:lnTo>
                  <a:lnTo>
                    <a:pt x="3" y="309"/>
                  </a:lnTo>
                  <a:lnTo>
                    <a:pt x="3" y="328"/>
                  </a:lnTo>
                  <a:lnTo>
                    <a:pt x="3" y="309"/>
                  </a:lnTo>
                  <a:lnTo>
                    <a:pt x="3" y="328"/>
                  </a:lnTo>
                  <a:lnTo>
                    <a:pt x="3" y="336"/>
                  </a:lnTo>
                  <a:lnTo>
                    <a:pt x="3" y="354"/>
                  </a:lnTo>
                  <a:lnTo>
                    <a:pt x="3" y="336"/>
                  </a:lnTo>
                  <a:lnTo>
                    <a:pt x="3" y="354"/>
                  </a:lnTo>
                  <a:lnTo>
                    <a:pt x="3" y="360"/>
                  </a:lnTo>
                  <a:lnTo>
                    <a:pt x="3" y="376"/>
                  </a:lnTo>
                  <a:lnTo>
                    <a:pt x="3" y="360"/>
                  </a:lnTo>
                  <a:lnTo>
                    <a:pt x="3" y="376"/>
                  </a:lnTo>
                  <a:lnTo>
                    <a:pt x="3" y="380"/>
                  </a:lnTo>
                  <a:lnTo>
                    <a:pt x="3" y="392"/>
                  </a:lnTo>
                  <a:lnTo>
                    <a:pt x="3" y="380"/>
                  </a:lnTo>
                  <a:lnTo>
                    <a:pt x="3" y="392"/>
                  </a:lnTo>
                  <a:lnTo>
                    <a:pt x="3" y="396"/>
                  </a:lnTo>
                  <a:lnTo>
                    <a:pt x="3" y="405"/>
                  </a:lnTo>
                  <a:lnTo>
                    <a:pt x="3" y="396"/>
                  </a:lnTo>
                  <a:lnTo>
                    <a:pt x="3" y="405"/>
                  </a:lnTo>
                  <a:lnTo>
                    <a:pt x="4" y="408"/>
                  </a:lnTo>
                  <a:lnTo>
                    <a:pt x="4" y="415"/>
                  </a:lnTo>
                  <a:lnTo>
                    <a:pt x="4" y="408"/>
                  </a:lnTo>
                  <a:lnTo>
                    <a:pt x="4" y="415"/>
                  </a:lnTo>
                  <a:lnTo>
                    <a:pt x="4" y="417"/>
                  </a:lnTo>
                  <a:lnTo>
                    <a:pt x="4" y="422"/>
                  </a:lnTo>
                  <a:lnTo>
                    <a:pt x="4" y="417"/>
                  </a:lnTo>
                  <a:lnTo>
                    <a:pt x="4" y="422"/>
                  </a:lnTo>
                  <a:lnTo>
                    <a:pt x="4" y="424"/>
                  </a:lnTo>
                  <a:lnTo>
                    <a:pt x="4" y="425"/>
                  </a:lnTo>
                  <a:lnTo>
                    <a:pt x="4" y="424"/>
                  </a:lnTo>
                  <a:lnTo>
                    <a:pt x="4" y="425"/>
                  </a:lnTo>
                  <a:lnTo>
                    <a:pt x="4" y="427"/>
                  </a:lnTo>
                  <a:lnTo>
                    <a:pt x="4" y="425"/>
                  </a:lnTo>
                  <a:lnTo>
                    <a:pt x="4" y="427"/>
                  </a:lnTo>
                  <a:lnTo>
                    <a:pt x="4" y="425"/>
                  </a:lnTo>
                  <a:lnTo>
                    <a:pt x="6" y="425"/>
                  </a:lnTo>
                  <a:lnTo>
                    <a:pt x="6" y="424"/>
                  </a:lnTo>
                  <a:lnTo>
                    <a:pt x="6" y="422"/>
                  </a:lnTo>
                  <a:lnTo>
                    <a:pt x="6" y="417"/>
                  </a:lnTo>
                  <a:lnTo>
                    <a:pt x="7" y="414"/>
                  </a:lnTo>
                  <a:lnTo>
                    <a:pt x="7" y="401"/>
                  </a:lnTo>
                  <a:lnTo>
                    <a:pt x="7" y="395"/>
                  </a:lnTo>
                  <a:lnTo>
                    <a:pt x="7" y="370"/>
                  </a:lnTo>
                  <a:lnTo>
                    <a:pt x="7" y="360"/>
                  </a:lnTo>
                  <a:lnTo>
                    <a:pt x="7" y="321"/>
                  </a:lnTo>
                  <a:lnTo>
                    <a:pt x="7" y="305"/>
                  </a:lnTo>
                  <a:lnTo>
                    <a:pt x="7" y="253"/>
                  </a:lnTo>
                  <a:lnTo>
                    <a:pt x="7" y="234"/>
                  </a:lnTo>
                  <a:lnTo>
                    <a:pt x="7" y="173"/>
                  </a:lnTo>
                  <a:lnTo>
                    <a:pt x="9" y="153"/>
                  </a:lnTo>
                  <a:lnTo>
                    <a:pt x="9" y="95"/>
                  </a:lnTo>
                  <a:lnTo>
                    <a:pt x="9" y="78"/>
                  </a:lnTo>
                  <a:lnTo>
                    <a:pt x="9" y="34"/>
                  </a:lnTo>
                  <a:lnTo>
                    <a:pt x="9" y="24"/>
                  </a:lnTo>
                  <a:lnTo>
                    <a:pt x="9" y="3"/>
                  </a:lnTo>
                  <a:lnTo>
                    <a:pt x="9" y="0"/>
                  </a:lnTo>
                  <a:lnTo>
                    <a:pt x="9" y="4"/>
                  </a:lnTo>
                  <a:lnTo>
                    <a:pt x="9" y="0"/>
                  </a:lnTo>
                  <a:lnTo>
                    <a:pt x="9" y="4"/>
                  </a:lnTo>
                  <a:lnTo>
                    <a:pt x="9" y="10"/>
                  </a:lnTo>
                  <a:lnTo>
                    <a:pt x="9" y="36"/>
                  </a:lnTo>
                  <a:lnTo>
                    <a:pt x="9" y="10"/>
                  </a:lnTo>
                  <a:lnTo>
                    <a:pt x="9" y="36"/>
                  </a:lnTo>
                  <a:lnTo>
                    <a:pt x="9" y="47"/>
                  </a:lnTo>
                  <a:lnTo>
                    <a:pt x="9" y="89"/>
                  </a:lnTo>
                  <a:lnTo>
                    <a:pt x="9" y="47"/>
                  </a:lnTo>
                  <a:lnTo>
                    <a:pt x="9" y="8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2" name="Freeform 85"/>
            <p:cNvSpPr>
              <a:spLocks/>
            </p:cNvSpPr>
            <p:nvPr/>
          </p:nvSpPr>
          <p:spPr bwMode="auto">
            <a:xfrm>
              <a:off x="1064878" y="5241915"/>
              <a:ext cx="12851" cy="310509"/>
            </a:xfrm>
            <a:custGeom>
              <a:avLst/>
              <a:gdLst>
                <a:gd name="T0" fmla="*/ 1 w 7"/>
                <a:gd name="T1" fmla="*/ 15 h 342"/>
                <a:gd name="T2" fmla="*/ 1 w 7"/>
                <a:gd name="T3" fmla="*/ 15 h 342"/>
                <a:gd name="T4" fmla="*/ 1 w 7"/>
                <a:gd name="T5" fmla="*/ 77 h 342"/>
                <a:gd name="T6" fmla="*/ 1 w 7"/>
                <a:gd name="T7" fmla="*/ 77 h 342"/>
                <a:gd name="T8" fmla="*/ 1 w 7"/>
                <a:gd name="T9" fmla="*/ 138 h 342"/>
                <a:gd name="T10" fmla="*/ 1 w 7"/>
                <a:gd name="T11" fmla="*/ 138 h 342"/>
                <a:gd name="T12" fmla="*/ 1 w 7"/>
                <a:gd name="T13" fmla="*/ 192 h 342"/>
                <a:gd name="T14" fmla="*/ 1 w 7"/>
                <a:gd name="T15" fmla="*/ 192 h 342"/>
                <a:gd name="T16" fmla="*/ 1 w 7"/>
                <a:gd name="T17" fmla="*/ 235 h 342"/>
                <a:gd name="T18" fmla="*/ 1 w 7"/>
                <a:gd name="T19" fmla="*/ 235 h 342"/>
                <a:gd name="T20" fmla="*/ 2 w 7"/>
                <a:gd name="T21" fmla="*/ 267 h 342"/>
                <a:gd name="T22" fmla="*/ 2 w 7"/>
                <a:gd name="T23" fmla="*/ 267 h 342"/>
                <a:gd name="T24" fmla="*/ 2 w 7"/>
                <a:gd name="T25" fmla="*/ 290 h 342"/>
                <a:gd name="T26" fmla="*/ 2 w 7"/>
                <a:gd name="T27" fmla="*/ 290 h 342"/>
                <a:gd name="T28" fmla="*/ 2 w 7"/>
                <a:gd name="T29" fmla="*/ 306 h 342"/>
                <a:gd name="T30" fmla="*/ 2 w 7"/>
                <a:gd name="T31" fmla="*/ 306 h 342"/>
                <a:gd name="T32" fmla="*/ 2 w 7"/>
                <a:gd name="T33" fmla="*/ 316 h 342"/>
                <a:gd name="T34" fmla="*/ 2 w 7"/>
                <a:gd name="T35" fmla="*/ 316 h 342"/>
                <a:gd name="T36" fmla="*/ 2 w 7"/>
                <a:gd name="T37" fmla="*/ 322 h 342"/>
                <a:gd name="T38" fmla="*/ 2 w 7"/>
                <a:gd name="T39" fmla="*/ 322 h 342"/>
                <a:gd name="T40" fmla="*/ 4 w 7"/>
                <a:gd name="T41" fmla="*/ 326 h 342"/>
                <a:gd name="T42" fmla="*/ 4 w 7"/>
                <a:gd name="T43" fmla="*/ 326 h 342"/>
                <a:gd name="T44" fmla="*/ 4 w 7"/>
                <a:gd name="T45" fmla="*/ 329 h 342"/>
                <a:gd name="T46" fmla="*/ 4 w 7"/>
                <a:gd name="T47" fmla="*/ 329 h 342"/>
                <a:gd name="T48" fmla="*/ 4 w 7"/>
                <a:gd name="T49" fmla="*/ 330 h 342"/>
                <a:gd name="T50" fmla="*/ 4 w 7"/>
                <a:gd name="T51" fmla="*/ 330 h 342"/>
                <a:gd name="T52" fmla="*/ 4 w 7"/>
                <a:gd name="T53" fmla="*/ 332 h 342"/>
                <a:gd name="T54" fmla="*/ 4 w 7"/>
                <a:gd name="T55" fmla="*/ 332 h 342"/>
                <a:gd name="T56" fmla="*/ 4 w 7"/>
                <a:gd name="T57" fmla="*/ 333 h 342"/>
                <a:gd name="T58" fmla="*/ 4 w 7"/>
                <a:gd name="T59" fmla="*/ 333 h 342"/>
                <a:gd name="T60" fmla="*/ 5 w 7"/>
                <a:gd name="T61" fmla="*/ 335 h 342"/>
                <a:gd name="T62" fmla="*/ 5 w 7"/>
                <a:gd name="T63" fmla="*/ 335 h 342"/>
                <a:gd name="T64" fmla="*/ 5 w 7"/>
                <a:gd name="T65" fmla="*/ 335 h 342"/>
                <a:gd name="T66" fmla="*/ 5 w 7"/>
                <a:gd name="T67" fmla="*/ 335 h 342"/>
                <a:gd name="T68" fmla="*/ 5 w 7"/>
                <a:gd name="T69" fmla="*/ 336 h 342"/>
                <a:gd name="T70" fmla="*/ 5 w 7"/>
                <a:gd name="T71" fmla="*/ 336 h 342"/>
                <a:gd name="T72" fmla="*/ 5 w 7"/>
                <a:gd name="T73" fmla="*/ 338 h 342"/>
                <a:gd name="T74" fmla="*/ 5 w 7"/>
                <a:gd name="T75" fmla="*/ 338 h 342"/>
                <a:gd name="T76" fmla="*/ 5 w 7"/>
                <a:gd name="T77" fmla="*/ 338 h 342"/>
                <a:gd name="T78" fmla="*/ 5 w 7"/>
                <a:gd name="T79" fmla="*/ 338 h 342"/>
                <a:gd name="T80" fmla="*/ 5 w 7"/>
                <a:gd name="T81" fmla="*/ 339 h 342"/>
                <a:gd name="T82" fmla="*/ 5 w 7"/>
                <a:gd name="T83" fmla="*/ 339 h 342"/>
                <a:gd name="T84" fmla="*/ 7 w 7"/>
                <a:gd name="T85" fmla="*/ 341 h 342"/>
                <a:gd name="T86" fmla="*/ 7 w 7"/>
                <a:gd name="T87" fmla="*/ 341 h 342"/>
                <a:gd name="T88" fmla="*/ 7 w 7"/>
                <a:gd name="T89" fmla="*/ 342 h 342"/>
                <a:gd name="T90" fmla="*/ 7 w 7"/>
                <a:gd name="T91" fmla="*/ 342 h 342"/>
                <a:gd name="T92" fmla="*/ 7 w 7"/>
                <a:gd name="T93" fmla="*/ 342 h 342"/>
                <a:gd name="T94" fmla="*/ 7 w 7"/>
                <a:gd name="T95" fmla="*/ 342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42"/>
                <a:gd name="T146" fmla="*/ 7 w 7"/>
                <a:gd name="T147" fmla="*/ 342 h 3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42">
                  <a:moveTo>
                    <a:pt x="0" y="0"/>
                  </a:moveTo>
                  <a:lnTo>
                    <a:pt x="1" y="15"/>
                  </a:lnTo>
                  <a:lnTo>
                    <a:pt x="1" y="61"/>
                  </a:lnTo>
                  <a:lnTo>
                    <a:pt x="1" y="15"/>
                  </a:lnTo>
                  <a:lnTo>
                    <a:pt x="1" y="61"/>
                  </a:lnTo>
                  <a:lnTo>
                    <a:pt x="1" y="77"/>
                  </a:lnTo>
                  <a:lnTo>
                    <a:pt x="1" y="123"/>
                  </a:lnTo>
                  <a:lnTo>
                    <a:pt x="1" y="77"/>
                  </a:lnTo>
                  <a:lnTo>
                    <a:pt x="1" y="123"/>
                  </a:lnTo>
                  <a:lnTo>
                    <a:pt x="1" y="138"/>
                  </a:lnTo>
                  <a:lnTo>
                    <a:pt x="1" y="178"/>
                  </a:lnTo>
                  <a:lnTo>
                    <a:pt x="1" y="138"/>
                  </a:lnTo>
                  <a:lnTo>
                    <a:pt x="1" y="178"/>
                  </a:lnTo>
                  <a:lnTo>
                    <a:pt x="1" y="192"/>
                  </a:lnTo>
                  <a:lnTo>
                    <a:pt x="1" y="225"/>
                  </a:lnTo>
                  <a:lnTo>
                    <a:pt x="1" y="192"/>
                  </a:lnTo>
                  <a:lnTo>
                    <a:pt x="1" y="225"/>
                  </a:lnTo>
                  <a:lnTo>
                    <a:pt x="1" y="235"/>
                  </a:lnTo>
                  <a:lnTo>
                    <a:pt x="1" y="260"/>
                  </a:lnTo>
                  <a:lnTo>
                    <a:pt x="1" y="235"/>
                  </a:lnTo>
                  <a:lnTo>
                    <a:pt x="1" y="260"/>
                  </a:lnTo>
                  <a:lnTo>
                    <a:pt x="2" y="267"/>
                  </a:lnTo>
                  <a:lnTo>
                    <a:pt x="2" y="284"/>
                  </a:lnTo>
                  <a:lnTo>
                    <a:pt x="2" y="267"/>
                  </a:lnTo>
                  <a:lnTo>
                    <a:pt x="2" y="284"/>
                  </a:lnTo>
                  <a:lnTo>
                    <a:pt x="2" y="290"/>
                  </a:lnTo>
                  <a:lnTo>
                    <a:pt x="2" y="302"/>
                  </a:lnTo>
                  <a:lnTo>
                    <a:pt x="2" y="290"/>
                  </a:lnTo>
                  <a:lnTo>
                    <a:pt x="2" y="302"/>
                  </a:lnTo>
                  <a:lnTo>
                    <a:pt x="2" y="306"/>
                  </a:lnTo>
                  <a:lnTo>
                    <a:pt x="2" y="313"/>
                  </a:lnTo>
                  <a:lnTo>
                    <a:pt x="2" y="306"/>
                  </a:lnTo>
                  <a:lnTo>
                    <a:pt x="2" y="313"/>
                  </a:lnTo>
                  <a:lnTo>
                    <a:pt x="2" y="316"/>
                  </a:lnTo>
                  <a:lnTo>
                    <a:pt x="2" y="320"/>
                  </a:lnTo>
                  <a:lnTo>
                    <a:pt x="2" y="316"/>
                  </a:lnTo>
                  <a:lnTo>
                    <a:pt x="2" y="320"/>
                  </a:lnTo>
                  <a:lnTo>
                    <a:pt x="2" y="322"/>
                  </a:lnTo>
                  <a:lnTo>
                    <a:pt x="2" y="326"/>
                  </a:lnTo>
                  <a:lnTo>
                    <a:pt x="2" y="322"/>
                  </a:lnTo>
                  <a:lnTo>
                    <a:pt x="2" y="326"/>
                  </a:lnTo>
                  <a:lnTo>
                    <a:pt x="4" y="326"/>
                  </a:lnTo>
                  <a:lnTo>
                    <a:pt x="4" y="328"/>
                  </a:lnTo>
                  <a:lnTo>
                    <a:pt x="4" y="326"/>
                  </a:lnTo>
                  <a:lnTo>
                    <a:pt x="4" y="328"/>
                  </a:lnTo>
                  <a:lnTo>
                    <a:pt x="4" y="329"/>
                  </a:lnTo>
                  <a:lnTo>
                    <a:pt x="4" y="330"/>
                  </a:lnTo>
                  <a:lnTo>
                    <a:pt x="4" y="329"/>
                  </a:lnTo>
                  <a:lnTo>
                    <a:pt x="4" y="330"/>
                  </a:lnTo>
                  <a:lnTo>
                    <a:pt x="4" y="332"/>
                  </a:lnTo>
                  <a:lnTo>
                    <a:pt x="4" y="330"/>
                  </a:lnTo>
                  <a:lnTo>
                    <a:pt x="4" y="332"/>
                  </a:lnTo>
                  <a:lnTo>
                    <a:pt x="4" y="333"/>
                  </a:lnTo>
                  <a:lnTo>
                    <a:pt x="4" y="332"/>
                  </a:lnTo>
                  <a:lnTo>
                    <a:pt x="4" y="333"/>
                  </a:lnTo>
                  <a:lnTo>
                    <a:pt x="5" y="335"/>
                  </a:lnTo>
                  <a:lnTo>
                    <a:pt x="5" y="336"/>
                  </a:lnTo>
                  <a:lnTo>
                    <a:pt x="5" y="335"/>
                  </a:lnTo>
                  <a:lnTo>
                    <a:pt x="5" y="336"/>
                  </a:lnTo>
                  <a:lnTo>
                    <a:pt x="5" y="338"/>
                  </a:lnTo>
                  <a:lnTo>
                    <a:pt x="5" y="336"/>
                  </a:lnTo>
                  <a:lnTo>
                    <a:pt x="5" y="338"/>
                  </a:lnTo>
                  <a:lnTo>
                    <a:pt x="5" y="339"/>
                  </a:lnTo>
                  <a:lnTo>
                    <a:pt x="5" y="338"/>
                  </a:lnTo>
                  <a:lnTo>
                    <a:pt x="5" y="339"/>
                  </a:lnTo>
                  <a:lnTo>
                    <a:pt x="5" y="341"/>
                  </a:lnTo>
                  <a:lnTo>
                    <a:pt x="5" y="339"/>
                  </a:lnTo>
                  <a:lnTo>
                    <a:pt x="5" y="341"/>
                  </a:lnTo>
                  <a:lnTo>
                    <a:pt x="7" y="341"/>
                  </a:lnTo>
                  <a:lnTo>
                    <a:pt x="7" y="34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3" name="Freeform 86"/>
            <p:cNvSpPr>
              <a:spLocks/>
            </p:cNvSpPr>
            <p:nvPr/>
          </p:nvSpPr>
          <p:spPr bwMode="auto">
            <a:xfrm>
              <a:off x="1077729" y="5548792"/>
              <a:ext cx="14687" cy="12711"/>
            </a:xfrm>
            <a:custGeom>
              <a:avLst/>
              <a:gdLst>
                <a:gd name="T0" fmla="*/ 0 w 8"/>
                <a:gd name="T1" fmla="*/ 5 h 14"/>
                <a:gd name="T2" fmla="*/ 0 w 8"/>
                <a:gd name="T3" fmla="*/ 5 h 14"/>
                <a:gd name="T4" fmla="*/ 0 w 8"/>
                <a:gd name="T5" fmla="*/ 5 h 14"/>
                <a:gd name="T6" fmla="*/ 0 w 8"/>
                <a:gd name="T7" fmla="*/ 5 h 14"/>
                <a:gd name="T8" fmla="*/ 1 w 8"/>
                <a:gd name="T9" fmla="*/ 7 h 14"/>
                <a:gd name="T10" fmla="*/ 1 w 8"/>
                <a:gd name="T11" fmla="*/ 7 h 14"/>
                <a:gd name="T12" fmla="*/ 1 w 8"/>
                <a:gd name="T13" fmla="*/ 7 h 14"/>
                <a:gd name="T14" fmla="*/ 1 w 8"/>
                <a:gd name="T15" fmla="*/ 7 h 14"/>
                <a:gd name="T16" fmla="*/ 1 w 8"/>
                <a:gd name="T17" fmla="*/ 8 h 14"/>
                <a:gd name="T18" fmla="*/ 1 w 8"/>
                <a:gd name="T19" fmla="*/ 8 h 14"/>
                <a:gd name="T20" fmla="*/ 1 w 8"/>
                <a:gd name="T21" fmla="*/ 8 h 14"/>
                <a:gd name="T22" fmla="*/ 1 w 8"/>
                <a:gd name="T23" fmla="*/ 8 h 14"/>
                <a:gd name="T24" fmla="*/ 1 w 8"/>
                <a:gd name="T25" fmla="*/ 10 h 14"/>
                <a:gd name="T26" fmla="*/ 1 w 8"/>
                <a:gd name="T27" fmla="*/ 10 h 14"/>
                <a:gd name="T28" fmla="*/ 3 w 8"/>
                <a:gd name="T29" fmla="*/ 10 h 14"/>
                <a:gd name="T30" fmla="*/ 3 w 8"/>
                <a:gd name="T31" fmla="*/ 10 h 14"/>
                <a:gd name="T32" fmla="*/ 3 w 8"/>
                <a:gd name="T33" fmla="*/ 10 h 14"/>
                <a:gd name="T34" fmla="*/ 3 w 8"/>
                <a:gd name="T35" fmla="*/ 10 h 14"/>
                <a:gd name="T36" fmla="*/ 3 w 8"/>
                <a:gd name="T37" fmla="*/ 10 h 14"/>
                <a:gd name="T38" fmla="*/ 3 w 8"/>
                <a:gd name="T39" fmla="*/ 10 h 14"/>
                <a:gd name="T40" fmla="*/ 3 w 8"/>
                <a:gd name="T41" fmla="*/ 11 h 14"/>
                <a:gd name="T42" fmla="*/ 3 w 8"/>
                <a:gd name="T43" fmla="*/ 11 h 14"/>
                <a:gd name="T44" fmla="*/ 3 w 8"/>
                <a:gd name="T45" fmla="*/ 11 h 14"/>
                <a:gd name="T46" fmla="*/ 4 w 8"/>
                <a:gd name="T47" fmla="*/ 11 h 14"/>
                <a:gd name="T48" fmla="*/ 4 w 8"/>
                <a:gd name="T49" fmla="*/ 11 h 14"/>
                <a:gd name="T50" fmla="*/ 4 w 8"/>
                <a:gd name="T51" fmla="*/ 11 h 14"/>
                <a:gd name="T52" fmla="*/ 4 w 8"/>
                <a:gd name="T53" fmla="*/ 11 h 14"/>
                <a:gd name="T54" fmla="*/ 4 w 8"/>
                <a:gd name="T55" fmla="*/ 13 h 14"/>
                <a:gd name="T56" fmla="*/ 4 w 8"/>
                <a:gd name="T57" fmla="*/ 13 h 14"/>
                <a:gd name="T58" fmla="*/ 4 w 8"/>
                <a:gd name="T59" fmla="*/ 13 h 14"/>
                <a:gd name="T60" fmla="*/ 4 w 8"/>
                <a:gd name="T61" fmla="*/ 13 h 14"/>
                <a:gd name="T62" fmla="*/ 4 w 8"/>
                <a:gd name="T63" fmla="*/ 13 h 14"/>
                <a:gd name="T64" fmla="*/ 4 w 8"/>
                <a:gd name="T65" fmla="*/ 13 h 14"/>
                <a:gd name="T66" fmla="*/ 5 w 8"/>
                <a:gd name="T67" fmla="*/ 14 h 14"/>
                <a:gd name="T68" fmla="*/ 5 w 8"/>
                <a:gd name="T69" fmla="*/ 14 h 14"/>
                <a:gd name="T70" fmla="*/ 5 w 8"/>
                <a:gd name="T71" fmla="*/ 14 h 14"/>
                <a:gd name="T72" fmla="*/ 5 w 8"/>
                <a:gd name="T73" fmla="*/ 14 h 14"/>
                <a:gd name="T74" fmla="*/ 5 w 8"/>
                <a:gd name="T75" fmla="*/ 13 h 14"/>
                <a:gd name="T76" fmla="*/ 5 w 8"/>
                <a:gd name="T77" fmla="*/ 13 h 14"/>
                <a:gd name="T78" fmla="*/ 5 w 8"/>
                <a:gd name="T79" fmla="*/ 11 h 14"/>
                <a:gd name="T80" fmla="*/ 7 w 8"/>
                <a:gd name="T81" fmla="*/ 10 h 14"/>
                <a:gd name="T82" fmla="*/ 7 w 8"/>
                <a:gd name="T83" fmla="*/ 7 h 14"/>
                <a:gd name="T84" fmla="*/ 7 w 8"/>
                <a:gd name="T85" fmla="*/ 5 h 14"/>
                <a:gd name="T86" fmla="*/ 7 w 8"/>
                <a:gd name="T87" fmla="*/ 4 h 14"/>
                <a:gd name="T88" fmla="*/ 7 w 8"/>
                <a:gd name="T89" fmla="*/ 3 h 14"/>
                <a:gd name="T90" fmla="*/ 8 w 8"/>
                <a:gd name="T91" fmla="*/ 1 h 14"/>
                <a:gd name="T92" fmla="*/ 8 w 8"/>
                <a:gd name="T93" fmla="*/ 1 h 14"/>
                <a:gd name="T94" fmla="*/ 8 w 8"/>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4"/>
                <a:gd name="T146" fmla="*/ 8 w 8"/>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4">
                  <a:moveTo>
                    <a:pt x="0" y="4"/>
                  </a:moveTo>
                  <a:lnTo>
                    <a:pt x="0" y="5"/>
                  </a:lnTo>
                  <a:lnTo>
                    <a:pt x="0" y="7"/>
                  </a:lnTo>
                  <a:lnTo>
                    <a:pt x="0" y="5"/>
                  </a:lnTo>
                  <a:lnTo>
                    <a:pt x="0" y="7"/>
                  </a:lnTo>
                  <a:lnTo>
                    <a:pt x="1" y="7"/>
                  </a:lnTo>
                  <a:lnTo>
                    <a:pt x="1" y="8"/>
                  </a:lnTo>
                  <a:lnTo>
                    <a:pt x="1" y="7"/>
                  </a:lnTo>
                  <a:lnTo>
                    <a:pt x="1" y="8"/>
                  </a:lnTo>
                  <a:lnTo>
                    <a:pt x="1" y="10"/>
                  </a:lnTo>
                  <a:lnTo>
                    <a:pt x="1" y="8"/>
                  </a:lnTo>
                  <a:lnTo>
                    <a:pt x="1" y="10"/>
                  </a:lnTo>
                  <a:lnTo>
                    <a:pt x="3" y="10"/>
                  </a:lnTo>
                  <a:lnTo>
                    <a:pt x="3" y="11"/>
                  </a:lnTo>
                  <a:lnTo>
                    <a:pt x="3" y="10"/>
                  </a:lnTo>
                  <a:lnTo>
                    <a:pt x="3" y="11"/>
                  </a:lnTo>
                  <a:lnTo>
                    <a:pt x="4" y="11"/>
                  </a:lnTo>
                  <a:lnTo>
                    <a:pt x="4" y="13"/>
                  </a:lnTo>
                  <a:lnTo>
                    <a:pt x="4" y="11"/>
                  </a:lnTo>
                  <a:lnTo>
                    <a:pt x="4" y="13"/>
                  </a:lnTo>
                  <a:lnTo>
                    <a:pt x="4" y="14"/>
                  </a:lnTo>
                  <a:lnTo>
                    <a:pt x="4" y="13"/>
                  </a:lnTo>
                  <a:lnTo>
                    <a:pt x="4" y="14"/>
                  </a:lnTo>
                  <a:lnTo>
                    <a:pt x="5" y="14"/>
                  </a:lnTo>
                  <a:lnTo>
                    <a:pt x="5" y="13"/>
                  </a:lnTo>
                  <a:lnTo>
                    <a:pt x="5" y="11"/>
                  </a:lnTo>
                  <a:lnTo>
                    <a:pt x="7" y="11"/>
                  </a:lnTo>
                  <a:lnTo>
                    <a:pt x="7" y="10"/>
                  </a:lnTo>
                  <a:lnTo>
                    <a:pt x="7" y="7"/>
                  </a:lnTo>
                  <a:lnTo>
                    <a:pt x="7" y="5"/>
                  </a:lnTo>
                  <a:lnTo>
                    <a:pt x="7" y="4"/>
                  </a:lnTo>
                  <a:lnTo>
                    <a:pt x="7" y="3"/>
                  </a:lnTo>
                  <a:lnTo>
                    <a:pt x="8" y="3"/>
                  </a:lnTo>
                  <a:lnTo>
                    <a:pt x="8" y="1"/>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4" name="Freeform 87"/>
            <p:cNvSpPr>
              <a:spLocks/>
            </p:cNvSpPr>
            <p:nvPr/>
          </p:nvSpPr>
          <p:spPr bwMode="auto">
            <a:xfrm>
              <a:off x="1092416" y="5179268"/>
              <a:ext cx="23866" cy="369524"/>
            </a:xfrm>
            <a:custGeom>
              <a:avLst/>
              <a:gdLst>
                <a:gd name="T0" fmla="*/ 0 w 13"/>
                <a:gd name="T1" fmla="*/ 407 h 407"/>
                <a:gd name="T2" fmla="*/ 0 w 13"/>
                <a:gd name="T3" fmla="*/ 407 h 407"/>
                <a:gd name="T4" fmla="*/ 2 w 13"/>
                <a:gd name="T5" fmla="*/ 405 h 407"/>
                <a:gd name="T6" fmla="*/ 2 w 13"/>
                <a:gd name="T7" fmla="*/ 405 h 407"/>
                <a:gd name="T8" fmla="*/ 2 w 13"/>
                <a:gd name="T9" fmla="*/ 404 h 407"/>
                <a:gd name="T10" fmla="*/ 2 w 13"/>
                <a:gd name="T11" fmla="*/ 401 h 407"/>
                <a:gd name="T12" fmla="*/ 2 w 13"/>
                <a:gd name="T13" fmla="*/ 399 h 407"/>
                <a:gd name="T14" fmla="*/ 3 w 13"/>
                <a:gd name="T15" fmla="*/ 397 h 407"/>
                <a:gd name="T16" fmla="*/ 3 w 13"/>
                <a:gd name="T17" fmla="*/ 392 h 407"/>
                <a:gd name="T18" fmla="*/ 3 w 13"/>
                <a:gd name="T19" fmla="*/ 388 h 407"/>
                <a:gd name="T20" fmla="*/ 3 w 13"/>
                <a:gd name="T21" fmla="*/ 384 h 407"/>
                <a:gd name="T22" fmla="*/ 3 w 13"/>
                <a:gd name="T23" fmla="*/ 379 h 407"/>
                <a:gd name="T24" fmla="*/ 3 w 13"/>
                <a:gd name="T25" fmla="*/ 373 h 407"/>
                <a:gd name="T26" fmla="*/ 5 w 13"/>
                <a:gd name="T27" fmla="*/ 368 h 407"/>
                <a:gd name="T28" fmla="*/ 5 w 13"/>
                <a:gd name="T29" fmla="*/ 362 h 407"/>
                <a:gd name="T30" fmla="*/ 5 w 13"/>
                <a:gd name="T31" fmla="*/ 356 h 407"/>
                <a:gd name="T32" fmla="*/ 5 w 13"/>
                <a:gd name="T33" fmla="*/ 349 h 407"/>
                <a:gd name="T34" fmla="*/ 5 w 13"/>
                <a:gd name="T35" fmla="*/ 342 h 407"/>
                <a:gd name="T36" fmla="*/ 6 w 13"/>
                <a:gd name="T37" fmla="*/ 336 h 407"/>
                <a:gd name="T38" fmla="*/ 6 w 13"/>
                <a:gd name="T39" fmla="*/ 329 h 407"/>
                <a:gd name="T40" fmla="*/ 6 w 13"/>
                <a:gd name="T41" fmla="*/ 320 h 407"/>
                <a:gd name="T42" fmla="*/ 6 w 13"/>
                <a:gd name="T43" fmla="*/ 313 h 407"/>
                <a:gd name="T44" fmla="*/ 6 w 13"/>
                <a:gd name="T45" fmla="*/ 304 h 407"/>
                <a:gd name="T46" fmla="*/ 8 w 13"/>
                <a:gd name="T47" fmla="*/ 295 h 407"/>
                <a:gd name="T48" fmla="*/ 8 w 13"/>
                <a:gd name="T49" fmla="*/ 287 h 407"/>
                <a:gd name="T50" fmla="*/ 8 w 13"/>
                <a:gd name="T51" fmla="*/ 276 h 407"/>
                <a:gd name="T52" fmla="*/ 8 w 13"/>
                <a:gd name="T53" fmla="*/ 266 h 407"/>
                <a:gd name="T54" fmla="*/ 8 w 13"/>
                <a:gd name="T55" fmla="*/ 256 h 407"/>
                <a:gd name="T56" fmla="*/ 9 w 13"/>
                <a:gd name="T57" fmla="*/ 246 h 407"/>
                <a:gd name="T58" fmla="*/ 9 w 13"/>
                <a:gd name="T59" fmla="*/ 236 h 407"/>
                <a:gd name="T60" fmla="*/ 9 w 13"/>
                <a:gd name="T61" fmla="*/ 226 h 407"/>
                <a:gd name="T62" fmla="*/ 9 w 13"/>
                <a:gd name="T63" fmla="*/ 214 h 407"/>
                <a:gd name="T64" fmla="*/ 9 w 13"/>
                <a:gd name="T65" fmla="*/ 204 h 407"/>
                <a:gd name="T66" fmla="*/ 10 w 13"/>
                <a:gd name="T67" fmla="*/ 192 h 407"/>
                <a:gd name="T68" fmla="*/ 10 w 13"/>
                <a:gd name="T69" fmla="*/ 179 h 407"/>
                <a:gd name="T70" fmla="*/ 10 w 13"/>
                <a:gd name="T71" fmla="*/ 169 h 407"/>
                <a:gd name="T72" fmla="*/ 10 w 13"/>
                <a:gd name="T73" fmla="*/ 156 h 407"/>
                <a:gd name="T74" fmla="*/ 10 w 13"/>
                <a:gd name="T75" fmla="*/ 145 h 407"/>
                <a:gd name="T76" fmla="*/ 10 w 13"/>
                <a:gd name="T77" fmla="*/ 132 h 407"/>
                <a:gd name="T78" fmla="*/ 12 w 13"/>
                <a:gd name="T79" fmla="*/ 119 h 407"/>
                <a:gd name="T80" fmla="*/ 12 w 13"/>
                <a:gd name="T81" fmla="*/ 106 h 407"/>
                <a:gd name="T82" fmla="*/ 12 w 13"/>
                <a:gd name="T83" fmla="*/ 93 h 407"/>
                <a:gd name="T84" fmla="*/ 12 w 13"/>
                <a:gd name="T85" fmla="*/ 80 h 407"/>
                <a:gd name="T86" fmla="*/ 12 w 13"/>
                <a:gd name="T87" fmla="*/ 67 h 407"/>
                <a:gd name="T88" fmla="*/ 13 w 13"/>
                <a:gd name="T89" fmla="*/ 52 h 407"/>
                <a:gd name="T90" fmla="*/ 13 w 13"/>
                <a:gd name="T91" fmla="*/ 38 h 407"/>
                <a:gd name="T92" fmla="*/ 13 w 13"/>
                <a:gd name="T93" fmla="*/ 25 h 407"/>
                <a:gd name="T94" fmla="*/ 13 w 13"/>
                <a:gd name="T95" fmla="*/ 10 h 4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407"/>
                <a:gd name="T146" fmla="*/ 13 w 13"/>
                <a:gd name="T147" fmla="*/ 407 h 4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407">
                  <a:moveTo>
                    <a:pt x="0" y="407"/>
                  </a:moveTo>
                  <a:lnTo>
                    <a:pt x="0" y="407"/>
                  </a:lnTo>
                  <a:lnTo>
                    <a:pt x="2" y="405"/>
                  </a:lnTo>
                  <a:lnTo>
                    <a:pt x="2" y="404"/>
                  </a:lnTo>
                  <a:lnTo>
                    <a:pt x="2" y="402"/>
                  </a:lnTo>
                  <a:lnTo>
                    <a:pt x="2" y="401"/>
                  </a:lnTo>
                  <a:lnTo>
                    <a:pt x="2" y="399"/>
                  </a:lnTo>
                  <a:lnTo>
                    <a:pt x="2" y="397"/>
                  </a:lnTo>
                  <a:lnTo>
                    <a:pt x="3" y="397"/>
                  </a:lnTo>
                  <a:lnTo>
                    <a:pt x="3" y="394"/>
                  </a:lnTo>
                  <a:lnTo>
                    <a:pt x="3" y="392"/>
                  </a:lnTo>
                  <a:lnTo>
                    <a:pt x="3" y="389"/>
                  </a:lnTo>
                  <a:lnTo>
                    <a:pt x="3" y="388"/>
                  </a:lnTo>
                  <a:lnTo>
                    <a:pt x="3" y="385"/>
                  </a:lnTo>
                  <a:lnTo>
                    <a:pt x="3" y="384"/>
                  </a:lnTo>
                  <a:lnTo>
                    <a:pt x="3" y="381"/>
                  </a:lnTo>
                  <a:lnTo>
                    <a:pt x="3" y="379"/>
                  </a:lnTo>
                  <a:lnTo>
                    <a:pt x="3" y="375"/>
                  </a:lnTo>
                  <a:lnTo>
                    <a:pt x="3" y="373"/>
                  </a:lnTo>
                  <a:lnTo>
                    <a:pt x="3" y="369"/>
                  </a:lnTo>
                  <a:lnTo>
                    <a:pt x="5" y="368"/>
                  </a:lnTo>
                  <a:lnTo>
                    <a:pt x="5" y="363"/>
                  </a:lnTo>
                  <a:lnTo>
                    <a:pt x="5" y="362"/>
                  </a:lnTo>
                  <a:lnTo>
                    <a:pt x="5" y="357"/>
                  </a:lnTo>
                  <a:lnTo>
                    <a:pt x="5" y="356"/>
                  </a:lnTo>
                  <a:lnTo>
                    <a:pt x="5" y="350"/>
                  </a:lnTo>
                  <a:lnTo>
                    <a:pt x="5" y="349"/>
                  </a:lnTo>
                  <a:lnTo>
                    <a:pt x="5" y="344"/>
                  </a:lnTo>
                  <a:lnTo>
                    <a:pt x="5" y="342"/>
                  </a:lnTo>
                  <a:lnTo>
                    <a:pt x="5" y="337"/>
                  </a:lnTo>
                  <a:lnTo>
                    <a:pt x="6" y="336"/>
                  </a:lnTo>
                  <a:lnTo>
                    <a:pt x="6" y="330"/>
                  </a:lnTo>
                  <a:lnTo>
                    <a:pt x="6" y="329"/>
                  </a:lnTo>
                  <a:lnTo>
                    <a:pt x="6" y="323"/>
                  </a:lnTo>
                  <a:lnTo>
                    <a:pt x="6" y="320"/>
                  </a:lnTo>
                  <a:lnTo>
                    <a:pt x="6" y="314"/>
                  </a:lnTo>
                  <a:lnTo>
                    <a:pt x="6" y="313"/>
                  </a:lnTo>
                  <a:lnTo>
                    <a:pt x="6" y="305"/>
                  </a:lnTo>
                  <a:lnTo>
                    <a:pt x="6" y="304"/>
                  </a:lnTo>
                  <a:lnTo>
                    <a:pt x="6" y="297"/>
                  </a:lnTo>
                  <a:lnTo>
                    <a:pt x="8" y="295"/>
                  </a:lnTo>
                  <a:lnTo>
                    <a:pt x="8" y="288"/>
                  </a:lnTo>
                  <a:lnTo>
                    <a:pt x="8" y="287"/>
                  </a:lnTo>
                  <a:lnTo>
                    <a:pt x="8" y="279"/>
                  </a:lnTo>
                  <a:lnTo>
                    <a:pt x="8" y="276"/>
                  </a:lnTo>
                  <a:lnTo>
                    <a:pt x="8" y="269"/>
                  </a:lnTo>
                  <a:lnTo>
                    <a:pt x="8" y="266"/>
                  </a:lnTo>
                  <a:lnTo>
                    <a:pt x="8" y="259"/>
                  </a:lnTo>
                  <a:lnTo>
                    <a:pt x="8" y="256"/>
                  </a:lnTo>
                  <a:lnTo>
                    <a:pt x="8" y="249"/>
                  </a:lnTo>
                  <a:lnTo>
                    <a:pt x="9" y="246"/>
                  </a:lnTo>
                  <a:lnTo>
                    <a:pt x="9" y="239"/>
                  </a:lnTo>
                  <a:lnTo>
                    <a:pt x="9" y="236"/>
                  </a:lnTo>
                  <a:lnTo>
                    <a:pt x="9" y="227"/>
                  </a:lnTo>
                  <a:lnTo>
                    <a:pt x="9" y="226"/>
                  </a:lnTo>
                  <a:lnTo>
                    <a:pt x="9" y="217"/>
                  </a:lnTo>
                  <a:lnTo>
                    <a:pt x="9" y="214"/>
                  </a:lnTo>
                  <a:lnTo>
                    <a:pt x="9" y="207"/>
                  </a:lnTo>
                  <a:lnTo>
                    <a:pt x="9" y="204"/>
                  </a:lnTo>
                  <a:lnTo>
                    <a:pt x="9" y="195"/>
                  </a:lnTo>
                  <a:lnTo>
                    <a:pt x="10" y="192"/>
                  </a:lnTo>
                  <a:lnTo>
                    <a:pt x="10" y="182"/>
                  </a:lnTo>
                  <a:lnTo>
                    <a:pt x="10" y="179"/>
                  </a:lnTo>
                  <a:lnTo>
                    <a:pt x="10" y="171"/>
                  </a:lnTo>
                  <a:lnTo>
                    <a:pt x="10" y="169"/>
                  </a:lnTo>
                  <a:lnTo>
                    <a:pt x="10" y="159"/>
                  </a:lnTo>
                  <a:lnTo>
                    <a:pt x="10" y="156"/>
                  </a:lnTo>
                  <a:lnTo>
                    <a:pt x="10" y="148"/>
                  </a:lnTo>
                  <a:lnTo>
                    <a:pt x="10" y="145"/>
                  </a:lnTo>
                  <a:lnTo>
                    <a:pt x="10" y="135"/>
                  </a:lnTo>
                  <a:lnTo>
                    <a:pt x="10" y="132"/>
                  </a:lnTo>
                  <a:lnTo>
                    <a:pt x="10" y="122"/>
                  </a:lnTo>
                  <a:lnTo>
                    <a:pt x="12" y="119"/>
                  </a:lnTo>
                  <a:lnTo>
                    <a:pt x="12" y="110"/>
                  </a:lnTo>
                  <a:lnTo>
                    <a:pt x="12" y="106"/>
                  </a:lnTo>
                  <a:lnTo>
                    <a:pt x="12" y="97"/>
                  </a:lnTo>
                  <a:lnTo>
                    <a:pt x="12" y="93"/>
                  </a:lnTo>
                  <a:lnTo>
                    <a:pt x="12" y="82"/>
                  </a:lnTo>
                  <a:lnTo>
                    <a:pt x="12" y="80"/>
                  </a:lnTo>
                  <a:lnTo>
                    <a:pt x="12" y="69"/>
                  </a:lnTo>
                  <a:lnTo>
                    <a:pt x="12" y="67"/>
                  </a:lnTo>
                  <a:lnTo>
                    <a:pt x="12" y="56"/>
                  </a:lnTo>
                  <a:lnTo>
                    <a:pt x="13" y="52"/>
                  </a:lnTo>
                  <a:lnTo>
                    <a:pt x="13" y="42"/>
                  </a:lnTo>
                  <a:lnTo>
                    <a:pt x="13" y="38"/>
                  </a:lnTo>
                  <a:lnTo>
                    <a:pt x="13" y="27"/>
                  </a:lnTo>
                  <a:lnTo>
                    <a:pt x="13" y="25"/>
                  </a:lnTo>
                  <a:lnTo>
                    <a:pt x="13" y="13"/>
                  </a:lnTo>
                  <a:lnTo>
                    <a:pt x="13" y="10"/>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5" name="Freeform 88"/>
            <p:cNvSpPr>
              <a:spLocks/>
            </p:cNvSpPr>
            <p:nvPr/>
          </p:nvSpPr>
          <p:spPr bwMode="auto">
            <a:xfrm>
              <a:off x="1116282" y="4885101"/>
              <a:ext cx="22030" cy="294167"/>
            </a:xfrm>
            <a:custGeom>
              <a:avLst/>
              <a:gdLst>
                <a:gd name="T0" fmla="*/ 0 w 12"/>
                <a:gd name="T1" fmla="*/ 320 h 324"/>
                <a:gd name="T2" fmla="*/ 2 w 12"/>
                <a:gd name="T3" fmla="*/ 305 h 324"/>
                <a:gd name="T4" fmla="*/ 2 w 12"/>
                <a:gd name="T5" fmla="*/ 291 h 324"/>
                <a:gd name="T6" fmla="*/ 2 w 12"/>
                <a:gd name="T7" fmla="*/ 276 h 324"/>
                <a:gd name="T8" fmla="*/ 2 w 12"/>
                <a:gd name="T9" fmla="*/ 263 h 324"/>
                <a:gd name="T10" fmla="*/ 2 w 12"/>
                <a:gd name="T11" fmla="*/ 249 h 324"/>
                <a:gd name="T12" fmla="*/ 3 w 12"/>
                <a:gd name="T13" fmla="*/ 234 h 324"/>
                <a:gd name="T14" fmla="*/ 3 w 12"/>
                <a:gd name="T15" fmla="*/ 220 h 324"/>
                <a:gd name="T16" fmla="*/ 3 w 12"/>
                <a:gd name="T17" fmla="*/ 207 h 324"/>
                <a:gd name="T18" fmla="*/ 3 w 12"/>
                <a:gd name="T19" fmla="*/ 194 h 324"/>
                <a:gd name="T20" fmla="*/ 3 w 12"/>
                <a:gd name="T21" fmla="*/ 181 h 324"/>
                <a:gd name="T22" fmla="*/ 3 w 12"/>
                <a:gd name="T23" fmla="*/ 168 h 324"/>
                <a:gd name="T24" fmla="*/ 5 w 12"/>
                <a:gd name="T25" fmla="*/ 156 h 324"/>
                <a:gd name="T26" fmla="*/ 5 w 12"/>
                <a:gd name="T27" fmla="*/ 144 h 324"/>
                <a:gd name="T28" fmla="*/ 5 w 12"/>
                <a:gd name="T29" fmla="*/ 133 h 324"/>
                <a:gd name="T30" fmla="*/ 5 w 12"/>
                <a:gd name="T31" fmla="*/ 123 h 324"/>
                <a:gd name="T32" fmla="*/ 5 w 12"/>
                <a:gd name="T33" fmla="*/ 113 h 324"/>
                <a:gd name="T34" fmla="*/ 6 w 12"/>
                <a:gd name="T35" fmla="*/ 103 h 324"/>
                <a:gd name="T36" fmla="*/ 6 w 12"/>
                <a:gd name="T37" fmla="*/ 94 h 324"/>
                <a:gd name="T38" fmla="*/ 6 w 12"/>
                <a:gd name="T39" fmla="*/ 85 h 324"/>
                <a:gd name="T40" fmla="*/ 6 w 12"/>
                <a:gd name="T41" fmla="*/ 76 h 324"/>
                <a:gd name="T42" fmla="*/ 6 w 12"/>
                <a:gd name="T43" fmla="*/ 68 h 324"/>
                <a:gd name="T44" fmla="*/ 7 w 12"/>
                <a:gd name="T45" fmla="*/ 61 h 324"/>
                <a:gd name="T46" fmla="*/ 7 w 12"/>
                <a:gd name="T47" fmla="*/ 55 h 324"/>
                <a:gd name="T48" fmla="*/ 7 w 12"/>
                <a:gd name="T49" fmla="*/ 50 h 324"/>
                <a:gd name="T50" fmla="*/ 7 w 12"/>
                <a:gd name="T51" fmla="*/ 46 h 324"/>
                <a:gd name="T52" fmla="*/ 7 w 12"/>
                <a:gd name="T53" fmla="*/ 42 h 324"/>
                <a:gd name="T54" fmla="*/ 9 w 12"/>
                <a:gd name="T55" fmla="*/ 34 h 324"/>
                <a:gd name="T56" fmla="*/ 9 w 12"/>
                <a:gd name="T57" fmla="*/ 27 h 324"/>
                <a:gd name="T58" fmla="*/ 9 w 12"/>
                <a:gd name="T59" fmla="*/ 20 h 324"/>
                <a:gd name="T60" fmla="*/ 9 w 12"/>
                <a:gd name="T61" fmla="*/ 13 h 324"/>
                <a:gd name="T62" fmla="*/ 9 w 12"/>
                <a:gd name="T63" fmla="*/ 7 h 324"/>
                <a:gd name="T64" fmla="*/ 9 w 12"/>
                <a:gd name="T65" fmla="*/ 4 h 324"/>
                <a:gd name="T66" fmla="*/ 10 w 12"/>
                <a:gd name="T67" fmla="*/ 1 h 324"/>
                <a:gd name="T68" fmla="*/ 10 w 12"/>
                <a:gd name="T69" fmla="*/ 1 h 324"/>
                <a:gd name="T70" fmla="*/ 10 w 12"/>
                <a:gd name="T71" fmla="*/ 1 h 324"/>
                <a:gd name="T72" fmla="*/ 10 w 12"/>
                <a:gd name="T73" fmla="*/ 0 h 324"/>
                <a:gd name="T74" fmla="*/ 10 w 12"/>
                <a:gd name="T75" fmla="*/ 0 h 324"/>
                <a:gd name="T76" fmla="*/ 10 w 12"/>
                <a:gd name="T77" fmla="*/ 1 h 324"/>
                <a:gd name="T78" fmla="*/ 10 w 12"/>
                <a:gd name="T79" fmla="*/ 1 h 324"/>
                <a:gd name="T80" fmla="*/ 12 w 12"/>
                <a:gd name="T81" fmla="*/ 1 h 324"/>
                <a:gd name="T82" fmla="*/ 12 w 12"/>
                <a:gd name="T83" fmla="*/ 1 h 324"/>
                <a:gd name="T84" fmla="*/ 12 w 12"/>
                <a:gd name="T85" fmla="*/ 3 h 324"/>
                <a:gd name="T86" fmla="*/ 12 w 12"/>
                <a:gd name="T87" fmla="*/ 3 h 324"/>
                <a:gd name="T88" fmla="*/ 12 w 12"/>
                <a:gd name="T89" fmla="*/ 3 h 324"/>
                <a:gd name="T90" fmla="*/ 12 w 12"/>
                <a:gd name="T91" fmla="*/ 3 h 324"/>
                <a:gd name="T92" fmla="*/ 12 w 12"/>
                <a:gd name="T93" fmla="*/ 4 h 324"/>
                <a:gd name="T94" fmla="*/ 12 w 12"/>
                <a:gd name="T95" fmla="*/ 4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324"/>
                <a:gd name="T146" fmla="*/ 12 w 12"/>
                <a:gd name="T147" fmla="*/ 324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324">
                  <a:moveTo>
                    <a:pt x="0" y="324"/>
                  </a:moveTo>
                  <a:lnTo>
                    <a:pt x="0" y="320"/>
                  </a:lnTo>
                  <a:lnTo>
                    <a:pt x="0" y="309"/>
                  </a:lnTo>
                  <a:lnTo>
                    <a:pt x="2" y="305"/>
                  </a:lnTo>
                  <a:lnTo>
                    <a:pt x="2" y="295"/>
                  </a:lnTo>
                  <a:lnTo>
                    <a:pt x="2" y="291"/>
                  </a:lnTo>
                  <a:lnTo>
                    <a:pt x="2" y="281"/>
                  </a:lnTo>
                  <a:lnTo>
                    <a:pt x="2" y="276"/>
                  </a:lnTo>
                  <a:lnTo>
                    <a:pt x="2" y="266"/>
                  </a:lnTo>
                  <a:lnTo>
                    <a:pt x="2" y="263"/>
                  </a:lnTo>
                  <a:lnTo>
                    <a:pt x="2" y="252"/>
                  </a:lnTo>
                  <a:lnTo>
                    <a:pt x="2" y="249"/>
                  </a:lnTo>
                  <a:lnTo>
                    <a:pt x="2" y="237"/>
                  </a:lnTo>
                  <a:lnTo>
                    <a:pt x="3" y="234"/>
                  </a:lnTo>
                  <a:lnTo>
                    <a:pt x="3" y="224"/>
                  </a:lnTo>
                  <a:lnTo>
                    <a:pt x="3" y="220"/>
                  </a:lnTo>
                  <a:lnTo>
                    <a:pt x="3" y="210"/>
                  </a:lnTo>
                  <a:lnTo>
                    <a:pt x="3" y="207"/>
                  </a:lnTo>
                  <a:lnTo>
                    <a:pt x="3" y="197"/>
                  </a:lnTo>
                  <a:lnTo>
                    <a:pt x="3" y="194"/>
                  </a:lnTo>
                  <a:lnTo>
                    <a:pt x="3" y="184"/>
                  </a:lnTo>
                  <a:lnTo>
                    <a:pt x="3" y="181"/>
                  </a:lnTo>
                  <a:lnTo>
                    <a:pt x="3" y="171"/>
                  </a:lnTo>
                  <a:lnTo>
                    <a:pt x="3" y="168"/>
                  </a:lnTo>
                  <a:lnTo>
                    <a:pt x="3" y="159"/>
                  </a:lnTo>
                  <a:lnTo>
                    <a:pt x="5" y="156"/>
                  </a:lnTo>
                  <a:lnTo>
                    <a:pt x="5" y="147"/>
                  </a:lnTo>
                  <a:lnTo>
                    <a:pt x="5" y="144"/>
                  </a:lnTo>
                  <a:lnTo>
                    <a:pt x="5" y="136"/>
                  </a:lnTo>
                  <a:lnTo>
                    <a:pt x="5" y="133"/>
                  </a:lnTo>
                  <a:lnTo>
                    <a:pt x="5" y="126"/>
                  </a:lnTo>
                  <a:lnTo>
                    <a:pt x="5" y="123"/>
                  </a:lnTo>
                  <a:lnTo>
                    <a:pt x="5" y="116"/>
                  </a:lnTo>
                  <a:lnTo>
                    <a:pt x="5" y="113"/>
                  </a:lnTo>
                  <a:lnTo>
                    <a:pt x="5" y="105"/>
                  </a:lnTo>
                  <a:lnTo>
                    <a:pt x="6" y="103"/>
                  </a:lnTo>
                  <a:lnTo>
                    <a:pt x="6" y="97"/>
                  </a:lnTo>
                  <a:lnTo>
                    <a:pt x="6" y="94"/>
                  </a:lnTo>
                  <a:lnTo>
                    <a:pt x="6" y="87"/>
                  </a:lnTo>
                  <a:lnTo>
                    <a:pt x="6" y="85"/>
                  </a:lnTo>
                  <a:lnTo>
                    <a:pt x="6" y="78"/>
                  </a:lnTo>
                  <a:lnTo>
                    <a:pt x="6" y="76"/>
                  </a:lnTo>
                  <a:lnTo>
                    <a:pt x="6" y="69"/>
                  </a:lnTo>
                  <a:lnTo>
                    <a:pt x="6" y="68"/>
                  </a:lnTo>
                  <a:lnTo>
                    <a:pt x="6" y="62"/>
                  </a:lnTo>
                  <a:lnTo>
                    <a:pt x="7" y="61"/>
                  </a:lnTo>
                  <a:lnTo>
                    <a:pt x="7" y="56"/>
                  </a:lnTo>
                  <a:lnTo>
                    <a:pt x="7" y="55"/>
                  </a:lnTo>
                  <a:lnTo>
                    <a:pt x="7" y="50"/>
                  </a:lnTo>
                  <a:lnTo>
                    <a:pt x="7" y="46"/>
                  </a:lnTo>
                  <a:lnTo>
                    <a:pt x="7" y="42"/>
                  </a:lnTo>
                  <a:lnTo>
                    <a:pt x="7" y="36"/>
                  </a:lnTo>
                  <a:lnTo>
                    <a:pt x="9" y="34"/>
                  </a:lnTo>
                  <a:lnTo>
                    <a:pt x="9" y="29"/>
                  </a:lnTo>
                  <a:lnTo>
                    <a:pt x="9" y="27"/>
                  </a:lnTo>
                  <a:lnTo>
                    <a:pt x="9" y="21"/>
                  </a:lnTo>
                  <a:lnTo>
                    <a:pt x="9" y="20"/>
                  </a:lnTo>
                  <a:lnTo>
                    <a:pt x="9" y="14"/>
                  </a:lnTo>
                  <a:lnTo>
                    <a:pt x="9" y="13"/>
                  </a:lnTo>
                  <a:lnTo>
                    <a:pt x="9" y="8"/>
                  </a:lnTo>
                  <a:lnTo>
                    <a:pt x="9" y="7"/>
                  </a:lnTo>
                  <a:lnTo>
                    <a:pt x="9" y="6"/>
                  </a:lnTo>
                  <a:lnTo>
                    <a:pt x="9" y="4"/>
                  </a:lnTo>
                  <a:lnTo>
                    <a:pt x="9" y="3"/>
                  </a:lnTo>
                  <a:lnTo>
                    <a:pt x="10" y="1"/>
                  </a:lnTo>
                  <a:lnTo>
                    <a:pt x="10" y="0"/>
                  </a:lnTo>
                  <a:lnTo>
                    <a:pt x="10" y="1"/>
                  </a:lnTo>
                  <a:lnTo>
                    <a:pt x="10" y="0"/>
                  </a:lnTo>
                  <a:lnTo>
                    <a:pt x="10" y="1"/>
                  </a:lnTo>
                  <a:lnTo>
                    <a:pt x="12" y="1"/>
                  </a:lnTo>
                  <a:lnTo>
                    <a:pt x="12" y="3"/>
                  </a:lnTo>
                  <a:lnTo>
                    <a:pt x="12" y="1"/>
                  </a:lnTo>
                  <a:lnTo>
                    <a:pt x="12" y="3"/>
                  </a:lnTo>
                  <a:lnTo>
                    <a:pt x="12" y="4"/>
                  </a:lnTo>
                  <a:lnTo>
                    <a:pt x="12" y="3"/>
                  </a:lnTo>
                  <a:lnTo>
                    <a:pt x="12" y="4"/>
                  </a:lnTo>
                  <a:lnTo>
                    <a:pt x="12" y="6"/>
                  </a:lnTo>
                  <a:lnTo>
                    <a:pt x="12" y="4"/>
                  </a:lnTo>
                  <a:lnTo>
                    <a:pt x="12"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6" name="Freeform 89"/>
            <p:cNvSpPr>
              <a:spLocks/>
            </p:cNvSpPr>
            <p:nvPr/>
          </p:nvSpPr>
          <p:spPr bwMode="auto">
            <a:xfrm>
              <a:off x="1138312" y="4890549"/>
              <a:ext cx="12851" cy="45396"/>
            </a:xfrm>
            <a:custGeom>
              <a:avLst/>
              <a:gdLst>
                <a:gd name="T0" fmla="*/ 0 w 7"/>
                <a:gd name="T1" fmla="*/ 1 h 50"/>
                <a:gd name="T2" fmla="*/ 0 w 7"/>
                <a:gd name="T3" fmla="*/ 1 h 50"/>
                <a:gd name="T4" fmla="*/ 1 w 7"/>
                <a:gd name="T5" fmla="*/ 1 h 50"/>
                <a:gd name="T6" fmla="*/ 1 w 7"/>
                <a:gd name="T7" fmla="*/ 1 h 50"/>
                <a:gd name="T8" fmla="*/ 1 w 7"/>
                <a:gd name="T9" fmla="*/ 2 h 50"/>
                <a:gd name="T10" fmla="*/ 1 w 7"/>
                <a:gd name="T11" fmla="*/ 2 h 50"/>
                <a:gd name="T12" fmla="*/ 1 w 7"/>
                <a:gd name="T13" fmla="*/ 4 h 50"/>
                <a:gd name="T14" fmla="*/ 1 w 7"/>
                <a:gd name="T15" fmla="*/ 4 h 50"/>
                <a:gd name="T16" fmla="*/ 1 w 7"/>
                <a:gd name="T17" fmla="*/ 5 h 50"/>
                <a:gd name="T18" fmla="*/ 1 w 7"/>
                <a:gd name="T19" fmla="*/ 5 h 50"/>
                <a:gd name="T20" fmla="*/ 1 w 7"/>
                <a:gd name="T21" fmla="*/ 7 h 50"/>
                <a:gd name="T22" fmla="*/ 1 w 7"/>
                <a:gd name="T23" fmla="*/ 7 h 50"/>
                <a:gd name="T24" fmla="*/ 3 w 7"/>
                <a:gd name="T25" fmla="*/ 7 h 50"/>
                <a:gd name="T26" fmla="*/ 3 w 7"/>
                <a:gd name="T27" fmla="*/ 7 h 50"/>
                <a:gd name="T28" fmla="*/ 3 w 7"/>
                <a:gd name="T29" fmla="*/ 8 h 50"/>
                <a:gd name="T30" fmla="*/ 3 w 7"/>
                <a:gd name="T31" fmla="*/ 8 h 50"/>
                <a:gd name="T32" fmla="*/ 3 w 7"/>
                <a:gd name="T33" fmla="*/ 10 h 50"/>
                <a:gd name="T34" fmla="*/ 3 w 7"/>
                <a:gd name="T35" fmla="*/ 10 h 50"/>
                <a:gd name="T36" fmla="*/ 3 w 7"/>
                <a:gd name="T37" fmla="*/ 11 h 50"/>
                <a:gd name="T38" fmla="*/ 3 w 7"/>
                <a:gd name="T39" fmla="*/ 11 h 50"/>
                <a:gd name="T40" fmla="*/ 3 w 7"/>
                <a:gd name="T41" fmla="*/ 14 h 50"/>
                <a:gd name="T42" fmla="*/ 3 w 7"/>
                <a:gd name="T43" fmla="*/ 14 h 50"/>
                <a:gd name="T44" fmla="*/ 4 w 7"/>
                <a:gd name="T45" fmla="*/ 15 h 50"/>
                <a:gd name="T46" fmla="*/ 4 w 7"/>
                <a:gd name="T47" fmla="*/ 15 h 50"/>
                <a:gd name="T48" fmla="*/ 4 w 7"/>
                <a:gd name="T49" fmla="*/ 18 h 50"/>
                <a:gd name="T50" fmla="*/ 4 w 7"/>
                <a:gd name="T51" fmla="*/ 18 h 50"/>
                <a:gd name="T52" fmla="*/ 4 w 7"/>
                <a:gd name="T53" fmla="*/ 21 h 50"/>
                <a:gd name="T54" fmla="*/ 4 w 7"/>
                <a:gd name="T55" fmla="*/ 21 h 50"/>
                <a:gd name="T56" fmla="*/ 4 w 7"/>
                <a:gd name="T57" fmla="*/ 24 h 50"/>
                <a:gd name="T58" fmla="*/ 4 w 7"/>
                <a:gd name="T59" fmla="*/ 24 h 50"/>
                <a:gd name="T60" fmla="*/ 4 w 7"/>
                <a:gd name="T61" fmla="*/ 26 h 50"/>
                <a:gd name="T62" fmla="*/ 4 w 7"/>
                <a:gd name="T63" fmla="*/ 26 h 50"/>
                <a:gd name="T64" fmla="*/ 4 w 7"/>
                <a:gd name="T65" fmla="*/ 28 h 50"/>
                <a:gd name="T66" fmla="*/ 4 w 7"/>
                <a:gd name="T67" fmla="*/ 28 h 50"/>
                <a:gd name="T68" fmla="*/ 6 w 7"/>
                <a:gd name="T69" fmla="*/ 31 h 50"/>
                <a:gd name="T70" fmla="*/ 6 w 7"/>
                <a:gd name="T71" fmla="*/ 31 h 50"/>
                <a:gd name="T72" fmla="*/ 6 w 7"/>
                <a:gd name="T73" fmla="*/ 34 h 50"/>
                <a:gd name="T74" fmla="*/ 6 w 7"/>
                <a:gd name="T75" fmla="*/ 34 h 50"/>
                <a:gd name="T76" fmla="*/ 6 w 7"/>
                <a:gd name="T77" fmla="*/ 37 h 50"/>
                <a:gd name="T78" fmla="*/ 6 w 7"/>
                <a:gd name="T79" fmla="*/ 37 h 50"/>
                <a:gd name="T80" fmla="*/ 6 w 7"/>
                <a:gd name="T81" fmla="*/ 40 h 50"/>
                <a:gd name="T82" fmla="*/ 6 w 7"/>
                <a:gd name="T83" fmla="*/ 40 h 50"/>
                <a:gd name="T84" fmla="*/ 6 w 7"/>
                <a:gd name="T85" fmla="*/ 42 h 50"/>
                <a:gd name="T86" fmla="*/ 6 w 7"/>
                <a:gd name="T87" fmla="*/ 42 h 50"/>
                <a:gd name="T88" fmla="*/ 7 w 7"/>
                <a:gd name="T89" fmla="*/ 44 h 50"/>
                <a:gd name="T90" fmla="*/ 7 w 7"/>
                <a:gd name="T91" fmla="*/ 44 h 50"/>
                <a:gd name="T92" fmla="*/ 7 w 7"/>
                <a:gd name="T93" fmla="*/ 47 h 50"/>
                <a:gd name="T94" fmla="*/ 7 w 7"/>
                <a:gd name="T95" fmla="*/ 47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50"/>
                <a:gd name="T146" fmla="*/ 7 w 7"/>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50">
                  <a:moveTo>
                    <a:pt x="0" y="0"/>
                  </a:moveTo>
                  <a:lnTo>
                    <a:pt x="0" y="1"/>
                  </a:lnTo>
                  <a:lnTo>
                    <a:pt x="1" y="1"/>
                  </a:lnTo>
                  <a:lnTo>
                    <a:pt x="1" y="2"/>
                  </a:lnTo>
                  <a:lnTo>
                    <a:pt x="1" y="1"/>
                  </a:lnTo>
                  <a:lnTo>
                    <a:pt x="1" y="2"/>
                  </a:lnTo>
                  <a:lnTo>
                    <a:pt x="1" y="4"/>
                  </a:lnTo>
                  <a:lnTo>
                    <a:pt x="1" y="2"/>
                  </a:lnTo>
                  <a:lnTo>
                    <a:pt x="1" y="4"/>
                  </a:lnTo>
                  <a:lnTo>
                    <a:pt x="1" y="5"/>
                  </a:lnTo>
                  <a:lnTo>
                    <a:pt x="1" y="4"/>
                  </a:lnTo>
                  <a:lnTo>
                    <a:pt x="1" y="5"/>
                  </a:lnTo>
                  <a:lnTo>
                    <a:pt x="1" y="7"/>
                  </a:lnTo>
                  <a:lnTo>
                    <a:pt x="3" y="7"/>
                  </a:lnTo>
                  <a:lnTo>
                    <a:pt x="3" y="8"/>
                  </a:lnTo>
                  <a:lnTo>
                    <a:pt x="3" y="7"/>
                  </a:lnTo>
                  <a:lnTo>
                    <a:pt x="3" y="8"/>
                  </a:lnTo>
                  <a:lnTo>
                    <a:pt x="3" y="10"/>
                  </a:lnTo>
                  <a:lnTo>
                    <a:pt x="3" y="8"/>
                  </a:lnTo>
                  <a:lnTo>
                    <a:pt x="3" y="10"/>
                  </a:lnTo>
                  <a:lnTo>
                    <a:pt x="3" y="11"/>
                  </a:lnTo>
                  <a:lnTo>
                    <a:pt x="3" y="10"/>
                  </a:lnTo>
                  <a:lnTo>
                    <a:pt x="3" y="11"/>
                  </a:lnTo>
                  <a:lnTo>
                    <a:pt x="3" y="13"/>
                  </a:lnTo>
                  <a:lnTo>
                    <a:pt x="3" y="11"/>
                  </a:lnTo>
                  <a:lnTo>
                    <a:pt x="3" y="13"/>
                  </a:lnTo>
                  <a:lnTo>
                    <a:pt x="3" y="14"/>
                  </a:lnTo>
                  <a:lnTo>
                    <a:pt x="3" y="15"/>
                  </a:lnTo>
                  <a:lnTo>
                    <a:pt x="3" y="14"/>
                  </a:lnTo>
                  <a:lnTo>
                    <a:pt x="3" y="15"/>
                  </a:lnTo>
                  <a:lnTo>
                    <a:pt x="4" y="15"/>
                  </a:lnTo>
                  <a:lnTo>
                    <a:pt x="4" y="18"/>
                  </a:lnTo>
                  <a:lnTo>
                    <a:pt x="4" y="15"/>
                  </a:lnTo>
                  <a:lnTo>
                    <a:pt x="4" y="18"/>
                  </a:lnTo>
                  <a:lnTo>
                    <a:pt x="4" y="20"/>
                  </a:lnTo>
                  <a:lnTo>
                    <a:pt x="4" y="18"/>
                  </a:lnTo>
                  <a:lnTo>
                    <a:pt x="4" y="20"/>
                  </a:lnTo>
                  <a:lnTo>
                    <a:pt x="4" y="21"/>
                  </a:lnTo>
                  <a:lnTo>
                    <a:pt x="4" y="23"/>
                  </a:lnTo>
                  <a:lnTo>
                    <a:pt x="4" y="21"/>
                  </a:lnTo>
                  <a:lnTo>
                    <a:pt x="4" y="23"/>
                  </a:lnTo>
                  <a:lnTo>
                    <a:pt x="4" y="24"/>
                  </a:lnTo>
                  <a:lnTo>
                    <a:pt x="4" y="26"/>
                  </a:lnTo>
                  <a:lnTo>
                    <a:pt x="4" y="24"/>
                  </a:lnTo>
                  <a:lnTo>
                    <a:pt x="4" y="26"/>
                  </a:lnTo>
                  <a:lnTo>
                    <a:pt x="4" y="28"/>
                  </a:lnTo>
                  <a:lnTo>
                    <a:pt x="4" y="26"/>
                  </a:lnTo>
                  <a:lnTo>
                    <a:pt x="4" y="28"/>
                  </a:lnTo>
                  <a:lnTo>
                    <a:pt x="4" y="31"/>
                  </a:lnTo>
                  <a:lnTo>
                    <a:pt x="4" y="28"/>
                  </a:lnTo>
                  <a:lnTo>
                    <a:pt x="4" y="31"/>
                  </a:lnTo>
                  <a:lnTo>
                    <a:pt x="6" y="31"/>
                  </a:lnTo>
                  <a:lnTo>
                    <a:pt x="6" y="34"/>
                  </a:lnTo>
                  <a:lnTo>
                    <a:pt x="6" y="31"/>
                  </a:lnTo>
                  <a:lnTo>
                    <a:pt x="6" y="34"/>
                  </a:lnTo>
                  <a:lnTo>
                    <a:pt x="6" y="36"/>
                  </a:lnTo>
                  <a:lnTo>
                    <a:pt x="6" y="34"/>
                  </a:lnTo>
                  <a:lnTo>
                    <a:pt x="6" y="36"/>
                  </a:lnTo>
                  <a:lnTo>
                    <a:pt x="6" y="37"/>
                  </a:lnTo>
                  <a:lnTo>
                    <a:pt x="6" y="39"/>
                  </a:lnTo>
                  <a:lnTo>
                    <a:pt x="6" y="37"/>
                  </a:lnTo>
                  <a:lnTo>
                    <a:pt x="6" y="39"/>
                  </a:lnTo>
                  <a:lnTo>
                    <a:pt x="6" y="40"/>
                  </a:lnTo>
                  <a:lnTo>
                    <a:pt x="6" y="42"/>
                  </a:lnTo>
                  <a:lnTo>
                    <a:pt x="6" y="40"/>
                  </a:lnTo>
                  <a:lnTo>
                    <a:pt x="6" y="42"/>
                  </a:lnTo>
                  <a:lnTo>
                    <a:pt x="6" y="44"/>
                  </a:lnTo>
                  <a:lnTo>
                    <a:pt x="6" y="42"/>
                  </a:lnTo>
                  <a:lnTo>
                    <a:pt x="6" y="44"/>
                  </a:lnTo>
                  <a:lnTo>
                    <a:pt x="7" y="44"/>
                  </a:lnTo>
                  <a:lnTo>
                    <a:pt x="7" y="46"/>
                  </a:lnTo>
                  <a:lnTo>
                    <a:pt x="7" y="44"/>
                  </a:lnTo>
                  <a:lnTo>
                    <a:pt x="7" y="46"/>
                  </a:lnTo>
                  <a:lnTo>
                    <a:pt x="7" y="47"/>
                  </a:lnTo>
                  <a:lnTo>
                    <a:pt x="7" y="50"/>
                  </a:lnTo>
                  <a:lnTo>
                    <a:pt x="7" y="47"/>
                  </a:lnTo>
                  <a:lnTo>
                    <a:pt x="7" y="5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7" name="Freeform 90"/>
            <p:cNvSpPr>
              <a:spLocks/>
            </p:cNvSpPr>
            <p:nvPr/>
          </p:nvSpPr>
          <p:spPr bwMode="auto">
            <a:xfrm>
              <a:off x="1151163" y="4344888"/>
              <a:ext cx="12851" cy="927896"/>
            </a:xfrm>
            <a:custGeom>
              <a:avLst/>
              <a:gdLst>
                <a:gd name="T0" fmla="*/ 0 w 7"/>
                <a:gd name="T1" fmla="*/ 651 h 1022"/>
                <a:gd name="T2" fmla="*/ 0 w 7"/>
                <a:gd name="T3" fmla="*/ 651 h 1022"/>
                <a:gd name="T4" fmla="*/ 0 w 7"/>
                <a:gd name="T5" fmla="*/ 656 h 1022"/>
                <a:gd name="T6" fmla="*/ 0 w 7"/>
                <a:gd name="T7" fmla="*/ 656 h 1022"/>
                <a:gd name="T8" fmla="*/ 0 w 7"/>
                <a:gd name="T9" fmla="*/ 660 h 1022"/>
                <a:gd name="T10" fmla="*/ 0 w 7"/>
                <a:gd name="T11" fmla="*/ 660 h 1022"/>
                <a:gd name="T12" fmla="*/ 1 w 7"/>
                <a:gd name="T13" fmla="*/ 664 h 1022"/>
                <a:gd name="T14" fmla="*/ 1 w 7"/>
                <a:gd name="T15" fmla="*/ 664 h 1022"/>
                <a:gd name="T16" fmla="*/ 1 w 7"/>
                <a:gd name="T17" fmla="*/ 670 h 1022"/>
                <a:gd name="T18" fmla="*/ 1 w 7"/>
                <a:gd name="T19" fmla="*/ 670 h 1022"/>
                <a:gd name="T20" fmla="*/ 1 w 7"/>
                <a:gd name="T21" fmla="*/ 676 h 1022"/>
                <a:gd name="T22" fmla="*/ 1 w 7"/>
                <a:gd name="T23" fmla="*/ 676 h 1022"/>
                <a:gd name="T24" fmla="*/ 1 w 7"/>
                <a:gd name="T25" fmla="*/ 682 h 1022"/>
                <a:gd name="T26" fmla="*/ 1 w 7"/>
                <a:gd name="T27" fmla="*/ 682 h 1022"/>
                <a:gd name="T28" fmla="*/ 1 w 7"/>
                <a:gd name="T29" fmla="*/ 689 h 1022"/>
                <a:gd name="T30" fmla="*/ 3 w 7"/>
                <a:gd name="T31" fmla="*/ 641 h 1022"/>
                <a:gd name="T32" fmla="*/ 3 w 7"/>
                <a:gd name="T33" fmla="*/ 412 h 1022"/>
                <a:gd name="T34" fmla="*/ 3 w 7"/>
                <a:gd name="T35" fmla="*/ 234 h 1022"/>
                <a:gd name="T36" fmla="*/ 3 w 7"/>
                <a:gd name="T37" fmla="*/ 168 h 1022"/>
                <a:gd name="T38" fmla="*/ 3 w 7"/>
                <a:gd name="T39" fmla="*/ 91 h 1022"/>
                <a:gd name="T40" fmla="*/ 3 w 7"/>
                <a:gd name="T41" fmla="*/ 17 h 1022"/>
                <a:gd name="T42" fmla="*/ 3 w 7"/>
                <a:gd name="T43" fmla="*/ 0 h 1022"/>
                <a:gd name="T44" fmla="*/ 4 w 7"/>
                <a:gd name="T45" fmla="*/ 61 h 1022"/>
                <a:gd name="T46" fmla="*/ 4 w 7"/>
                <a:gd name="T47" fmla="*/ 61 h 1022"/>
                <a:gd name="T48" fmla="*/ 4 w 7"/>
                <a:gd name="T49" fmla="*/ 201 h 1022"/>
                <a:gd name="T50" fmla="*/ 4 w 7"/>
                <a:gd name="T51" fmla="*/ 201 h 1022"/>
                <a:gd name="T52" fmla="*/ 4 w 7"/>
                <a:gd name="T53" fmla="*/ 378 h 1022"/>
                <a:gd name="T54" fmla="*/ 4 w 7"/>
                <a:gd name="T55" fmla="*/ 378 h 1022"/>
                <a:gd name="T56" fmla="*/ 4 w 7"/>
                <a:gd name="T57" fmla="*/ 547 h 1022"/>
                <a:gd name="T58" fmla="*/ 4 w 7"/>
                <a:gd name="T59" fmla="*/ 547 h 1022"/>
                <a:gd name="T60" fmla="*/ 4 w 7"/>
                <a:gd name="T61" fmla="*/ 693 h 1022"/>
                <a:gd name="T62" fmla="*/ 4 w 7"/>
                <a:gd name="T63" fmla="*/ 693 h 1022"/>
                <a:gd name="T64" fmla="*/ 6 w 7"/>
                <a:gd name="T65" fmla="*/ 809 h 1022"/>
                <a:gd name="T66" fmla="*/ 6 w 7"/>
                <a:gd name="T67" fmla="*/ 809 h 1022"/>
                <a:gd name="T68" fmla="*/ 6 w 7"/>
                <a:gd name="T69" fmla="*/ 891 h 1022"/>
                <a:gd name="T70" fmla="*/ 6 w 7"/>
                <a:gd name="T71" fmla="*/ 891 h 1022"/>
                <a:gd name="T72" fmla="*/ 6 w 7"/>
                <a:gd name="T73" fmla="*/ 942 h 1022"/>
                <a:gd name="T74" fmla="*/ 6 w 7"/>
                <a:gd name="T75" fmla="*/ 942 h 1022"/>
                <a:gd name="T76" fmla="*/ 6 w 7"/>
                <a:gd name="T77" fmla="*/ 968 h 1022"/>
                <a:gd name="T78" fmla="*/ 6 w 7"/>
                <a:gd name="T79" fmla="*/ 968 h 1022"/>
                <a:gd name="T80" fmla="*/ 6 w 7"/>
                <a:gd name="T81" fmla="*/ 983 h 1022"/>
                <a:gd name="T82" fmla="*/ 6 w 7"/>
                <a:gd name="T83" fmla="*/ 983 h 1022"/>
                <a:gd name="T84" fmla="*/ 7 w 7"/>
                <a:gd name="T85" fmla="*/ 993 h 1022"/>
                <a:gd name="T86" fmla="*/ 7 w 7"/>
                <a:gd name="T87" fmla="*/ 993 h 1022"/>
                <a:gd name="T88" fmla="*/ 7 w 7"/>
                <a:gd name="T89" fmla="*/ 1006 h 1022"/>
                <a:gd name="T90" fmla="*/ 7 w 7"/>
                <a:gd name="T91" fmla="*/ 1006 h 1022"/>
                <a:gd name="T92" fmla="*/ 7 w 7"/>
                <a:gd name="T93" fmla="*/ 1022 h 1022"/>
                <a:gd name="T94" fmla="*/ 7 w 7"/>
                <a:gd name="T95" fmla="*/ 1022 h 10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022"/>
                <a:gd name="T146" fmla="*/ 7 w 7"/>
                <a:gd name="T147" fmla="*/ 1022 h 10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022">
                  <a:moveTo>
                    <a:pt x="0" y="651"/>
                  </a:moveTo>
                  <a:lnTo>
                    <a:pt x="0" y="651"/>
                  </a:lnTo>
                  <a:lnTo>
                    <a:pt x="0" y="654"/>
                  </a:lnTo>
                  <a:lnTo>
                    <a:pt x="0" y="651"/>
                  </a:lnTo>
                  <a:lnTo>
                    <a:pt x="0" y="654"/>
                  </a:lnTo>
                  <a:lnTo>
                    <a:pt x="0" y="656"/>
                  </a:lnTo>
                  <a:lnTo>
                    <a:pt x="0" y="658"/>
                  </a:lnTo>
                  <a:lnTo>
                    <a:pt x="0" y="656"/>
                  </a:lnTo>
                  <a:lnTo>
                    <a:pt x="0" y="658"/>
                  </a:lnTo>
                  <a:lnTo>
                    <a:pt x="0" y="660"/>
                  </a:lnTo>
                  <a:lnTo>
                    <a:pt x="0" y="663"/>
                  </a:lnTo>
                  <a:lnTo>
                    <a:pt x="0" y="660"/>
                  </a:lnTo>
                  <a:lnTo>
                    <a:pt x="0" y="663"/>
                  </a:lnTo>
                  <a:lnTo>
                    <a:pt x="1" y="664"/>
                  </a:lnTo>
                  <a:lnTo>
                    <a:pt x="1" y="669"/>
                  </a:lnTo>
                  <a:lnTo>
                    <a:pt x="1" y="664"/>
                  </a:lnTo>
                  <a:lnTo>
                    <a:pt x="1" y="669"/>
                  </a:lnTo>
                  <a:lnTo>
                    <a:pt x="1" y="670"/>
                  </a:lnTo>
                  <a:lnTo>
                    <a:pt x="1" y="674"/>
                  </a:lnTo>
                  <a:lnTo>
                    <a:pt x="1" y="670"/>
                  </a:lnTo>
                  <a:lnTo>
                    <a:pt x="1" y="674"/>
                  </a:lnTo>
                  <a:lnTo>
                    <a:pt x="1" y="676"/>
                  </a:lnTo>
                  <a:lnTo>
                    <a:pt x="1" y="680"/>
                  </a:lnTo>
                  <a:lnTo>
                    <a:pt x="1" y="676"/>
                  </a:lnTo>
                  <a:lnTo>
                    <a:pt x="1" y="680"/>
                  </a:lnTo>
                  <a:lnTo>
                    <a:pt x="1" y="682"/>
                  </a:lnTo>
                  <a:lnTo>
                    <a:pt x="1" y="687"/>
                  </a:lnTo>
                  <a:lnTo>
                    <a:pt x="1" y="682"/>
                  </a:lnTo>
                  <a:lnTo>
                    <a:pt x="1" y="687"/>
                  </a:lnTo>
                  <a:lnTo>
                    <a:pt x="1" y="689"/>
                  </a:lnTo>
                  <a:lnTo>
                    <a:pt x="1" y="670"/>
                  </a:lnTo>
                  <a:lnTo>
                    <a:pt x="3" y="641"/>
                  </a:lnTo>
                  <a:lnTo>
                    <a:pt x="3" y="477"/>
                  </a:lnTo>
                  <a:lnTo>
                    <a:pt x="3" y="412"/>
                  </a:lnTo>
                  <a:lnTo>
                    <a:pt x="3" y="262"/>
                  </a:lnTo>
                  <a:lnTo>
                    <a:pt x="3" y="234"/>
                  </a:lnTo>
                  <a:lnTo>
                    <a:pt x="3" y="184"/>
                  </a:lnTo>
                  <a:lnTo>
                    <a:pt x="3" y="168"/>
                  </a:lnTo>
                  <a:lnTo>
                    <a:pt x="3" y="113"/>
                  </a:lnTo>
                  <a:lnTo>
                    <a:pt x="3" y="91"/>
                  </a:lnTo>
                  <a:lnTo>
                    <a:pt x="3" y="32"/>
                  </a:lnTo>
                  <a:lnTo>
                    <a:pt x="3" y="17"/>
                  </a:lnTo>
                  <a:lnTo>
                    <a:pt x="3" y="0"/>
                  </a:lnTo>
                  <a:lnTo>
                    <a:pt x="4" y="7"/>
                  </a:lnTo>
                  <a:lnTo>
                    <a:pt x="4" y="61"/>
                  </a:lnTo>
                  <a:lnTo>
                    <a:pt x="4" y="7"/>
                  </a:lnTo>
                  <a:lnTo>
                    <a:pt x="4" y="61"/>
                  </a:lnTo>
                  <a:lnTo>
                    <a:pt x="4" y="90"/>
                  </a:lnTo>
                  <a:lnTo>
                    <a:pt x="4" y="201"/>
                  </a:lnTo>
                  <a:lnTo>
                    <a:pt x="4" y="90"/>
                  </a:lnTo>
                  <a:lnTo>
                    <a:pt x="4" y="201"/>
                  </a:lnTo>
                  <a:lnTo>
                    <a:pt x="4" y="244"/>
                  </a:lnTo>
                  <a:lnTo>
                    <a:pt x="4" y="378"/>
                  </a:lnTo>
                  <a:lnTo>
                    <a:pt x="4" y="244"/>
                  </a:lnTo>
                  <a:lnTo>
                    <a:pt x="4" y="378"/>
                  </a:lnTo>
                  <a:lnTo>
                    <a:pt x="4" y="421"/>
                  </a:lnTo>
                  <a:lnTo>
                    <a:pt x="4" y="547"/>
                  </a:lnTo>
                  <a:lnTo>
                    <a:pt x="4" y="421"/>
                  </a:lnTo>
                  <a:lnTo>
                    <a:pt x="4" y="547"/>
                  </a:lnTo>
                  <a:lnTo>
                    <a:pt x="4" y="586"/>
                  </a:lnTo>
                  <a:lnTo>
                    <a:pt x="4" y="693"/>
                  </a:lnTo>
                  <a:lnTo>
                    <a:pt x="4" y="586"/>
                  </a:lnTo>
                  <a:lnTo>
                    <a:pt x="4" y="693"/>
                  </a:lnTo>
                  <a:lnTo>
                    <a:pt x="6" y="725"/>
                  </a:lnTo>
                  <a:lnTo>
                    <a:pt x="6" y="809"/>
                  </a:lnTo>
                  <a:lnTo>
                    <a:pt x="6" y="725"/>
                  </a:lnTo>
                  <a:lnTo>
                    <a:pt x="6" y="809"/>
                  </a:lnTo>
                  <a:lnTo>
                    <a:pt x="6" y="832"/>
                  </a:lnTo>
                  <a:lnTo>
                    <a:pt x="6" y="891"/>
                  </a:lnTo>
                  <a:lnTo>
                    <a:pt x="6" y="832"/>
                  </a:lnTo>
                  <a:lnTo>
                    <a:pt x="6" y="891"/>
                  </a:lnTo>
                  <a:lnTo>
                    <a:pt x="6" y="907"/>
                  </a:lnTo>
                  <a:lnTo>
                    <a:pt x="6" y="942"/>
                  </a:lnTo>
                  <a:lnTo>
                    <a:pt x="6" y="907"/>
                  </a:lnTo>
                  <a:lnTo>
                    <a:pt x="6" y="942"/>
                  </a:lnTo>
                  <a:lnTo>
                    <a:pt x="6" y="951"/>
                  </a:lnTo>
                  <a:lnTo>
                    <a:pt x="6" y="968"/>
                  </a:lnTo>
                  <a:lnTo>
                    <a:pt x="6" y="951"/>
                  </a:lnTo>
                  <a:lnTo>
                    <a:pt x="6" y="968"/>
                  </a:lnTo>
                  <a:lnTo>
                    <a:pt x="6" y="973"/>
                  </a:lnTo>
                  <a:lnTo>
                    <a:pt x="6" y="983"/>
                  </a:lnTo>
                  <a:lnTo>
                    <a:pt x="6" y="973"/>
                  </a:lnTo>
                  <a:lnTo>
                    <a:pt x="6" y="983"/>
                  </a:lnTo>
                  <a:lnTo>
                    <a:pt x="7" y="984"/>
                  </a:lnTo>
                  <a:lnTo>
                    <a:pt x="7" y="993"/>
                  </a:lnTo>
                  <a:lnTo>
                    <a:pt x="7" y="984"/>
                  </a:lnTo>
                  <a:lnTo>
                    <a:pt x="7" y="993"/>
                  </a:lnTo>
                  <a:lnTo>
                    <a:pt x="7" y="996"/>
                  </a:lnTo>
                  <a:lnTo>
                    <a:pt x="7" y="1006"/>
                  </a:lnTo>
                  <a:lnTo>
                    <a:pt x="7" y="996"/>
                  </a:lnTo>
                  <a:lnTo>
                    <a:pt x="7" y="1006"/>
                  </a:lnTo>
                  <a:lnTo>
                    <a:pt x="7" y="1010"/>
                  </a:lnTo>
                  <a:lnTo>
                    <a:pt x="7" y="1022"/>
                  </a:lnTo>
                  <a:lnTo>
                    <a:pt x="7" y="1010"/>
                  </a:lnTo>
                  <a:lnTo>
                    <a:pt x="7" y="102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8" name="Freeform 91"/>
            <p:cNvSpPr>
              <a:spLocks/>
            </p:cNvSpPr>
            <p:nvPr/>
          </p:nvSpPr>
          <p:spPr bwMode="auto">
            <a:xfrm>
              <a:off x="1164014" y="5272784"/>
              <a:ext cx="16523" cy="74450"/>
            </a:xfrm>
            <a:custGeom>
              <a:avLst/>
              <a:gdLst>
                <a:gd name="T0" fmla="*/ 0 w 9"/>
                <a:gd name="T1" fmla="*/ 3 h 82"/>
                <a:gd name="T2" fmla="*/ 0 w 9"/>
                <a:gd name="T3" fmla="*/ 3 h 82"/>
                <a:gd name="T4" fmla="*/ 0 w 9"/>
                <a:gd name="T5" fmla="*/ 17 h 82"/>
                <a:gd name="T6" fmla="*/ 0 w 9"/>
                <a:gd name="T7" fmla="*/ 17 h 82"/>
                <a:gd name="T8" fmla="*/ 2 w 9"/>
                <a:gd name="T9" fmla="*/ 32 h 82"/>
                <a:gd name="T10" fmla="*/ 2 w 9"/>
                <a:gd name="T11" fmla="*/ 32 h 82"/>
                <a:gd name="T12" fmla="*/ 2 w 9"/>
                <a:gd name="T13" fmla="*/ 43 h 82"/>
                <a:gd name="T14" fmla="*/ 2 w 9"/>
                <a:gd name="T15" fmla="*/ 43 h 82"/>
                <a:gd name="T16" fmla="*/ 2 w 9"/>
                <a:gd name="T17" fmla="*/ 52 h 82"/>
                <a:gd name="T18" fmla="*/ 2 w 9"/>
                <a:gd name="T19" fmla="*/ 52 h 82"/>
                <a:gd name="T20" fmla="*/ 2 w 9"/>
                <a:gd name="T21" fmla="*/ 61 h 82"/>
                <a:gd name="T22" fmla="*/ 2 w 9"/>
                <a:gd name="T23" fmla="*/ 61 h 82"/>
                <a:gd name="T24" fmla="*/ 2 w 9"/>
                <a:gd name="T25" fmla="*/ 65 h 82"/>
                <a:gd name="T26" fmla="*/ 2 w 9"/>
                <a:gd name="T27" fmla="*/ 65 h 82"/>
                <a:gd name="T28" fmla="*/ 2 w 9"/>
                <a:gd name="T29" fmla="*/ 69 h 82"/>
                <a:gd name="T30" fmla="*/ 2 w 9"/>
                <a:gd name="T31" fmla="*/ 69 h 82"/>
                <a:gd name="T32" fmla="*/ 3 w 9"/>
                <a:gd name="T33" fmla="*/ 71 h 82"/>
                <a:gd name="T34" fmla="*/ 3 w 9"/>
                <a:gd name="T35" fmla="*/ 71 h 82"/>
                <a:gd name="T36" fmla="*/ 3 w 9"/>
                <a:gd name="T37" fmla="*/ 71 h 82"/>
                <a:gd name="T38" fmla="*/ 3 w 9"/>
                <a:gd name="T39" fmla="*/ 71 h 82"/>
                <a:gd name="T40" fmla="*/ 3 w 9"/>
                <a:gd name="T41" fmla="*/ 72 h 82"/>
                <a:gd name="T42" fmla="*/ 3 w 9"/>
                <a:gd name="T43" fmla="*/ 72 h 82"/>
                <a:gd name="T44" fmla="*/ 3 w 9"/>
                <a:gd name="T45" fmla="*/ 74 h 82"/>
                <a:gd name="T46" fmla="*/ 3 w 9"/>
                <a:gd name="T47" fmla="*/ 74 h 82"/>
                <a:gd name="T48" fmla="*/ 3 w 9"/>
                <a:gd name="T49" fmla="*/ 75 h 82"/>
                <a:gd name="T50" fmla="*/ 3 w 9"/>
                <a:gd name="T51" fmla="*/ 75 h 82"/>
                <a:gd name="T52" fmla="*/ 4 w 9"/>
                <a:gd name="T53" fmla="*/ 76 h 82"/>
                <a:gd name="T54" fmla="*/ 4 w 9"/>
                <a:gd name="T55" fmla="*/ 75 h 82"/>
                <a:gd name="T56" fmla="*/ 4 w 9"/>
                <a:gd name="T57" fmla="*/ 71 h 82"/>
                <a:gd name="T58" fmla="*/ 4 w 9"/>
                <a:gd name="T59" fmla="*/ 66 h 82"/>
                <a:gd name="T60" fmla="*/ 4 w 9"/>
                <a:gd name="T61" fmla="*/ 63 h 82"/>
                <a:gd name="T62" fmla="*/ 6 w 9"/>
                <a:gd name="T63" fmla="*/ 62 h 82"/>
                <a:gd name="T64" fmla="*/ 6 w 9"/>
                <a:gd name="T65" fmla="*/ 62 h 82"/>
                <a:gd name="T66" fmla="*/ 6 w 9"/>
                <a:gd name="T67" fmla="*/ 62 h 82"/>
                <a:gd name="T68" fmla="*/ 6 w 9"/>
                <a:gd name="T69" fmla="*/ 62 h 82"/>
                <a:gd name="T70" fmla="*/ 6 w 9"/>
                <a:gd name="T71" fmla="*/ 62 h 82"/>
                <a:gd name="T72" fmla="*/ 6 w 9"/>
                <a:gd name="T73" fmla="*/ 62 h 82"/>
                <a:gd name="T74" fmla="*/ 7 w 9"/>
                <a:gd name="T75" fmla="*/ 63 h 82"/>
                <a:gd name="T76" fmla="*/ 7 w 9"/>
                <a:gd name="T77" fmla="*/ 63 h 82"/>
                <a:gd name="T78" fmla="*/ 7 w 9"/>
                <a:gd name="T79" fmla="*/ 66 h 82"/>
                <a:gd name="T80" fmla="*/ 7 w 9"/>
                <a:gd name="T81" fmla="*/ 66 h 82"/>
                <a:gd name="T82" fmla="*/ 7 w 9"/>
                <a:gd name="T83" fmla="*/ 71 h 82"/>
                <a:gd name="T84" fmla="*/ 7 w 9"/>
                <a:gd name="T85" fmla="*/ 71 h 82"/>
                <a:gd name="T86" fmla="*/ 7 w 9"/>
                <a:gd name="T87" fmla="*/ 75 h 82"/>
                <a:gd name="T88" fmla="*/ 7 w 9"/>
                <a:gd name="T89" fmla="*/ 75 h 82"/>
                <a:gd name="T90" fmla="*/ 7 w 9"/>
                <a:gd name="T91" fmla="*/ 79 h 82"/>
                <a:gd name="T92" fmla="*/ 7 w 9"/>
                <a:gd name="T93" fmla="*/ 79 h 82"/>
                <a:gd name="T94" fmla="*/ 9 w 9"/>
                <a:gd name="T95" fmla="*/ 82 h 82"/>
                <a:gd name="T96" fmla="*/ 9 w 9"/>
                <a:gd name="T97" fmla="*/ 82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82"/>
                <a:gd name="T149" fmla="*/ 9 w 9"/>
                <a:gd name="T150" fmla="*/ 82 h 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82">
                  <a:moveTo>
                    <a:pt x="0" y="0"/>
                  </a:moveTo>
                  <a:lnTo>
                    <a:pt x="0" y="3"/>
                  </a:lnTo>
                  <a:lnTo>
                    <a:pt x="0" y="14"/>
                  </a:lnTo>
                  <a:lnTo>
                    <a:pt x="0" y="3"/>
                  </a:lnTo>
                  <a:lnTo>
                    <a:pt x="0" y="14"/>
                  </a:lnTo>
                  <a:lnTo>
                    <a:pt x="0" y="17"/>
                  </a:lnTo>
                  <a:lnTo>
                    <a:pt x="0" y="29"/>
                  </a:lnTo>
                  <a:lnTo>
                    <a:pt x="0" y="17"/>
                  </a:lnTo>
                  <a:lnTo>
                    <a:pt x="0" y="29"/>
                  </a:lnTo>
                  <a:lnTo>
                    <a:pt x="2" y="32"/>
                  </a:lnTo>
                  <a:lnTo>
                    <a:pt x="2" y="40"/>
                  </a:lnTo>
                  <a:lnTo>
                    <a:pt x="2" y="32"/>
                  </a:lnTo>
                  <a:lnTo>
                    <a:pt x="2" y="40"/>
                  </a:lnTo>
                  <a:lnTo>
                    <a:pt x="2" y="43"/>
                  </a:lnTo>
                  <a:lnTo>
                    <a:pt x="2" y="50"/>
                  </a:lnTo>
                  <a:lnTo>
                    <a:pt x="2" y="43"/>
                  </a:lnTo>
                  <a:lnTo>
                    <a:pt x="2" y="50"/>
                  </a:lnTo>
                  <a:lnTo>
                    <a:pt x="2" y="52"/>
                  </a:lnTo>
                  <a:lnTo>
                    <a:pt x="2" y="58"/>
                  </a:lnTo>
                  <a:lnTo>
                    <a:pt x="2" y="52"/>
                  </a:lnTo>
                  <a:lnTo>
                    <a:pt x="2" y="58"/>
                  </a:lnTo>
                  <a:lnTo>
                    <a:pt x="2" y="61"/>
                  </a:lnTo>
                  <a:lnTo>
                    <a:pt x="2" y="65"/>
                  </a:lnTo>
                  <a:lnTo>
                    <a:pt x="2" y="61"/>
                  </a:lnTo>
                  <a:lnTo>
                    <a:pt x="2" y="65"/>
                  </a:lnTo>
                  <a:lnTo>
                    <a:pt x="2" y="68"/>
                  </a:lnTo>
                  <a:lnTo>
                    <a:pt x="2" y="65"/>
                  </a:lnTo>
                  <a:lnTo>
                    <a:pt x="2" y="68"/>
                  </a:lnTo>
                  <a:lnTo>
                    <a:pt x="2" y="69"/>
                  </a:lnTo>
                  <a:lnTo>
                    <a:pt x="2" y="71"/>
                  </a:lnTo>
                  <a:lnTo>
                    <a:pt x="2" y="69"/>
                  </a:lnTo>
                  <a:lnTo>
                    <a:pt x="2" y="71"/>
                  </a:lnTo>
                  <a:lnTo>
                    <a:pt x="3" y="71"/>
                  </a:lnTo>
                  <a:lnTo>
                    <a:pt x="3" y="72"/>
                  </a:lnTo>
                  <a:lnTo>
                    <a:pt x="3" y="71"/>
                  </a:lnTo>
                  <a:lnTo>
                    <a:pt x="3" y="72"/>
                  </a:lnTo>
                  <a:lnTo>
                    <a:pt x="3" y="74"/>
                  </a:lnTo>
                  <a:lnTo>
                    <a:pt x="3" y="72"/>
                  </a:lnTo>
                  <a:lnTo>
                    <a:pt x="3" y="74"/>
                  </a:lnTo>
                  <a:lnTo>
                    <a:pt x="3" y="75"/>
                  </a:lnTo>
                  <a:lnTo>
                    <a:pt x="3" y="74"/>
                  </a:lnTo>
                  <a:lnTo>
                    <a:pt x="3" y="75"/>
                  </a:lnTo>
                  <a:lnTo>
                    <a:pt x="3" y="76"/>
                  </a:lnTo>
                  <a:lnTo>
                    <a:pt x="3" y="75"/>
                  </a:lnTo>
                  <a:lnTo>
                    <a:pt x="3" y="76"/>
                  </a:lnTo>
                  <a:lnTo>
                    <a:pt x="4" y="76"/>
                  </a:lnTo>
                  <a:lnTo>
                    <a:pt x="4" y="75"/>
                  </a:lnTo>
                  <a:lnTo>
                    <a:pt x="4" y="74"/>
                  </a:lnTo>
                  <a:lnTo>
                    <a:pt x="4" y="71"/>
                  </a:lnTo>
                  <a:lnTo>
                    <a:pt x="4" y="69"/>
                  </a:lnTo>
                  <a:lnTo>
                    <a:pt x="4" y="66"/>
                  </a:lnTo>
                  <a:lnTo>
                    <a:pt x="4" y="63"/>
                  </a:lnTo>
                  <a:lnTo>
                    <a:pt x="6" y="63"/>
                  </a:lnTo>
                  <a:lnTo>
                    <a:pt x="6" y="62"/>
                  </a:lnTo>
                  <a:lnTo>
                    <a:pt x="7" y="62"/>
                  </a:lnTo>
                  <a:lnTo>
                    <a:pt x="7" y="63"/>
                  </a:lnTo>
                  <a:lnTo>
                    <a:pt x="7" y="62"/>
                  </a:lnTo>
                  <a:lnTo>
                    <a:pt x="7" y="63"/>
                  </a:lnTo>
                  <a:lnTo>
                    <a:pt x="7" y="65"/>
                  </a:lnTo>
                  <a:lnTo>
                    <a:pt x="7" y="66"/>
                  </a:lnTo>
                  <a:lnTo>
                    <a:pt x="7" y="65"/>
                  </a:lnTo>
                  <a:lnTo>
                    <a:pt x="7" y="66"/>
                  </a:lnTo>
                  <a:lnTo>
                    <a:pt x="7" y="68"/>
                  </a:lnTo>
                  <a:lnTo>
                    <a:pt x="7" y="71"/>
                  </a:lnTo>
                  <a:lnTo>
                    <a:pt x="7" y="68"/>
                  </a:lnTo>
                  <a:lnTo>
                    <a:pt x="7" y="71"/>
                  </a:lnTo>
                  <a:lnTo>
                    <a:pt x="7" y="72"/>
                  </a:lnTo>
                  <a:lnTo>
                    <a:pt x="7" y="75"/>
                  </a:lnTo>
                  <a:lnTo>
                    <a:pt x="7" y="72"/>
                  </a:lnTo>
                  <a:lnTo>
                    <a:pt x="7" y="75"/>
                  </a:lnTo>
                  <a:lnTo>
                    <a:pt x="7" y="79"/>
                  </a:lnTo>
                  <a:lnTo>
                    <a:pt x="7" y="75"/>
                  </a:lnTo>
                  <a:lnTo>
                    <a:pt x="7" y="79"/>
                  </a:lnTo>
                  <a:lnTo>
                    <a:pt x="9" y="79"/>
                  </a:lnTo>
                  <a:lnTo>
                    <a:pt x="9" y="82"/>
                  </a:lnTo>
                  <a:lnTo>
                    <a:pt x="9" y="79"/>
                  </a:lnTo>
                  <a:lnTo>
                    <a:pt x="9" y="8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9" name="Freeform 92"/>
            <p:cNvSpPr>
              <a:spLocks/>
            </p:cNvSpPr>
            <p:nvPr/>
          </p:nvSpPr>
          <p:spPr bwMode="auto">
            <a:xfrm>
              <a:off x="1180537" y="3789240"/>
              <a:ext cx="7343" cy="1568889"/>
            </a:xfrm>
            <a:custGeom>
              <a:avLst/>
              <a:gdLst>
                <a:gd name="T0" fmla="*/ 0 w 4"/>
                <a:gd name="T1" fmla="*/ 1716 h 1728"/>
                <a:gd name="T2" fmla="*/ 0 w 4"/>
                <a:gd name="T3" fmla="*/ 1718 h 1728"/>
                <a:gd name="T4" fmla="*/ 0 w 4"/>
                <a:gd name="T5" fmla="*/ 1721 h 1728"/>
                <a:gd name="T6" fmla="*/ 0 w 4"/>
                <a:gd name="T7" fmla="*/ 1718 h 1728"/>
                <a:gd name="T8" fmla="*/ 0 w 4"/>
                <a:gd name="T9" fmla="*/ 1721 h 1728"/>
                <a:gd name="T10" fmla="*/ 0 w 4"/>
                <a:gd name="T11" fmla="*/ 1721 h 1728"/>
                <a:gd name="T12" fmla="*/ 0 w 4"/>
                <a:gd name="T13" fmla="*/ 1723 h 1728"/>
                <a:gd name="T14" fmla="*/ 0 w 4"/>
                <a:gd name="T15" fmla="*/ 1721 h 1728"/>
                <a:gd name="T16" fmla="*/ 0 w 4"/>
                <a:gd name="T17" fmla="*/ 1723 h 1728"/>
                <a:gd name="T18" fmla="*/ 0 w 4"/>
                <a:gd name="T19" fmla="*/ 1723 h 1728"/>
                <a:gd name="T20" fmla="*/ 0 w 4"/>
                <a:gd name="T21" fmla="*/ 1726 h 1728"/>
                <a:gd name="T22" fmla="*/ 0 w 4"/>
                <a:gd name="T23" fmla="*/ 1723 h 1728"/>
                <a:gd name="T24" fmla="*/ 0 w 4"/>
                <a:gd name="T25" fmla="*/ 1726 h 1728"/>
                <a:gd name="T26" fmla="*/ 0 w 4"/>
                <a:gd name="T27" fmla="*/ 1726 h 1728"/>
                <a:gd name="T28" fmla="*/ 0 w 4"/>
                <a:gd name="T29" fmla="*/ 1728 h 1728"/>
                <a:gd name="T30" fmla="*/ 0 w 4"/>
                <a:gd name="T31" fmla="*/ 1726 h 1728"/>
                <a:gd name="T32" fmla="*/ 0 w 4"/>
                <a:gd name="T33" fmla="*/ 1728 h 1728"/>
                <a:gd name="T34" fmla="*/ 0 w 4"/>
                <a:gd name="T35" fmla="*/ 1728 h 1728"/>
                <a:gd name="T36" fmla="*/ 0 w 4"/>
                <a:gd name="T37" fmla="*/ 1725 h 1728"/>
                <a:gd name="T38" fmla="*/ 1 w 4"/>
                <a:gd name="T39" fmla="*/ 1723 h 1728"/>
                <a:gd name="T40" fmla="*/ 1 w 4"/>
                <a:gd name="T41" fmla="*/ 1715 h 1728"/>
                <a:gd name="T42" fmla="*/ 1 w 4"/>
                <a:gd name="T43" fmla="*/ 1710 h 1728"/>
                <a:gd name="T44" fmla="*/ 1 w 4"/>
                <a:gd name="T45" fmla="*/ 1689 h 1728"/>
                <a:gd name="T46" fmla="*/ 1 w 4"/>
                <a:gd name="T47" fmla="*/ 1679 h 1728"/>
                <a:gd name="T48" fmla="*/ 1 w 4"/>
                <a:gd name="T49" fmla="*/ 1640 h 1728"/>
                <a:gd name="T50" fmla="*/ 1 w 4"/>
                <a:gd name="T51" fmla="*/ 1624 h 1728"/>
                <a:gd name="T52" fmla="*/ 1 w 4"/>
                <a:gd name="T53" fmla="*/ 1574 h 1728"/>
                <a:gd name="T54" fmla="*/ 1 w 4"/>
                <a:gd name="T55" fmla="*/ 1557 h 1728"/>
                <a:gd name="T56" fmla="*/ 1 w 4"/>
                <a:gd name="T57" fmla="*/ 1512 h 1728"/>
                <a:gd name="T58" fmla="*/ 3 w 4"/>
                <a:gd name="T59" fmla="*/ 1501 h 1728"/>
                <a:gd name="T60" fmla="*/ 3 w 4"/>
                <a:gd name="T61" fmla="*/ 1475 h 1728"/>
                <a:gd name="T62" fmla="*/ 3 w 4"/>
                <a:gd name="T63" fmla="*/ 1469 h 1728"/>
                <a:gd name="T64" fmla="*/ 3 w 4"/>
                <a:gd name="T65" fmla="*/ 1466 h 1728"/>
                <a:gd name="T66" fmla="*/ 3 w 4"/>
                <a:gd name="T67" fmla="*/ 1466 h 1728"/>
                <a:gd name="T68" fmla="*/ 3 w 4"/>
                <a:gd name="T69" fmla="*/ 1469 h 1728"/>
                <a:gd name="T70" fmla="*/ 3 w 4"/>
                <a:gd name="T71" fmla="*/ 1483 h 1728"/>
                <a:gd name="T72" fmla="*/ 3 w 4"/>
                <a:gd name="T73" fmla="*/ 1469 h 1728"/>
                <a:gd name="T74" fmla="*/ 3 w 4"/>
                <a:gd name="T75" fmla="*/ 1483 h 1728"/>
                <a:gd name="T76" fmla="*/ 3 w 4"/>
                <a:gd name="T77" fmla="*/ 1488 h 1728"/>
                <a:gd name="T78" fmla="*/ 3 w 4"/>
                <a:gd name="T79" fmla="*/ 1501 h 1728"/>
                <a:gd name="T80" fmla="*/ 3 w 4"/>
                <a:gd name="T81" fmla="*/ 1488 h 1728"/>
                <a:gd name="T82" fmla="*/ 3 w 4"/>
                <a:gd name="T83" fmla="*/ 1501 h 1728"/>
                <a:gd name="T84" fmla="*/ 3 w 4"/>
                <a:gd name="T85" fmla="*/ 1502 h 1728"/>
                <a:gd name="T86" fmla="*/ 3 w 4"/>
                <a:gd name="T87" fmla="*/ 1482 h 1728"/>
                <a:gd name="T88" fmla="*/ 4 w 4"/>
                <a:gd name="T89" fmla="*/ 1461 h 1728"/>
                <a:gd name="T90" fmla="*/ 4 w 4"/>
                <a:gd name="T91" fmla="*/ 1341 h 1728"/>
                <a:gd name="T92" fmla="*/ 4 w 4"/>
                <a:gd name="T93" fmla="*/ 1272 h 1728"/>
                <a:gd name="T94" fmla="*/ 4 w 4"/>
                <a:gd name="T95" fmla="*/ 932 h 1728"/>
                <a:gd name="T96" fmla="*/ 4 w 4"/>
                <a:gd name="T97" fmla="*/ 764 h 1728"/>
                <a:gd name="T98" fmla="*/ 4 w 4"/>
                <a:gd name="T99" fmla="*/ 40 h 1728"/>
                <a:gd name="T100" fmla="*/ 4 w 4"/>
                <a:gd name="T101" fmla="*/ 0 h 17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
                <a:gd name="T154" fmla="*/ 0 h 1728"/>
                <a:gd name="T155" fmla="*/ 4 w 4"/>
                <a:gd name="T156" fmla="*/ 1728 h 17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 h="1728">
                  <a:moveTo>
                    <a:pt x="0" y="1716"/>
                  </a:moveTo>
                  <a:lnTo>
                    <a:pt x="0" y="1718"/>
                  </a:lnTo>
                  <a:lnTo>
                    <a:pt x="0" y="1721"/>
                  </a:lnTo>
                  <a:lnTo>
                    <a:pt x="0" y="1718"/>
                  </a:lnTo>
                  <a:lnTo>
                    <a:pt x="0" y="1721"/>
                  </a:lnTo>
                  <a:lnTo>
                    <a:pt x="0" y="1723"/>
                  </a:lnTo>
                  <a:lnTo>
                    <a:pt x="0" y="1721"/>
                  </a:lnTo>
                  <a:lnTo>
                    <a:pt x="0" y="1723"/>
                  </a:lnTo>
                  <a:lnTo>
                    <a:pt x="0" y="1726"/>
                  </a:lnTo>
                  <a:lnTo>
                    <a:pt x="0" y="1723"/>
                  </a:lnTo>
                  <a:lnTo>
                    <a:pt x="0" y="1726"/>
                  </a:lnTo>
                  <a:lnTo>
                    <a:pt x="0" y="1728"/>
                  </a:lnTo>
                  <a:lnTo>
                    <a:pt x="0" y="1726"/>
                  </a:lnTo>
                  <a:lnTo>
                    <a:pt x="0" y="1728"/>
                  </a:lnTo>
                  <a:lnTo>
                    <a:pt x="0" y="1725"/>
                  </a:lnTo>
                  <a:lnTo>
                    <a:pt x="1" y="1723"/>
                  </a:lnTo>
                  <a:lnTo>
                    <a:pt x="1" y="1715"/>
                  </a:lnTo>
                  <a:lnTo>
                    <a:pt x="1" y="1710"/>
                  </a:lnTo>
                  <a:lnTo>
                    <a:pt x="1" y="1689"/>
                  </a:lnTo>
                  <a:lnTo>
                    <a:pt x="1" y="1679"/>
                  </a:lnTo>
                  <a:lnTo>
                    <a:pt x="1" y="1640"/>
                  </a:lnTo>
                  <a:lnTo>
                    <a:pt x="1" y="1624"/>
                  </a:lnTo>
                  <a:lnTo>
                    <a:pt x="1" y="1574"/>
                  </a:lnTo>
                  <a:lnTo>
                    <a:pt x="1" y="1557"/>
                  </a:lnTo>
                  <a:lnTo>
                    <a:pt x="1" y="1512"/>
                  </a:lnTo>
                  <a:lnTo>
                    <a:pt x="3" y="1501"/>
                  </a:lnTo>
                  <a:lnTo>
                    <a:pt x="3" y="1475"/>
                  </a:lnTo>
                  <a:lnTo>
                    <a:pt x="3" y="1469"/>
                  </a:lnTo>
                  <a:lnTo>
                    <a:pt x="3" y="1466"/>
                  </a:lnTo>
                  <a:lnTo>
                    <a:pt x="3" y="1469"/>
                  </a:lnTo>
                  <a:lnTo>
                    <a:pt x="3" y="1483"/>
                  </a:lnTo>
                  <a:lnTo>
                    <a:pt x="3" y="1469"/>
                  </a:lnTo>
                  <a:lnTo>
                    <a:pt x="3" y="1483"/>
                  </a:lnTo>
                  <a:lnTo>
                    <a:pt x="3" y="1488"/>
                  </a:lnTo>
                  <a:lnTo>
                    <a:pt x="3" y="1501"/>
                  </a:lnTo>
                  <a:lnTo>
                    <a:pt x="3" y="1488"/>
                  </a:lnTo>
                  <a:lnTo>
                    <a:pt x="3" y="1501"/>
                  </a:lnTo>
                  <a:lnTo>
                    <a:pt x="3" y="1502"/>
                  </a:lnTo>
                  <a:lnTo>
                    <a:pt x="3" y="1482"/>
                  </a:lnTo>
                  <a:lnTo>
                    <a:pt x="4" y="1461"/>
                  </a:lnTo>
                  <a:lnTo>
                    <a:pt x="4" y="1341"/>
                  </a:lnTo>
                  <a:lnTo>
                    <a:pt x="4" y="1272"/>
                  </a:lnTo>
                  <a:lnTo>
                    <a:pt x="4" y="932"/>
                  </a:lnTo>
                  <a:lnTo>
                    <a:pt x="4" y="764"/>
                  </a:lnTo>
                  <a:lnTo>
                    <a:pt x="4" y="40"/>
                  </a:lnTo>
                  <a:lnTo>
                    <a:pt x="4"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0" name="Freeform 93"/>
            <p:cNvSpPr>
              <a:spLocks/>
            </p:cNvSpPr>
            <p:nvPr/>
          </p:nvSpPr>
          <p:spPr bwMode="auto">
            <a:xfrm>
              <a:off x="1195223" y="3789240"/>
              <a:ext cx="0" cy="280548"/>
            </a:xfrm>
            <a:custGeom>
              <a:avLst/>
              <a:gdLst>
                <a:gd name="T0" fmla="*/ 0 h 309"/>
                <a:gd name="T1" fmla="*/ 309 h 309"/>
                <a:gd name="T2" fmla="*/ 0 h 309"/>
                <a:gd name="T3" fmla="*/ 0 60000 65536"/>
                <a:gd name="T4" fmla="*/ 0 60000 65536"/>
                <a:gd name="T5" fmla="*/ 0 60000 65536"/>
                <a:gd name="T6" fmla="*/ 0 h 309"/>
                <a:gd name="T7" fmla="*/ 309 h 309"/>
              </a:gdLst>
              <a:ahLst/>
              <a:cxnLst>
                <a:cxn ang="T3">
                  <a:pos x="0" y="T0"/>
                </a:cxn>
                <a:cxn ang="T4">
                  <a:pos x="0" y="T1"/>
                </a:cxn>
                <a:cxn ang="T5">
                  <a:pos x="0" y="T2"/>
                </a:cxn>
              </a:cxnLst>
              <a:rect l="0" t="T6" r="0" b="T7"/>
              <a:pathLst>
                <a:path h="309">
                  <a:moveTo>
                    <a:pt x="0" y="0"/>
                  </a:moveTo>
                  <a:lnTo>
                    <a:pt x="0" y="309"/>
                  </a:lnTo>
                  <a:lnTo>
                    <a:pt x="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1" name="Freeform 94"/>
            <p:cNvSpPr>
              <a:spLocks/>
            </p:cNvSpPr>
            <p:nvPr/>
          </p:nvSpPr>
          <p:spPr bwMode="auto">
            <a:xfrm>
              <a:off x="1195223" y="3789240"/>
              <a:ext cx="0" cy="787168"/>
            </a:xfrm>
            <a:custGeom>
              <a:avLst/>
              <a:gdLst>
                <a:gd name="T0" fmla="*/ 0 h 867"/>
                <a:gd name="T1" fmla="*/ 309 h 867"/>
                <a:gd name="T2" fmla="*/ 473 h 867"/>
                <a:gd name="T3" fmla="*/ 867 h 867"/>
                <a:gd name="T4" fmla="*/ 473 h 867"/>
                <a:gd name="T5" fmla="*/ 867 h 867"/>
                <a:gd name="T6" fmla="*/ 0 60000 65536"/>
                <a:gd name="T7" fmla="*/ 0 60000 65536"/>
                <a:gd name="T8" fmla="*/ 0 60000 65536"/>
                <a:gd name="T9" fmla="*/ 0 60000 65536"/>
                <a:gd name="T10" fmla="*/ 0 60000 65536"/>
                <a:gd name="T11" fmla="*/ 0 60000 65536"/>
                <a:gd name="T12" fmla="*/ 0 h 867"/>
                <a:gd name="T13" fmla="*/ 867 h 867"/>
              </a:gdLst>
              <a:ahLst/>
              <a:cxnLst>
                <a:cxn ang="T6">
                  <a:pos x="0" y="T0"/>
                </a:cxn>
                <a:cxn ang="T7">
                  <a:pos x="0" y="T1"/>
                </a:cxn>
                <a:cxn ang="T8">
                  <a:pos x="0" y="T2"/>
                </a:cxn>
                <a:cxn ang="T9">
                  <a:pos x="0" y="T3"/>
                </a:cxn>
                <a:cxn ang="T10">
                  <a:pos x="0" y="T4"/>
                </a:cxn>
                <a:cxn ang="T11">
                  <a:pos x="0" y="T5"/>
                </a:cxn>
              </a:cxnLst>
              <a:rect l="0" t="T12" r="0" b="T13"/>
              <a:pathLst>
                <a:path h="867">
                  <a:moveTo>
                    <a:pt x="0" y="0"/>
                  </a:moveTo>
                  <a:lnTo>
                    <a:pt x="0" y="309"/>
                  </a:lnTo>
                  <a:lnTo>
                    <a:pt x="0" y="473"/>
                  </a:lnTo>
                  <a:lnTo>
                    <a:pt x="0" y="867"/>
                  </a:lnTo>
                  <a:lnTo>
                    <a:pt x="0" y="473"/>
                  </a:lnTo>
                  <a:lnTo>
                    <a:pt x="0" y="86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2" name="Freeform 95"/>
            <p:cNvSpPr>
              <a:spLocks/>
            </p:cNvSpPr>
            <p:nvPr/>
          </p:nvSpPr>
          <p:spPr bwMode="auto">
            <a:xfrm>
              <a:off x="1195223" y="4047997"/>
              <a:ext cx="14687" cy="1292881"/>
            </a:xfrm>
            <a:custGeom>
              <a:avLst/>
              <a:gdLst>
                <a:gd name="T0" fmla="*/ 0 w 8"/>
                <a:gd name="T1" fmla="*/ 684 h 1424"/>
                <a:gd name="T2" fmla="*/ 0 w 8"/>
                <a:gd name="T3" fmla="*/ 684 h 1424"/>
                <a:gd name="T4" fmla="*/ 0 w 8"/>
                <a:gd name="T5" fmla="*/ 988 h 1424"/>
                <a:gd name="T6" fmla="*/ 0 w 8"/>
                <a:gd name="T7" fmla="*/ 988 h 1424"/>
                <a:gd name="T8" fmla="*/ 0 w 8"/>
                <a:gd name="T9" fmla="*/ 1162 h 1424"/>
                <a:gd name="T10" fmla="*/ 0 w 8"/>
                <a:gd name="T11" fmla="*/ 1162 h 1424"/>
                <a:gd name="T12" fmla="*/ 2 w 8"/>
                <a:gd name="T13" fmla="*/ 1234 h 1424"/>
                <a:gd name="T14" fmla="*/ 2 w 8"/>
                <a:gd name="T15" fmla="*/ 1224 h 1424"/>
                <a:gd name="T16" fmla="*/ 2 w 8"/>
                <a:gd name="T17" fmla="*/ 1113 h 1424"/>
                <a:gd name="T18" fmla="*/ 2 w 8"/>
                <a:gd name="T19" fmla="*/ 884 h 1424"/>
                <a:gd name="T20" fmla="*/ 2 w 8"/>
                <a:gd name="T21" fmla="*/ 574 h 1424"/>
                <a:gd name="T22" fmla="*/ 2 w 8"/>
                <a:gd name="T23" fmla="*/ 269 h 1424"/>
                <a:gd name="T24" fmla="*/ 3 w 8"/>
                <a:gd name="T25" fmla="*/ 61 h 1424"/>
                <a:gd name="T26" fmla="*/ 3 w 8"/>
                <a:gd name="T27" fmla="*/ 0 h 1424"/>
                <a:gd name="T28" fmla="*/ 3 w 8"/>
                <a:gd name="T29" fmla="*/ 78 h 1424"/>
                <a:gd name="T30" fmla="*/ 3 w 8"/>
                <a:gd name="T31" fmla="*/ 78 h 1424"/>
                <a:gd name="T32" fmla="*/ 3 w 8"/>
                <a:gd name="T33" fmla="*/ 252 h 1424"/>
                <a:gd name="T34" fmla="*/ 3 w 8"/>
                <a:gd name="T35" fmla="*/ 252 h 1424"/>
                <a:gd name="T36" fmla="*/ 3 w 8"/>
                <a:gd name="T37" fmla="*/ 469 h 1424"/>
                <a:gd name="T38" fmla="*/ 3 w 8"/>
                <a:gd name="T39" fmla="*/ 469 h 1424"/>
                <a:gd name="T40" fmla="*/ 3 w 8"/>
                <a:gd name="T41" fmla="*/ 686 h 1424"/>
                <a:gd name="T42" fmla="*/ 3 w 8"/>
                <a:gd name="T43" fmla="*/ 686 h 1424"/>
                <a:gd name="T44" fmla="*/ 5 w 8"/>
                <a:gd name="T45" fmla="*/ 877 h 1424"/>
                <a:gd name="T46" fmla="*/ 5 w 8"/>
                <a:gd name="T47" fmla="*/ 877 h 1424"/>
                <a:gd name="T48" fmla="*/ 5 w 8"/>
                <a:gd name="T49" fmla="*/ 1032 h 1424"/>
                <a:gd name="T50" fmla="*/ 5 w 8"/>
                <a:gd name="T51" fmla="*/ 1032 h 1424"/>
                <a:gd name="T52" fmla="*/ 5 w 8"/>
                <a:gd name="T53" fmla="*/ 1149 h 1424"/>
                <a:gd name="T54" fmla="*/ 5 w 8"/>
                <a:gd name="T55" fmla="*/ 1149 h 1424"/>
                <a:gd name="T56" fmla="*/ 5 w 8"/>
                <a:gd name="T57" fmla="*/ 1236 h 1424"/>
                <a:gd name="T58" fmla="*/ 5 w 8"/>
                <a:gd name="T59" fmla="*/ 1236 h 1424"/>
                <a:gd name="T60" fmla="*/ 5 w 8"/>
                <a:gd name="T61" fmla="*/ 1297 h 1424"/>
                <a:gd name="T62" fmla="*/ 5 w 8"/>
                <a:gd name="T63" fmla="*/ 1297 h 1424"/>
                <a:gd name="T64" fmla="*/ 6 w 8"/>
                <a:gd name="T65" fmla="*/ 1339 h 1424"/>
                <a:gd name="T66" fmla="*/ 6 w 8"/>
                <a:gd name="T67" fmla="*/ 1339 h 1424"/>
                <a:gd name="T68" fmla="*/ 6 w 8"/>
                <a:gd name="T69" fmla="*/ 1368 h 1424"/>
                <a:gd name="T70" fmla="*/ 6 w 8"/>
                <a:gd name="T71" fmla="*/ 1368 h 1424"/>
                <a:gd name="T72" fmla="*/ 6 w 8"/>
                <a:gd name="T73" fmla="*/ 1386 h 1424"/>
                <a:gd name="T74" fmla="*/ 6 w 8"/>
                <a:gd name="T75" fmla="*/ 1386 h 1424"/>
                <a:gd name="T76" fmla="*/ 6 w 8"/>
                <a:gd name="T77" fmla="*/ 1399 h 1424"/>
                <a:gd name="T78" fmla="*/ 6 w 8"/>
                <a:gd name="T79" fmla="*/ 1399 h 1424"/>
                <a:gd name="T80" fmla="*/ 6 w 8"/>
                <a:gd name="T81" fmla="*/ 1410 h 1424"/>
                <a:gd name="T82" fmla="*/ 6 w 8"/>
                <a:gd name="T83" fmla="*/ 1410 h 1424"/>
                <a:gd name="T84" fmla="*/ 8 w 8"/>
                <a:gd name="T85" fmla="*/ 1415 h 1424"/>
                <a:gd name="T86" fmla="*/ 8 w 8"/>
                <a:gd name="T87" fmla="*/ 1415 h 1424"/>
                <a:gd name="T88" fmla="*/ 8 w 8"/>
                <a:gd name="T89" fmla="*/ 1420 h 1424"/>
                <a:gd name="T90" fmla="*/ 8 w 8"/>
                <a:gd name="T91" fmla="*/ 1420 h 1424"/>
                <a:gd name="T92" fmla="*/ 8 w 8"/>
                <a:gd name="T93" fmla="*/ 1424 h 1424"/>
                <a:gd name="T94" fmla="*/ 8 w 8"/>
                <a:gd name="T95" fmla="*/ 1424 h 14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424"/>
                <a:gd name="T146" fmla="*/ 8 w 8"/>
                <a:gd name="T147" fmla="*/ 1424 h 14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424">
                  <a:moveTo>
                    <a:pt x="0" y="582"/>
                  </a:moveTo>
                  <a:lnTo>
                    <a:pt x="0" y="684"/>
                  </a:lnTo>
                  <a:lnTo>
                    <a:pt x="0" y="928"/>
                  </a:lnTo>
                  <a:lnTo>
                    <a:pt x="0" y="684"/>
                  </a:lnTo>
                  <a:lnTo>
                    <a:pt x="0" y="928"/>
                  </a:lnTo>
                  <a:lnTo>
                    <a:pt x="0" y="988"/>
                  </a:lnTo>
                  <a:lnTo>
                    <a:pt x="0" y="1129"/>
                  </a:lnTo>
                  <a:lnTo>
                    <a:pt x="0" y="988"/>
                  </a:lnTo>
                  <a:lnTo>
                    <a:pt x="0" y="1129"/>
                  </a:lnTo>
                  <a:lnTo>
                    <a:pt x="0" y="1162"/>
                  </a:lnTo>
                  <a:lnTo>
                    <a:pt x="0" y="1224"/>
                  </a:lnTo>
                  <a:lnTo>
                    <a:pt x="0" y="1162"/>
                  </a:lnTo>
                  <a:lnTo>
                    <a:pt x="0" y="1224"/>
                  </a:lnTo>
                  <a:lnTo>
                    <a:pt x="2" y="1234"/>
                  </a:lnTo>
                  <a:lnTo>
                    <a:pt x="2" y="1237"/>
                  </a:lnTo>
                  <a:lnTo>
                    <a:pt x="2" y="1224"/>
                  </a:lnTo>
                  <a:lnTo>
                    <a:pt x="2" y="1207"/>
                  </a:lnTo>
                  <a:lnTo>
                    <a:pt x="2" y="1113"/>
                  </a:lnTo>
                  <a:lnTo>
                    <a:pt x="2" y="1065"/>
                  </a:lnTo>
                  <a:lnTo>
                    <a:pt x="2" y="884"/>
                  </a:lnTo>
                  <a:lnTo>
                    <a:pt x="2" y="812"/>
                  </a:lnTo>
                  <a:lnTo>
                    <a:pt x="2" y="574"/>
                  </a:lnTo>
                  <a:lnTo>
                    <a:pt x="2" y="495"/>
                  </a:lnTo>
                  <a:lnTo>
                    <a:pt x="2" y="269"/>
                  </a:lnTo>
                  <a:lnTo>
                    <a:pt x="3" y="205"/>
                  </a:lnTo>
                  <a:lnTo>
                    <a:pt x="3" y="61"/>
                  </a:lnTo>
                  <a:lnTo>
                    <a:pt x="3" y="30"/>
                  </a:lnTo>
                  <a:lnTo>
                    <a:pt x="3" y="0"/>
                  </a:lnTo>
                  <a:lnTo>
                    <a:pt x="3" y="7"/>
                  </a:lnTo>
                  <a:lnTo>
                    <a:pt x="3" y="78"/>
                  </a:lnTo>
                  <a:lnTo>
                    <a:pt x="3" y="7"/>
                  </a:lnTo>
                  <a:lnTo>
                    <a:pt x="3" y="78"/>
                  </a:lnTo>
                  <a:lnTo>
                    <a:pt x="3" y="114"/>
                  </a:lnTo>
                  <a:lnTo>
                    <a:pt x="3" y="252"/>
                  </a:lnTo>
                  <a:lnTo>
                    <a:pt x="3" y="114"/>
                  </a:lnTo>
                  <a:lnTo>
                    <a:pt x="3" y="252"/>
                  </a:lnTo>
                  <a:lnTo>
                    <a:pt x="3" y="304"/>
                  </a:lnTo>
                  <a:lnTo>
                    <a:pt x="3" y="469"/>
                  </a:lnTo>
                  <a:lnTo>
                    <a:pt x="3" y="304"/>
                  </a:lnTo>
                  <a:lnTo>
                    <a:pt x="3" y="469"/>
                  </a:lnTo>
                  <a:lnTo>
                    <a:pt x="3" y="525"/>
                  </a:lnTo>
                  <a:lnTo>
                    <a:pt x="3" y="686"/>
                  </a:lnTo>
                  <a:lnTo>
                    <a:pt x="3" y="525"/>
                  </a:lnTo>
                  <a:lnTo>
                    <a:pt x="3" y="686"/>
                  </a:lnTo>
                  <a:lnTo>
                    <a:pt x="5" y="736"/>
                  </a:lnTo>
                  <a:lnTo>
                    <a:pt x="5" y="877"/>
                  </a:lnTo>
                  <a:lnTo>
                    <a:pt x="5" y="736"/>
                  </a:lnTo>
                  <a:lnTo>
                    <a:pt x="5" y="877"/>
                  </a:lnTo>
                  <a:lnTo>
                    <a:pt x="5" y="919"/>
                  </a:lnTo>
                  <a:lnTo>
                    <a:pt x="5" y="1032"/>
                  </a:lnTo>
                  <a:lnTo>
                    <a:pt x="5" y="919"/>
                  </a:lnTo>
                  <a:lnTo>
                    <a:pt x="5" y="1032"/>
                  </a:lnTo>
                  <a:lnTo>
                    <a:pt x="5" y="1064"/>
                  </a:lnTo>
                  <a:lnTo>
                    <a:pt x="5" y="1149"/>
                  </a:lnTo>
                  <a:lnTo>
                    <a:pt x="5" y="1064"/>
                  </a:lnTo>
                  <a:lnTo>
                    <a:pt x="5" y="1149"/>
                  </a:lnTo>
                  <a:lnTo>
                    <a:pt x="5" y="1174"/>
                  </a:lnTo>
                  <a:lnTo>
                    <a:pt x="5" y="1236"/>
                  </a:lnTo>
                  <a:lnTo>
                    <a:pt x="5" y="1174"/>
                  </a:lnTo>
                  <a:lnTo>
                    <a:pt x="5" y="1236"/>
                  </a:lnTo>
                  <a:lnTo>
                    <a:pt x="5" y="1253"/>
                  </a:lnTo>
                  <a:lnTo>
                    <a:pt x="5" y="1297"/>
                  </a:lnTo>
                  <a:lnTo>
                    <a:pt x="5" y="1253"/>
                  </a:lnTo>
                  <a:lnTo>
                    <a:pt x="5" y="1297"/>
                  </a:lnTo>
                  <a:lnTo>
                    <a:pt x="6" y="1308"/>
                  </a:lnTo>
                  <a:lnTo>
                    <a:pt x="6" y="1339"/>
                  </a:lnTo>
                  <a:lnTo>
                    <a:pt x="6" y="1308"/>
                  </a:lnTo>
                  <a:lnTo>
                    <a:pt x="6" y="1339"/>
                  </a:lnTo>
                  <a:lnTo>
                    <a:pt x="6" y="1347"/>
                  </a:lnTo>
                  <a:lnTo>
                    <a:pt x="6" y="1368"/>
                  </a:lnTo>
                  <a:lnTo>
                    <a:pt x="6" y="1347"/>
                  </a:lnTo>
                  <a:lnTo>
                    <a:pt x="6" y="1368"/>
                  </a:lnTo>
                  <a:lnTo>
                    <a:pt x="6" y="1373"/>
                  </a:lnTo>
                  <a:lnTo>
                    <a:pt x="6" y="1386"/>
                  </a:lnTo>
                  <a:lnTo>
                    <a:pt x="6" y="1373"/>
                  </a:lnTo>
                  <a:lnTo>
                    <a:pt x="6" y="1386"/>
                  </a:lnTo>
                  <a:lnTo>
                    <a:pt x="6" y="1391"/>
                  </a:lnTo>
                  <a:lnTo>
                    <a:pt x="6" y="1399"/>
                  </a:lnTo>
                  <a:lnTo>
                    <a:pt x="6" y="1391"/>
                  </a:lnTo>
                  <a:lnTo>
                    <a:pt x="6" y="1399"/>
                  </a:lnTo>
                  <a:lnTo>
                    <a:pt x="6" y="1402"/>
                  </a:lnTo>
                  <a:lnTo>
                    <a:pt x="6" y="1410"/>
                  </a:lnTo>
                  <a:lnTo>
                    <a:pt x="6" y="1402"/>
                  </a:lnTo>
                  <a:lnTo>
                    <a:pt x="6" y="1410"/>
                  </a:lnTo>
                  <a:lnTo>
                    <a:pt x="8" y="1411"/>
                  </a:lnTo>
                  <a:lnTo>
                    <a:pt x="8" y="1415"/>
                  </a:lnTo>
                  <a:lnTo>
                    <a:pt x="8" y="1411"/>
                  </a:lnTo>
                  <a:lnTo>
                    <a:pt x="8" y="1415"/>
                  </a:lnTo>
                  <a:lnTo>
                    <a:pt x="8" y="1417"/>
                  </a:lnTo>
                  <a:lnTo>
                    <a:pt x="8" y="1420"/>
                  </a:lnTo>
                  <a:lnTo>
                    <a:pt x="8" y="1417"/>
                  </a:lnTo>
                  <a:lnTo>
                    <a:pt x="8" y="1420"/>
                  </a:lnTo>
                  <a:lnTo>
                    <a:pt x="8" y="1421"/>
                  </a:lnTo>
                  <a:lnTo>
                    <a:pt x="8" y="1424"/>
                  </a:lnTo>
                  <a:lnTo>
                    <a:pt x="8" y="1421"/>
                  </a:lnTo>
                  <a:lnTo>
                    <a:pt x="8" y="142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3" name="Freeform 96"/>
            <p:cNvSpPr>
              <a:spLocks/>
            </p:cNvSpPr>
            <p:nvPr/>
          </p:nvSpPr>
          <p:spPr bwMode="auto">
            <a:xfrm>
              <a:off x="1209910" y="5299114"/>
              <a:ext cx="14687" cy="73542"/>
            </a:xfrm>
            <a:custGeom>
              <a:avLst/>
              <a:gdLst>
                <a:gd name="T0" fmla="*/ 0 w 8"/>
                <a:gd name="T1" fmla="*/ 46 h 81"/>
                <a:gd name="T2" fmla="*/ 0 w 8"/>
                <a:gd name="T3" fmla="*/ 46 h 81"/>
                <a:gd name="T4" fmla="*/ 0 w 8"/>
                <a:gd name="T5" fmla="*/ 49 h 81"/>
                <a:gd name="T6" fmla="*/ 0 w 8"/>
                <a:gd name="T7" fmla="*/ 49 h 81"/>
                <a:gd name="T8" fmla="*/ 1 w 8"/>
                <a:gd name="T9" fmla="*/ 50 h 81"/>
                <a:gd name="T10" fmla="*/ 1 w 8"/>
                <a:gd name="T11" fmla="*/ 50 h 81"/>
                <a:gd name="T12" fmla="*/ 1 w 8"/>
                <a:gd name="T13" fmla="*/ 52 h 81"/>
                <a:gd name="T14" fmla="*/ 1 w 8"/>
                <a:gd name="T15" fmla="*/ 52 h 81"/>
                <a:gd name="T16" fmla="*/ 1 w 8"/>
                <a:gd name="T17" fmla="*/ 52 h 81"/>
                <a:gd name="T18" fmla="*/ 1 w 8"/>
                <a:gd name="T19" fmla="*/ 52 h 81"/>
                <a:gd name="T20" fmla="*/ 1 w 8"/>
                <a:gd name="T21" fmla="*/ 53 h 81"/>
                <a:gd name="T22" fmla="*/ 1 w 8"/>
                <a:gd name="T23" fmla="*/ 53 h 81"/>
                <a:gd name="T24" fmla="*/ 1 w 8"/>
                <a:gd name="T25" fmla="*/ 53 h 81"/>
                <a:gd name="T26" fmla="*/ 1 w 8"/>
                <a:gd name="T27" fmla="*/ 53 h 81"/>
                <a:gd name="T28" fmla="*/ 2 w 8"/>
                <a:gd name="T29" fmla="*/ 55 h 81"/>
                <a:gd name="T30" fmla="*/ 2 w 8"/>
                <a:gd name="T31" fmla="*/ 55 h 81"/>
                <a:gd name="T32" fmla="*/ 2 w 8"/>
                <a:gd name="T33" fmla="*/ 55 h 81"/>
                <a:gd name="T34" fmla="*/ 2 w 8"/>
                <a:gd name="T35" fmla="*/ 55 h 81"/>
                <a:gd name="T36" fmla="*/ 2 w 8"/>
                <a:gd name="T37" fmla="*/ 55 h 81"/>
                <a:gd name="T38" fmla="*/ 2 w 8"/>
                <a:gd name="T39" fmla="*/ 55 h 81"/>
                <a:gd name="T40" fmla="*/ 2 w 8"/>
                <a:gd name="T41" fmla="*/ 52 h 81"/>
                <a:gd name="T42" fmla="*/ 4 w 8"/>
                <a:gd name="T43" fmla="*/ 49 h 81"/>
                <a:gd name="T44" fmla="*/ 4 w 8"/>
                <a:gd name="T45" fmla="*/ 42 h 81"/>
                <a:gd name="T46" fmla="*/ 4 w 8"/>
                <a:gd name="T47" fmla="*/ 33 h 81"/>
                <a:gd name="T48" fmla="*/ 4 w 8"/>
                <a:gd name="T49" fmla="*/ 20 h 81"/>
                <a:gd name="T50" fmla="*/ 4 w 8"/>
                <a:gd name="T51" fmla="*/ 8 h 81"/>
                <a:gd name="T52" fmla="*/ 5 w 8"/>
                <a:gd name="T53" fmla="*/ 1 h 81"/>
                <a:gd name="T54" fmla="*/ 5 w 8"/>
                <a:gd name="T55" fmla="*/ 0 h 81"/>
                <a:gd name="T56" fmla="*/ 5 w 8"/>
                <a:gd name="T57" fmla="*/ 1 h 81"/>
                <a:gd name="T58" fmla="*/ 5 w 8"/>
                <a:gd name="T59" fmla="*/ 1 h 81"/>
                <a:gd name="T60" fmla="*/ 5 w 8"/>
                <a:gd name="T61" fmla="*/ 7 h 81"/>
                <a:gd name="T62" fmla="*/ 5 w 8"/>
                <a:gd name="T63" fmla="*/ 7 h 81"/>
                <a:gd name="T64" fmla="*/ 5 w 8"/>
                <a:gd name="T65" fmla="*/ 16 h 81"/>
                <a:gd name="T66" fmla="*/ 5 w 8"/>
                <a:gd name="T67" fmla="*/ 16 h 81"/>
                <a:gd name="T68" fmla="*/ 7 w 8"/>
                <a:gd name="T69" fmla="*/ 27 h 81"/>
                <a:gd name="T70" fmla="*/ 7 w 8"/>
                <a:gd name="T71" fmla="*/ 27 h 81"/>
                <a:gd name="T72" fmla="*/ 7 w 8"/>
                <a:gd name="T73" fmla="*/ 39 h 81"/>
                <a:gd name="T74" fmla="*/ 7 w 8"/>
                <a:gd name="T75" fmla="*/ 39 h 81"/>
                <a:gd name="T76" fmla="*/ 7 w 8"/>
                <a:gd name="T77" fmla="*/ 49 h 81"/>
                <a:gd name="T78" fmla="*/ 7 w 8"/>
                <a:gd name="T79" fmla="*/ 49 h 81"/>
                <a:gd name="T80" fmla="*/ 7 w 8"/>
                <a:gd name="T81" fmla="*/ 58 h 81"/>
                <a:gd name="T82" fmla="*/ 7 w 8"/>
                <a:gd name="T83" fmla="*/ 58 h 81"/>
                <a:gd name="T84" fmla="*/ 7 w 8"/>
                <a:gd name="T85" fmla="*/ 66 h 81"/>
                <a:gd name="T86" fmla="*/ 7 w 8"/>
                <a:gd name="T87" fmla="*/ 66 h 81"/>
                <a:gd name="T88" fmla="*/ 8 w 8"/>
                <a:gd name="T89" fmla="*/ 72 h 81"/>
                <a:gd name="T90" fmla="*/ 8 w 8"/>
                <a:gd name="T91" fmla="*/ 72 h 81"/>
                <a:gd name="T92" fmla="*/ 8 w 8"/>
                <a:gd name="T93" fmla="*/ 78 h 81"/>
                <a:gd name="T94" fmla="*/ 8 w 8"/>
                <a:gd name="T95" fmla="*/ 78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81"/>
                <a:gd name="T146" fmla="*/ 8 w 8"/>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81">
                  <a:moveTo>
                    <a:pt x="0" y="46"/>
                  </a:moveTo>
                  <a:lnTo>
                    <a:pt x="0" y="46"/>
                  </a:lnTo>
                  <a:lnTo>
                    <a:pt x="0" y="47"/>
                  </a:lnTo>
                  <a:lnTo>
                    <a:pt x="0" y="46"/>
                  </a:lnTo>
                  <a:lnTo>
                    <a:pt x="0" y="47"/>
                  </a:lnTo>
                  <a:lnTo>
                    <a:pt x="0" y="49"/>
                  </a:lnTo>
                  <a:lnTo>
                    <a:pt x="0" y="50"/>
                  </a:lnTo>
                  <a:lnTo>
                    <a:pt x="0" y="49"/>
                  </a:lnTo>
                  <a:lnTo>
                    <a:pt x="0" y="50"/>
                  </a:lnTo>
                  <a:lnTo>
                    <a:pt x="1" y="50"/>
                  </a:lnTo>
                  <a:lnTo>
                    <a:pt x="1" y="52"/>
                  </a:lnTo>
                  <a:lnTo>
                    <a:pt x="1" y="53"/>
                  </a:lnTo>
                  <a:lnTo>
                    <a:pt x="1" y="52"/>
                  </a:lnTo>
                  <a:lnTo>
                    <a:pt x="1" y="53"/>
                  </a:lnTo>
                  <a:lnTo>
                    <a:pt x="1" y="55"/>
                  </a:lnTo>
                  <a:lnTo>
                    <a:pt x="1" y="53"/>
                  </a:lnTo>
                  <a:lnTo>
                    <a:pt x="1" y="55"/>
                  </a:lnTo>
                  <a:lnTo>
                    <a:pt x="2" y="55"/>
                  </a:lnTo>
                  <a:lnTo>
                    <a:pt x="2" y="53"/>
                  </a:lnTo>
                  <a:lnTo>
                    <a:pt x="2" y="52"/>
                  </a:lnTo>
                  <a:lnTo>
                    <a:pt x="4" y="52"/>
                  </a:lnTo>
                  <a:lnTo>
                    <a:pt x="4" y="49"/>
                  </a:lnTo>
                  <a:lnTo>
                    <a:pt x="4" y="47"/>
                  </a:lnTo>
                  <a:lnTo>
                    <a:pt x="4" y="42"/>
                  </a:lnTo>
                  <a:lnTo>
                    <a:pt x="4" y="40"/>
                  </a:lnTo>
                  <a:lnTo>
                    <a:pt x="4" y="33"/>
                  </a:lnTo>
                  <a:lnTo>
                    <a:pt x="4" y="30"/>
                  </a:lnTo>
                  <a:lnTo>
                    <a:pt x="4" y="20"/>
                  </a:lnTo>
                  <a:lnTo>
                    <a:pt x="4" y="17"/>
                  </a:lnTo>
                  <a:lnTo>
                    <a:pt x="4" y="8"/>
                  </a:lnTo>
                  <a:lnTo>
                    <a:pt x="5" y="7"/>
                  </a:lnTo>
                  <a:lnTo>
                    <a:pt x="5" y="1"/>
                  </a:lnTo>
                  <a:lnTo>
                    <a:pt x="5" y="0"/>
                  </a:lnTo>
                  <a:lnTo>
                    <a:pt x="5" y="1"/>
                  </a:lnTo>
                  <a:lnTo>
                    <a:pt x="5" y="4"/>
                  </a:lnTo>
                  <a:lnTo>
                    <a:pt x="5" y="1"/>
                  </a:lnTo>
                  <a:lnTo>
                    <a:pt x="5" y="4"/>
                  </a:lnTo>
                  <a:lnTo>
                    <a:pt x="5" y="7"/>
                  </a:lnTo>
                  <a:lnTo>
                    <a:pt x="5" y="13"/>
                  </a:lnTo>
                  <a:lnTo>
                    <a:pt x="5" y="7"/>
                  </a:lnTo>
                  <a:lnTo>
                    <a:pt x="5" y="13"/>
                  </a:lnTo>
                  <a:lnTo>
                    <a:pt x="5" y="16"/>
                  </a:lnTo>
                  <a:lnTo>
                    <a:pt x="5" y="24"/>
                  </a:lnTo>
                  <a:lnTo>
                    <a:pt x="5" y="16"/>
                  </a:lnTo>
                  <a:lnTo>
                    <a:pt x="5" y="24"/>
                  </a:lnTo>
                  <a:lnTo>
                    <a:pt x="7" y="27"/>
                  </a:lnTo>
                  <a:lnTo>
                    <a:pt x="7" y="36"/>
                  </a:lnTo>
                  <a:lnTo>
                    <a:pt x="7" y="27"/>
                  </a:lnTo>
                  <a:lnTo>
                    <a:pt x="7" y="36"/>
                  </a:lnTo>
                  <a:lnTo>
                    <a:pt x="7" y="39"/>
                  </a:lnTo>
                  <a:lnTo>
                    <a:pt x="7" y="46"/>
                  </a:lnTo>
                  <a:lnTo>
                    <a:pt x="7" y="39"/>
                  </a:lnTo>
                  <a:lnTo>
                    <a:pt x="7" y="46"/>
                  </a:lnTo>
                  <a:lnTo>
                    <a:pt x="7" y="49"/>
                  </a:lnTo>
                  <a:lnTo>
                    <a:pt x="7" y="56"/>
                  </a:lnTo>
                  <a:lnTo>
                    <a:pt x="7" y="49"/>
                  </a:lnTo>
                  <a:lnTo>
                    <a:pt x="7" y="56"/>
                  </a:lnTo>
                  <a:lnTo>
                    <a:pt x="7" y="58"/>
                  </a:lnTo>
                  <a:lnTo>
                    <a:pt x="7" y="63"/>
                  </a:lnTo>
                  <a:lnTo>
                    <a:pt x="7" y="58"/>
                  </a:lnTo>
                  <a:lnTo>
                    <a:pt x="7" y="63"/>
                  </a:lnTo>
                  <a:lnTo>
                    <a:pt x="7" y="66"/>
                  </a:lnTo>
                  <a:lnTo>
                    <a:pt x="7" y="71"/>
                  </a:lnTo>
                  <a:lnTo>
                    <a:pt x="7" y="66"/>
                  </a:lnTo>
                  <a:lnTo>
                    <a:pt x="7" y="71"/>
                  </a:lnTo>
                  <a:lnTo>
                    <a:pt x="8" y="72"/>
                  </a:lnTo>
                  <a:lnTo>
                    <a:pt x="8" y="76"/>
                  </a:lnTo>
                  <a:lnTo>
                    <a:pt x="8" y="72"/>
                  </a:lnTo>
                  <a:lnTo>
                    <a:pt x="8" y="76"/>
                  </a:lnTo>
                  <a:lnTo>
                    <a:pt x="8" y="78"/>
                  </a:lnTo>
                  <a:lnTo>
                    <a:pt x="8" y="81"/>
                  </a:lnTo>
                  <a:lnTo>
                    <a:pt x="8" y="78"/>
                  </a:lnTo>
                  <a:lnTo>
                    <a:pt x="8" y="8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4" name="Freeform 97"/>
            <p:cNvSpPr>
              <a:spLocks/>
            </p:cNvSpPr>
            <p:nvPr/>
          </p:nvSpPr>
          <p:spPr bwMode="auto">
            <a:xfrm>
              <a:off x="1224597" y="5372655"/>
              <a:ext cx="11015" cy="41764"/>
            </a:xfrm>
            <a:custGeom>
              <a:avLst/>
              <a:gdLst>
                <a:gd name="T0" fmla="*/ 0 w 6"/>
                <a:gd name="T1" fmla="*/ 1 h 46"/>
                <a:gd name="T2" fmla="*/ 0 w 6"/>
                <a:gd name="T3" fmla="*/ 1 h 46"/>
                <a:gd name="T4" fmla="*/ 0 w 6"/>
                <a:gd name="T5" fmla="*/ 4 h 46"/>
                <a:gd name="T6" fmla="*/ 0 w 6"/>
                <a:gd name="T7" fmla="*/ 4 h 46"/>
                <a:gd name="T8" fmla="*/ 0 w 6"/>
                <a:gd name="T9" fmla="*/ 8 h 46"/>
                <a:gd name="T10" fmla="*/ 0 w 6"/>
                <a:gd name="T11" fmla="*/ 8 h 46"/>
                <a:gd name="T12" fmla="*/ 0 w 6"/>
                <a:gd name="T13" fmla="*/ 11 h 46"/>
                <a:gd name="T14" fmla="*/ 0 w 6"/>
                <a:gd name="T15" fmla="*/ 11 h 46"/>
                <a:gd name="T16" fmla="*/ 2 w 6"/>
                <a:gd name="T17" fmla="*/ 14 h 46"/>
                <a:gd name="T18" fmla="*/ 2 w 6"/>
                <a:gd name="T19" fmla="*/ 14 h 46"/>
                <a:gd name="T20" fmla="*/ 2 w 6"/>
                <a:gd name="T21" fmla="*/ 16 h 46"/>
                <a:gd name="T22" fmla="*/ 2 w 6"/>
                <a:gd name="T23" fmla="*/ 16 h 46"/>
                <a:gd name="T24" fmla="*/ 2 w 6"/>
                <a:gd name="T25" fmla="*/ 19 h 46"/>
                <a:gd name="T26" fmla="*/ 2 w 6"/>
                <a:gd name="T27" fmla="*/ 19 h 46"/>
                <a:gd name="T28" fmla="*/ 2 w 6"/>
                <a:gd name="T29" fmla="*/ 20 h 46"/>
                <a:gd name="T30" fmla="*/ 2 w 6"/>
                <a:gd name="T31" fmla="*/ 20 h 46"/>
                <a:gd name="T32" fmla="*/ 2 w 6"/>
                <a:gd name="T33" fmla="*/ 21 h 46"/>
                <a:gd name="T34" fmla="*/ 2 w 6"/>
                <a:gd name="T35" fmla="*/ 21 h 46"/>
                <a:gd name="T36" fmla="*/ 3 w 6"/>
                <a:gd name="T37" fmla="*/ 23 h 46"/>
                <a:gd name="T38" fmla="*/ 3 w 6"/>
                <a:gd name="T39" fmla="*/ 23 h 46"/>
                <a:gd name="T40" fmla="*/ 3 w 6"/>
                <a:gd name="T41" fmla="*/ 24 h 46"/>
                <a:gd name="T42" fmla="*/ 3 w 6"/>
                <a:gd name="T43" fmla="*/ 24 h 46"/>
                <a:gd name="T44" fmla="*/ 3 w 6"/>
                <a:gd name="T45" fmla="*/ 26 h 46"/>
                <a:gd name="T46" fmla="*/ 3 w 6"/>
                <a:gd name="T47" fmla="*/ 26 h 46"/>
                <a:gd name="T48" fmla="*/ 3 w 6"/>
                <a:gd name="T49" fmla="*/ 27 h 46"/>
                <a:gd name="T50" fmla="*/ 3 w 6"/>
                <a:gd name="T51" fmla="*/ 27 h 46"/>
                <a:gd name="T52" fmla="*/ 3 w 6"/>
                <a:gd name="T53" fmla="*/ 29 h 46"/>
                <a:gd name="T54" fmla="*/ 3 w 6"/>
                <a:gd name="T55" fmla="*/ 29 h 46"/>
                <a:gd name="T56" fmla="*/ 4 w 6"/>
                <a:gd name="T57" fmla="*/ 30 h 46"/>
                <a:gd name="T58" fmla="*/ 4 w 6"/>
                <a:gd name="T59" fmla="*/ 30 h 46"/>
                <a:gd name="T60" fmla="*/ 4 w 6"/>
                <a:gd name="T61" fmla="*/ 32 h 46"/>
                <a:gd name="T62" fmla="*/ 4 w 6"/>
                <a:gd name="T63" fmla="*/ 32 h 46"/>
                <a:gd name="T64" fmla="*/ 4 w 6"/>
                <a:gd name="T65" fmla="*/ 34 h 46"/>
                <a:gd name="T66" fmla="*/ 4 w 6"/>
                <a:gd name="T67" fmla="*/ 34 h 46"/>
                <a:gd name="T68" fmla="*/ 4 w 6"/>
                <a:gd name="T69" fmla="*/ 36 h 46"/>
                <a:gd name="T70" fmla="*/ 4 w 6"/>
                <a:gd name="T71" fmla="*/ 36 h 46"/>
                <a:gd name="T72" fmla="*/ 4 w 6"/>
                <a:gd name="T73" fmla="*/ 39 h 46"/>
                <a:gd name="T74" fmla="*/ 4 w 6"/>
                <a:gd name="T75" fmla="*/ 39 h 46"/>
                <a:gd name="T76" fmla="*/ 6 w 6"/>
                <a:gd name="T77" fmla="*/ 40 h 46"/>
                <a:gd name="T78" fmla="*/ 6 w 6"/>
                <a:gd name="T79" fmla="*/ 40 h 46"/>
                <a:gd name="T80" fmla="*/ 6 w 6"/>
                <a:gd name="T81" fmla="*/ 42 h 46"/>
                <a:gd name="T82" fmla="*/ 6 w 6"/>
                <a:gd name="T83" fmla="*/ 42 h 46"/>
                <a:gd name="T84" fmla="*/ 6 w 6"/>
                <a:gd name="T85" fmla="*/ 43 h 46"/>
                <a:gd name="T86" fmla="*/ 6 w 6"/>
                <a:gd name="T87" fmla="*/ 43 h 46"/>
                <a:gd name="T88" fmla="*/ 6 w 6"/>
                <a:gd name="T89" fmla="*/ 45 h 46"/>
                <a:gd name="T90" fmla="*/ 6 w 6"/>
                <a:gd name="T91" fmla="*/ 45 h 46"/>
                <a:gd name="T92" fmla="*/ 6 w 6"/>
                <a:gd name="T93" fmla="*/ 46 h 46"/>
                <a:gd name="T94" fmla="*/ 6 w 6"/>
                <a:gd name="T95" fmla="*/ 4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46"/>
                <a:gd name="T146" fmla="*/ 6 w 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46">
                  <a:moveTo>
                    <a:pt x="0" y="0"/>
                  </a:moveTo>
                  <a:lnTo>
                    <a:pt x="0" y="1"/>
                  </a:lnTo>
                  <a:lnTo>
                    <a:pt x="0" y="4"/>
                  </a:lnTo>
                  <a:lnTo>
                    <a:pt x="0" y="1"/>
                  </a:lnTo>
                  <a:lnTo>
                    <a:pt x="0" y="4"/>
                  </a:lnTo>
                  <a:lnTo>
                    <a:pt x="0" y="7"/>
                  </a:lnTo>
                  <a:lnTo>
                    <a:pt x="0" y="4"/>
                  </a:lnTo>
                  <a:lnTo>
                    <a:pt x="0" y="7"/>
                  </a:lnTo>
                  <a:lnTo>
                    <a:pt x="0" y="8"/>
                  </a:lnTo>
                  <a:lnTo>
                    <a:pt x="0" y="10"/>
                  </a:lnTo>
                  <a:lnTo>
                    <a:pt x="0" y="8"/>
                  </a:lnTo>
                  <a:lnTo>
                    <a:pt x="0" y="10"/>
                  </a:lnTo>
                  <a:lnTo>
                    <a:pt x="0" y="11"/>
                  </a:lnTo>
                  <a:lnTo>
                    <a:pt x="0" y="13"/>
                  </a:lnTo>
                  <a:lnTo>
                    <a:pt x="0" y="11"/>
                  </a:lnTo>
                  <a:lnTo>
                    <a:pt x="0" y="13"/>
                  </a:lnTo>
                  <a:lnTo>
                    <a:pt x="2" y="14"/>
                  </a:lnTo>
                  <a:lnTo>
                    <a:pt x="2" y="16"/>
                  </a:lnTo>
                  <a:lnTo>
                    <a:pt x="2" y="14"/>
                  </a:lnTo>
                  <a:lnTo>
                    <a:pt x="2" y="16"/>
                  </a:lnTo>
                  <a:lnTo>
                    <a:pt x="2" y="17"/>
                  </a:lnTo>
                  <a:lnTo>
                    <a:pt x="2" y="16"/>
                  </a:lnTo>
                  <a:lnTo>
                    <a:pt x="2" y="17"/>
                  </a:lnTo>
                  <a:lnTo>
                    <a:pt x="2" y="19"/>
                  </a:lnTo>
                  <a:lnTo>
                    <a:pt x="2" y="20"/>
                  </a:lnTo>
                  <a:lnTo>
                    <a:pt x="2" y="21"/>
                  </a:lnTo>
                  <a:lnTo>
                    <a:pt x="2" y="20"/>
                  </a:lnTo>
                  <a:lnTo>
                    <a:pt x="2" y="21"/>
                  </a:lnTo>
                  <a:lnTo>
                    <a:pt x="2" y="23"/>
                  </a:lnTo>
                  <a:lnTo>
                    <a:pt x="2" y="21"/>
                  </a:lnTo>
                  <a:lnTo>
                    <a:pt x="2" y="23"/>
                  </a:lnTo>
                  <a:lnTo>
                    <a:pt x="3" y="23"/>
                  </a:lnTo>
                  <a:lnTo>
                    <a:pt x="3" y="24"/>
                  </a:lnTo>
                  <a:lnTo>
                    <a:pt x="3" y="23"/>
                  </a:lnTo>
                  <a:lnTo>
                    <a:pt x="3" y="24"/>
                  </a:lnTo>
                  <a:lnTo>
                    <a:pt x="3" y="26"/>
                  </a:lnTo>
                  <a:lnTo>
                    <a:pt x="3" y="24"/>
                  </a:lnTo>
                  <a:lnTo>
                    <a:pt x="3" y="26"/>
                  </a:lnTo>
                  <a:lnTo>
                    <a:pt x="3" y="27"/>
                  </a:lnTo>
                  <a:lnTo>
                    <a:pt x="3" y="26"/>
                  </a:lnTo>
                  <a:lnTo>
                    <a:pt x="3" y="27"/>
                  </a:lnTo>
                  <a:lnTo>
                    <a:pt x="3" y="29"/>
                  </a:lnTo>
                  <a:lnTo>
                    <a:pt x="3" y="27"/>
                  </a:lnTo>
                  <a:lnTo>
                    <a:pt x="3" y="29"/>
                  </a:lnTo>
                  <a:lnTo>
                    <a:pt x="3" y="30"/>
                  </a:lnTo>
                  <a:lnTo>
                    <a:pt x="3" y="29"/>
                  </a:lnTo>
                  <a:lnTo>
                    <a:pt x="3" y="30"/>
                  </a:lnTo>
                  <a:lnTo>
                    <a:pt x="4" y="30"/>
                  </a:lnTo>
                  <a:lnTo>
                    <a:pt x="4" y="32"/>
                  </a:lnTo>
                  <a:lnTo>
                    <a:pt x="4" y="30"/>
                  </a:lnTo>
                  <a:lnTo>
                    <a:pt x="4" y="32"/>
                  </a:lnTo>
                  <a:lnTo>
                    <a:pt x="4" y="33"/>
                  </a:lnTo>
                  <a:lnTo>
                    <a:pt x="4" y="32"/>
                  </a:lnTo>
                  <a:lnTo>
                    <a:pt x="4" y="33"/>
                  </a:lnTo>
                  <a:lnTo>
                    <a:pt x="4" y="34"/>
                  </a:lnTo>
                  <a:lnTo>
                    <a:pt x="4" y="36"/>
                  </a:lnTo>
                  <a:lnTo>
                    <a:pt x="4" y="34"/>
                  </a:lnTo>
                  <a:lnTo>
                    <a:pt x="4" y="36"/>
                  </a:lnTo>
                  <a:lnTo>
                    <a:pt x="4" y="37"/>
                  </a:lnTo>
                  <a:lnTo>
                    <a:pt x="4" y="36"/>
                  </a:lnTo>
                  <a:lnTo>
                    <a:pt x="4" y="37"/>
                  </a:lnTo>
                  <a:lnTo>
                    <a:pt x="4" y="39"/>
                  </a:lnTo>
                  <a:lnTo>
                    <a:pt x="4" y="40"/>
                  </a:lnTo>
                  <a:lnTo>
                    <a:pt x="4" y="39"/>
                  </a:lnTo>
                  <a:lnTo>
                    <a:pt x="4" y="40"/>
                  </a:lnTo>
                  <a:lnTo>
                    <a:pt x="6" y="40"/>
                  </a:lnTo>
                  <a:lnTo>
                    <a:pt x="6" y="42"/>
                  </a:lnTo>
                  <a:lnTo>
                    <a:pt x="6" y="40"/>
                  </a:lnTo>
                  <a:lnTo>
                    <a:pt x="6" y="42"/>
                  </a:lnTo>
                  <a:lnTo>
                    <a:pt x="6" y="43"/>
                  </a:lnTo>
                  <a:lnTo>
                    <a:pt x="6" y="42"/>
                  </a:lnTo>
                  <a:lnTo>
                    <a:pt x="6" y="43"/>
                  </a:lnTo>
                  <a:lnTo>
                    <a:pt x="6" y="45"/>
                  </a:lnTo>
                  <a:lnTo>
                    <a:pt x="6" y="43"/>
                  </a:lnTo>
                  <a:lnTo>
                    <a:pt x="6" y="45"/>
                  </a:lnTo>
                  <a:lnTo>
                    <a:pt x="6" y="46"/>
                  </a:lnTo>
                  <a:lnTo>
                    <a:pt x="6" y="45"/>
                  </a:lnTo>
                  <a:lnTo>
                    <a:pt x="6" y="4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5" name="Freeform 98"/>
            <p:cNvSpPr>
              <a:spLocks/>
            </p:cNvSpPr>
            <p:nvPr/>
          </p:nvSpPr>
          <p:spPr bwMode="auto">
            <a:xfrm>
              <a:off x="1235612" y="5278232"/>
              <a:ext cx="20194" cy="136188"/>
            </a:xfrm>
            <a:custGeom>
              <a:avLst/>
              <a:gdLst>
                <a:gd name="T0" fmla="*/ 1 w 11"/>
                <a:gd name="T1" fmla="*/ 150 h 150"/>
                <a:gd name="T2" fmla="*/ 1 w 11"/>
                <a:gd name="T3" fmla="*/ 150 h 150"/>
                <a:gd name="T4" fmla="*/ 1 w 11"/>
                <a:gd name="T5" fmla="*/ 150 h 150"/>
                <a:gd name="T6" fmla="*/ 1 w 11"/>
                <a:gd name="T7" fmla="*/ 150 h 150"/>
                <a:gd name="T8" fmla="*/ 1 w 11"/>
                <a:gd name="T9" fmla="*/ 150 h 150"/>
                <a:gd name="T10" fmla="*/ 1 w 11"/>
                <a:gd name="T11" fmla="*/ 149 h 150"/>
                <a:gd name="T12" fmla="*/ 1 w 11"/>
                <a:gd name="T13" fmla="*/ 149 h 150"/>
                <a:gd name="T14" fmla="*/ 3 w 11"/>
                <a:gd name="T15" fmla="*/ 147 h 150"/>
                <a:gd name="T16" fmla="*/ 3 w 11"/>
                <a:gd name="T17" fmla="*/ 146 h 150"/>
                <a:gd name="T18" fmla="*/ 3 w 11"/>
                <a:gd name="T19" fmla="*/ 144 h 150"/>
                <a:gd name="T20" fmla="*/ 3 w 11"/>
                <a:gd name="T21" fmla="*/ 143 h 150"/>
                <a:gd name="T22" fmla="*/ 3 w 11"/>
                <a:gd name="T23" fmla="*/ 140 h 150"/>
                <a:gd name="T24" fmla="*/ 4 w 11"/>
                <a:gd name="T25" fmla="*/ 138 h 150"/>
                <a:gd name="T26" fmla="*/ 4 w 11"/>
                <a:gd name="T27" fmla="*/ 137 h 150"/>
                <a:gd name="T28" fmla="*/ 4 w 11"/>
                <a:gd name="T29" fmla="*/ 136 h 150"/>
                <a:gd name="T30" fmla="*/ 4 w 11"/>
                <a:gd name="T31" fmla="*/ 133 h 150"/>
                <a:gd name="T32" fmla="*/ 4 w 11"/>
                <a:gd name="T33" fmla="*/ 131 h 150"/>
                <a:gd name="T34" fmla="*/ 6 w 11"/>
                <a:gd name="T35" fmla="*/ 130 h 150"/>
                <a:gd name="T36" fmla="*/ 6 w 11"/>
                <a:gd name="T37" fmla="*/ 127 h 150"/>
                <a:gd name="T38" fmla="*/ 6 w 11"/>
                <a:gd name="T39" fmla="*/ 125 h 150"/>
                <a:gd name="T40" fmla="*/ 6 w 11"/>
                <a:gd name="T41" fmla="*/ 124 h 150"/>
                <a:gd name="T42" fmla="*/ 6 w 11"/>
                <a:gd name="T43" fmla="*/ 121 h 150"/>
                <a:gd name="T44" fmla="*/ 7 w 11"/>
                <a:gd name="T45" fmla="*/ 120 h 150"/>
                <a:gd name="T46" fmla="*/ 7 w 11"/>
                <a:gd name="T47" fmla="*/ 118 h 150"/>
                <a:gd name="T48" fmla="*/ 7 w 11"/>
                <a:gd name="T49" fmla="*/ 115 h 150"/>
                <a:gd name="T50" fmla="*/ 7 w 11"/>
                <a:gd name="T51" fmla="*/ 114 h 150"/>
                <a:gd name="T52" fmla="*/ 7 w 11"/>
                <a:gd name="T53" fmla="*/ 112 h 150"/>
                <a:gd name="T54" fmla="*/ 7 w 11"/>
                <a:gd name="T55" fmla="*/ 110 h 150"/>
                <a:gd name="T56" fmla="*/ 9 w 11"/>
                <a:gd name="T57" fmla="*/ 107 h 150"/>
                <a:gd name="T58" fmla="*/ 9 w 11"/>
                <a:gd name="T59" fmla="*/ 104 h 150"/>
                <a:gd name="T60" fmla="*/ 9 w 11"/>
                <a:gd name="T61" fmla="*/ 99 h 150"/>
                <a:gd name="T62" fmla="*/ 9 w 11"/>
                <a:gd name="T63" fmla="*/ 92 h 150"/>
                <a:gd name="T64" fmla="*/ 9 w 11"/>
                <a:gd name="T65" fmla="*/ 82 h 150"/>
                <a:gd name="T66" fmla="*/ 10 w 11"/>
                <a:gd name="T67" fmla="*/ 66 h 150"/>
                <a:gd name="T68" fmla="*/ 10 w 11"/>
                <a:gd name="T69" fmla="*/ 46 h 150"/>
                <a:gd name="T70" fmla="*/ 10 w 11"/>
                <a:gd name="T71" fmla="*/ 26 h 150"/>
                <a:gd name="T72" fmla="*/ 10 w 11"/>
                <a:gd name="T73" fmla="*/ 10 h 150"/>
                <a:gd name="T74" fmla="*/ 10 w 11"/>
                <a:gd name="T75" fmla="*/ 0 h 150"/>
                <a:gd name="T76" fmla="*/ 10 w 11"/>
                <a:gd name="T77" fmla="*/ 0 h 150"/>
                <a:gd name="T78" fmla="*/ 11 w 11"/>
                <a:gd name="T79" fmla="*/ 4 h 150"/>
                <a:gd name="T80" fmla="*/ 11 w 11"/>
                <a:gd name="T81" fmla="*/ 4 h 150"/>
                <a:gd name="T82" fmla="*/ 11 w 11"/>
                <a:gd name="T83" fmla="*/ 13 h 150"/>
                <a:gd name="T84" fmla="*/ 11 w 11"/>
                <a:gd name="T85" fmla="*/ 13 h 150"/>
                <a:gd name="T86" fmla="*/ 11 w 11"/>
                <a:gd name="T87" fmla="*/ 26 h 150"/>
                <a:gd name="T88" fmla="*/ 11 w 11"/>
                <a:gd name="T89" fmla="*/ 26 h 150"/>
                <a:gd name="T90" fmla="*/ 11 w 11"/>
                <a:gd name="T91" fmla="*/ 39 h 150"/>
                <a:gd name="T92" fmla="*/ 11 w 11"/>
                <a:gd name="T93" fmla="*/ 39 h 150"/>
                <a:gd name="T94" fmla="*/ 11 w 11"/>
                <a:gd name="T95" fmla="*/ 50 h 150"/>
                <a:gd name="T96" fmla="*/ 11 w 11"/>
                <a:gd name="T97" fmla="*/ 50 h 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0"/>
                <a:gd name="T149" fmla="*/ 11 w 11"/>
                <a:gd name="T150" fmla="*/ 150 h 1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0">
                  <a:moveTo>
                    <a:pt x="0" y="150"/>
                  </a:moveTo>
                  <a:lnTo>
                    <a:pt x="1" y="150"/>
                  </a:lnTo>
                  <a:lnTo>
                    <a:pt x="1" y="149"/>
                  </a:lnTo>
                  <a:lnTo>
                    <a:pt x="1" y="147"/>
                  </a:lnTo>
                  <a:lnTo>
                    <a:pt x="3" y="147"/>
                  </a:lnTo>
                  <a:lnTo>
                    <a:pt x="3" y="146"/>
                  </a:lnTo>
                  <a:lnTo>
                    <a:pt x="3" y="144"/>
                  </a:lnTo>
                  <a:lnTo>
                    <a:pt x="3" y="143"/>
                  </a:lnTo>
                  <a:lnTo>
                    <a:pt x="3" y="141"/>
                  </a:lnTo>
                  <a:lnTo>
                    <a:pt x="3" y="140"/>
                  </a:lnTo>
                  <a:lnTo>
                    <a:pt x="4" y="138"/>
                  </a:lnTo>
                  <a:lnTo>
                    <a:pt x="4" y="137"/>
                  </a:lnTo>
                  <a:lnTo>
                    <a:pt x="4" y="136"/>
                  </a:lnTo>
                  <a:lnTo>
                    <a:pt x="4" y="134"/>
                  </a:lnTo>
                  <a:lnTo>
                    <a:pt x="4" y="133"/>
                  </a:lnTo>
                  <a:lnTo>
                    <a:pt x="4" y="131"/>
                  </a:lnTo>
                  <a:lnTo>
                    <a:pt x="4" y="130"/>
                  </a:lnTo>
                  <a:lnTo>
                    <a:pt x="6" y="130"/>
                  </a:lnTo>
                  <a:lnTo>
                    <a:pt x="6" y="128"/>
                  </a:lnTo>
                  <a:lnTo>
                    <a:pt x="6" y="127"/>
                  </a:lnTo>
                  <a:lnTo>
                    <a:pt x="6" y="125"/>
                  </a:lnTo>
                  <a:lnTo>
                    <a:pt x="6" y="124"/>
                  </a:lnTo>
                  <a:lnTo>
                    <a:pt x="6" y="123"/>
                  </a:lnTo>
                  <a:lnTo>
                    <a:pt x="6" y="121"/>
                  </a:lnTo>
                  <a:lnTo>
                    <a:pt x="6" y="120"/>
                  </a:lnTo>
                  <a:lnTo>
                    <a:pt x="7" y="120"/>
                  </a:lnTo>
                  <a:lnTo>
                    <a:pt x="7" y="118"/>
                  </a:lnTo>
                  <a:lnTo>
                    <a:pt x="7" y="117"/>
                  </a:lnTo>
                  <a:lnTo>
                    <a:pt x="7" y="115"/>
                  </a:lnTo>
                  <a:lnTo>
                    <a:pt x="7" y="114"/>
                  </a:lnTo>
                  <a:lnTo>
                    <a:pt x="7" y="112"/>
                  </a:lnTo>
                  <a:lnTo>
                    <a:pt x="7" y="111"/>
                  </a:lnTo>
                  <a:lnTo>
                    <a:pt x="7" y="110"/>
                  </a:lnTo>
                  <a:lnTo>
                    <a:pt x="7" y="108"/>
                  </a:lnTo>
                  <a:lnTo>
                    <a:pt x="9" y="107"/>
                  </a:lnTo>
                  <a:lnTo>
                    <a:pt x="9" y="105"/>
                  </a:lnTo>
                  <a:lnTo>
                    <a:pt x="9" y="104"/>
                  </a:lnTo>
                  <a:lnTo>
                    <a:pt x="9" y="101"/>
                  </a:lnTo>
                  <a:lnTo>
                    <a:pt x="9" y="99"/>
                  </a:lnTo>
                  <a:lnTo>
                    <a:pt x="9" y="95"/>
                  </a:lnTo>
                  <a:lnTo>
                    <a:pt x="9" y="92"/>
                  </a:lnTo>
                  <a:lnTo>
                    <a:pt x="9" y="85"/>
                  </a:lnTo>
                  <a:lnTo>
                    <a:pt x="9" y="82"/>
                  </a:lnTo>
                  <a:lnTo>
                    <a:pt x="9" y="70"/>
                  </a:lnTo>
                  <a:lnTo>
                    <a:pt x="10" y="66"/>
                  </a:lnTo>
                  <a:lnTo>
                    <a:pt x="10" y="52"/>
                  </a:lnTo>
                  <a:lnTo>
                    <a:pt x="10" y="46"/>
                  </a:lnTo>
                  <a:lnTo>
                    <a:pt x="10" y="31"/>
                  </a:lnTo>
                  <a:lnTo>
                    <a:pt x="10" y="26"/>
                  </a:lnTo>
                  <a:lnTo>
                    <a:pt x="10" y="13"/>
                  </a:lnTo>
                  <a:lnTo>
                    <a:pt x="10" y="10"/>
                  </a:lnTo>
                  <a:lnTo>
                    <a:pt x="10" y="1"/>
                  </a:lnTo>
                  <a:lnTo>
                    <a:pt x="10" y="0"/>
                  </a:lnTo>
                  <a:lnTo>
                    <a:pt x="11" y="0"/>
                  </a:lnTo>
                  <a:lnTo>
                    <a:pt x="11" y="4"/>
                  </a:lnTo>
                  <a:lnTo>
                    <a:pt x="11" y="0"/>
                  </a:lnTo>
                  <a:lnTo>
                    <a:pt x="11" y="4"/>
                  </a:lnTo>
                  <a:lnTo>
                    <a:pt x="11" y="5"/>
                  </a:lnTo>
                  <a:lnTo>
                    <a:pt x="11" y="13"/>
                  </a:lnTo>
                  <a:lnTo>
                    <a:pt x="11" y="5"/>
                  </a:lnTo>
                  <a:lnTo>
                    <a:pt x="11" y="13"/>
                  </a:lnTo>
                  <a:lnTo>
                    <a:pt x="11" y="15"/>
                  </a:lnTo>
                  <a:lnTo>
                    <a:pt x="11" y="26"/>
                  </a:lnTo>
                  <a:lnTo>
                    <a:pt x="11" y="15"/>
                  </a:lnTo>
                  <a:lnTo>
                    <a:pt x="11" y="26"/>
                  </a:lnTo>
                  <a:lnTo>
                    <a:pt x="11" y="28"/>
                  </a:lnTo>
                  <a:lnTo>
                    <a:pt x="11" y="39"/>
                  </a:lnTo>
                  <a:lnTo>
                    <a:pt x="11" y="28"/>
                  </a:lnTo>
                  <a:lnTo>
                    <a:pt x="11" y="39"/>
                  </a:lnTo>
                  <a:lnTo>
                    <a:pt x="11" y="42"/>
                  </a:lnTo>
                  <a:lnTo>
                    <a:pt x="11" y="50"/>
                  </a:lnTo>
                  <a:lnTo>
                    <a:pt x="11" y="42"/>
                  </a:lnTo>
                  <a:lnTo>
                    <a:pt x="11" y="5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6" name="Freeform 99"/>
            <p:cNvSpPr>
              <a:spLocks/>
            </p:cNvSpPr>
            <p:nvPr/>
          </p:nvSpPr>
          <p:spPr bwMode="auto">
            <a:xfrm>
              <a:off x="1255806" y="5323628"/>
              <a:ext cx="14687" cy="78989"/>
            </a:xfrm>
            <a:custGeom>
              <a:avLst/>
              <a:gdLst>
                <a:gd name="T0" fmla="*/ 2 w 8"/>
                <a:gd name="T1" fmla="*/ 3 h 87"/>
                <a:gd name="T2" fmla="*/ 2 w 8"/>
                <a:gd name="T3" fmla="*/ 3 h 87"/>
                <a:gd name="T4" fmla="*/ 2 w 8"/>
                <a:gd name="T5" fmla="*/ 12 h 87"/>
                <a:gd name="T6" fmla="*/ 2 w 8"/>
                <a:gd name="T7" fmla="*/ 12 h 87"/>
                <a:gd name="T8" fmla="*/ 2 w 8"/>
                <a:gd name="T9" fmla="*/ 20 h 87"/>
                <a:gd name="T10" fmla="*/ 2 w 8"/>
                <a:gd name="T11" fmla="*/ 20 h 87"/>
                <a:gd name="T12" fmla="*/ 2 w 8"/>
                <a:gd name="T13" fmla="*/ 28 h 87"/>
                <a:gd name="T14" fmla="*/ 2 w 8"/>
                <a:gd name="T15" fmla="*/ 28 h 87"/>
                <a:gd name="T16" fmla="*/ 2 w 8"/>
                <a:gd name="T17" fmla="*/ 32 h 87"/>
                <a:gd name="T18" fmla="*/ 2 w 8"/>
                <a:gd name="T19" fmla="*/ 32 h 87"/>
                <a:gd name="T20" fmla="*/ 2 w 8"/>
                <a:gd name="T21" fmla="*/ 36 h 87"/>
                <a:gd name="T22" fmla="*/ 2 w 8"/>
                <a:gd name="T23" fmla="*/ 36 h 87"/>
                <a:gd name="T24" fmla="*/ 3 w 8"/>
                <a:gd name="T25" fmla="*/ 41 h 87"/>
                <a:gd name="T26" fmla="*/ 3 w 8"/>
                <a:gd name="T27" fmla="*/ 41 h 87"/>
                <a:gd name="T28" fmla="*/ 3 w 8"/>
                <a:gd name="T29" fmla="*/ 44 h 87"/>
                <a:gd name="T30" fmla="*/ 3 w 8"/>
                <a:gd name="T31" fmla="*/ 44 h 87"/>
                <a:gd name="T32" fmla="*/ 3 w 8"/>
                <a:gd name="T33" fmla="*/ 47 h 87"/>
                <a:gd name="T34" fmla="*/ 3 w 8"/>
                <a:gd name="T35" fmla="*/ 47 h 87"/>
                <a:gd name="T36" fmla="*/ 3 w 8"/>
                <a:gd name="T37" fmla="*/ 48 h 87"/>
                <a:gd name="T38" fmla="*/ 3 w 8"/>
                <a:gd name="T39" fmla="*/ 48 h 87"/>
                <a:gd name="T40" fmla="*/ 3 w 8"/>
                <a:gd name="T41" fmla="*/ 51 h 87"/>
                <a:gd name="T42" fmla="*/ 3 w 8"/>
                <a:gd name="T43" fmla="*/ 51 h 87"/>
                <a:gd name="T44" fmla="*/ 5 w 8"/>
                <a:gd name="T45" fmla="*/ 52 h 87"/>
                <a:gd name="T46" fmla="*/ 5 w 8"/>
                <a:gd name="T47" fmla="*/ 52 h 87"/>
                <a:gd name="T48" fmla="*/ 5 w 8"/>
                <a:gd name="T49" fmla="*/ 54 h 87"/>
                <a:gd name="T50" fmla="*/ 5 w 8"/>
                <a:gd name="T51" fmla="*/ 54 h 87"/>
                <a:gd name="T52" fmla="*/ 5 w 8"/>
                <a:gd name="T53" fmla="*/ 57 h 87"/>
                <a:gd name="T54" fmla="*/ 5 w 8"/>
                <a:gd name="T55" fmla="*/ 57 h 87"/>
                <a:gd name="T56" fmla="*/ 5 w 8"/>
                <a:gd name="T57" fmla="*/ 58 h 87"/>
                <a:gd name="T58" fmla="*/ 5 w 8"/>
                <a:gd name="T59" fmla="*/ 58 h 87"/>
                <a:gd name="T60" fmla="*/ 5 w 8"/>
                <a:gd name="T61" fmla="*/ 61 h 87"/>
                <a:gd name="T62" fmla="*/ 5 w 8"/>
                <a:gd name="T63" fmla="*/ 61 h 87"/>
                <a:gd name="T64" fmla="*/ 6 w 8"/>
                <a:gd name="T65" fmla="*/ 62 h 87"/>
                <a:gd name="T66" fmla="*/ 6 w 8"/>
                <a:gd name="T67" fmla="*/ 62 h 87"/>
                <a:gd name="T68" fmla="*/ 6 w 8"/>
                <a:gd name="T69" fmla="*/ 65 h 87"/>
                <a:gd name="T70" fmla="*/ 6 w 8"/>
                <a:gd name="T71" fmla="*/ 65 h 87"/>
                <a:gd name="T72" fmla="*/ 6 w 8"/>
                <a:gd name="T73" fmla="*/ 68 h 87"/>
                <a:gd name="T74" fmla="*/ 6 w 8"/>
                <a:gd name="T75" fmla="*/ 68 h 87"/>
                <a:gd name="T76" fmla="*/ 6 w 8"/>
                <a:gd name="T77" fmla="*/ 70 h 87"/>
                <a:gd name="T78" fmla="*/ 6 w 8"/>
                <a:gd name="T79" fmla="*/ 70 h 87"/>
                <a:gd name="T80" fmla="*/ 6 w 8"/>
                <a:gd name="T81" fmla="*/ 74 h 87"/>
                <a:gd name="T82" fmla="*/ 6 w 8"/>
                <a:gd name="T83" fmla="*/ 74 h 87"/>
                <a:gd name="T84" fmla="*/ 8 w 8"/>
                <a:gd name="T85" fmla="*/ 77 h 87"/>
                <a:gd name="T86" fmla="*/ 8 w 8"/>
                <a:gd name="T87" fmla="*/ 77 h 87"/>
                <a:gd name="T88" fmla="*/ 8 w 8"/>
                <a:gd name="T89" fmla="*/ 81 h 87"/>
                <a:gd name="T90" fmla="*/ 8 w 8"/>
                <a:gd name="T91" fmla="*/ 81 h 87"/>
                <a:gd name="T92" fmla="*/ 8 w 8"/>
                <a:gd name="T93" fmla="*/ 84 h 87"/>
                <a:gd name="T94" fmla="*/ 8 w 8"/>
                <a:gd name="T95" fmla="*/ 84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87"/>
                <a:gd name="T146" fmla="*/ 8 w 8"/>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87">
                  <a:moveTo>
                    <a:pt x="0" y="0"/>
                  </a:moveTo>
                  <a:lnTo>
                    <a:pt x="2" y="3"/>
                  </a:lnTo>
                  <a:lnTo>
                    <a:pt x="2" y="10"/>
                  </a:lnTo>
                  <a:lnTo>
                    <a:pt x="2" y="3"/>
                  </a:lnTo>
                  <a:lnTo>
                    <a:pt x="2" y="10"/>
                  </a:lnTo>
                  <a:lnTo>
                    <a:pt x="2" y="12"/>
                  </a:lnTo>
                  <a:lnTo>
                    <a:pt x="2" y="19"/>
                  </a:lnTo>
                  <a:lnTo>
                    <a:pt x="2" y="12"/>
                  </a:lnTo>
                  <a:lnTo>
                    <a:pt x="2" y="19"/>
                  </a:lnTo>
                  <a:lnTo>
                    <a:pt x="2" y="20"/>
                  </a:lnTo>
                  <a:lnTo>
                    <a:pt x="2" y="26"/>
                  </a:lnTo>
                  <a:lnTo>
                    <a:pt x="2" y="20"/>
                  </a:lnTo>
                  <a:lnTo>
                    <a:pt x="2" y="26"/>
                  </a:lnTo>
                  <a:lnTo>
                    <a:pt x="2" y="28"/>
                  </a:lnTo>
                  <a:lnTo>
                    <a:pt x="2" y="32"/>
                  </a:lnTo>
                  <a:lnTo>
                    <a:pt x="2" y="28"/>
                  </a:lnTo>
                  <a:lnTo>
                    <a:pt x="2" y="32"/>
                  </a:lnTo>
                  <a:lnTo>
                    <a:pt x="2" y="36"/>
                  </a:lnTo>
                  <a:lnTo>
                    <a:pt x="2" y="32"/>
                  </a:lnTo>
                  <a:lnTo>
                    <a:pt x="2" y="36"/>
                  </a:lnTo>
                  <a:lnTo>
                    <a:pt x="2" y="39"/>
                  </a:lnTo>
                  <a:lnTo>
                    <a:pt x="2" y="36"/>
                  </a:lnTo>
                  <a:lnTo>
                    <a:pt x="2" y="39"/>
                  </a:lnTo>
                  <a:lnTo>
                    <a:pt x="3" y="41"/>
                  </a:lnTo>
                  <a:lnTo>
                    <a:pt x="3" y="42"/>
                  </a:lnTo>
                  <a:lnTo>
                    <a:pt x="3" y="41"/>
                  </a:lnTo>
                  <a:lnTo>
                    <a:pt x="3" y="42"/>
                  </a:lnTo>
                  <a:lnTo>
                    <a:pt x="3" y="44"/>
                  </a:lnTo>
                  <a:lnTo>
                    <a:pt x="3" y="45"/>
                  </a:lnTo>
                  <a:lnTo>
                    <a:pt x="3" y="44"/>
                  </a:lnTo>
                  <a:lnTo>
                    <a:pt x="3" y="45"/>
                  </a:lnTo>
                  <a:lnTo>
                    <a:pt x="3" y="47"/>
                  </a:lnTo>
                  <a:lnTo>
                    <a:pt x="3" y="48"/>
                  </a:lnTo>
                  <a:lnTo>
                    <a:pt x="3" y="47"/>
                  </a:lnTo>
                  <a:lnTo>
                    <a:pt x="3" y="48"/>
                  </a:lnTo>
                  <a:lnTo>
                    <a:pt x="3" y="49"/>
                  </a:lnTo>
                  <a:lnTo>
                    <a:pt x="3" y="48"/>
                  </a:lnTo>
                  <a:lnTo>
                    <a:pt x="3" y="49"/>
                  </a:lnTo>
                  <a:lnTo>
                    <a:pt x="3" y="51"/>
                  </a:lnTo>
                  <a:lnTo>
                    <a:pt x="3" y="52"/>
                  </a:lnTo>
                  <a:lnTo>
                    <a:pt x="3" y="51"/>
                  </a:lnTo>
                  <a:lnTo>
                    <a:pt x="3" y="52"/>
                  </a:lnTo>
                  <a:lnTo>
                    <a:pt x="5" y="52"/>
                  </a:lnTo>
                  <a:lnTo>
                    <a:pt x="5" y="54"/>
                  </a:lnTo>
                  <a:lnTo>
                    <a:pt x="5" y="52"/>
                  </a:lnTo>
                  <a:lnTo>
                    <a:pt x="5" y="54"/>
                  </a:lnTo>
                  <a:lnTo>
                    <a:pt x="5" y="57"/>
                  </a:lnTo>
                  <a:lnTo>
                    <a:pt x="5" y="54"/>
                  </a:lnTo>
                  <a:lnTo>
                    <a:pt x="5" y="57"/>
                  </a:lnTo>
                  <a:lnTo>
                    <a:pt x="5" y="58"/>
                  </a:lnTo>
                  <a:lnTo>
                    <a:pt x="5" y="57"/>
                  </a:lnTo>
                  <a:lnTo>
                    <a:pt x="5" y="58"/>
                  </a:lnTo>
                  <a:lnTo>
                    <a:pt x="5" y="61"/>
                  </a:lnTo>
                  <a:lnTo>
                    <a:pt x="5" y="58"/>
                  </a:lnTo>
                  <a:lnTo>
                    <a:pt x="5" y="61"/>
                  </a:lnTo>
                  <a:lnTo>
                    <a:pt x="5" y="62"/>
                  </a:lnTo>
                  <a:lnTo>
                    <a:pt x="5" y="61"/>
                  </a:lnTo>
                  <a:lnTo>
                    <a:pt x="5" y="62"/>
                  </a:lnTo>
                  <a:lnTo>
                    <a:pt x="6" y="62"/>
                  </a:lnTo>
                  <a:lnTo>
                    <a:pt x="6" y="64"/>
                  </a:lnTo>
                  <a:lnTo>
                    <a:pt x="6" y="62"/>
                  </a:lnTo>
                  <a:lnTo>
                    <a:pt x="6" y="64"/>
                  </a:lnTo>
                  <a:lnTo>
                    <a:pt x="6" y="65"/>
                  </a:lnTo>
                  <a:lnTo>
                    <a:pt x="6" y="67"/>
                  </a:lnTo>
                  <a:lnTo>
                    <a:pt x="6" y="65"/>
                  </a:lnTo>
                  <a:lnTo>
                    <a:pt x="6" y="67"/>
                  </a:lnTo>
                  <a:lnTo>
                    <a:pt x="6" y="68"/>
                  </a:lnTo>
                  <a:lnTo>
                    <a:pt x="6" y="70"/>
                  </a:lnTo>
                  <a:lnTo>
                    <a:pt x="6" y="68"/>
                  </a:lnTo>
                  <a:lnTo>
                    <a:pt x="6" y="70"/>
                  </a:lnTo>
                  <a:lnTo>
                    <a:pt x="6" y="73"/>
                  </a:lnTo>
                  <a:lnTo>
                    <a:pt x="6" y="70"/>
                  </a:lnTo>
                  <a:lnTo>
                    <a:pt x="6" y="73"/>
                  </a:lnTo>
                  <a:lnTo>
                    <a:pt x="6" y="74"/>
                  </a:lnTo>
                  <a:lnTo>
                    <a:pt x="6" y="75"/>
                  </a:lnTo>
                  <a:lnTo>
                    <a:pt x="6" y="74"/>
                  </a:lnTo>
                  <a:lnTo>
                    <a:pt x="6" y="75"/>
                  </a:lnTo>
                  <a:lnTo>
                    <a:pt x="8" y="77"/>
                  </a:lnTo>
                  <a:lnTo>
                    <a:pt x="8" y="80"/>
                  </a:lnTo>
                  <a:lnTo>
                    <a:pt x="8" y="77"/>
                  </a:lnTo>
                  <a:lnTo>
                    <a:pt x="8" y="80"/>
                  </a:lnTo>
                  <a:lnTo>
                    <a:pt x="8" y="81"/>
                  </a:lnTo>
                  <a:lnTo>
                    <a:pt x="8" y="83"/>
                  </a:lnTo>
                  <a:lnTo>
                    <a:pt x="8" y="81"/>
                  </a:lnTo>
                  <a:lnTo>
                    <a:pt x="8" y="83"/>
                  </a:lnTo>
                  <a:lnTo>
                    <a:pt x="8" y="84"/>
                  </a:lnTo>
                  <a:lnTo>
                    <a:pt x="8" y="87"/>
                  </a:lnTo>
                  <a:lnTo>
                    <a:pt x="8" y="84"/>
                  </a:lnTo>
                  <a:lnTo>
                    <a:pt x="8" y="8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7" name="Freeform 100"/>
            <p:cNvSpPr>
              <a:spLocks/>
            </p:cNvSpPr>
            <p:nvPr/>
          </p:nvSpPr>
          <p:spPr bwMode="auto">
            <a:xfrm>
              <a:off x="1270493" y="5358129"/>
              <a:ext cx="18358" cy="59015"/>
            </a:xfrm>
            <a:custGeom>
              <a:avLst/>
              <a:gdLst>
                <a:gd name="T0" fmla="*/ 0 w 10"/>
                <a:gd name="T1" fmla="*/ 50 h 65"/>
                <a:gd name="T2" fmla="*/ 0 w 10"/>
                <a:gd name="T3" fmla="*/ 50 h 65"/>
                <a:gd name="T4" fmla="*/ 0 w 10"/>
                <a:gd name="T5" fmla="*/ 53 h 65"/>
                <a:gd name="T6" fmla="*/ 0 w 10"/>
                <a:gd name="T7" fmla="*/ 53 h 65"/>
                <a:gd name="T8" fmla="*/ 1 w 10"/>
                <a:gd name="T9" fmla="*/ 56 h 65"/>
                <a:gd name="T10" fmla="*/ 1 w 10"/>
                <a:gd name="T11" fmla="*/ 56 h 65"/>
                <a:gd name="T12" fmla="*/ 1 w 10"/>
                <a:gd name="T13" fmla="*/ 59 h 65"/>
                <a:gd name="T14" fmla="*/ 1 w 10"/>
                <a:gd name="T15" fmla="*/ 59 h 65"/>
                <a:gd name="T16" fmla="*/ 1 w 10"/>
                <a:gd name="T17" fmla="*/ 61 h 65"/>
                <a:gd name="T18" fmla="*/ 1 w 10"/>
                <a:gd name="T19" fmla="*/ 61 h 65"/>
                <a:gd name="T20" fmla="*/ 1 w 10"/>
                <a:gd name="T21" fmla="*/ 64 h 65"/>
                <a:gd name="T22" fmla="*/ 1 w 10"/>
                <a:gd name="T23" fmla="*/ 64 h 65"/>
                <a:gd name="T24" fmla="*/ 1 w 10"/>
                <a:gd name="T25" fmla="*/ 65 h 65"/>
                <a:gd name="T26" fmla="*/ 1 w 10"/>
                <a:gd name="T27" fmla="*/ 65 h 65"/>
                <a:gd name="T28" fmla="*/ 1 w 10"/>
                <a:gd name="T29" fmla="*/ 65 h 65"/>
                <a:gd name="T30" fmla="*/ 1 w 10"/>
                <a:gd name="T31" fmla="*/ 65 h 65"/>
                <a:gd name="T32" fmla="*/ 2 w 10"/>
                <a:gd name="T33" fmla="*/ 65 h 65"/>
                <a:gd name="T34" fmla="*/ 2 w 10"/>
                <a:gd name="T35" fmla="*/ 65 h 65"/>
                <a:gd name="T36" fmla="*/ 2 w 10"/>
                <a:gd name="T37" fmla="*/ 64 h 65"/>
                <a:gd name="T38" fmla="*/ 2 w 10"/>
                <a:gd name="T39" fmla="*/ 62 h 65"/>
                <a:gd name="T40" fmla="*/ 2 w 10"/>
                <a:gd name="T41" fmla="*/ 62 h 65"/>
                <a:gd name="T42" fmla="*/ 4 w 10"/>
                <a:gd name="T43" fmla="*/ 61 h 65"/>
                <a:gd name="T44" fmla="*/ 4 w 10"/>
                <a:gd name="T45" fmla="*/ 59 h 65"/>
                <a:gd name="T46" fmla="*/ 4 w 10"/>
                <a:gd name="T47" fmla="*/ 58 h 65"/>
                <a:gd name="T48" fmla="*/ 4 w 10"/>
                <a:gd name="T49" fmla="*/ 55 h 65"/>
                <a:gd name="T50" fmla="*/ 4 w 10"/>
                <a:gd name="T51" fmla="*/ 53 h 65"/>
                <a:gd name="T52" fmla="*/ 5 w 10"/>
                <a:gd name="T53" fmla="*/ 50 h 65"/>
                <a:gd name="T54" fmla="*/ 5 w 10"/>
                <a:gd name="T55" fmla="*/ 48 h 65"/>
                <a:gd name="T56" fmla="*/ 5 w 10"/>
                <a:gd name="T57" fmla="*/ 43 h 65"/>
                <a:gd name="T58" fmla="*/ 5 w 10"/>
                <a:gd name="T59" fmla="*/ 39 h 65"/>
                <a:gd name="T60" fmla="*/ 5 w 10"/>
                <a:gd name="T61" fmla="*/ 33 h 65"/>
                <a:gd name="T62" fmla="*/ 7 w 10"/>
                <a:gd name="T63" fmla="*/ 29 h 65"/>
                <a:gd name="T64" fmla="*/ 7 w 10"/>
                <a:gd name="T65" fmla="*/ 26 h 65"/>
                <a:gd name="T66" fmla="*/ 7 w 10"/>
                <a:gd name="T67" fmla="*/ 23 h 65"/>
                <a:gd name="T68" fmla="*/ 7 w 10"/>
                <a:gd name="T69" fmla="*/ 22 h 65"/>
                <a:gd name="T70" fmla="*/ 7 w 10"/>
                <a:gd name="T71" fmla="*/ 22 h 65"/>
                <a:gd name="T72" fmla="*/ 7 w 10"/>
                <a:gd name="T73" fmla="*/ 22 h 65"/>
                <a:gd name="T74" fmla="*/ 7 w 10"/>
                <a:gd name="T75" fmla="*/ 22 h 65"/>
                <a:gd name="T76" fmla="*/ 7 w 10"/>
                <a:gd name="T77" fmla="*/ 22 h 65"/>
                <a:gd name="T78" fmla="*/ 8 w 10"/>
                <a:gd name="T79" fmla="*/ 23 h 65"/>
                <a:gd name="T80" fmla="*/ 8 w 10"/>
                <a:gd name="T81" fmla="*/ 23 h 65"/>
                <a:gd name="T82" fmla="*/ 8 w 10"/>
                <a:gd name="T83" fmla="*/ 22 h 65"/>
                <a:gd name="T84" fmla="*/ 8 w 10"/>
                <a:gd name="T85" fmla="*/ 22 h 65"/>
                <a:gd name="T86" fmla="*/ 10 w 10"/>
                <a:gd name="T87" fmla="*/ 20 h 65"/>
                <a:gd name="T88" fmla="*/ 10 w 10"/>
                <a:gd name="T89" fmla="*/ 19 h 65"/>
                <a:gd name="T90" fmla="*/ 10 w 10"/>
                <a:gd name="T91" fmla="*/ 16 h 65"/>
                <a:gd name="T92" fmla="*/ 10 w 10"/>
                <a:gd name="T93" fmla="*/ 13 h 65"/>
                <a:gd name="T94" fmla="*/ 10 w 10"/>
                <a:gd name="T95" fmla="*/ 7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65"/>
                <a:gd name="T146" fmla="*/ 10 w 10"/>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65">
                  <a:moveTo>
                    <a:pt x="0" y="49"/>
                  </a:moveTo>
                  <a:lnTo>
                    <a:pt x="0" y="50"/>
                  </a:lnTo>
                  <a:lnTo>
                    <a:pt x="0" y="52"/>
                  </a:lnTo>
                  <a:lnTo>
                    <a:pt x="0" y="50"/>
                  </a:lnTo>
                  <a:lnTo>
                    <a:pt x="0" y="52"/>
                  </a:lnTo>
                  <a:lnTo>
                    <a:pt x="0" y="53"/>
                  </a:lnTo>
                  <a:lnTo>
                    <a:pt x="0" y="56"/>
                  </a:lnTo>
                  <a:lnTo>
                    <a:pt x="0" y="53"/>
                  </a:lnTo>
                  <a:lnTo>
                    <a:pt x="0" y="56"/>
                  </a:lnTo>
                  <a:lnTo>
                    <a:pt x="1" y="56"/>
                  </a:lnTo>
                  <a:lnTo>
                    <a:pt x="1" y="58"/>
                  </a:lnTo>
                  <a:lnTo>
                    <a:pt x="1" y="56"/>
                  </a:lnTo>
                  <a:lnTo>
                    <a:pt x="1" y="58"/>
                  </a:lnTo>
                  <a:lnTo>
                    <a:pt x="1" y="59"/>
                  </a:lnTo>
                  <a:lnTo>
                    <a:pt x="1" y="61"/>
                  </a:lnTo>
                  <a:lnTo>
                    <a:pt x="1" y="59"/>
                  </a:lnTo>
                  <a:lnTo>
                    <a:pt x="1" y="61"/>
                  </a:lnTo>
                  <a:lnTo>
                    <a:pt x="1" y="62"/>
                  </a:lnTo>
                  <a:lnTo>
                    <a:pt x="1" y="61"/>
                  </a:lnTo>
                  <a:lnTo>
                    <a:pt x="1" y="62"/>
                  </a:lnTo>
                  <a:lnTo>
                    <a:pt x="1" y="64"/>
                  </a:lnTo>
                  <a:lnTo>
                    <a:pt x="1" y="65"/>
                  </a:lnTo>
                  <a:lnTo>
                    <a:pt x="2" y="65"/>
                  </a:lnTo>
                  <a:lnTo>
                    <a:pt x="2" y="64"/>
                  </a:lnTo>
                  <a:lnTo>
                    <a:pt x="2" y="62"/>
                  </a:lnTo>
                  <a:lnTo>
                    <a:pt x="2" y="61"/>
                  </a:lnTo>
                  <a:lnTo>
                    <a:pt x="4" y="61"/>
                  </a:lnTo>
                  <a:lnTo>
                    <a:pt x="4" y="59"/>
                  </a:lnTo>
                  <a:lnTo>
                    <a:pt x="4" y="58"/>
                  </a:lnTo>
                  <a:lnTo>
                    <a:pt x="4" y="56"/>
                  </a:lnTo>
                  <a:lnTo>
                    <a:pt x="4" y="55"/>
                  </a:lnTo>
                  <a:lnTo>
                    <a:pt x="4" y="53"/>
                  </a:lnTo>
                  <a:lnTo>
                    <a:pt x="4" y="52"/>
                  </a:lnTo>
                  <a:lnTo>
                    <a:pt x="5" y="50"/>
                  </a:lnTo>
                  <a:lnTo>
                    <a:pt x="5" y="49"/>
                  </a:lnTo>
                  <a:lnTo>
                    <a:pt x="5" y="48"/>
                  </a:lnTo>
                  <a:lnTo>
                    <a:pt x="5" y="45"/>
                  </a:lnTo>
                  <a:lnTo>
                    <a:pt x="5" y="43"/>
                  </a:lnTo>
                  <a:lnTo>
                    <a:pt x="5" y="40"/>
                  </a:lnTo>
                  <a:lnTo>
                    <a:pt x="5" y="39"/>
                  </a:lnTo>
                  <a:lnTo>
                    <a:pt x="5" y="35"/>
                  </a:lnTo>
                  <a:lnTo>
                    <a:pt x="5" y="33"/>
                  </a:lnTo>
                  <a:lnTo>
                    <a:pt x="5" y="30"/>
                  </a:lnTo>
                  <a:lnTo>
                    <a:pt x="7" y="29"/>
                  </a:lnTo>
                  <a:lnTo>
                    <a:pt x="7" y="26"/>
                  </a:lnTo>
                  <a:lnTo>
                    <a:pt x="7" y="23"/>
                  </a:lnTo>
                  <a:lnTo>
                    <a:pt x="7" y="22"/>
                  </a:lnTo>
                  <a:lnTo>
                    <a:pt x="7" y="23"/>
                  </a:lnTo>
                  <a:lnTo>
                    <a:pt x="7" y="22"/>
                  </a:lnTo>
                  <a:lnTo>
                    <a:pt x="7" y="23"/>
                  </a:lnTo>
                  <a:lnTo>
                    <a:pt x="8" y="23"/>
                  </a:lnTo>
                  <a:lnTo>
                    <a:pt x="8" y="22"/>
                  </a:lnTo>
                  <a:lnTo>
                    <a:pt x="8" y="20"/>
                  </a:lnTo>
                  <a:lnTo>
                    <a:pt x="10" y="20"/>
                  </a:lnTo>
                  <a:lnTo>
                    <a:pt x="10" y="19"/>
                  </a:lnTo>
                  <a:lnTo>
                    <a:pt x="10" y="16"/>
                  </a:lnTo>
                  <a:lnTo>
                    <a:pt x="10" y="13"/>
                  </a:lnTo>
                  <a:lnTo>
                    <a:pt x="10" y="9"/>
                  </a:lnTo>
                  <a:lnTo>
                    <a:pt x="10" y="7"/>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8" name="Freeform 101"/>
            <p:cNvSpPr>
              <a:spLocks/>
            </p:cNvSpPr>
            <p:nvPr/>
          </p:nvSpPr>
          <p:spPr bwMode="auto">
            <a:xfrm>
              <a:off x="1288852" y="5229204"/>
              <a:ext cx="14687" cy="173413"/>
            </a:xfrm>
            <a:custGeom>
              <a:avLst/>
              <a:gdLst>
                <a:gd name="T0" fmla="*/ 1 w 8"/>
                <a:gd name="T1" fmla="*/ 140 h 191"/>
                <a:gd name="T2" fmla="*/ 1 w 8"/>
                <a:gd name="T3" fmla="*/ 124 h 191"/>
                <a:gd name="T4" fmla="*/ 1 w 8"/>
                <a:gd name="T5" fmla="*/ 104 h 191"/>
                <a:gd name="T6" fmla="*/ 1 w 8"/>
                <a:gd name="T7" fmla="*/ 77 h 191"/>
                <a:gd name="T8" fmla="*/ 1 w 8"/>
                <a:gd name="T9" fmla="*/ 46 h 191"/>
                <a:gd name="T10" fmla="*/ 2 w 8"/>
                <a:gd name="T11" fmla="*/ 22 h 191"/>
                <a:gd name="T12" fmla="*/ 2 w 8"/>
                <a:gd name="T13" fmla="*/ 4 h 191"/>
                <a:gd name="T14" fmla="*/ 2 w 8"/>
                <a:gd name="T15" fmla="*/ 0 h 191"/>
                <a:gd name="T16" fmla="*/ 2 w 8"/>
                <a:gd name="T17" fmla="*/ 0 h 191"/>
                <a:gd name="T18" fmla="*/ 2 w 8"/>
                <a:gd name="T19" fmla="*/ 9 h 191"/>
                <a:gd name="T20" fmla="*/ 2 w 8"/>
                <a:gd name="T21" fmla="*/ 9 h 191"/>
                <a:gd name="T22" fmla="*/ 2 w 8"/>
                <a:gd name="T23" fmla="*/ 26 h 191"/>
                <a:gd name="T24" fmla="*/ 2 w 8"/>
                <a:gd name="T25" fmla="*/ 26 h 191"/>
                <a:gd name="T26" fmla="*/ 2 w 8"/>
                <a:gd name="T27" fmla="*/ 49 h 191"/>
                <a:gd name="T28" fmla="*/ 2 w 8"/>
                <a:gd name="T29" fmla="*/ 49 h 191"/>
                <a:gd name="T30" fmla="*/ 4 w 8"/>
                <a:gd name="T31" fmla="*/ 72 h 191"/>
                <a:gd name="T32" fmla="*/ 4 w 8"/>
                <a:gd name="T33" fmla="*/ 72 h 191"/>
                <a:gd name="T34" fmla="*/ 4 w 8"/>
                <a:gd name="T35" fmla="*/ 94 h 191"/>
                <a:gd name="T36" fmla="*/ 4 w 8"/>
                <a:gd name="T37" fmla="*/ 94 h 191"/>
                <a:gd name="T38" fmla="*/ 4 w 8"/>
                <a:gd name="T39" fmla="*/ 113 h 191"/>
                <a:gd name="T40" fmla="*/ 4 w 8"/>
                <a:gd name="T41" fmla="*/ 113 h 191"/>
                <a:gd name="T42" fmla="*/ 4 w 8"/>
                <a:gd name="T43" fmla="*/ 129 h 191"/>
                <a:gd name="T44" fmla="*/ 4 w 8"/>
                <a:gd name="T45" fmla="*/ 129 h 191"/>
                <a:gd name="T46" fmla="*/ 4 w 8"/>
                <a:gd name="T47" fmla="*/ 140 h 191"/>
                <a:gd name="T48" fmla="*/ 4 w 8"/>
                <a:gd name="T49" fmla="*/ 140 h 191"/>
                <a:gd name="T50" fmla="*/ 5 w 8"/>
                <a:gd name="T51" fmla="*/ 149 h 191"/>
                <a:gd name="T52" fmla="*/ 5 w 8"/>
                <a:gd name="T53" fmla="*/ 149 h 191"/>
                <a:gd name="T54" fmla="*/ 5 w 8"/>
                <a:gd name="T55" fmla="*/ 155 h 191"/>
                <a:gd name="T56" fmla="*/ 5 w 8"/>
                <a:gd name="T57" fmla="*/ 155 h 191"/>
                <a:gd name="T58" fmla="*/ 5 w 8"/>
                <a:gd name="T59" fmla="*/ 161 h 191"/>
                <a:gd name="T60" fmla="*/ 5 w 8"/>
                <a:gd name="T61" fmla="*/ 161 h 191"/>
                <a:gd name="T62" fmla="*/ 5 w 8"/>
                <a:gd name="T63" fmla="*/ 165 h 191"/>
                <a:gd name="T64" fmla="*/ 5 w 8"/>
                <a:gd name="T65" fmla="*/ 165 h 191"/>
                <a:gd name="T66" fmla="*/ 5 w 8"/>
                <a:gd name="T67" fmla="*/ 168 h 191"/>
                <a:gd name="T68" fmla="*/ 5 w 8"/>
                <a:gd name="T69" fmla="*/ 168 h 191"/>
                <a:gd name="T70" fmla="*/ 7 w 8"/>
                <a:gd name="T71" fmla="*/ 171 h 191"/>
                <a:gd name="T72" fmla="*/ 7 w 8"/>
                <a:gd name="T73" fmla="*/ 171 h 191"/>
                <a:gd name="T74" fmla="*/ 7 w 8"/>
                <a:gd name="T75" fmla="*/ 175 h 191"/>
                <a:gd name="T76" fmla="*/ 7 w 8"/>
                <a:gd name="T77" fmla="*/ 175 h 191"/>
                <a:gd name="T78" fmla="*/ 7 w 8"/>
                <a:gd name="T79" fmla="*/ 178 h 191"/>
                <a:gd name="T80" fmla="*/ 7 w 8"/>
                <a:gd name="T81" fmla="*/ 178 h 191"/>
                <a:gd name="T82" fmla="*/ 7 w 8"/>
                <a:gd name="T83" fmla="*/ 181 h 191"/>
                <a:gd name="T84" fmla="*/ 7 w 8"/>
                <a:gd name="T85" fmla="*/ 181 h 191"/>
                <a:gd name="T86" fmla="*/ 7 w 8"/>
                <a:gd name="T87" fmla="*/ 184 h 191"/>
                <a:gd name="T88" fmla="*/ 7 w 8"/>
                <a:gd name="T89" fmla="*/ 184 h 191"/>
                <a:gd name="T90" fmla="*/ 8 w 8"/>
                <a:gd name="T91" fmla="*/ 187 h 191"/>
                <a:gd name="T92" fmla="*/ 8 w 8"/>
                <a:gd name="T93" fmla="*/ 187 h 191"/>
                <a:gd name="T94" fmla="*/ 8 w 8"/>
                <a:gd name="T95" fmla="*/ 190 h 191"/>
                <a:gd name="T96" fmla="*/ 8 w 8"/>
                <a:gd name="T97" fmla="*/ 190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91"/>
                <a:gd name="T149" fmla="*/ 8 w 8"/>
                <a:gd name="T150" fmla="*/ 191 h 1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91">
                  <a:moveTo>
                    <a:pt x="0" y="142"/>
                  </a:moveTo>
                  <a:lnTo>
                    <a:pt x="1" y="140"/>
                  </a:lnTo>
                  <a:lnTo>
                    <a:pt x="1" y="129"/>
                  </a:lnTo>
                  <a:lnTo>
                    <a:pt x="1" y="124"/>
                  </a:lnTo>
                  <a:lnTo>
                    <a:pt x="1" y="110"/>
                  </a:lnTo>
                  <a:lnTo>
                    <a:pt x="1" y="104"/>
                  </a:lnTo>
                  <a:lnTo>
                    <a:pt x="1" y="84"/>
                  </a:lnTo>
                  <a:lnTo>
                    <a:pt x="1" y="77"/>
                  </a:lnTo>
                  <a:lnTo>
                    <a:pt x="1" y="54"/>
                  </a:lnTo>
                  <a:lnTo>
                    <a:pt x="1" y="46"/>
                  </a:lnTo>
                  <a:lnTo>
                    <a:pt x="1" y="27"/>
                  </a:lnTo>
                  <a:lnTo>
                    <a:pt x="2" y="22"/>
                  </a:lnTo>
                  <a:lnTo>
                    <a:pt x="2" y="7"/>
                  </a:lnTo>
                  <a:lnTo>
                    <a:pt x="2" y="4"/>
                  </a:lnTo>
                  <a:lnTo>
                    <a:pt x="2" y="0"/>
                  </a:lnTo>
                  <a:lnTo>
                    <a:pt x="2" y="6"/>
                  </a:lnTo>
                  <a:lnTo>
                    <a:pt x="2" y="0"/>
                  </a:lnTo>
                  <a:lnTo>
                    <a:pt x="2" y="6"/>
                  </a:lnTo>
                  <a:lnTo>
                    <a:pt x="2" y="9"/>
                  </a:lnTo>
                  <a:lnTo>
                    <a:pt x="2" y="22"/>
                  </a:lnTo>
                  <a:lnTo>
                    <a:pt x="2" y="9"/>
                  </a:lnTo>
                  <a:lnTo>
                    <a:pt x="2" y="22"/>
                  </a:lnTo>
                  <a:lnTo>
                    <a:pt x="2" y="26"/>
                  </a:lnTo>
                  <a:lnTo>
                    <a:pt x="2" y="43"/>
                  </a:lnTo>
                  <a:lnTo>
                    <a:pt x="2" y="26"/>
                  </a:lnTo>
                  <a:lnTo>
                    <a:pt x="2" y="43"/>
                  </a:lnTo>
                  <a:lnTo>
                    <a:pt x="2" y="49"/>
                  </a:lnTo>
                  <a:lnTo>
                    <a:pt x="2" y="67"/>
                  </a:lnTo>
                  <a:lnTo>
                    <a:pt x="2" y="49"/>
                  </a:lnTo>
                  <a:lnTo>
                    <a:pt x="2" y="67"/>
                  </a:lnTo>
                  <a:lnTo>
                    <a:pt x="4" y="72"/>
                  </a:lnTo>
                  <a:lnTo>
                    <a:pt x="4" y="90"/>
                  </a:lnTo>
                  <a:lnTo>
                    <a:pt x="4" y="72"/>
                  </a:lnTo>
                  <a:lnTo>
                    <a:pt x="4" y="90"/>
                  </a:lnTo>
                  <a:lnTo>
                    <a:pt x="4" y="94"/>
                  </a:lnTo>
                  <a:lnTo>
                    <a:pt x="4" y="109"/>
                  </a:lnTo>
                  <a:lnTo>
                    <a:pt x="4" y="94"/>
                  </a:lnTo>
                  <a:lnTo>
                    <a:pt x="4" y="109"/>
                  </a:lnTo>
                  <a:lnTo>
                    <a:pt x="4" y="113"/>
                  </a:lnTo>
                  <a:lnTo>
                    <a:pt x="4" y="124"/>
                  </a:lnTo>
                  <a:lnTo>
                    <a:pt x="4" y="113"/>
                  </a:lnTo>
                  <a:lnTo>
                    <a:pt x="4" y="124"/>
                  </a:lnTo>
                  <a:lnTo>
                    <a:pt x="4" y="129"/>
                  </a:lnTo>
                  <a:lnTo>
                    <a:pt x="4" y="137"/>
                  </a:lnTo>
                  <a:lnTo>
                    <a:pt x="4" y="129"/>
                  </a:lnTo>
                  <a:lnTo>
                    <a:pt x="4" y="137"/>
                  </a:lnTo>
                  <a:lnTo>
                    <a:pt x="4" y="140"/>
                  </a:lnTo>
                  <a:lnTo>
                    <a:pt x="4" y="146"/>
                  </a:lnTo>
                  <a:lnTo>
                    <a:pt x="4" y="140"/>
                  </a:lnTo>
                  <a:lnTo>
                    <a:pt x="4" y="146"/>
                  </a:lnTo>
                  <a:lnTo>
                    <a:pt x="5" y="149"/>
                  </a:lnTo>
                  <a:lnTo>
                    <a:pt x="5" y="153"/>
                  </a:lnTo>
                  <a:lnTo>
                    <a:pt x="5" y="149"/>
                  </a:lnTo>
                  <a:lnTo>
                    <a:pt x="5" y="153"/>
                  </a:lnTo>
                  <a:lnTo>
                    <a:pt x="5" y="155"/>
                  </a:lnTo>
                  <a:lnTo>
                    <a:pt x="5" y="159"/>
                  </a:lnTo>
                  <a:lnTo>
                    <a:pt x="5" y="155"/>
                  </a:lnTo>
                  <a:lnTo>
                    <a:pt x="5" y="159"/>
                  </a:lnTo>
                  <a:lnTo>
                    <a:pt x="5" y="161"/>
                  </a:lnTo>
                  <a:lnTo>
                    <a:pt x="5" y="164"/>
                  </a:lnTo>
                  <a:lnTo>
                    <a:pt x="5" y="161"/>
                  </a:lnTo>
                  <a:lnTo>
                    <a:pt x="5" y="164"/>
                  </a:lnTo>
                  <a:lnTo>
                    <a:pt x="5" y="165"/>
                  </a:lnTo>
                  <a:lnTo>
                    <a:pt x="5" y="166"/>
                  </a:lnTo>
                  <a:lnTo>
                    <a:pt x="5" y="165"/>
                  </a:lnTo>
                  <a:lnTo>
                    <a:pt x="5" y="166"/>
                  </a:lnTo>
                  <a:lnTo>
                    <a:pt x="5" y="168"/>
                  </a:lnTo>
                  <a:lnTo>
                    <a:pt x="5" y="171"/>
                  </a:lnTo>
                  <a:lnTo>
                    <a:pt x="5" y="168"/>
                  </a:lnTo>
                  <a:lnTo>
                    <a:pt x="5" y="171"/>
                  </a:lnTo>
                  <a:lnTo>
                    <a:pt x="7" y="171"/>
                  </a:lnTo>
                  <a:lnTo>
                    <a:pt x="7" y="174"/>
                  </a:lnTo>
                  <a:lnTo>
                    <a:pt x="7" y="171"/>
                  </a:lnTo>
                  <a:lnTo>
                    <a:pt x="7" y="174"/>
                  </a:lnTo>
                  <a:lnTo>
                    <a:pt x="7" y="175"/>
                  </a:lnTo>
                  <a:lnTo>
                    <a:pt x="7" y="177"/>
                  </a:lnTo>
                  <a:lnTo>
                    <a:pt x="7" y="175"/>
                  </a:lnTo>
                  <a:lnTo>
                    <a:pt x="7" y="177"/>
                  </a:lnTo>
                  <a:lnTo>
                    <a:pt x="7" y="178"/>
                  </a:lnTo>
                  <a:lnTo>
                    <a:pt x="7" y="181"/>
                  </a:lnTo>
                  <a:lnTo>
                    <a:pt x="7" y="178"/>
                  </a:lnTo>
                  <a:lnTo>
                    <a:pt x="7" y="181"/>
                  </a:lnTo>
                  <a:lnTo>
                    <a:pt x="7" y="184"/>
                  </a:lnTo>
                  <a:lnTo>
                    <a:pt x="7" y="181"/>
                  </a:lnTo>
                  <a:lnTo>
                    <a:pt x="7" y="184"/>
                  </a:lnTo>
                  <a:lnTo>
                    <a:pt x="7" y="187"/>
                  </a:lnTo>
                  <a:lnTo>
                    <a:pt x="7" y="184"/>
                  </a:lnTo>
                  <a:lnTo>
                    <a:pt x="7" y="187"/>
                  </a:lnTo>
                  <a:lnTo>
                    <a:pt x="8" y="187"/>
                  </a:lnTo>
                  <a:lnTo>
                    <a:pt x="8" y="190"/>
                  </a:lnTo>
                  <a:lnTo>
                    <a:pt x="8" y="187"/>
                  </a:lnTo>
                  <a:lnTo>
                    <a:pt x="8" y="190"/>
                  </a:lnTo>
                  <a:lnTo>
                    <a:pt x="8" y="191"/>
                  </a:lnTo>
                  <a:lnTo>
                    <a:pt x="8" y="190"/>
                  </a:lnTo>
                  <a:lnTo>
                    <a:pt x="8" y="19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9" name="Freeform 102"/>
            <p:cNvSpPr>
              <a:spLocks/>
            </p:cNvSpPr>
            <p:nvPr/>
          </p:nvSpPr>
          <p:spPr bwMode="auto">
            <a:xfrm>
              <a:off x="1303538" y="4984973"/>
              <a:ext cx="16523" cy="418552"/>
            </a:xfrm>
            <a:custGeom>
              <a:avLst/>
              <a:gdLst>
                <a:gd name="T0" fmla="*/ 0 w 9"/>
                <a:gd name="T1" fmla="*/ 460 h 461"/>
                <a:gd name="T2" fmla="*/ 0 w 9"/>
                <a:gd name="T3" fmla="*/ 460 h 461"/>
                <a:gd name="T4" fmla="*/ 0 w 9"/>
                <a:gd name="T5" fmla="*/ 461 h 461"/>
                <a:gd name="T6" fmla="*/ 0 w 9"/>
                <a:gd name="T7" fmla="*/ 460 h 461"/>
                <a:gd name="T8" fmla="*/ 2 w 9"/>
                <a:gd name="T9" fmla="*/ 457 h 461"/>
                <a:gd name="T10" fmla="*/ 2 w 9"/>
                <a:gd name="T11" fmla="*/ 453 h 461"/>
                <a:gd name="T12" fmla="*/ 2 w 9"/>
                <a:gd name="T13" fmla="*/ 447 h 461"/>
                <a:gd name="T14" fmla="*/ 2 w 9"/>
                <a:gd name="T15" fmla="*/ 438 h 461"/>
                <a:gd name="T16" fmla="*/ 2 w 9"/>
                <a:gd name="T17" fmla="*/ 427 h 461"/>
                <a:gd name="T18" fmla="*/ 2 w 9"/>
                <a:gd name="T19" fmla="*/ 411 h 461"/>
                <a:gd name="T20" fmla="*/ 3 w 9"/>
                <a:gd name="T21" fmla="*/ 391 h 461"/>
                <a:gd name="T22" fmla="*/ 3 w 9"/>
                <a:gd name="T23" fmla="*/ 366 h 461"/>
                <a:gd name="T24" fmla="*/ 3 w 9"/>
                <a:gd name="T25" fmla="*/ 337 h 461"/>
                <a:gd name="T26" fmla="*/ 3 w 9"/>
                <a:gd name="T27" fmla="*/ 301 h 461"/>
                <a:gd name="T28" fmla="*/ 3 w 9"/>
                <a:gd name="T29" fmla="*/ 259 h 461"/>
                <a:gd name="T30" fmla="*/ 5 w 9"/>
                <a:gd name="T31" fmla="*/ 214 h 461"/>
                <a:gd name="T32" fmla="*/ 5 w 9"/>
                <a:gd name="T33" fmla="*/ 168 h 461"/>
                <a:gd name="T34" fmla="*/ 5 w 9"/>
                <a:gd name="T35" fmla="*/ 121 h 461"/>
                <a:gd name="T36" fmla="*/ 5 w 9"/>
                <a:gd name="T37" fmla="*/ 78 h 461"/>
                <a:gd name="T38" fmla="*/ 5 w 9"/>
                <a:gd name="T39" fmla="*/ 43 h 461"/>
                <a:gd name="T40" fmla="*/ 6 w 9"/>
                <a:gd name="T41" fmla="*/ 17 h 461"/>
                <a:gd name="T42" fmla="*/ 6 w 9"/>
                <a:gd name="T43" fmla="*/ 3 h 461"/>
                <a:gd name="T44" fmla="*/ 6 w 9"/>
                <a:gd name="T45" fmla="*/ 0 h 461"/>
                <a:gd name="T46" fmla="*/ 6 w 9"/>
                <a:gd name="T47" fmla="*/ 0 h 461"/>
                <a:gd name="T48" fmla="*/ 6 w 9"/>
                <a:gd name="T49" fmla="*/ 10 h 461"/>
                <a:gd name="T50" fmla="*/ 6 w 9"/>
                <a:gd name="T51" fmla="*/ 10 h 461"/>
                <a:gd name="T52" fmla="*/ 6 w 9"/>
                <a:gd name="T53" fmla="*/ 29 h 461"/>
                <a:gd name="T54" fmla="*/ 6 w 9"/>
                <a:gd name="T55" fmla="*/ 29 h 461"/>
                <a:gd name="T56" fmla="*/ 7 w 9"/>
                <a:gd name="T57" fmla="*/ 56 h 461"/>
                <a:gd name="T58" fmla="*/ 7 w 9"/>
                <a:gd name="T59" fmla="*/ 56 h 461"/>
                <a:gd name="T60" fmla="*/ 7 w 9"/>
                <a:gd name="T61" fmla="*/ 89 h 461"/>
                <a:gd name="T62" fmla="*/ 7 w 9"/>
                <a:gd name="T63" fmla="*/ 89 h 461"/>
                <a:gd name="T64" fmla="*/ 7 w 9"/>
                <a:gd name="T65" fmla="*/ 127 h 461"/>
                <a:gd name="T66" fmla="*/ 7 w 9"/>
                <a:gd name="T67" fmla="*/ 127 h 461"/>
                <a:gd name="T68" fmla="*/ 7 w 9"/>
                <a:gd name="T69" fmla="*/ 165 h 461"/>
                <a:gd name="T70" fmla="*/ 7 w 9"/>
                <a:gd name="T71" fmla="*/ 165 h 461"/>
                <a:gd name="T72" fmla="*/ 7 w 9"/>
                <a:gd name="T73" fmla="*/ 201 h 461"/>
                <a:gd name="T74" fmla="*/ 7 w 9"/>
                <a:gd name="T75" fmla="*/ 201 h 461"/>
                <a:gd name="T76" fmla="*/ 7 w 9"/>
                <a:gd name="T77" fmla="*/ 236 h 461"/>
                <a:gd name="T78" fmla="*/ 7 w 9"/>
                <a:gd name="T79" fmla="*/ 236 h 461"/>
                <a:gd name="T80" fmla="*/ 9 w 9"/>
                <a:gd name="T81" fmla="*/ 268 h 461"/>
                <a:gd name="T82" fmla="*/ 9 w 9"/>
                <a:gd name="T83" fmla="*/ 268 h 461"/>
                <a:gd name="T84" fmla="*/ 9 w 9"/>
                <a:gd name="T85" fmla="*/ 294 h 461"/>
                <a:gd name="T86" fmla="*/ 9 w 9"/>
                <a:gd name="T87" fmla="*/ 294 h 461"/>
                <a:gd name="T88" fmla="*/ 9 w 9"/>
                <a:gd name="T89" fmla="*/ 317 h 461"/>
                <a:gd name="T90" fmla="*/ 9 w 9"/>
                <a:gd name="T91" fmla="*/ 317 h 461"/>
                <a:gd name="T92" fmla="*/ 9 w 9"/>
                <a:gd name="T93" fmla="*/ 336 h 461"/>
                <a:gd name="T94" fmla="*/ 9 w 9"/>
                <a:gd name="T95" fmla="*/ 336 h 4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461"/>
                <a:gd name="T146" fmla="*/ 9 w 9"/>
                <a:gd name="T147" fmla="*/ 461 h 4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461">
                  <a:moveTo>
                    <a:pt x="0" y="460"/>
                  </a:moveTo>
                  <a:lnTo>
                    <a:pt x="0" y="460"/>
                  </a:lnTo>
                  <a:lnTo>
                    <a:pt x="0" y="461"/>
                  </a:lnTo>
                  <a:lnTo>
                    <a:pt x="0" y="460"/>
                  </a:lnTo>
                  <a:lnTo>
                    <a:pt x="0" y="461"/>
                  </a:lnTo>
                  <a:lnTo>
                    <a:pt x="0" y="460"/>
                  </a:lnTo>
                  <a:lnTo>
                    <a:pt x="0" y="459"/>
                  </a:lnTo>
                  <a:lnTo>
                    <a:pt x="2" y="457"/>
                  </a:lnTo>
                  <a:lnTo>
                    <a:pt x="2" y="454"/>
                  </a:lnTo>
                  <a:lnTo>
                    <a:pt x="2" y="453"/>
                  </a:lnTo>
                  <a:lnTo>
                    <a:pt x="2" y="448"/>
                  </a:lnTo>
                  <a:lnTo>
                    <a:pt x="2" y="447"/>
                  </a:lnTo>
                  <a:lnTo>
                    <a:pt x="2" y="441"/>
                  </a:lnTo>
                  <a:lnTo>
                    <a:pt x="2" y="438"/>
                  </a:lnTo>
                  <a:lnTo>
                    <a:pt x="2" y="430"/>
                  </a:lnTo>
                  <a:lnTo>
                    <a:pt x="2" y="427"/>
                  </a:lnTo>
                  <a:lnTo>
                    <a:pt x="2" y="415"/>
                  </a:lnTo>
                  <a:lnTo>
                    <a:pt x="2" y="411"/>
                  </a:lnTo>
                  <a:lnTo>
                    <a:pt x="2" y="396"/>
                  </a:lnTo>
                  <a:lnTo>
                    <a:pt x="3" y="391"/>
                  </a:lnTo>
                  <a:lnTo>
                    <a:pt x="3" y="373"/>
                  </a:lnTo>
                  <a:lnTo>
                    <a:pt x="3" y="366"/>
                  </a:lnTo>
                  <a:lnTo>
                    <a:pt x="3" y="344"/>
                  </a:lnTo>
                  <a:lnTo>
                    <a:pt x="3" y="337"/>
                  </a:lnTo>
                  <a:lnTo>
                    <a:pt x="3" y="310"/>
                  </a:lnTo>
                  <a:lnTo>
                    <a:pt x="3" y="301"/>
                  </a:lnTo>
                  <a:lnTo>
                    <a:pt x="3" y="270"/>
                  </a:lnTo>
                  <a:lnTo>
                    <a:pt x="3" y="259"/>
                  </a:lnTo>
                  <a:lnTo>
                    <a:pt x="3" y="226"/>
                  </a:lnTo>
                  <a:lnTo>
                    <a:pt x="5" y="214"/>
                  </a:lnTo>
                  <a:lnTo>
                    <a:pt x="5" y="179"/>
                  </a:lnTo>
                  <a:lnTo>
                    <a:pt x="5" y="168"/>
                  </a:lnTo>
                  <a:lnTo>
                    <a:pt x="5" y="131"/>
                  </a:lnTo>
                  <a:lnTo>
                    <a:pt x="5" y="121"/>
                  </a:lnTo>
                  <a:lnTo>
                    <a:pt x="5" y="88"/>
                  </a:lnTo>
                  <a:lnTo>
                    <a:pt x="5" y="78"/>
                  </a:lnTo>
                  <a:lnTo>
                    <a:pt x="5" y="52"/>
                  </a:lnTo>
                  <a:lnTo>
                    <a:pt x="5" y="43"/>
                  </a:lnTo>
                  <a:lnTo>
                    <a:pt x="5" y="23"/>
                  </a:lnTo>
                  <a:lnTo>
                    <a:pt x="6" y="17"/>
                  </a:lnTo>
                  <a:lnTo>
                    <a:pt x="6" y="6"/>
                  </a:lnTo>
                  <a:lnTo>
                    <a:pt x="6" y="3"/>
                  </a:lnTo>
                  <a:lnTo>
                    <a:pt x="6" y="0"/>
                  </a:lnTo>
                  <a:lnTo>
                    <a:pt x="6" y="6"/>
                  </a:lnTo>
                  <a:lnTo>
                    <a:pt x="6" y="0"/>
                  </a:lnTo>
                  <a:lnTo>
                    <a:pt x="6" y="6"/>
                  </a:lnTo>
                  <a:lnTo>
                    <a:pt x="6" y="10"/>
                  </a:lnTo>
                  <a:lnTo>
                    <a:pt x="6" y="23"/>
                  </a:lnTo>
                  <a:lnTo>
                    <a:pt x="6" y="10"/>
                  </a:lnTo>
                  <a:lnTo>
                    <a:pt x="6" y="23"/>
                  </a:lnTo>
                  <a:lnTo>
                    <a:pt x="6" y="29"/>
                  </a:lnTo>
                  <a:lnTo>
                    <a:pt x="6" y="49"/>
                  </a:lnTo>
                  <a:lnTo>
                    <a:pt x="6" y="29"/>
                  </a:lnTo>
                  <a:lnTo>
                    <a:pt x="6" y="49"/>
                  </a:lnTo>
                  <a:lnTo>
                    <a:pt x="7" y="56"/>
                  </a:lnTo>
                  <a:lnTo>
                    <a:pt x="7" y="81"/>
                  </a:lnTo>
                  <a:lnTo>
                    <a:pt x="7" y="56"/>
                  </a:lnTo>
                  <a:lnTo>
                    <a:pt x="7" y="81"/>
                  </a:lnTo>
                  <a:lnTo>
                    <a:pt x="7" y="89"/>
                  </a:lnTo>
                  <a:lnTo>
                    <a:pt x="7" y="117"/>
                  </a:lnTo>
                  <a:lnTo>
                    <a:pt x="7" y="89"/>
                  </a:lnTo>
                  <a:lnTo>
                    <a:pt x="7" y="117"/>
                  </a:lnTo>
                  <a:lnTo>
                    <a:pt x="7" y="127"/>
                  </a:lnTo>
                  <a:lnTo>
                    <a:pt x="7" y="155"/>
                  </a:lnTo>
                  <a:lnTo>
                    <a:pt x="7" y="127"/>
                  </a:lnTo>
                  <a:lnTo>
                    <a:pt x="7" y="155"/>
                  </a:lnTo>
                  <a:lnTo>
                    <a:pt x="7" y="165"/>
                  </a:lnTo>
                  <a:lnTo>
                    <a:pt x="7" y="192"/>
                  </a:lnTo>
                  <a:lnTo>
                    <a:pt x="7" y="165"/>
                  </a:lnTo>
                  <a:lnTo>
                    <a:pt x="7" y="192"/>
                  </a:lnTo>
                  <a:lnTo>
                    <a:pt x="7" y="201"/>
                  </a:lnTo>
                  <a:lnTo>
                    <a:pt x="7" y="228"/>
                  </a:lnTo>
                  <a:lnTo>
                    <a:pt x="7" y="201"/>
                  </a:lnTo>
                  <a:lnTo>
                    <a:pt x="7" y="228"/>
                  </a:lnTo>
                  <a:lnTo>
                    <a:pt x="7" y="236"/>
                  </a:lnTo>
                  <a:lnTo>
                    <a:pt x="7" y="259"/>
                  </a:lnTo>
                  <a:lnTo>
                    <a:pt x="7" y="236"/>
                  </a:lnTo>
                  <a:lnTo>
                    <a:pt x="7" y="259"/>
                  </a:lnTo>
                  <a:lnTo>
                    <a:pt x="9" y="268"/>
                  </a:lnTo>
                  <a:lnTo>
                    <a:pt x="9" y="288"/>
                  </a:lnTo>
                  <a:lnTo>
                    <a:pt x="9" y="268"/>
                  </a:lnTo>
                  <a:lnTo>
                    <a:pt x="9" y="288"/>
                  </a:lnTo>
                  <a:lnTo>
                    <a:pt x="9" y="294"/>
                  </a:lnTo>
                  <a:lnTo>
                    <a:pt x="9" y="311"/>
                  </a:lnTo>
                  <a:lnTo>
                    <a:pt x="9" y="294"/>
                  </a:lnTo>
                  <a:lnTo>
                    <a:pt x="9" y="311"/>
                  </a:lnTo>
                  <a:lnTo>
                    <a:pt x="9" y="317"/>
                  </a:lnTo>
                  <a:lnTo>
                    <a:pt x="9" y="331"/>
                  </a:lnTo>
                  <a:lnTo>
                    <a:pt x="9" y="317"/>
                  </a:lnTo>
                  <a:lnTo>
                    <a:pt x="9" y="331"/>
                  </a:lnTo>
                  <a:lnTo>
                    <a:pt x="9" y="336"/>
                  </a:lnTo>
                  <a:lnTo>
                    <a:pt x="9" y="347"/>
                  </a:lnTo>
                  <a:lnTo>
                    <a:pt x="9" y="336"/>
                  </a:lnTo>
                  <a:lnTo>
                    <a:pt x="9" y="34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0" name="Freeform 103"/>
            <p:cNvSpPr>
              <a:spLocks/>
            </p:cNvSpPr>
            <p:nvPr/>
          </p:nvSpPr>
          <p:spPr bwMode="auto">
            <a:xfrm>
              <a:off x="1320061" y="5300022"/>
              <a:ext cx="12851" cy="73542"/>
            </a:xfrm>
            <a:custGeom>
              <a:avLst/>
              <a:gdLst>
                <a:gd name="T0" fmla="*/ 0 w 7"/>
                <a:gd name="T1" fmla="*/ 3 h 81"/>
                <a:gd name="T2" fmla="*/ 0 w 7"/>
                <a:gd name="T3" fmla="*/ 3 h 81"/>
                <a:gd name="T4" fmla="*/ 1 w 7"/>
                <a:gd name="T5" fmla="*/ 16 h 81"/>
                <a:gd name="T6" fmla="*/ 1 w 7"/>
                <a:gd name="T7" fmla="*/ 16 h 81"/>
                <a:gd name="T8" fmla="*/ 1 w 7"/>
                <a:gd name="T9" fmla="*/ 25 h 81"/>
                <a:gd name="T10" fmla="*/ 1 w 7"/>
                <a:gd name="T11" fmla="*/ 25 h 81"/>
                <a:gd name="T12" fmla="*/ 1 w 7"/>
                <a:gd name="T13" fmla="*/ 32 h 81"/>
                <a:gd name="T14" fmla="*/ 1 w 7"/>
                <a:gd name="T15" fmla="*/ 32 h 81"/>
                <a:gd name="T16" fmla="*/ 1 w 7"/>
                <a:gd name="T17" fmla="*/ 38 h 81"/>
                <a:gd name="T18" fmla="*/ 1 w 7"/>
                <a:gd name="T19" fmla="*/ 38 h 81"/>
                <a:gd name="T20" fmla="*/ 1 w 7"/>
                <a:gd name="T21" fmla="*/ 42 h 81"/>
                <a:gd name="T22" fmla="*/ 1 w 7"/>
                <a:gd name="T23" fmla="*/ 42 h 81"/>
                <a:gd name="T24" fmla="*/ 3 w 7"/>
                <a:gd name="T25" fmla="*/ 45 h 81"/>
                <a:gd name="T26" fmla="*/ 3 w 7"/>
                <a:gd name="T27" fmla="*/ 45 h 81"/>
                <a:gd name="T28" fmla="*/ 3 w 7"/>
                <a:gd name="T29" fmla="*/ 49 h 81"/>
                <a:gd name="T30" fmla="*/ 3 w 7"/>
                <a:gd name="T31" fmla="*/ 49 h 81"/>
                <a:gd name="T32" fmla="*/ 3 w 7"/>
                <a:gd name="T33" fmla="*/ 52 h 81"/>
                <a:gd name="T34" fmla="*/ 3 w 7"/>
                <a:gd name="T35" fmla="*/ 52 h 81"/>
                <a:gd name="T36" fmla="*/ 3 w 7"/>
                <a:gd name="T37" fmla="*/ 54 h 81"/>
                <a:gd name="T38" fmla="*/ 3 w 7"/>
                <a:gd name="T39" fmla="*/ 54 h 81"/>
                <a:gd name="T40" fmla="*/ 3 w 7"/>
                <a:gd name="T41" fmla="*/ 57 h 81"/>
                <a:gd name="T42" fmla="*/ 3 w 7"/>
                <a:gd name="T43" fmla="*/ 57 h 81"/>
                <a:gd name="T44" fmla="*/ 4 w 7"/>
                <a:gd name="T45" fmla="*/ 59 h 81"/>
                <a:gd name="T46" fmla="*/ 4 w 7"/>
                <a:gd name="T47" fmla="*/ 59 h 81"/>
                <a:gd name="T48" fmla="*/ 4 w 7"/>
                <a:gd name="T49" fmla="*/ 61 h 81"/>
                <a:gd name="T50" fmla="*/ 4 w 7"/>
                <a:gd name="T51" fmla="*/ 61 h 81"/>
                <a:gd name="T52" fmla="*/ 4 w 7"/>
                <a:gd name="T53" fmla="*/ 64 h 81"/>
                <a:gd name="T54" fmla="*/ 4 w 7"/>
                <a:gd name="T55" fmla="*/ 64 h 81"/>
                <a:gd name="T56" fmla="*/ 4 w 7"/>
                <a:gd name="T57" fmla="*/ 65 h 81"/>
                <a:gd name="T58" fmla="*/ 4 w 7"/>
                <a:gd name="T59" fmla="*/ 65 h 81"/>
                <a:gd name="T60" fmla="*/ 4 w 7"/>
                <a:gd name="T61" fmla="*/ 68 h 81"/>
                <a:gd name="T62" fmla="*/ 4 w 7"/>
                <a:gd name="T63" fmla="*/ 68 h 81"/>
                <a:gd name="T64" fmla="*/ 4 w 7"/>
                <a:gd name="T65" fmla="*/ 70 h 81"/>
                <a:gd name="T66" fmla="*/ 4 w 7"/>
                <a:gd name="T67" fmla="*/ 70 h 81"/>
                <a:gd name="T68" fmla="*/ 6 w 7"/>
                <a:gd name="T69" fmla="*/ 71 h 81"/>
                <a:gd name="T70" fmla="*/ 6 w 7"/>
                <a:gd name="T71" fmla="*/ 71 h 81"/>
                <a:gd name="T72" fmla="*/ 6 w 7"/>
                <a:gd name="T73" fmla="*/ 73 h 81"/>
                <a:gd name="T74" fmla="*/ 6 w 7"/>
                <a:gd name="T75" fmla="*/ 73 h 81"/>
                <a:gd name="T76" fmla="*/ 6 w 7"/>
                <a:gd name="T77" fmla="*/ 74 h 81"/>
                <a:gd name="T78" fmla="*/ 6 w 7"/>
                <a:gd name="T79" fmla="*/ 74 h 81"/>
                <a:gd name="T80" fmla="*/ 6 w 7"/>
                <a:gd name="T81" fmla="*/ 75 h 81"/>
                <a:gd name="T82" fmla="*/ 6 w 7"/>
                <a:gd name="T83" fmla="*/ 75 h 81"/>
                <a:gd name="T84" fmla="*/ 6 w 7"/>
                <a:gd name="T85" fmla="*/ 78 h 81"/>
                <a:gd name="T86" fmla="*/ 6 w 7"/>
                <a:gd name="T87" fmla="*/ 78 h 81"/>
                <a:gd name="T88" fmla="*/ 7 w 7"/>
                <a:gd name="T89" fmla="*/ 80 h 81"/>
                <a:gd name="T90" fmla="*/ 7 w 7"/>
                <a:gd name="T91" fmla="*/ 80 h 81"/>
                <a:gd name="T92" fmla="*/ 7 w 7"/>
                <a:gd name="T93" fmla="*/ 81 h 81"/>
                <a:gd name="T94" fmla="*/ 7 w 7"/>
                <a:gd name="T95" fmla="*/ 81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81"/>
                <a:gd name="T146" fmla="*/ 7 w 7"/>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81">
                  <a:moveTo>
                    <a:pt x="0" y="0"/>
                  </a:moveTo>
                  <a:lnTo>
                    <a:pt x="0" y="3"/>
                  </a:lnTo>
                  <a:lnTo>
                    <a:pt x="0" y="13"/>
                  </a:lnTo>
                  <a:lnTo>
                    <a:pt x="0" y="3"/>
                  </a:lnTo>
                  <a:lnTo>
                    <a:pt x="0" y="13"/>
                  </a:lnTo>
                  <a:lnTo>
                    <a:pt x="1" y="16"/>
                  </a:lnTo>
                  <a:lnTo>
                    <a:pt x="1" y="23"/>
                  </a:lnTo>
                  <a:lnTo>
                    <a:pt x="1" y="16"/>
                  </a:lnTo>
                  <a:lnTo>
                    <a:pt x="1" y="23"/>
                  </a:lnTo>
                  <a:lnTo>
                    <a:pt x="1" y="25"/>
                  </a:lnTo>
                  <a:lnTo>
                    <a:pt x="1" y="31"/>
                  </a:lnTo>
                  <a:lnTo>
                    <a:pt x="1" y="25"/>
                  </a:lnTo>
                  <a:lnTo>
                    <a:pt x="1" y="31"/>
                  </a:lnTo>
                  <a:lnTo>
                    <a:pt x="1" y="32"/>
                  </a:lnTo>
                  <a:lnTo>
                    <a:pt x="1" y="36"/>
                  </a:lnTo>
                  <a:lnTo>
                    <a:pt x="1" y="32"/>
                  </a:lnTo>
                  <a:lnTo>
                    <a:pt x="1" y="36"/>
                  </a:lnTo>
                  <a:lnTo>
                    <a:pt x="1" y="38"/>
                  </a:lnTo>
                  <a:lnTo>
                    <a:pt x="1" y="41"/>
                  </a:lnTo>
                  <a:lnTo>
                    <a:pt x="1" y="38"/>
                  </a:lnTo>
                  <a:lnTo>
                    <a:pt x="1" y="41"/>
                  </a:lnTo>
                  <a:lnTo>
                    <a:pt x="1" y="42"/>
                  </a:lnTo>
                  <a:lnTo>
                    <a:pt x="1" y="45"/>
                  </a:lnTo>
                  <a:lnTo>
                    <a:pt x="1" y="42"/>
                  </a:lnTo>
                  <a:lnTo>
                    <a:pt x="1" y="45"/>
                  </a:lnTo>
                  <a:lnTo>
                    <a:pt x="3" y="45"/>
                  </a:lnTo>
                  <a:lnTo>
                    <a:pt x="3" y="48"/>
                  </a:lnTo>
                  <a:lnTo>
                    <a:pt x="3" y="45"/>
                  </a:lnTo>
                  <a:lnTo>
                    <a:pt x="3" y="48"/>
                  </a:lnTo>
                  <a:lnTo>
                    <a:pt x="3" y="49"/>
                  </a:lnTo>
                  <a:lnTo>
                    <a:pt x="3" y="51"/>
                  </a:lnTo>
                  <a:lnTo>
                    <a:pt x="3" y="49"/>
                  </a:lnTo>
                  <a:lnTo>
                    <a:pt x="3" y="51"/>
                  </a:lnTo>
                  <a:lnTo>
                    <a:pt x="3" y="52"/>
                  </a:lnTo>
                  <a:lnTo>
                    <a:pt x="3" y="54"/>
                  </a:lnTo>
                  <a:lnTo>
                    <a:pt x="3" y="52"/>
                  </a:lnTo>
                  <a:lnTo>
                    <a:pt x="3" y="54"/>
                  </a:lnTo>
                  <a:lnTo>
                    <a:pt x="3" y="57"/>
                  </a:lnTo>
                  <a:lnTo>
                    <a:pt x="3" y="54"/>
                  </a:lnTo>
                  <a:lnTo>
                    <a:pt x="3" y="57"/>
                  </a:lnTo>
                  <a:lnTo>
                    <a:pt x="3" y="58"/>
                  </a:lnTo>
                  <a:lnTo>
                    <a:pt x="3" y="57"/>
                  </a:lnTo>
                  <a:lnTo>
                    <a:pt x="3" y="58"/>
                  </a:lnTo>
                  <a:lnTo>
                    <a:pt x="4" y="59"/>
                  </a:lnTo>
                  <a:lnTo>
                    <a:pt x="4" y="61"/>
                  </a:lnTo>
                  <a:lnTo>
                    <a:pt x="4" y="59"/>
                  </a:lnTo>
                  <a:lnTo>
                    <a:pt x="4" y="61"/>
                  </a:lnTo>
                  <a:lnTo>
                    <a:pt x="4" y="62"/>
                  </a:lnTo>
                  <a:lnTo>
                    <a:pt x="4" y="61"/>
                  </a:lnTo>
                  <a:lnTo>
                    <a:pt x="4" y="62"/>
                  </a:lnTo>
                  <a:lnTo>
                    <a:pt x="4" y="64"/>
                  </a:lnTo>
                  <a:lnTo>
                    <a:pt x="4" y="65"/>
                  </a:lnTo>
                  <a:lnTo>
                    <a:pt x="4" y="64"/>
                  </a:lnTo>
                  <a:lnTo>
                    <a:pt x="4" y="65"/>
                  </a:lnTo>
                  <a:lnTo>
                    <a:pt x="4" y="67"/>
                  </a:lnTo>
                  <a:lnTo>
                    <a:pt x="4" y="65"/>
                  </a:lnTo>
                  <a:lnTo>
                    <a:pt x="4" y="67"/>
                  </a:lnTo>
                  <a:lnTo>
                    <a:pt x="4" y="68"/>
                  </a:lnTo>
                  <a:lnTo>
                    <a:pt x="4" y="70"/>
                  </a:lnTo>
                  <a:lnTo>
                    <a:pt x="4" y="68"/>
                  </a:lnTo>
                  <a:lnTo>
                    <a:pt x="4" y="70"/>
                  </a:lnTo>
                  <a:lnTo>
                    <a:pt x="4" y="71"/>
                  </a:lnTo>
                  <a:lnTo>
                    <a:pt x="4" y="70"/>
                  </a:lnTo>
                  <a:lnTo>
                    <a:pt x="4" y="71"/>
                  </a:lnTo>
                  <a:lnTo>
                    <a:pt x="6" y="71"/>
                  </a:lnTo>
                  <a:lnTo>
                    <a:pt x="6" y="73"/>
                  </a:lnTo>
                  <a:lnTo>
                    <a:pt x="6" y="71"/>
                  </a:lnTo>
                  <a:lnTo>
                    <a:pt x="6" y="73"/>
                  </a:lnTo>
                  <a:lnTo>
                    <a:pt x="6" y="74"/>
                  </a:lnTo>
                  <a:lnTo>
                    <a:pt x="6" y="73"/>
                  </a:lnTo>
                  <a:lnTo>
                    <a:pt x="6" y="74"/>
                  </a:lnTo>
                  <a:lnTo>
                    <a:pt x="6" y="75"/>
                  </a:lnTo>
                  <a:lnTo>
                    <a:pt x="6" y="74"/>
                  </a:lnTo>
                  <a:lnTo>
                    <a:pt x="6" y="75"/>
                  </a:lnTo>
                  <a:lnTo>
                    <a:pt x="6" y="77"/>
                  </a:lnTo>
                  <a:lnTo>
                    <a:pt x="6" y="75"/>
                  </a:lnTo>
                  <a:lnTo>
                    <a:pt x="6" y="77"/>
                  </a:lnTo>
                  <a:lnTo>
                    <a:pt x="6" y="78"/>
                  </a:lnTo>
                  <a:lnTo>
                    <a:pt x="7" y="80"/>
                  </a:lnTo>
                  <a:lnTo>
                    <a:pt x="7" y="81"/>
                  </a:lnTo>
                  <a:lnTo>
                    <a:pt x="7" y="80"/>
                  </a:lnTo>
                  <a:lnTo>
                    <a:pt x="7" y="8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1" name="Freeform 104"/>
            <p:cNvSpPr>
              <a:spLocks/>
            </p:cNvSpPr>
            <p:nvPr/>
          </p:nvSpPr>
          <p:spPr bwMode="auto">
            <a:xfrm>
              <a:off x="1332912" y="5322720"/>
              <a:ext cx="16523" cy="52659"/>
            </a:xfrm>
            <a:custGeom>
              <a:avLst/>
              <a:gdLst>
                <a:gd name="T0" fmla="*/ 0 w 9"/>
                <a:gd name="T1" fmla="*/ 58 h 58"/>
                <a:gd name="T2" fmla="*/ 0 w 9"/>
                <a:gd name="T3" fmla="*/ 58 h 58"/>
                <a:gd name="T4" fmla="*/ 0 w 9"/>
                <a:gd name="T5" fmla="*/ 58 h 58"/>
                <a:gd name="T6" fmla="*/ 0 w 9"/>
                <a:gd name="T7" fmla="*/ 58 h 58"/>
                <a:gd name="T8" fmla="*/ 0 w 9"/>
                <a:gd name="T9" fmla="*/ 58 h 58"/>
                <a:gd name="T10" fmla="*/ 1 w 9"/>
                <a:gd name="T11" fmla="*/ 56 h 58"/>
                <a:gd name="T12" fmla="*/ 1 w 9"/>
                <a:gd name="T13" fmla="*/ 55 h 58"/>
                <a:gd name="T14" fmla="*/ 1 w 9"/>
                <a:gd name="T15" fmla="*/ 52 h 58"/>
                <a:gd name="T16" fmla="*/ 1 w 9"/>
                <a:gd name="T17" fmla="*/ 48 h 58"/>
                <a:gd name="T18" fmla="*/ 1 w 9"/>
                <a:gd name="T19" fmla="*/ 42 h 58"/>
                <a:gd name="T20" fmla="*/ 3 w 9"/>
                <a:gd name="T21" fmla="*/ 36 h 58"/>
                <a:gd name="T22" fmla="*/ 3 w 9"/>
                <a:gd name="T23" fmla="*/ 30 h 58"/>
                <a:gd name="T24" fmla="*/ 3 w 9"/>
                <a:gd name="T25" fmla="*/ 23 h 58"/>
                <a:gd name="T26" fmla="*/ 3 w 9"/>
                <a:gd name="T27" fmla="*/ 17 h 58"/>
                <a:gd name="T28" fmla="*/ 3 w 9"/>
                <a:gd name="T29" fmla="*/ 11 h 58"/>
                <a:gd name="T30" fmla="*/ 4 w 9"/>
                <a:gd name="T31" fmla="*/ 6 h 58"/>
                <a:gd name="T32" fmla="*/ 4 w 9"/>
                <a:gd name="T33" fmla="*/ 3 h 58"/>
                <a:gd name="T34" fmla="*/ 4 w 9"/>
                <a:gd name="T35" fmla="*/ 1 h 58"/>
                <a:gd name="T36" fmla="*/ 4 w 9"/>
                <a:gd name="T37" fmla="*/ 0 h 58"/>
                <a:gd name="T38" fmla="*/ 4 w 9"/>
                <a:gd name="T39" fmla="*/ 0 h 58"/>
                <a:gd name="T40" fmla="*/ 4 w 9"/>
                <a:gd name="T41" fmla="*/ 1 h 58"/>
                <a:gd name="T42" fmla="*/ 4 w 9"/>
                <a:gd name="T43" fmla="*/ 1 h 58"/>
                <a:gd name="T44" fmla="*/ 4 w 9"/>
                <a:gd name="T45" fmla="*/ 4 h 58"/>
                <a:gd name="T46" fmla="*/ 4 w 9"/>
                <a:gd name="T47" fmla="*/ 4 h 58"/>
                <a:gd name="T48" fmla="*/ 6 w 9"/>
                <a:gd name="T49" fmla="*/ 7 h 58"/>
                <a:gd name="T50" fmla="*/ 6 w 9"/>
                <a:gd name="T51" fmla="*/ 7 h 58"/>
                <a:gd name="T52" fmla="*/ 6 w 9"/>
                <a:gd name="T53" fmla="*/ 10 h 58"/>
                <a:gd name="T54" fmla="*/ 6 w 9"/>
                <a:gd name="T55" fmla="*/ 10 h 58"/>
                <a:gd name="T56" fmla="*/ 6 w 9"/>
                <a:gd name="T57" fmla="*/ 13 h 58"/>
                <a:gd name="T58" fmla="*/ 6 w 9"/>
                <a:gd name="T59" fmla="*/ 13 h 58"/>
                <a:gd name="T60" fmla="*/ 6 w 9"/>
                <a:gd name="T61" fmla="*/ 14 h 58"/>
                <a:gd name="T62" fmla="*/ 6 w 9"/>
                <a:gd name="T63" fmla="*/ 14 h 58"/>
                <a:gd name="T64" fmla="*/ 6 w 9"/>
                <a:gd name="T65" fmla="*/ 14 h 58"/>
                <a:gd name="T66" fmla="*/ 7 w 9"/>
                <a:gd name="T67" fmla="*/ 13 h 58"/>
                <a:gd name="T68" fmla="*/ 7 w 9"/>
                <a:gd name="T69" fmla="*/ 11 h 58"/>
                <a:gd name="T70" fmla="*/ 7 w 9"/>
                <a:gd name="T71" fmla="*/ 10 h 58"/>
                <a:gd name="T72" fmla="*/ 7 w 9"/>
                <a:gd name="T73" fmla="*/ 10 h 58"/>
                <a:gd name="T74" fmla="*/ 7 w 9"/>
                <a:gd name="T75" fmla="*/ 10 h 58"/>
                <a:gd name="T76" fmla="*/ 7 w 9"/>
                <a:gd name="T77" fmla="*/ 10 h 58"/>
                <a:gd name="T78" fmla="*/ 7 w 9"/>
                <a:gd name="T79" fmla="*/ 11 h 58"/>
                <a:gd name="T80" fmla="*/ 7 w 9"/>
                <a:gd name="T81" fmla="*/ 11 h 58"/>
                <a:gd name="T82" fmla="*/ 9 w 9"/>
                <a:gd name="T83" fmla="*/ 16 h 58"/>
                <a:gd name="T84" fmla="*/ 9 w 9"/>
                <a:gd name="T85" fmla="*/ 16 h 58"/>
                <a:gd name="T86" fmla="*/ 9 w 9"/>
                <a:gd name="T87" fmla="*/ 20 h 58"/>
                <a:gd name="T88" fmla="*/ 9 w 9"/>
                <a:gd name="T89" fmla="*/ 20 h 58"/>
                <a:gd name="T90" fmla="*/ 9 w 9"/>
                <a:gd name="T91" fmla="*/ 26 h 58"/>
                <a:gd name="T92" fmla="*/ 9 w 9"/>
                <a:gd name="T93" fmla="*/ 26 h 58"/>
                <a:gd name="T94" fmla="*/ 9 w 9"/>
                <a:gd name="T95" fmla="*/ 30 h 58"/>
                <a:gd name="T96" fmla="*/ 9 w 9"/>
                <a:gd name="T97" fmla="*/ 30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58"/>
                <a:gd name="T149" fmla="*/ 9 w 9"/>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58">
                  <a:moveTo>
                    <a:pt x="0" y="56"/>
                  </a:moveTo>
                  <a:lnTo>
                    <a:pt x="0" y="58"/>
                  </a:lnTo>
                  <a:lnTo>
                    <a:pt x="1" y="56"/>
                  </a:lnTo>
                  <a:lnTo>
                    <a:pt x="1" y="55"/>
                  </a:lnTo>
                  <a:lnTo>
                    <a:pt x="1" y="53"/>
                  </a:lnTo>
                  <a:lnTo>
                    <a:pt x="1" y="52"/>
                  </a:lnTo>
                  <a:lnTo>
                    <a:pt x="1" y="49"/>
                  </a:lnTo>
                  <a:lnTo>
                    <a:pt x="1" y="48"/>
                  </a:lnTo>
                  <a:lnTo>
                    <a:pt x="1" y="43"/>
                  </a:lnTo>
                  <a:lnTo>
                    <a:pt x="1" y="42"/>
                  </a:lnTo>
                  <a:lnTo>
                    <a:pt x="1" y="37"/>
                  </a:lnTo>
                  <a:lnTo>
                    <a:pt x="3" y="36"/>
                  </a:lnTo>
                  <a:lnTo>
                    <a:pt x="3" y="32"/>
                  </a:lnTo>
                  <a:lnTo>
                    <a:pt x="3" y="30"/>
                  </a:lnTo>
                  <a:lnTo>
                    <a:pt x="3" y="24"/>
                  </a:lnTo>
                  <a:lnTo>
                    <a:pt x="3" y="23"/>
                  </a:lnTo>
                  <a:lnTo>
                    <a:pt x="3" y="19"/>
                  </a:lnTo>
                  <a:lnTo>
                    <a:pt x="3" y="17"/>
                  </a:lnTo>
                  <a:lnTo>
                    <a:pt x="3" y="13"/>
                  </a:lnTo>
                  <a:lnTo>
                    <a:pt x="3" y="11"/>
                  </a:lnTo>
                  <a:lnTo>
                    <a:pt x="3" y="7"/>
                  </a:lnTo>
                  <a:lnTo>
                    <a:pt x="4" y="6"/>
                  </a:lnTo>
                  <a:lnTo>
                    <a:pt x="4" y="3"/>
                  </a:lnTo>
                  <a:lnTo>
                    <a:pt x="4" y="1"/>
                  </a:lnTo>
                  <a:lnTo>
                    <a:pt x="4" y="0"/>
                  </a:lnTo>
                  <a:lnTo>
                    <a:pt x="4" y="1"/>
                  </a:lnTo>
                  <a:lnTo>
                    <a:pt x="4" y="0"/>
                  </a:lnTo>
                  <a:lnTo>
                    <a:pt x="4" y="1"/>
                  </a:lnTo>
                  <a:lnTo>
                    <a:pt x="4" y="3"/>
                  </a:lnTo>
                  <a:lnTo>
                    <a:pt x="4" y="1"/>
                  </a:lnTo>
                  <a:lnTo>
                    <a:pt x="4" y="3"/>
                  </a:lnTo>
                  <a:lnTo>
                    <a:pt x="4" y="4"/>
                  </a:lnTo>
                  <a:lnTo>
                    <a:pt x="4" y="6"/>
                  </a:lnTo>
                  <a:lnTo>
                    <a:pt x="4" y="4"/>
                  </a:lnTo>
                  <a:lnTo>
                    <a:pt x="4" y="6"/>
                  </a:lnTo>
                  <a:lnTo>
                    <a:pt x="6" y="7"/>
                  </a:lnTo>
                  <a:lnTo>
                    <a:pt x="6" y="8"/>
                  </a:lnTo>
                  <a:lnTo>
                    <a:pt x="6" y="7"/>
                  </a:lnTo>
                  <a:lnTo>
                    <a:pt x="6" y="8"/>
                  </a:lnTo>
                  <a:lnTo>
                    <a:pt x="6" y="10"/>
                  </a:lnTo>
                  <a:lnTo>
                    <a:pt x="6" y="11"/>
                  </a:lnTo>
                  <a:lnTo>
                    <a:pt x="6" y="10"/>
                  </a:lnTo>
                  <a:lnTo>
                    <a:pt x="6" y="11"/>
                  </a:lnTo>
                  <a:lnTo>
                    <a:pt x="6" y="13"/>
                  </a:lnTo>
                  <a:lnTo>
                    <a:pt x="6" y="14"/>
                  </a:lnTo>
                  <a:lnTo>
                    <a:pt x="6" y="13"/>
                  </a:lnTo>
                  <a:lnTo>
                    <a:pt x="7" y="13"/>
                  </a:lnTo>
                  <a:lnTo>
                    <a:pt x="7" y="11"/>
                  </a:lnTo>
                  <a:lnTo>
                    <a:pt x="7" y="10"/>
                  </a:lnTo>
                  <a:lnTo>
                    <a:pt x="7" y="11"/>
                  </a:lnTo>
                  <a:lnTo>
                    <a:pt x="7" y="10"/>
                  </a:lnTo>
                  <a:lnTo>
                    <a:pt x="7" y="11"/>
                  </a:lnTo>
                  <a:lnTo>
                    <a:pt x="7" y="14"/>
                  </a:lnTo>
                  <a:lnTo>
                    <a:pt x="7" y="11"/>
                  </a:lnTo>
                  <a:lnTo>
                    <a:pt x="7" y="14"/>
                  </a:lnTo>
                  <a:lnTo>
                    <a:pt x="9" y="16"/>
                  </a:lnTo>
                  <a:lnTo>
                    <a:pt x="9" y="19"/>
                  </a:lnTo>
                  <a:lnTo>
                    <a:pt x="9" y="16"/>
                  </a:lnTo>
                  <a:lnTo>
                    <a:pt x="9" y="19"/>
                  </a:lnTo>
                  <a:lnTo>
                    <a:pt x="9" y="20"/>
                  </a:lnTo>
                  <a:lnTo>
                    <a:pt x="9" y="24"/>
                  </a:lnTo>
                  <a:lnTo>
                    <a:pt x="9" y="20"/>
                  </a:lnTo>
                  <a:lnTo>
                    <a:pt x="9" y="24"/>
                  </a:lnTo>
                  <a:lnTo>
                    <a:pt x="9" y="26"/>
                  </a:lnTo>
                  <a:lnTo>
                    <a:pt x="9" y="29"/>
                  </a:lnTo>
                  <a:lnTo>
                    <a:pt x="9" y="26"/>
                  </a:lnTo>
                  <a:lnTo>
                    <a:pt x="9" y="29"/>
                  </a:lnTo>
                  <a:lnTo>
                    <a:pt x="9" y="30"/>
                  </a:lnTo>
                  <a:lnTo>
                    <a:pt x="9" y="33"/>
                  </a:lnTo>
                  <a:lnTo>
                    <a:pt x="9" y="30"/>
                  </a:lnTo>
                  <a:lnTo>
                    <a:pt x="9" y="3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2" name="Freeform 105"/>
            <p:cNvSpPr>
              <a:spLocks/>
            </p:cNvSpPr>
            <p:nvPr/>
          </p:nvSpPr>
          <p:spPr bwMode="auto">
            <a:xfrm>
              <a:off x="1349435" y="5349957"/>
              <a:ext cx="14687" cy="44488"/>
            </a:xfrm>
            <a:custGeom>
              <a:avLst/>
              <a:gdLst>
                <a:gd name="T0" fmla="*/ 0 w 8"/>
                <a:gd name="T1" fmla="*/ 3 h 49"/>
                <a:gd name="T2" fmla="*/ 0 w 8"/>
                <a:gd name="T3" fmla="*/ 3 h 49"/>
                <a:gd name="T4" fmla="*/ 1 w 8"/>
                <a:gd name="T5" fmla="*/ 6 h 49"/>
                <a:gd name="T6" fmla="*/ 1 w 8"/>
                <a:gd name="T7" fmla="*/ 6 h 49"/>
                <a:gd name="T8" fmla="*/ 1 w 8"/>
                <a:gd name="T9" fmla="*/ 7 h 49"/>
                <a:gd name="T10" fmla="*/ 1 w 8"/>
                <a:gd name="T11" fmla="*/ 7 h 49"/>
                <a:gd name="T12" fmla="*/ 1 w 8"/>
                <a:gd name="T13" fmla="*/ 7 h 49"/>
                <a:gd name="T14" fmla="*/ 1 w 8"/>
                <a:gd name="T15" fmla="*/ 7 h 49"/>
                <a:gd name="T16" fmla="*/ 1 w 8"/>
                <a:gd name="T17" fmla="*/ 6 h 49"/>
                <a:gd name="T18" fmla="*/ 1 w 8"/>
                <a:gd name="T19" fmla="*/ 4 h 49"/>
                <a:gd name="T20" fmla="*/ 3 w 8"/>
                <a:gd name="T21" fmla="*/ 3 h 49"/>
                <a:gd name="T22" fmla="*/ 3 w 8"/>
                <a:gd name="T23" fmla="*/ 2 h 49"/>
                <a:gd name="T24" fmla="*/ 3 w 8"/>
                <a:gd name="T25" fmla="*/ 2 h 49"/>
                <a:gd name="T26" fmla="*/ 3 w 8"/>
                <a:gd name="T27" fmla="*/ 0 h 49"/>
                <a:gd name="T28" fmla="*/ 3 w 8"/>
                <a:gd name="T29" fmla="*/ 0 h 49"/>
                <a:gd name="T30" fmla="*/ 3 w 8"/>
                <a:gd name="T31" fmla="*/ 0 h 49"/>
                <a:gd name="T32" fmla="*/ 4 w 8"/>
                <a:gd name="T33" fmla="*/ 0 h 49"/>
                <a:gd name="T34" fmla="*/ 4 w 8"/>
                <a:gd name="T35" fmla="*/ 0 h 49"/>
                <a:gd name="T36" fmla="*/ 4 w 8"/>
                <a:gd name="T37" fmla="*/ 2 h 49"/>
                <a:gd name="T38" fmla="*/ 4 w 8"/>
                <a:gd name="T39" fmla="*/ 2 h 49"/>
                <a:gd name="T40" fmla="*/ 4 w 8"/>
                <a:gd name="T41" fmla="*/ 3 h 49"/>
                <a:gd name="T42" fmla="*/ 4 w 8"/>
                <a:gd name="T43" fmla="*/ 3 h 49"/>
                <a:gd name="T44" fmla="*/ 4 w 8"/>
                <a:gd name="T45" fmla="*/ 4 h 49"/>
                <a:gd name="T46" fmla="*/ 4 w 8"/>
                <a:gd name="T47" fmla="*/ 4 h 49"/>
                <a:gd name="T48" fmla="*/ 4 w 8"/>
                <a:gd name="T49" fmla="*/ 7 h 49"/>
                <a:gd name="T50" fmla="*/ 4 w 8"/>
                <a:gd name="T51" fmla="*/ 7 h 49"/>
                <a:gd name="T52" fmla="*/ 5 w 8"/>
                <a:gd name="T53" fmla="*/ 9 h 49"/>
                <a:gd name="T54" fmla="*/ 5 w 8"/>
                <a:gd name="T55" fmla="*/ 9 h 49"/>
                <a:gd name="T56" fmla="*/ 5 w 8"/>
                <a:gd name="T57" fmla="*/ 12 h 49"/>
                <a:gd name="T58" fmla="*/ 5 w 8"/>
                <a:gd name="T59" fmla="*/ 12 h 49"/>
                <a:gd name="T60" fmla="*/ 5 w 8"/>
                <a:gd name="T61" fmla="*/ 15 h 49"/>
                <a:gd name="T62" fmla="*/ 5 w 8"/>
                <a:gd name="T63" fmla="*/ 15 h 49"/>
                <a:gd name="T64" fmla="*/ 5 w 8"/>
                <a:gd name="T65" fmla="*/ 18 h 49"/>
                <a:gd name="T66" fmla="*/ 5 w 8"/>
                <a:gd name="T67" fmla="*/ 18 h 49"/>
                <a:gd name="T68" fmla="*/ 5 w 8"/>
                <a:gd name="T69" fmla="*/ 20 h 49"/>
                <a:gd name="T70" fmla="*/ 5 w 8"/>
                <a:gd name="T71" fmla="*/ 20 h 49"/>
                <a:gd name="T72" fmla="*/ 7 w 8"/>
                <a:gd name="T73" fmla="*/ 23 h 49"/>
                <a:gd name="T74" fmla="*/ 7 w 8"/>
                <a:gd name="T75" fmla="*/ 23 h 49"/>
                <a:gd name="T76" fmla="*/ 7 w 8"/>
                <a:gd name="T77" fmla="*/ 26 h 49"/>
                <a:gd name="T78" fmla="*/ 7 w 8"/>
                <a:gd name="T79" fmla="*/ 26 h 49"/>
                <a:gd name="T80" fmla="*/ 7 w 8"/>
                <a:gd name="T81" fmla="*/ 31 h 49"/>
                <a:gd name="T82" fmla="*/ 7 w 8"/>
                <a:gd name="T83" fmla="*/ 31 h 49"/>
                <a:gd name="T84" fmla="*/ 7 w 8"/>
                <a:gd name="T85" fmla="*/ 35 h 49"/>
                <a:gd name="T86" fmla="*/ 7 w 8"/>
                <a:gd name="T87" fmla="*/ 35 h 49"/>
                <a:gd name="T88" fmla="*/ 7 w 8"/>
                <a:gd name="T89" fmla="*/ 41 h 49"/>
                <a:gd name="T90" fmla="*/ 7 w 8"/>
                <a:gd name="T91" fmla="*/ 41 h 49"/>
                <a:gd name="T92" fmla="*/ 8 w 8"/>
                <a:gd name="T93" fmla="*/ 45 h 49"/>
                <a:gd name="T94" fmla="*/ 8 w 8"/>
                <a:gd name="T95" fmla="*/ 45 h 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49"/>
                <a:gd name="T146" fmla="*/ 8 w 8"/>
                <a:gd name="T147" fmla="*/ 49 h 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49">
                  <a:moveTo>
                    <a:pt x="0" y="3"/>
                  </a:moveTo>
                  <a:lnTo>
                    <a:pt x="0" y="3"/>
                  </a:lnTo>
                  <a:lnTo>
                    <a:pt x="0" y="6"/>
                  </a:lnTo>
                  <a:lnTo>
                    <a:pt x="0" y="3"/>
                  </a:lnTo>
                  <a:lnTo>
                    <a:pt x="0" y="6"/>
                  </a:lnTo>
                  <a:lnTo>
                    <a:pt x="1" y="6"/>
                  </a:lnTo>
                  <a:lnTo>
                    <a:pt x="1" y="7"/>
                  </a:lnTo>
                  <a:lnTo>
                    <a:pt x="1" y="6"/>
                  </a:lnTo>
                  <a:lnTo>
                    <a:pt x="1" y="7"/>
                  </a:lnTo>
                  <a:lnTo>
                    <a:pt x="1" y="6"/>
                  </a:lnTo>
                  <a:lnTo>
                    <a:pt x="1" y="4"/>
                  </a:lnTo>
                  <a:lnTo>
                    <a:pt x="1" y="3"/>
                  </a:lnTo>
                  <a:lnTo>
                    <a:pt x="3" y="3"/>
                  </a:lnTo>
                  <a:lnTo>
                    <a:pt x="3" y="2"/>
                  </a:lnTo>
                  <a:lnTo>
                    <a:pt x="3" y="0"/>
                  </a:lnTo>
                  <a:lnTo>
                    <a:pt x="4" y="0"/>
                  </a:lnTo>
                  <a:lnTo>
                    <a:pt x="4" y="2"/>
                  </a:lnTo>
                  <a:lnTo>
                    <a:pt x="4" y="0"/>
                  </a:lnTo>
                  <a:lnTo>
                    <a:pt x="4" y="2"/>
                  </a:lnTo>
                  <a:lnTo>
                    <a:pt x="4" y="3"/>
                  </a:lnTo>
                  <a:lnTo>
                    <a:pt x="4" y="2"/>
                  </a:lnTo>
                  <a:lnTo>
                    <a:pt x="4" y="3"/>
                  </a:lnTo>
                  <a:lnTo>
                    <a:pt x="4" y="4"/>
                  </a:lnTo>
                  <a:lnTo>
                    <a:pt x="4" y="3"/>
                  </a:lnTo>
                  <a:lnTo>
                    <a:pt x="4" y="4"/>
                  </a:lnTo>
                  <a:lnTo>
                    <a:pt x="4" y="6"/>
                  </a:lnTo>
                  <a:lnTo>
                    <a:pt x="4" y="4"/>
                  </a:lnTo>
                  <a:lnTo>
                    <a:pt x="4" y="6"/>
                  </a:lnTo>
                  <a:lnTo>
                    <a:pt x="4" y="7"/>
                  </a:lnTo>
                  <a:lnTo>
                    <a:pt x="4" y="9"/>
                  </a:lnTo>
                  <a:lnTo>
                    <a:pt x="4" y="7"/>
                  </a:lnTo>
                  <a:lnTo>
                    <a:pt x="4" y="9"/>
                  </a:lnTo>
                  <a:lnTo>
                    <a:pt x="5" y="9"/>
                  </a:lnTo>
                  <a:lnTo>
                    <a:pt x="5" y="10"/>
                  </a:lnTo>
                  <a:lnTo>
                    <a:pt x="5" y="9"/>
                  </a:lnTo>
                  <a:lnTo>
                    <a:pt x="5" y="10"/>
                  </a:lnTo>
                  <a:lnTo>
                    <a:pt x="5" y="12"/>
                  </a:lnTo>
                  <a:lnTo>
                    <a:pt x="5" y="13"/>
                  </a:lnTo>
                  <a:lnTo>
                    <a:pt x="5" y="12"/>
                  </a:lnTo>
                  <a:lnTo>
                    <a:pt x="5" y="13"/>
                  </a:lnTo>
                  <a:lnTo>
                    <a:pt x="5" y="15"/>
                  </a:lnTo>
                  <a:lnTo>
                    <a:pt x="5" y="16"/>
                  </a:lnTo>
                  <a:lnTo>
                    <a:pt x="5" y="15"/>
                  </a:lnTo>
                  <a:lnTo>
                    <a:pt x="5" y="16"/>
                  </a:lnTo>
                  <a:lnTo>
                    <a:pt x="5" y="18"/>
                  </a:lnTo>
                  <a:lnTo>
                    <a:pt x="5" y="19"/>
                  </a:lnTo>
                  <a:lnTo>
                    <a:pt x="5" y="18"/>
                  </a:lnTo>
                  <a:lnTo>
                    <a:pt x="5" y="19"/>
                  </a:lnTo>
                  <a:lnTo>
                    <a:pt x="5" y="20"/>
                  </a:lnTo>
                  <a:lnTo>
                    <a:pt x="5" y="22"/>
                  </a:lnTo>
                  <a:lnTo>
                    <a:pt x="5" y="20"/>
                  </a:lnTo>
                  <a:lnTo>
                    <a:pt x="5" y="22"/>
                  </a:lnTo>
                  <a:lnTo>
                    <a:pt x="7" y="23"/>
                  </a:lnTo>
                  <a:lnTo>
                    <a:pt x="7" y="26"/>
                  </a:lnTo>
                  <a:lnTo>
                    <a:pt x="7" y="23"/>
                  </a:lnTo>
                  <a:lnTo>
                    <a:pt x="7" y="26"/>
                  </a:lnTo>
                  <a:lnTo>
                    <a:pt x="7" y="29"/>
                  </a:lnTo>
                  <a:lnTo>
                    <a:pt x="7" y="26"/>
                  </a:lnTo>
                  <a:lnTo>
                    <a:pt x="7" y="29"/>
                  </a:lnTo>
                  <a:lnTo>
                    <a:pt x="7" y="31"/>
                  </a:lnTo>
                  <a:lnTo>
                    <a:pt x="7" y="35"/>
                  </a:lnTo>
                  <a:lnTo>
                    <a:pt x="7" y="31"/>
                  </a:lnTo>
                  <a:lnTo>
                    <a:pt x="7" y="35"/>
                  </a:lnTo>
                  <a:lnTo>
                    <a:pt x="7" y="39"/>
                  </a:lnTo>
                  <a:lnTo>
                    <a:pt x="7" y="35"/>
                  </a:lnTo>
                  <a:lnTo>
                    <a:pt x="7" y="39"/>
                  </a:lnTo>
                  <a:lnTo>
                    <a:pt x="7" y="41"/>
                  </a:lnTo>
                  <a:lnTo>
                    <a:pt x="7" y="44"/>
                  </a:lnTo>
                  <a:lnTo>
                    <a:pt x="7" y="41"/>
                  </a:lnTo>
                  <a:lnTo>
                    <a:pt x="7" y="44"/>
                  </a:lnTo>
                  <a:lnTo>
                    <a:pt x="8" y="45"/>
                  </a:lnTo>
                  <a:lnTo>
                    <a:pt x="8" y="49"/>
                  </a:lnTo>
                  <a:lnTo>
                    <a:pt x="8" y="45"/>
                  </a:lnTo>
                  <a:lnTo>
                    <a:pt x="8" y="4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3" name="Freeform 106"/>
            <p:cNvSpPr>
              <a:spLocks/>
            </p:cNvSpPr>
            <p:nvPr/>
          </p:nvSpPr>
          <p:spPr bwMode="auto">
            <a:xfrm>
              <a:off x="1364121" y="5369932"/>
              <a:ext cx="16523" cy="64462"/>
            </a:xfrm>
            <a:custGeom>
              <a:avLst/>
              <a:gdLst>
                <a:gd name="T0" fmla="*/ 0 w 9"/>
                <a:gd name="T1" fmla="*/ 29 h 71"/>
                <a:gd name="T2" fmla="*/ 0 w 9"/>
                <a:gd name="T3" fmla="*/ 29 h 71"/>
                <a:gd name="T4" fmla="*/ 0 w 9"/>
                <a:gd name="T5" fmla="*/ 33 h 71"/>
                <a:gd name="T6" fmla="*/ 0 w 9"/>
                <a:gd name="T7" fmla="*/ 33 h 71"/>
                <a:gd name="T8" fmla="*/ 0 w 9"/>
                <a:gd name="T9" fmla="*/ 39 h 71"/>
                <a:gd name="T10" fmla="*/ 0 w 9"/>
                <a:gd name="T11" fmla="*/ 39 h 71"/>
                <a:gd name="T12" fmla="*/ 0 w 9"/>
                <a:gd name="T13" fmla="*/ 45 h 71"/>
                <a:gd name="T14" fmla="*/ 0 w 9"/>
                <a:gd name="T15" fmla="*/ 45 h 71"/>
                <a:gd name="T16" fmla="*/ 0 w 9"/>
                <a:gd name="T17" fmla="*/ 49 h 71"/>
                <a:gd name="T18" fmla="*/ 0 w 9"/>
                <a:gd name="T19" fmla="*/ 49 h 71"/>
                <a:gd name="T20" fmla="*/ 2 w 9"/>
                <a:gd name="T21" fmla="*/ 53 h 71"/>
                <a:gd name="T22" fmla="*/ 2 w 9"/>
                <a:gd name="T23" fmla="*/ 53 h 71"/>
                <a:gd name="T24" fmla="*/ 2 w 9"/>
                <a:gd name="T25" fmla="*/ 58 h 71"/>
                <a:gd name="T26" fmla="*/ 2 w 9"/>
                <a:gd name="T27" fmla="*/ 58 h 71"/>
                <a:gd name="T28" fmla="*/ 2 w 9"/>
                <a:gd name="T29" fmla="*/ 62 h 71"/>
                <a:gd name="T30" fmla="*/ 2 w 9"/>
                <a:gd name="T31" fmla="*/ 62 h 71"/>
                <a:gd name="T32" fmla="*/ 2 w 9"/>
                <a:gd name="T33" fmla="*/ 65 h 71"/>
                <a:gd name="T34" fmla="*/ 2 w 9"/>
                <a:gd name="T35" fmla="*/ 65 h 71"/>
                <a:gd name="T36" fmla="*/ 2 w 9"/>
                <a:gd name="T37" fmla="*/ 66 h 71"/>
                <a:gd name="T38" fmla="*/ 2 w 9"/>
                <a:gd name="T39" fmla="*/ 66 h 71"/>
                <a:gd name="T40" fmla="*/ 3 w 9"/>
                <a:gd name="T41" fmla="*/ 68 h 71"/>
                <a:gd name="T42" fmla="*/ 3 w 9"/>
                <a:gd name="T43" fmla="*/ 68 h 71"/>
                <a:gd name="T44" fmla="*/ 3 w 9"/>
                <a:gd name="T45" fmla="*/ 69 h 71"/>
                <a:gd name="T46" fmla="*/ 3 w 9"/>
                <a:gd name="T47" fmla="*/ 69 h 71"/>
                <a:gd name="T48" fmla="*/ 3 w 9"/>
                <a:gd name="T49" fmla="*/ 69 h 71"/>
                <a:gd name="T50" fmla="*/ 3 w 9"/>
                <a:gd name="T51" fmla="*/ 69 h 71"/>
                <a:gd name="T52" fmla="*/ 3 w 9"/>
                <a:gd name="T53" fmla="*/ 71 h 71"/>
                <a:gd name="T54" fmla="*/ 3 w 9"/>
                <a:gd name="T55" fmla="*/ 69 h 71"/>
                <a:gd name="T56" fmla="*/ 5 w 9"/>
                <a:gd name="T57" fmla="*/ 69 h 71"/>
                <a:gd name="T58" fmla="*/ 5 w 9"/>
                <a:gd name="T59" fmla="*/ 68 h 71"/>
                <a:gd name="T60" fmla="*/ 5 w 9"/>
                <a:gd name="T61" fmla="*/ 66 h 71"/>
                <a:gd name="T62" fmla="*/ 5 w 9"/>
                <a:gd name="T63" fmla="*/ 65 h 71"/>
                <a:gd name="T64" fmla="*/ 5 w 9"/>
                <a:gd name="T65" fmla="*/ 62 h 71"/>
                <a:gd name="T66" fmla="*/ 6 w 9"/>
                <a:gd name="T67" fmla="*/ 59 h 71"/>
                <a:gd name="T68" fmla="*/ 6 w 9"/>
                <a:gd name="T69" fmla="*/ 56 h 71"/>
                <a:gd name="T70" fmla="*/ 6 w 9"/>
                <a:gd name="T71" fmla="*/ 52 h 71"/>
                <a:gd name="T72" fmla="*/ 6 w 9"/>
                <a:gd name="T73" fmla="*/ 49 h 71"/>
                <a:gd name="T74" fmla="*/ 6 w 9"/>
                <a:gd name="T75" fmla="*/ 45 h 71"/>
                <a:gd name="T76" fmla="*/ 6 w 9"/>
                <a:gd name="T77" fmla="*/ 40 h 71"/>
                <a:gd name="T78" fmla="*/ 7 w 9"/>
                <a:gd name="T79" fmla="*/ 36 h 71"/>
                <a:gd name="T80" fmla="*/ 7 w 9"/>
                <a:gd name="T81" fmla="*/ 32 h 71"/>
                <a:gd name="T82" fmla="*/ 7 w 9"/>
                <a:gd name="T83" fmla="*/ 29 h 71"/>
                <a:gd name="T84" fmla="*/ 7 w 9"/>
                <a:gd name="T85" fmla="*/ 23 h 71"/>
                <a:gd name="T86" fmla="*/ 7 w 9"/>
                <a:gd name="T87" fmla="*/ 19 h 71"/>
                <a:gd name="T88" fmla="*/ 9 w 9"/>
                <a:gd name="T89" fmla="*/ 16 h 71"/>
                <a:gd name="T90" fmla="*/ 9 w 9"/>
                <a:gd name="T91" fmla="*/ 11 h 71"/>
                <a:gd name="T92" fmla="*/ 9 w 9"/>
                <a:gd name="T93" fmla="*/ 7 h 71"/>
                <a:gd name="T94" fmla="*/ 9 w 9"/>
                <a:gd name="T95" fmla="*/ 3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71"/>
                <a:gd name="T146" fmla="*/ 9 w 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71">
                  <a:moveTo>
                    <a:pt x="0" y="27"/>
                  </a:moveTo>
                  <a:lnTo>
                    <a:pt x="0" y="29"/>
                  </a:lnTo>
                  <a:lnTo>
                    <a:pt x="0" y="32"/>
                  </a:lnTo>
                  <a:lnTo>
                    <a:pt x="0" y="29"/>
                  </a:lnTo>
                  <a:lnTo>
                    <a:pt x="0" y="32"/>
                  </a:lnTo>
                  <a:lnTo>
                    <a:pt x="0" y="33"/>
                  </a:lnTo>
                  <a:lnTo>
                    <a:pt x="0" y="37"/>
                  </a:lnTo>
                  <a:lnTo>
                    <a:pt x="0" y="33"/>
                  </a:lnTo>
                  <a:lnTo>
                    <a:pt x="0" y="37"/>
                  </a:lnTo>
                  <a:lnTo>
                    <a:pt x="0" y="39"/>
                  </a:lnTo>
                  <a:lnTo>
                    <a:pt x="0" y="43"/>
                  </a:lnTo>
                  <a:lnTo>
                    <a:pt x="0" y="39"/>
                  </a:lnTo>
                  <a:lnTo>
                    <a:pt x="0" y="43"/>
                  </a:lnTo>
                  <a:lnTo>
                    <a:pt x="0" y="45"/>
                  </a:lnTo>
                  <a:lnTo>
                    <a:pt x="0" y="48"/>
                  </a:lnTo>
                  <a:lnTo>
                    <a:pt x="0" y="45"/>
                  </a:lnTo>
                  <a:lnTo>
                    <a:pt x="0" y="48"/>
                  </a:lnTo>
                  <a:lnTo>
                    <a:pt x="0" y="49"/>
                  </a:lnTo>
                  <a:lnTo>
                    <a:pt x="0" y="53"/>
                  </a:lnTo>
                  <a:lnTo>
                    <a:pt x="0" y="49"/>
                  </a:lnTo>
                  <a:lnTo>
                    <a:pt x="0" y="53"/>
                  </a:lnTo>
                  <a:lnTo>
                    <a:pt x="2" y="53"/>
                  </a:lnTo>
                  <a:lnTo>
                    <a:pt x="2" y="58"/>
                  </a:lnTo>
                  <a:lnTo>
                    <a:pt x="2" y="53"/>
                  </a:lnTo>
                  <a:lnTo>
                    <a:pt x="2" y="58"/>
                  </a:lnTo>
                  <a:lnTo>
                    <a:pt x="2" y="61"/>
                  </a:lnTo>
                  <a:lnTo>
                    <a:pt x="2" y="58"/>
                  </a:lnTo>
                  <a:lnTo>
                    <a:pt x="2" y="61"/>
                  </a:lnTo>
                  <a:lnTo>
                    <a:pt x="2" y="62"/>
                  </a:lnTo>
                  <a:lnTo>
                    <a:pt x="2" y="64"/>
                  </a:lnTo>
                  <a:lnTo>
                    <a:pt x="2" y="62"/>
                  </a:lnTo>
                  <a:lnTo>
                    <a:pt x="2" y="64"/>
                  </a:lnTo>
                  <a:lnTo>
                    <a:pt x="2" y="65"/>
                  </a:lnTo>
                  <a:lnTo>
                    <a:pt x="2" y="66"/>
                  </a:lnTo>
                  <a:lnTo>
                    <a:pt x="2" y="65"/>
                  </a:lnTo>
                  <a:lnTo>
                    <a:pt x="2" y="66"/>
                  </a:lnTo>
                  <a:lnTo>
                    <a:pt x="2" y="68"/>
                  </a:lnTo>
                  <a:lnTo>
                    <a:pt x="2" y="66"/>
                  </a:lnTo>
                  <a:lnTo>
                    <a:pt x="2" y="68"/>
                  </a:lnTo>
                  <a:lnTo>
                    <a:pt x="3" y="68"/>
                  </a:lnTo>
                  <a:lnTo>
                    <a:pt x="3" y="69"/>
                  </a:lnTo>
                  <a:lnTo>
                    <a:pt x="3" y="68"/>
                  </a:lnTo>
                  <a:lnTo>
                    <a:pt x="3" y="69"/>
                  </a:lnTo>
                  <a:lnTo>
                    <a:pt x="3" y="71"/>
                  </a:lnTo>
                  <a:lnTo>
                    <a:pt x="3" y="69"/>
                  </a:lnTo>
                  <a:lnTo>
                    <a:pt x="3" y="71"/>
                  </a:lnTo>
                  <a:lnTo>
                    <a:pt x="3" y="69"/>
                  </a:lnTo>
                  <a:lnTo>
                    <a:pt x="5" y="69"/>
                  </a:lnTo>
                  <a:lnTo>
                    <a:pt x="5" y="68"/>
                  </a:lnTo>
                  <a:lnTo>
                    <a:pt x="5" y="66"/>
                  </a:lnTo>
                  <a:lnTo>
                    <a:pt x="5" y="65"/>
                  </a:lnTo>
                  <a:lnTo>
                    <a:pt x="5" y="62"/>
                  </a:lnTo>
                  <a:lnTo>
                    <a:pt x="5" y="59"/>
                  </a:lnTo>
                  <a:lnTo>
                    <a:pt x="6" y="59"/>
                  </a:lnTo>
                  <a:lnTo>
                    <a:pt x="6" y="56"/>
                  </a:lnTo>
                  <a:lnTo>
                    <a:pt x="6" y="53"/>
                  </a:lnTo>
                  <a:lnTo>
                    <a:pt x="6" y="52"/>
                  </a:lnTo>
                  <a:lnTo>
                    <a:pt x="6" y="49"/>
                  </a:lnTo>
                  <a:lnTo>
                    <a:pt x="6" y="46"/>
                  </a:lnTo>
                  <a:lnTo>
                    <a:pt x="6" y="45"/>
                  </a:lnTo>
                  <a:lnTo>
                    <a:pt x="6" y="42"/>
                  </a:lnTo>
                  <a:lnTo>
                    <a:pt x="6" y="40"/>
                  </a:lnTo>
                  <a:lnTo>
                    <a:pt x="6" y="37"/>
                  </a:lnTo>
                  <a:lnTo>
                    <a:pt x="7" y="36"/>
                  </a:lnTo>
                  <a:lnTo>
                    <a:pt x="7" y="33"/>
                  </a:lnTo>
                  <a:lnTo>
                    <a:pt x="7" y="32"/>
                  </a:lnTo>
                  <a:lnTo>
                    <a:pt x="7" y="29"/>
                  </a:lnTo>
                  <a:lnTo>
                    <a:pt x="7" y="24"/>
                  </a:lnTo>
                  <a:lnTo>
                    <a:pt x="7" y="23"/>
                  </a:lnTo>
                  <a:lnTo>
                    <a:pt x="7" y="20"/>
                  </a:lnTo>
                  <a:lnTo>
                    <a:pt x="7" y="19"/>
                  </a:lnTo>
                  <a:lnTo>
                    <a:pt x="7" y="16"/>
                  </a:lnTo>
                  <a:lnTo>
                    <a:pt x="9" y="16"/>
                  </a:lnTo>
                  <a:lnTo>
                    <a:pt x="9" y="11"/>
                  </a:lnTo>
                  <a:lnTo>
                    <a:pt x="9" y="9"/>
                  </a:lnTo>
                  <a:lnTo>
                    <a:pt x="9" y="7"/>
                  </a:lnTo>
                  <a:lnTo>
                    <a:pt x="9" y="4"/>
                  </a:lnTo>
                  <a:lnTo>
                    <a:pt x="9" y="3"/>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4" name="Freeform 107"/>
            <p:cNvSpPr>
              <a:spLocks/>
            </p:cNvSpPr>
            <p:nvPr/>
          </p:nvSpPr>
          <p:spPr bwMode="auto">
            <a:xfrm>
              <a:off x="1380644" y="5358129"/>
              <a:ext cx="14687" cy="56291"/>
            </a:xfrm>
            <a:custGeom>
              <a:avLst/>
              <a:gdLst>
                <a:gd name="T0" fmla="*/ 0 w 8"/>
                <a:gd name="T1" fmla="*/ 13 h 62"/>
                <a:gd name="T2" fmla="*/ 1 w 8"/>
                <a:gd name="T3" fmla="*/ 10 h 62"/>
                <a:gd name="T4" fmla="*/ 1 w 8"/>
                <a:gd name="T5" fmla="*/ 7 h 62"/>
                <a:gd name="T6" fmla="*/ 1 w 8"/>
                <a:gd name="T7" fmla="*/ 4 h 62"/>
                <a:gd name="T8" fmla="*/ 1 w 8"/>
                <a:gd name="T9" fmla="*/ 3 h 62"/>
                <a:gd name="T10" fmla="*/ 1 w 8"/>
                <a:gd name="T11" fmla="*/ 1 h 62"/>
                <a:gd name="T12" fmla="*/ 3 w 8"/>
                <a:gd name="T13" fmla="*/ 0 h 62"/>
                <a:gd name="T14" fmla="*/ 3 w 8"/>
                <a:gd name="T15" fmla="*/ 0 h 62"/>
                <a:gd name="T16" fmla="*/ 3 w 8"/>
                <a:gd name="T17" fmla="*/ 0 h 62"/>
                <a:gd name="T18" fmla="*/ 3 w 8"/>
                <a:gd name="T19" fmla="*/ 0 h 62"/>
                <a:gd name="T20" fmla="*/ 3 w 8"/>
                <a:gd name="T21" fmla="*/ 0 h 62"/>
                <a:gd name="T22" fmla="*/ 3 w 8"/>
                <a:gd name="T23" fmla="*/ 1 h 62"/>
                <a:gd name="T24" fmla="*/ 3 w 8"/>
                <a:gd name="T25" fmla="*/ 1 h 62"/>
                <a:gd name="T26" fmla="*/ 3 w 8"/>
                <a:gd name="T27" fmla="*/ 3 h 62"/>
                <a:gd name="T28" fmla="*/ 3 w 8"/>
                <a:gd name="T29" fmla="*/ 3 h 62"/>
                <a:gd name="T30" fmla="*/ 3 w 8"/>
                <a:gd name="T31" fmla="*/ 4 h 62"/>
                <a:gd name="T32" fmla="*/ 3 w 8"/>
                <a:gd name="T33" fmla="*/ 4 h 62"/>
                <a:gd name="T34" fmla="*/ 4 w 8"/>
                <a:gd name="T35" fmla="*/ 6 h 62"/>
                <a:gd name="T36" fmla="*/ 4 w 8"/>
                <a:gd name="T37" fmla="*/ 6 h 62"/>
                <a:gd name="T38" fmla="*/ 4 w 8"/>
                <a:gd name="T39" fmla="*/ 7 h 62"/>
                <a:gd name="T40" fmla="*/ 4 w 8"/>
                <a:gd name="T41" fmla="*/ 7 h 62"/>
                <a:gd name="T42" fmla="*/ 4 w 8"/>
                <a:gd name="T43" fmla="*/ 10 h 62"/>
                <a:gd name="T44" fmla="*/ 4 w 8"/>
                <a:gd name="T45" fmla="*/ 10 h 62"/>
                <a:gd name="T46" fmla="*/ 4 w 8"/>
                <a:gd name="T47" fmla="*/ 13 h 62"/>
                <a:gd name="T48" fmla="*/ 4 w 8"/>
                <a:gd name="T49" fmla="*/ 13 h 62"/>
                <a:gd name="T50" fmla="*/ 4 w 8"/>
                <a:gd name="T51" fmla="*/ 14 h 62"/>
                <a:gd name="T52" fmla="*/ 4 w 8"/>
                <a:gd name="T53" fmla="*/ 14 h 62"/>
                <a:gd name="T54" fmla="*/ 6 w 8"/>
                <a:gd name="T55" fmla="*/ 17 h 62"/>
                <a:gd name="T56" fmla="*/ 6 w 8"/>
                <a:gd name="T57" fmla="*/ 17 h 62"/>
                <a:gd name="T58" fmla="*/ 6 w 8"/>
                <a:gd name="T59" fmla="*/ 22 h 62"/>
                <a:gd name="T60" fmla="*/ 6 w 8"/>
                <a:gd name="T61" fmla="*/ 22 h 62"/>
                <a:gd name="T62" fmla="*/ 6 w 8"/>
                <a:gd name="T63" fmla="*/ 24 h 62"/>
                <a:gd name="T64" fmla="*/ 6 w 8"/>
                <a:gd name="T65" fmla="*/ 24 h 62"/>
                <a:gd name="T66" fmla="*/ 6 w 8"/>
                <a:gd name="T67" fmla="*/ 29 h 62"/>
                <a:gd name="T68" fmla="*/ 6 w 8"/>
                <a:gd name="T69" fmla="*/ 29 h 62"/>
                <a:gd name="T70" fmla="*/ 6 w 8"/>
                <a:gd name="T71" fmla="*/ 33 h 62"/>
                <a:gd name="T72" fmla="*/ 6 w 8"/>
                <a:gd name="T73" fmla="*/ 33 h 62"/>
                <a:gd name="T74" fmla="*/ 7 w 8"/>
                <a:gd name="T75" fmla="*/ 37 h 62"/>
                <a:gd name="T76" fmla="*/ 7 w 8"/>
                <a:gd name="T77" fmla="*/ 37 h 62"/>
                <a:gd name="T78" fmla="*/ 7 w 8"/>
                <a:gd name="T79" fmla="*/ 42 h 62"/>
                <a:gd name="T80" fmla="*/ 7 w 8"/>
                <a:gd name="T81" fmla="*/ 42 h 62"/>
                <a:gd name="T82" fmla="*/ 7 w 8"/>
                <a:gd name="T83" fmla="*/ 46 h 62"/>
                <a:gd name="T84" fmla="*/ 7 w 8"/>
                <a:gd name="T85" fmla="*/ 46 h 62"/>
                <a:gd name="T86" fmla="*/ 7 w 8"/>
                <a:gd name="T87" fmla="*/ 50 h 62"/>
                <a:gd name="T88" fmla="*/ 7 w 8"/>
                <a:gd name="T89" fmla="*/ 50 h 62"/>
                <a:gd name="T90" fmla="*/ 7 w 8"/>
                <a:gd name="T91" fmla="*/ 55 h 62"/>
                <a:gd name="T92" fmla="*/ 7 w 8"/>
                <a:gd name="T93" fmla="*/ 55 h 62"/>
                <a:gd name="T94" fmla="*/ 8 w 8"/>
                <a:gd name="T95" fmla="*/ 59 h 62"/>
                <a:gd name="T96" fmla="*/ 8 w 8"/>
                <a:gd name="T97" fmla="*/ 59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62"/>
                <a:gd name="T149" fmla="*/ 8 w 8"/>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62">
                  <a:moveTo>
                    <a:pt x="0" y="13"/>
                  </a:moveTo>
                  <a:lnTo>
                    <a:pt x="0" y="13"/>
                  </a:lnTo>
                  <a:lnTo>
                    <a:pt x="0" y="10"/>
                  </a:lnTo>
                  <a:lnTo>
                    <a:pt x="1" y="10"/>
                  </a:lnTo>
                  <a:lnTo>
                    <a:pt x="1" y="7"/>
                  </a:lnTo>
                  <a:lnTo>
                    <a:pt x="1" y="4"/>
                  </a:lnTo>
                  <a:lnTo>
                    <a:pt x="1" y="3"/>
                  </a:lnTo>
                  <a:lnTo>
                    <a:pt x="1" y="1"/>
                  </a:lnTo>
                  <a:lnTo>
                    <a:pt x="1" y="0"/>
                  </a:lnTo>
                  <a:lnTo>
                    <a:pt x="3" y="0"/>
                  </a:lnTo>
                  <a:lnTo>
                    <a:pt x="3" y="1"/>
                  </a:lnTo>
                  <a:lnTo>
                    <a:pt x="3" y="0"/>
                  </a:lnTo>
                  <a:lnTo>
                    <a:pt x="3" y="1"/>
                  </a:lnTo>
                  <a:lnTo>
                    <a:pt x="3" y="3"/>
                  </a:lnTo>
                  <a:lnTo>
                    <a:pt x="3" y="1"/>
                  </a:lnTo>
                  <a:lnTo>
                    <a:pt x="3" y="3"/>
                  </a:lnTo>
                  <a:lnTo>
                    <a:pt x="3" y="4"/>
                  </a:lnTo>
                  <a:lnTo>
                    <a:pt x="3" y="3"/>
                  </a:lnTo>
                  <a:lnTo>
                    <a:pt x="3" y="4"/>
                  </a:lnTo>
                  <a:lnTo>
                    <a:pt x="3" y="6"/>
                  </a:lnTo>
                  <a:lnTo>
                    <a:pt x="3" y="4"/>
                  </a:lnTo>
                  <a:lnTo>
                    <a:pt x="3" y="6"/>
                  </a:lnTo>
                  <a:lnTo>
                    <a:pt x="4" y="6"/>
                  </a:lnTo>
                  <a:lnTo>
                    <a:pt x="4" y="7"/>
                  </a:lnTo>
                  <a:lnTo>
                    <a:pt x="4" y="6"/>
                  </a:lnTo>
                  <a:lnTo>
                    <a:pt x="4" y="7"/>
                  </a:lnTo>
                  <a:lnTo>
                    <a:pt x="4" y="10"/>
                  </a:lnTo>
                  <a:lnTo>
                    <a:pt x="4" y="7"/>
                  </a:lnTo>
                  <a:lnTo>
                    <a:pt x="4" y="10"/>
                  </a:lnTo>
                  <a:lnTo>
                    <a:pt x="4" y="11"/>
                  </a:lnTo>
                  <a:lnTo>
                    <a:pt x="4" y="10"/>
                  </a:lnTo>
                  <a:lnTo>
                    <a:pt x="4" y="11"/>
                  </a:lnTo>
                  <a:lnTo>
                    <a:pt x="4" y="13"/>
                  </a:lnTo>
                  <a:lnTo>
                    <a:pt x="4" y="14"/>
                  </a:lnTo>
                  <a:lnTo>
                    <a:pt x="4" y="13"/>
                  </a:lnTo>
                  <a:lnTo>
                    <a:pt x="4" y="14"/>
                  </a:lnTo>
                  <a:lnTo>
                    <a:pt x="4" y="17"/>
                  </a:lnTo>
                  <a:lnTo>
                    <a:pt x="4" y="14"/>
                  </a:lnTo>
                  <a:lnTo>
                    <a:pt x="4" y="17"/>
                  </a:lnTo>
                  <a:lnTo>
                    <a:pt x="6" y="17"/>
                  </a:lnTo>
                  <a:lnTo>
                    <a:pt x="6" y="20"/>
                  </a:lnTo>
                  <a:lnTo>
                    <a:pt x="6" y="17"/>
                  </a:lnTo>
                  <a:lnTo>
                    <a:pt x="6" y="20"/>
                  </a:lnTo>
                  <a:lnTo>
                    <a:pt x="6" y="22"/>
                  </a:lnTo>
                  <a:lnTo>
                    <a:pt x="6" y="24"/>
                  </a:lnTo>
                  <a:lnTo>
                    <a:pt x="6" y="22"/>
                  </a:lnTo>
                  <a:lnTo>
                    <a:pt x="6" y="24"/>
                  </a:lnTo>
                  <a:lnTo>
                    <a:pt x="6" y="27"/>
                  </a:lnTo>
                  <a:lnTo>
                    <a:pt x="6" y="24"/>
                  </a:lnTo>
                  <a:lnTo>
                    <a:pt x="6" y="27"/>
                  </a:lnTo>
                  <a:lnTo>
                    <a:pt x="6" y="29"/>
                  </a:lnTo>
                  <a:lnTo>
                    <a:pt x="6" y="32"/>
                  </a:lnTo>
                  <a:lnTo>
                    <a:pt x="6" y="29"/>
                  </a:lnTo>
                  <a:lnTo>
                    <a:pt x="6" y="32"/>
                  </a:lnTo>
                  <a:lnTo>
                    <a:pt x="6" y="33"/>
                  </a:lnTo>
                  <a:lnTo>
                    <a:pt x="6" y="36"/>
                  </a:lnTo>
                  <a:lnTo>
                    <a:pt x="6" y="33"/>
                  </a:lnTo>
                  <a:lnTo>
                    <a:pt x="6" y="36"/>
                  </a:lnTo>
                  <a:lnTo>
                    <a:pt x="7" y="37"/>
                  </a:lnTo>
                  <a:lnTo>
                    <a:pt x="7" y="40"/>
                  </a:lnTo>
                  <a:lnTo>
                    <a:pt x="7" y="37"/>
                  </a:lnTo>
                  <a:lnTo>
                    <a:pt x="7" y="40"/>
                  </a:lnTo>
                  <a:lnTo>
                    <a:pt x="7" y="42"/>
                  </a:lnTo>
                  <a:lnTo>
                    <a:pt x="7" y="45"/>
                  </a:lnTo>
                  <a:lnTo>
                    <a:pt x="7" y="42"/>
                  </a:lnTo>
                  <a:lnTo>
                    <a:pt x="7" y="45"/>
                  </a:lnTo>
                  <a:lnTo>
                    <a:pt x="7" y="46"/>
                  </a:lnTo>
                  <a:lnTo>
                    <a:pt x="7" y="50"/>
                  </a:lnTo>
                  <a:lnTo>
                    <a:pt x="7" y="46"/>
                  </a:lnTo>
                  <a:lnTo>
                    <a:pt x="7" y="50"/>
                  </a:lnTo>
                  <a:lnTo>
                    <a:pt x="7" y="55"/>
                  </a:lnTo>
                  <a:lnTo>
                    <a:pt x="7" y="50"/>
                  </a:lnTo>
                  <a:lnTo>
                    <a:pt x="7" y="55"/>
                  </a:lnTo>
                  <a:lnTo>
                    <a:pt x="7" y="58"/>
                  </a:lnTo>
                  <a:lnTo>
                    <a:pt x="7" y="55"/>
                  </a:lnTo>
                  <a:lnTo>
                    <a:pt x="7" y="58"/>
                  </a:lnTo>
                  <a:lnTo>
                    <a:pt x="8" y="59"/>
                  </a:lnTo>
                  <a:lnTo>
                    <a:pt x="8" y="62"/>
                  </a:lnTo>
                  <a:lnTo>
                    <a:pt x="8" y="59"/>
                  </a:lnTo>
                  <a:lnTo>
                    <a:pt x="8" y="6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5" name="Freeform 108"/>
            <p:cNvSpPr>
              <a:spLocks/>
            </p:cNvSpPr>
            <p:nvPr/>
          </p:nvSpPr>
          <p:spPr bwMode="auto">
            <a:xfrm>
              <a:off x="1395331" y="5341786"/>
              <a:ext cx="20194" cy="81713"/>
            </a:xfrm>
            <a:custGeom>
              <a:avLst/>
              <a:gdLst>
                <a:gd name="T0" fmla="*/ 0 w 11"/>
                <a:gd name="T1" fmla="*/ 80 h 90"/>
                <a:gd name="T2" fmla="*/ 0 w 11"/>
                <a:gd name="T3" fmla="*/ 80 h 90"/>
                <a:gd name="T4" fmla="*/ 0 w 11"/>
                <a:gd name="T5" fmla="*/ 83 h 90"/>
                <a:gd name="T6" fmla="*/ 0 w 11"/>
                <a:gd name="T7" fmla="*/ 83 h 90"/>
                <a:gd name="T8" fmla="*/ 0 w 11"/>
                <a:gd name="T9" fmla="*/ 86 h 90"/>
                <a:gd name="T10" fmla="*/ 0 w 11"/>
                <a:gd name="T11" fmla="*/ 86 h 90"/>
                <a:gd name="T12" fmla="*/ 0 w 11"/>
                <a:gd name="T13" fmla="*/ 87 h 90"/>
                <a:gd name="T14" fmla="*/ 0 w 11"/>
                <a:gd name="T15" fmla="*/ 87 h 90"/>
                <a:gd name="T16" fmla="*/ 2 w 11"/>
                <a:gd name="T17" fmla="*/ 89 h 90"/>
                <a:gd name="T18" fmla="*/ 2 w 11"/>
                <a:gd name="T19" fmla="*/ 89 h 90"/>
                <a:gd name="T20" fmla="*/ 2 w 11"/>
                <a:gd name="T21" fmla="*/ 89 h 90"/>
                <a:gd name="T22" fmla="*/ 2 w 11"/>
                <a:gd name="T23" fmla="*/ 89 h 90"/>
                <a:gd name="T24" fmla="*/ 2 w 11"/>
                <a:gd name="T25" fmla="*/ 90 h 90"/>
                <a:gd name="T26" fmla="*/ 2 w 11"/>
                <a:gd name="T27" fmla="*/ 90 h 90"/>
                <a:gd name="T28" fmla="*/ 2 w 11"/>
                <a:gd name="T29" fmla="*/ 90 h 90"/>
                <a:gd name="T30" fmla="*/ 2 w 11"/>
                <a:gd name="T31" fmla="*/ 89 h 90"/>
                <a:gd name="T32" fmla="*/ 2 w 11"/>
                <a:gd name="T33" fmla="*/ 87 h 90"/>
                <a:gd name="T34" fmla="*/ 3 w 11"/>
                <a:gd name="T35" fmla="*/ 86 h 90"/>
                <a:gd name="T36" fmla="*/ 3 w 11"/>
                <a:gd name="T37" fmla="*/ 84 h 90"/>
                <a:gd name="T38" fmla="*/ 3 w 11"/>
                <a:gd name="T39" fmla="*/ 82 h 90"/>
                <a:gd name="T40" fmla="*/ 3 w 11"/>
                <a:gd name="T41" fmla="*/ 80 h 90"/>
                <a:gd name="T42" fmla="*/ 3 w 11"/>
                <a:gd name="T43" fmla="*/ 77 h 90"/>
                <a:gd name="T44" fmla="*/ 5 w 11"/>
                <a:gd name="T45" fmla="*/ 74 h 90"/>
                <a:gd name="T46" fmla="*/ 5 w 11"/>
                <a:gd name="T47" fmla="*/ 70 h 90"/>
                <a:gd name="T48" fmla="*/ 5 w 11"/>
                <a:gd name="T49" fmla="*/ 67 h 90"/>
                <a:gd name="T50" fmla="*/ 5 w 11"/>
                <a:gd name="T51" fmla="*/ 64 h 90"/>
                <a:gd name="T52" fmla="*/ 5 w 11"/>
                <a:gd name="T53" fmla="*/ 61 h 90"/>
                <a:gd name="T54" fmla="*/ 6 w 11"/>
                <a:gd name="T55" fmla="*/ 57 h 90"/>
                <a:gd name="T56" fmla="*/ 6 w 11"/>
                <a:gd name="T57" fmla="*/ 54 h 90"/>
                <a:gd name="T58" fmla="*/ 6 w 11"/>
                <a:gd name="T59" fmla="*/ 50 h 90"/>
                <a:gd name="T60" fmla="*/ 6 w 11"/>
                <a:gd name="T61" fmla="*/ 45 h 90"/>
                <a:gd name="T62" fmla="*/ 6 w 11"/>
                <a:gd name="T63" fmla="*/ 41 h 90"/>
                <a:gd name="T64" fmla="*/ 8 w 11"/>
                <a:gd name="T65" fmla="*/ 35 h 90"/>
                <a:gd name="T66" fmla="*/ 8 w 11"/>
                <a:gd name="T67" fmla="*/ 31 h 90"/>
                <a:gd name="T68" fmla="*/ 8 w 11"/>
                <a:gd name="T69" fmla="*/ 25 h 90"/>
                <a:gd name="T70" fmla="*/ 8 w 11"/>
                <a:gd name="T71" fmla="*/ 19 h 90"/>
                <a:gd name="T72" fmla="*/ 8 w 11"/>
                <a:gd name="T73" fmla="*/ 13 h 90"/>
                <a:gd name="T74" fmla="*/ 8 w 11"/>
                <a:gd name="T75" fmla="*/ 9 h 90"/>
                <a:gd name="T76" fmla="*/ 9 w 11"/>
                <a:gd name="T77" fmla="*/ 5 h 90"/>
                <a:gd name="T78" fmla="*/ 9 w 11"/>
                <a:gd name="T79" fmla="*/ 3 h 90"/>
                <a:gd name="T80" fmla="*/ 9 w 11"/>
                <a:gd name="T81" fmla="*/ 0 h 90"/>
                <a:gd name="T82" fmla="*/ 9 w 11"/>
                <a:gd name="T83" fmla="*/ 0 h 90"/>
                <a:gd name="T84" fmla="*/ 9 w 11"/>
                <a:gd name="T85" fmla="*/ 0 h 90"/>
                <a:gd name="T86" fmla="*/ 9 w 11"/>
                <a:gd name="T87" fmla="*/ 0 h 90"/>
                <a:gd name="T88" fmla="*/ 9 w 11"/>
                <a:gd name="T89" fmla="*/ 0 h 90"/>
                <a:gd name="T90" fmla="*/ 11 w 11"/>
                <a:gd name="T91" fmla="*/ 3 h 90"/>
                <a:gd name="T92" fmla="*/ 11 w 11"/>
                <a:gd name="T93" fmla="*/ 3 h 90"/>
                <a:gd name="T94" fmla="*/ 11 w 11"/>
                <a:gd name="T95" fmla="*/ 5 h 90"/>
                <a:gd name="T96" fmla="*/ 11 w 11"/>
                <a:gd name="T97" fmla="*/ 5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90"/>
                <a:gd name="T149" fmla="*/ 11 w 11"/>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90">
                  <a:moveTo>
                    <a:pt x="0" y="80"/>
                  </a:moveTo>
                  <a:lnTo>
                    <a:pt x="0" y="80"/>
                  </a:lnTo>
                  <a:lnTo>
                    <a:pt x="0" y="83"/>
                  </a:lnTo>
                  <a:lnTo>
                    <a:pt x="0" y="80"/>
                  </a:lnTo>
                  <a:lnTo>
                    <a:pt x="0" y="83"/>
                  </a:lnTo>
                  <a:lnTo>
                    <a:pt x="0" y="84"/>
                  </a:lnTo>
                  <a:lnTo>
                    <a:pt x="0" y="83"/>
                  </a:lnTo>
                  <a:lnTo>
                    <a:pt x="0" y="84"/>
                  </a:lnTo>
                  <a:lnTo>
                    <a:pt x="0" y="86"/>
                  </a:lnTo>
                  <a:lnTo>
                    <a:pt x="0" y="87"/>
                  </a:lnTo>
                  <a:lnTo>
                    <a:pt x="0" y="86"/>
                  </a:lnTo>
                  <a:lnTo>
                    <a:pt x="0" y="87"/>
                  </a:lnTo>
                  <a:lnTo>
                    <a:pt x="0" y="89"/>
                  </a:lnTo>
                  <a:lnTo>
                    <a:pt x="0" y="87"/>
                  </a:lnTo>
                  <a:lnTo>
                    <a:pt x="0" y="89"/>
                  </a:lnTo>
                  <a:lnTo>
                    <a:pt x="2" y="89"/>
                  </a:lnTo>
                  <a:lnTo>
                    <a:pt x="2" y="90"/>
                  </a:lnTo>
                  <a:lnTo>
                    <a:pt x="2" y="89"/>
                  </a:lnTo>
                  <a:lnTo>
                    <a:pt x="2" y="90"/>
                  </a:lnTo>
                  <a:lnTo>
                    <a:pt x="2" y="89"/>
                  </a:lnTo>
                  <a:lnTo>
                    <a:pt x="2" y="87"/>
                  </a:lnTo>
                  <a:lnTo>
                    <a:pt x="3" y="86"/>
                  </a:lnTo>
                  <a:lnTo>
                    <a:pt x="3" y="84"/>
                  </a:lnTo>
                  <a:lnTo>
                    <a:pt x="3" y="83"/>
                  </a:lnTo>
                  <a:lnTo>
                    <a:pt x="3" y="82"/>
                  </a:lnTo>
                  <a:lnTo>
                    <a:pt x="3" y="80"/>
                  </a:lnTo>
                  <a:lnTo>
                    <a:pt x="3" y="77"/>
                  </a:lnTo>
                  <a:lnTo>
                    <a:pt x="3" y="74"/>
                  </a:lnTo>
                  <a:lnTo>
                    <a:pt x="5" y="74"/>
                  </a:lnTo>
                  <a:lnTo>
                    <a:pt x="5" y="71"/>
                  </a:lnTo>
                  <a:lnTo>
                    <a:pt x="5" y="70"/>
                  </a:lnTo>
                  <a:lnTo>
                    <a:pt x="5" y="68"/>
                  </a:lnTo>
                  <a:lnTo>
                    <a:pt x="5" y="67"/>
                  </a:lnTo>
                  <a:lnTo>
                    <a:pt x="5" y="64"/>
                  </a:lnTo>
                  <a:lnTo>
                    <a:pt x="5" y="61"/>
                  </a:lnTo>
                  <a:lnTo>
                    <a:pt x="5" y="58"/>
                  </a:lnTo>
                  <a:lnTo>
                    <a:pt x="6" y="57"/>
                  </a:lnTo>
                  <a:lnTo>
                    <a:pt x="6" y="54"/>
                  </a:lnTo>
                  <a:lnTo>
                    <a:pt x="6" y="51"/>
                  </a:lnTo>
                  <a:lnTo>
                    <a:pt x="6" y="50"/>
                  </a:lnTo>
                  <a:lnTo>
                    <a:pt x="6" y="47"/>
                  </a:lnTo>
                  <a:lnTo>
                    <a:pt x="6" y="45"/>
                  </a:lnTo>
                  <a:lnTo>
                    <a:pt x="6" y="42"/>
                  </a:lnTo>
                  <a:lnTo>
                    <a:pt x="6" y="41"/>
                  </a:lnTo>
                  <a:lnTo>
                    <a:pt x="6" y="37"/>
                  </a:lnTo>
                  <a:lnTo>
                    <a:pt x="8" y="35"/>
                  </a:lnTo>
                  <a:lnTo>
                    <a:pt x="8" y="32"/>
                  </a:lnTo>
                  <a:lnTo>
                    <a:pt x="8" y="31"/>
                  </a:lnTo>
                  <a:lnTo>
                    <a:pt x="8" y="27"/>
                  </a:lnTo>
                  <a:lnTo>
                    <a:pt x="8" y="25"/>
                  </a:lnTo>
                  <a:lnTo>
                    <a:pt x="8" y="21"/>
                  </a:lnTo>
                  <a:lnTo>
                    <a:pt x="8" y="19"/>
                  </a:lnTo>
                  <a:lnTo>
                    <a:pt x="8" y="15"/>
                  </a:lnTo>
                  <a:lnTo>
                    <a:pt x="8" y="13"/>
                  </a:lnTo>
                  <a:lnTo>
                    <a:pt x="8" y="11"/>
                  </a:lnTo>
                  <a:lnTo>
                    <a:pt x="8" y="9"/>
                  </a:lnTo>
                  <a:lnTo>
                    <a:pt x="8" y="6"/>
                  </a:lnTo>
                  <a:lnTo>
                    <a:pt x="9" y="5"/>
                  </a:lnTo>
                  <a:lnTo>
                    <a:pt x="9" y="3"/>
                  </a:lnTo>
                  <a:lnTo>
                    <a:pt x="9" y="2"/>
                  </a:lnTo>
                  <a:lnTo>
                    <a:pt x="9" y="0"/>
                  </a:lnTo>
                  <a:lnTo>
                    <a:pt x="9" y="2"/>
                  </a:lnTo>
                  <a:lnTo>
                    <a:pt x="9" y="0"/>
                  </a:lnTo>
                  <a:lnTo>
                    <a:pt x="9" y="2"/>
                  </a:lnTo>
                  <a:lnTo>
                    <a:pt x="11" y="3"/>
                  </a:lnTo>
                  <a:lnTo>
                    <a:pt x="11" y="5"/>
                  </a:lnTo>
                  <a:lnTo>
                    <a:pt x="11" y="3"/>
                  </a:lnTo>
                  <a:lnTo>
                    <a:pt x="11" y="5"/>
                  </a:lnTo>
                  <a:lnTo>
                    <a:pt x="11" y="8"/>
                  </a:lnTo>
                  <a:lnTo>
                    <a:pt x="11" y="5"/>
                  </a:lnTo>
                  <a:lnTo>
                    <a:pt x="11"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6" name="Freeform 109"/>
            <p:cNvSpPr>
              <a:spLocks/>
            </p:cNvSpPr>
            <p:nvPr/>
          </p:nvSpPr>
          <p:spPr bwMode="auto">
            <a:xfrm>
              <a:off x="1415525" y="5349049"/>
              <a:ext cx="9179" cy="86253"/>
            </a:xfrm>
            <a:custGeom>
              <a:avLst/>
              <a:gdLst>
                <a:gd name="T0" fmla="*/ 0 w 5"/>
                <a:gd name="T1" fmla="*/ 0 h 95"/>
                <a:gd name="T2" fmla="*/ 0 w 5"/>
                <a:gd name="T3" fmla="*/ 0 h 95"/>
                <a:gd name="T4" fmla="*/ 0 w 5"/>
                <a:gd name="T5" fmla="*/ 3 h 95"/>
                <a:gd name="T6" fmla="*/ 0 w 5"/>
                <a:gd name="T7" fmla="*/ 3 h 95"/>
                <a:gd name="T8" fmla="*/ 0 w 5"/>
                <a:gd name="T9" fmla="*/ 7 h 95"/>
                <a:gd name="T10" fmla="*/ 0 w 5"/>
                <a:gd name="T11" fmla="*/ 7 h 95"/>
                <a:gd name="T12" fmla="*/ 1 w 5"/>
                <a:gd name="T13" fmla="*/ 10 h 95"/>
                <a:gd name="T14" fmla="*/ 1 w 5"/>
                <a:gd name="T15" fmla="*/ 10 h 95"/>
                <a:gd name="T16" fmla="*/ 1 w 5"/>
                <a:gd name="T17" fmla="*/ 13 h 95"/>
                <a:gd name="T18" fmla="*/ 1 w 5"/>
                <a:gd name="T19" fmla="*/ 13 h 95"/>
                <a:gd name="T20" fmla="*/ 1 w 5"/>
                <a:gd name="T21" fmla="*/ 17 h 95"/>
                <a:gd name="T22" fmla="*/ 1 w 5"/>
                <a:gd name="T23" fmla="*/ 17 h 95"/>
                <a:gd name="T24" fmla="*/ 1 w 5"/>
                <a:gd name="T25" fmla="*/ 20 h 95"/>
                <a:gd name="T26" fmla="*/ 1 w 5"/>
                <a:gd name="T27" fmla="*/ 20 h 95"/>
                <a:gd name="T28" fmla="*/ 1 w 5"/>
                <a:gd name="T29" fmla="*/ 24 h 95"/>
                <a:gd name="T30" fmla="*/ 1 w 5"/>
                <a:gd name="T31" fmla="*/ 24 h 95"/>
                <a:gd name="T32" fmla="*/ 2 w 5"/>
                <a:gd name="T33" fmla="*/ 27 h 95"/>
                <a:gd name="T34" fmla="*/ 2 w 5"/>
                <a:gd name="T35" fmla="*/ 27 h 95"/>
                <a:gd name="T36" fmla="*/ 2 w 5"/>
                <a:gd name="T37" fmla="*/ 33 h 95"/>
                <a:gd name="T38" fmla="*/ 2 w 5"/>
                <a:gd name="T39" fmla="*/ 33 h 95"/>
                <a:gd name="T40" fmla="*/ 2 w 5"/>
                <a:gd name="T41" fmla="*/ 37 h 95"/>
                <a:gd name="T42" fmla="*/ 2 w 5"/>
                <a:gd name="T43" fmla="*/ 37 h 95"/>
                <a:gd name="T44" fmla="*/ 2 w 5"/>
                <a:gd name="T45" fmla="*/ 43 h 95"/>
                <a:gd name="T46" fmla="*/ 2 w 5"/>
                <a:gd name="T47" fmla="*/ 43 h 95"/>
                <a:gd name="T48" fmla="*/ 2 w 5"/>
                <a:gd name="T49" fmla="*/ 49 h 95"/>
                <a:gd name="T50" fmla="*/ 2 w 5"/>
                <a:gd name="T51" fmla="*/ 49 h 95"/>
                <a:gd name="T52" fmla="*/ 2 w 5"/>
                <a:gd name="T53" fmla="*/ 55 h 95"/>
                <a:gd name="T54" fmla="*/ 2 w 5"/>
                <a:gd name="T55" fmla="*/ 55 h 95"/>
                <a:gd name="T56" fmla="*/ 4 w 5"/>
                <a:gd name="T57" fmla="*/ 60 h 95"/>
                <a:gd name="T58" fmla="*/ 4 w 5"/>
                <a:gd name="T59" fmla="*/ 60 h 95"/>
                <a:gd name="T60" fmla="*/ 4 w 5"/>
                <a:gd name="T61" fmla="*/ 66 h 95"/>
                <a:gd name="T62" fmla="*/ 4 w 5"/>
                <a:gd name="T63" fmla="*/ 66 h 95"/>
                <a:gd name="T64" fmla="*/ 4 w 5"/>
                <a:gd name="T65" fmla="*/ 72 h 95"/>
                <a:gd name="T66" fmla="*/ 4 w 5"/>
                <a:gd name="T67" fmla="*/ 72 h 95"/>
                <a:gd name="T68" fmla="*/ 4 w 5"/>
                <a:gd name="T69" fmla="*/ 76 h 95"/>
                <a:gd name="T70" fmla="*/ 4 w 5"/>
                <a:gd name="T71" fmla="*/ 76 h 95"/>
                <a:gd name="T72" fmla="*/ 4 w 5"/>
                <a:gd name="T73" fmla="*/ 81 h 95"/>
                <a:gd name="T74" fmla="*/ 4 w 5"/>
                <a:gd name="T75" fmla="*/ 81 h 95"/>
                <a:gd name="T76" fmla="*/ 5 w 5"/>
                <a:gd name="T77" fmla="*/ 85 h 95"/>
                <a:gd name="T78" fmla="*/ 5 w 5"/>
                <a:gd name="T79" fmla="*/ 85 h 95"/>
                <a:gd name="T80" fmla="*/ 5 w 5"/>
                <a:gd name="T81" fmla="*/ 88 h 95"/>
                <a:gd name="T82" fmla="*/ 5 w 5"/>
                <a:gd name="T83" fmla="*/ 88 h 95"/>
                <a:gd name="T84" fmla="*/ 5 w 5"/>
                <a:gd name="T85" fmla="*/ 91 h 95"/>
                <a:gd name="T86" fmla="*/ 5 w 5"/>
                <a:gd name="T87" fmla="*/ 91 h 95"/>
                <a:gd name="T88" fmla="*/ 5 w 5"/>
                <a:gd name="T89" fmla="*/ 92 h 95"/>
                <a:gd name="T90" fmla="*/ 5 w 5"/>
                <a:gd name="T91" fmla="*/ 92 h 95"/>
                <a:gd name="T92" fmla="*/ 5 w 5"/>
                <a:gd name="T93" fmla="*/ 95 h 95"/>
                <a:gd name="T94" fmla="*/ 5 w 5"/>
                <a:gd name="T95" fmla="*/ 95 h 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95"/>
                <a:gd name="T146" fmla="*/ 5 w 5"/>
                <a:gd name="T147" fmla="*/ 95 h 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95">
                  <a:moveTo>
                    <a:pt x="0" y="0"/>
                  </a:moveTo>
                  <a:lnTo>
                    <a:pt x="0" y="0"/>
                  </a:lnTo>
                  <a:lnTo>
                    <a:pt x="0" y="3"/>
                  </a:lnTo>
                  <a:lnTo>
                    <a:pt x="0" y="0"/>
                  </a:lnTo>
                  <a:lnTo>
                    <a:pt x="0" y="3"/>
                  </a:lnTo>
                  <a:lnTo>
                    <a:pt x="0" y="5"/>
                  </a:lnTo>
                  <a:lnTo>
                    <a:pt x="0" y="3"/>
                  </a:lnTo>
                  <a:lnTo>
                    <a:pt x="0" y="5"/>
                  </a:lnTo>
                  <a:lnTo>
                    <a:pt x="0" y="7"/>
                  </a:lnTo>
                  <a:lnTo>
                    <a:pt x="0" y="8"/>
                  </a:lnTo>
                  <a:lnTo>
                    <a:pt x="0" y="7"/>
                  </a:lnTo>
                  <a:lnTo>
                    <a:pt x="0" y="8"/>
                  </a:lnTo>
                  <a:lnTo>
                    <a:pt x="1" y="10"/>
                  </a:lnTo>
                  <a:lnTo>
                    <a:pt x="1" y="13"/>
                  </a:lnTo>
                  <a:lnTo>
                    <a:pt x="1" y="10"/>
                  </a:lnTo>
                  <a:lnTo>
                    <a:pt x="1" y="13"/>
                  </a:lnTo>
                  <a:lnTo>
                    <a:pt x="1" y="16"/>
                  </a:lnTo>
                  <a:lnTo>
                    <a:pt x="1" y="13"/>
                  </a:lnTo>
                  <a:lnTo>
                    <a:pt x="1" y="16"/>
                  </a:lnTo>
                  <a:lnTo>
                    <a:pt x="1" y="17"/>
                  </a:lnTo>
                  <a:lnTo>
                    <a:pt x="1" y="19"/>
                  </a:lnTo>
                  <a:lnTo>
                    <a:pt x="1" y="17"/>
                  </a:lnTo>
                  <a:lnTo>
                    <a:pt x="1" y="19"/>
                  </a:lnTo>
                  <a:lnTo>
                    <a:pt x="1" y="20"/>
                  </a:lnTo>
                  <a:lnTo>
                    <a:pt x="1" y="23"/>
                  </a:lnTo>
                  <a:lnTo>
                    <a:pt x="1" y="20"/>
                  </a:lnTo>
                  <a:lnTo>
                    <a:pt x="1" y="23"/>
                  </a:lnTo>
                  <a:lnTo>
                    <a:pt x="1" y="24"/>
                  </a:lnTo>
                  <a:lnTo>
                    <a:pt x="1" y="27"/>
                  </a:lnTo>
                  <a:lnTo>
                    <a:pt x="1" y="24"/>
                  </a:lnTo>
                  <a:lnTo>
                    <a:pt x="1" y="27"/>
                  </a:lnTo>
                  <a:lnTo>
                    <a:pt x="2" y="27"/>
                  </a:lnTo>
                  <a:lnTo>
                    <a:pt x="2" y="32"/>
                  </a:lnTo>
                  <a:lnTo>
                    <a:pt x="2" y="27"/>
                  </a:lnTo>
                  <a:lnTo>
                    <a:pt x="2" y="32"/>
                  </a:lnTo>
                  <a:lnTo>
                    <a:pt x="2" y="33"/>
                  </a:lnTo>
                  <a:lnTo>
                    <a:pt x="2" y="36"/>
                  </a:lnTo>
                  <a:lnTo>
                    <a:pt x="2" y="33"/>
                  </a:lnTo>
                  <a:lnTo>
                    <a:pt x="2" y="36"/>
                  </a:lnTo>
                  <a:lnTo>
                    <a:pt x="2" y="37"/>
                  </a:lnTo>
                  <a:lnTo>
                    <a:pt x="2" y="42"/>
                  </a:lnTo>
                  <a:lnTo>
                    <a:pt x="2" y="37"/>
                  </a:lnTo>
                  <a:lnTo>
                    <a:pt x="2" y="42"/>
                  </a:lnTo>
                  <a:lnTo>
                    <a:pt x="2" y="43"/>
                  </a:lnTo>
                  <a:lnTo>
                    <a:pt x="2" y="47"/>
                  </a:lnTo>
                  <a:lnTo>
                    <a:pt x="2" y="43"/>
                  </a:lnTo>
                  <a:lnTo>
                    <a:pt x="2" y="47"/>
                  </a:lnTo>
                  <a:lnTo>
                    <a:pt x="2" y="49"/>
                  </a:lnTo>
                  <a:lnTo>
                    <a:pt x="2" y="53"/>
                  </a:lnTo>
                  <a:lnTo>
                    <a:pt x="2" y="49"/>
                  </a:lnTo>
                  <a:lnTo>
                    <a:pt x="2" y="53"/>
                  </a:lnTo>
                  <a:lnTo>
                    <a:pt x="2" y="55"/>
                  </a:lnTo>
                  <a:lnTo>
                    <a:pt x="2" y="59"/>
                  </a:lnTo>
                  <a:lnTo>
                    <a:pt x="2" y="55"/>
                  </a:lnTo>
                  <a:lnTo>
                    <a:pt x="2" y="59"/>
                  </a:lnTo>
                  <a:lnTo>
                    <a:pt x="4" y="60"/>
                  </a:lnTo>
                  <a:lnTo>
                    <a:pt x="4" y="65"/>
                  </a:lnTo>
                  <a:lnTo>
                    <a:pt x="4" y="60"/>
                  </a:lnTo>
                  <a:lnTo>
                    <a:pt x="4" y="65"/>
                  </a:lnTo>
                  <a:lnTo>
                    <a:pt x="4" y="66"/>
                  </a:lnTo>
                  <a:lnTo>
                    <a:pt x="4" y="71"/>
                  </a:lnTo>
                  <a:lnTo>
                    <a:pt x="4" y="66"/>
                  </a:lnTo>
                  <a:lnTo>
                    <a:pt x="4" y="71"/>
                  </a:lnTo>
                  <a:lnTo>
                    <a:pt x="4" y="72"/>
                  </a:lnTo>
                  <a:lnTo>
                    <a:pt x="4" y="76"/>
                  </a:lnTo>
                  <a:lnTo>
                    <a:pt x="4" y="72"/>
                  </a:lnTo>
                  <a:lnTo>
                    <a:pt x="4" y="76"/>
                  </a:lnTo>
                  <a:lnTo>
                    <a:pt x="4" y="79"/>
                  </a:lnTo>
                  <a:lnTo>
                    <a:pt x="4" y="76"/>
                  </a:lnTo>
                  <a:lnTo>
                    <a:pt x="4" y="79"/>
                  </a:lnTo>
                  <a:lnTo>
                    <a:pt x="4" y="81"/>
                  </a:lnTo>
                  <a:lnTo>
                    <a:pt x="4" y="84"/>
                  </a:lnTo>
                  <a:lnTo>
                    <a:pt x="4" y="81"/>
                  </a:lnTo>
                  <a:lnTo>
                    <a:pt x="4" y="84"/>
                  </a:lnTo>
                  <a:lnTo>
                    <a:pt x="5" y="85"/>
                  </a:lnTo>
                  <a:lnTo>
                    <a:pt x="5" y="88"/>
                  </a:lnTo>
                  <a:lnTo>
                    <a:pt x="5" y="85"/>
                  </a:lnTo>
                  <a:lnTo>
                    <a:pt x="5" y="88"/>
                  </a:lnTo>
                  <a:lnTo>
                    <a:pt x="5" y="91"/>
                  </a:lnTo>
                  <a:lnTo>
                    <a:pt x="5" y="88"/>
                  </a:lnTo>
                  <a:lnTo>
                    <a:pt x="5" y="91"/>
                  </a:lnTo>
                  <a:lnTo>
                    <a:pt x="5" y="92"/>
                  </a:lnTo>
                  <a:lnTo>
                    <a:pt x="5" y="91"/>
                  </a:lnTo>
                  <a:lnTo>
                    <a:pt x="5" y="92"/>
                  </a:lnTo>
                  <a:lnTo>
                    <a:pt x="5" y="94"/>
                  </a:lnTo>
                  <a:lnTo>
                    <a:pt x="5" y="92"/>
                  </a:lnTo>
                  <a:lnTo>
                    <a:pt x="5" y="94"/>
                  </a:lnTo>
                  <a:lnTo>
                    <a:pt x="5" y="9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7" name="Freeform 110"/>
            <p:cNvSpPr>
              <a:spLocks/>
            </p:cNvSpPr>
            <p:nvPr/>
          </p:nvSpPr>
          <p:spPr bwMode="auto">
            <a:xfrm>
              <a:off x="1424704" y="5255534"/>
              <a:ext cx="22030" cy="184308"/>
            </a:xfrm>
            <a:custGeom>
              <a:avLst/>
              <a:gdLst>
                <a:gd name="T0" fmla="*/ 2 w 12"/>
                <a:gd name="T1" fmla="*/ 200 h 203"/>
                <a:gd name="T2" fmla="*/ 2 w 12"/>
                <a:gd name="T3" fmla="*/ 200 h 203"/>
                <a:gd name="T4" fmla="*/ 2 w 12"/>
                <a:gd name="T5" fmla="*/ 200 h 203"/>
                <a:gd name="T6" fmla="*/ 2 w 12"/>
                <a:gd name="T7" fmla="*/ 200 h 203"/>
                <a:gd name="T8" fmla="*/ 2 w 12"/>
                <a:gd name="T9" fmla="*/ 201 h 203"/>
                <a:gd name="T10" fmla="*/ 2 w 12"/>
                <a:gd name="T11" fmla="*/ 201 h 203"/>
                <a:gd name="T12" fmla="*/ 2 w 12"/>
                <a:gd name="T13" fmla="*/ 201 h 203"/>
                <a:gd name="T14" fmla="*/ 2 w 12"/>
                <a:gd name="T15" fmla="*/ 201 h 203"/>
                <a:gd name="T16" fmla="*/ 2 w 12"/>
                <a:gd name="T17" fmla="*/ 203 h 203"/>
                <a:gd name="T18" fmla="*/ 2 w 12"/>
                <a:gd name="T19" fmla="*/ 203 h 203"/>
                <a:gd name="T20" fmla="*/ 3 w 12"/>
                <a:gd name="T21" fmla="*/ 203 h 203"/>
                <a:gd name="T22" fmla="*/ 3 w 12"/>
                <a:gd name="T23" fmla="*/ 201 h 203"/>
                <a:gd name="T24" fmla="*/ 3 w 12"/>
                <a:gd name="T25" fmla="*/ 201 h 203"/>
                <a:gd name="T26" fmla="*/ 3 w 12"/>
                <a:gd name="T27" fmla="*/ 200 h 203"/>
                <a:gd name="T28" fmla="*/ 3 w 12"/>
                <a:gd name="T29" fmla="*/ 195 h 203"/>
                <a:gd name="T30" fmla="*/ 5 w 12"/>
                <a:gd name="T31" fmla="*/ 192 h 203"/>
                <a:gd name="T32" fmla="*/ 5 w 12"/>
                <a:gd name="T33" fmla="*/ 188 h 203"/>
                <a:gd name="T34" fmla="*/ 5 w 12"/>
                <a:gd name="T35" fmla="*/ 182 h 203"/>
                <a:gd name="T36" fmla="*/ 5 w 12"/>
                <a:gd name="T37" fmla="*/ 177 h 203"/>
                <a:gd name="T38" fmla="*/ 5 w 12"/>
                <a:gd name="T39" fmla="*/ 172 h 203"/>
                <a:gd name="T40" fmla="*/ 5 w 12"/>
                <a:gd name="T41" fmla="*/ 165 h 203"/>
                <a:gd name="T42" fmla="*/ 6 w 12"/>
                <a:gd name="T43" fmla="*/ 158 h 203"/>
                <a:gd name="T44" fmla="*/ 6 w 12"/>
                <a:gd name="T45" fmla="*/ 150 h 203"/>
                <a:gd name="T46" fmla="*/ 6 w 12"/>
                <a:gd name="T47" fmla="*/ 143 h 203"/>
                <a:gd name="T48" fmla="*/ 6 w 12"/>
                <a:gd name="T49" fmla="*/ 135 h 203"/>
                <a:gd name="T50" fmla="*/ 6 w 12"/>
                <a:gd name="T51" fmla="*/ 127 h 203"/>
                <a:gd name="T52" fmla="*/ 7 w 12"/>
                <a:gd name="T53" fmla="*/ 119 h 203"/>
                <a:gd name="T54" fmla="*/ 7 w 12"/>
                <a:gd name="T55" fmla="*/ 110 h 203"/>
                <a:gd name="T56" fmla="*/ 7 w 12"/>
                <a:gd name="T57" fmla="*/ 103 h 203"/>
                <a:gd name="T58" fmla="*/ 7 w 12"/>
                <a:gd name="T59" fmla="*/ 94 h 203"/>
                <a:gd name="T60" fmla="*/ 7 w 12"/>
                <a:gd name="T61" fmla="*/ 87 h 203"/>
                <a:gd name="T62" fmla="*/ 9 w 12"/>
                <a:gd name="T63" fmla="*/ 78 h 203"/>
                <a:gd name="T64" fmla="*/ 9 w 12"/>
                <a:gd name="T65" fmla="*/ 71 h 203"/>
                <a:gd name="T66" fmla="*/ 9 w 12"/>
                <a:gd name="T67" fmla="*/ 64 h 203"/>
                <a:gd name="T68" fmla="*/ 9 w 12"/>
                <a:gd name="T69" fmla="*/ 56 h 203"/>
                <a:gd name="T70" fmla="*/ 9 w 12"/>
                <a:gd name="T71" fmla="*/ 49 h 203"/>
                <a:gd name="T72" fmla="*/ 10 w 12"/>
                <a:gd name="T73" fmla="*/ 40 h 203"/>
                <a:gd name="T74" fmla="*/ 10 w 12"/>
                <a:gd name="T75" fmla="*/ 33 h 203"/>
                <a:gd name="T76" fmla="*/ 10 w 12"/>
                <a:gd name="T77" fmla="*/ 25 h 203"/>
                <a:gd name="T78" fmla="*/ 10 w 12"/>
                <a:gd name="T79" fmla="*/ 17 h 203"/>
                <a:gd name="T80" fmla="*/ 10 w 12"/>
                <a:gd name="T81" fmla="*/ 12 h 203"/>
                <a:gd name="T82" fmla="*/ 10 w 12"/>
                <a:gd name="T83" fmla="*/ 6 h 203"/>
                <a:gd name="T84" fmla="*/ 12 w 12"/>
                <a:gd name="T85" fmla="*/ 3 h 203"/>
                <a:gd name="T86" fmla="*/ 12 w 12"/>
                <a:gd name="T87" fmla="*/ 1 h 203"/>
                <a:gd name="T88" fmla="*/ 12 w 12"/>
                <a:gd name="T89" fmla="*/ 0 h 203"/>
                <a:gd name="T90" fmla="*/ 12 w 12"/>
                <a:gd name="T91" fmla="*/ 0 h 203"/>
                <a:gd name="T92" fmla="*/ 12 w 12"/>
                <a:gd name="T93" fmla="*/ 1 h 203"/>
                <a:gd name="T94" fmla="*/ 12 w 12"/>
                <a:gd name="T95" fmla="*/ 1 h 2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203"/>
                <a:gd name="T146" fmla="*/ 12 w 12"/>
                <a:gd name="T147" fmla="*/ 203 h 2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203">
                  <a:moveTo>
                    <a:pt x="0" y="198"/>
                  </a:moveTo>
                  <a:lnTo>
                    <a:pt x="2" y="200"/>
                  </a:lnTo>
                  <a:lnTo>
                    <a:pt x="2" y="201"/>
                  </a:lnTo>
                  <a:lnTo>
                    <a:pt x="2" y="200"/>
                  </a:lnTo>
                  <a:lnTo>
                    <a:pt x="2" y="201"/>
                  </a:lnTo>
                  <a:lnTo>
                    <a:pt x="2" y="203"/>
                  </a:lnTo>
                  <a:lnTo>
                    <a:pt x="2" y="201"/>
                  </a:lnTo>
                  <a:lnTo>
                    <a:pt x="2" y="203"/>
                  </a:lnTo>
                  <a:lnTo>
                    <a:pt x="3" y="203"/>
                  </a:lnTo>
                  <a:lnTo>
                    <a:pt x="3" y="201"/>
                  </a:lnTo>
                  <a:lnTo>
                    <a:pt x="3" y="200"/>
                  </a:lnTo>
                  <a:lnTo>
                    <a:pt x="3" y="197"/>
                  </a:lnTo>
                  <a:lnTo>
                    <a:pt x="3" y="195"/>
                  </a:lnTo>
                  <a:lnTo>
                    <a:pt x="3" y="192"/>
                  </a:lnTo>
                  <a:lnTo>
                    <a:pt x="5" y="192"/>
                  </a:lnTo>
                  <a:lnTo>
                    <a:pt x="5" y="190"/>
                  </a:lnTo>
                  <a:lnTo>
                    <a:pt x="5" y="188"/>
                  </a:lnTo>
                  <a:lnTo>
                    <a:pt x="5" y="184"/>
                  </a:lnTo>
                  <a:lnTo>
                    <a:pt x="5" y="182"/>
                  </a:lnTo>
                  <a:lnTo>
                    <a:pt x="5" y="179"/>
                  </a:lnTo>
                  <a:lnTo>
                    <a:pt x="5" y="177"/>
                  </a:lnTo>
                  <a:lnTo>
                    <a:pt x="5" y="172"/>
                  </a:lnTo>
                  <a:lnTo>
                    <a:pt x="5" y="166"/>
                  </a:lnTo>
                  <a:lnTo>
                    <a:pt x="5" y="165"/>
                  </a:lnTo>
                  <a:lnTo>
                    <a:pt x="5" y="159"/>
                  </a:lnTo>
                  <a:lnTo>
                    <a:pt x="6" y="158"/>
                  </a:lnTo>
                  <a:lnTo>
                    <a:pt x="6" y="152"/>
                  </a:lnTo>
                  <a:lnTo>
                    <a:pt x="6" y="150"/>
                  </a:lnTo>
                  <a:lnTo>
                    <a:pt x="6" y="145"/>
                  </a:lnTo>
                  <a:lnTo>
                    <a:pt x="6" y="143"/>
                  </a:lnTo>
                  <a:lnTo>
                    <a:pt x="6" y="137"/>
                  </a:lnTo>
                  <a:lnTo>
                    <a:pt x="6" y="135"/>
                  </a:lnTo>
                  <a:lnTo>
                    <a:pt x="6" y="129"/>
                  </a:lnTo>
                  <a:lnTo>
                    <a:pt x="6" y="127"/>
                  </a:lnTo>
                  <a:lnTo>
                    <a:pt x="6" y="122"/>
                  </a:lnTo>
                  <a:lnTo>
                    <a:pt x="7" y="119"/>
                  </a:lnTo>
                  <a:lnTo>
                    <a:pt x="7" y="113"/>
                  </a:lnTo>
                  <a:lnTo>
                    <a:pt x="7" y="110"/>
                  </a:lnTo>
                  <a:lnTo>
                    <a:pt x="7" y="104"/>
                  </a:lnTo>
                  <a:lnTo>
                    <a:pt x="7" y="103"/>
                  </a:lnTo>
                  <a:lnTo>
                    <a:pt x="7" y="97"/>
                  </a:lnTo>
                  <a:lnTo>
                    <a:pt x="7" y="94"/>
                  </a:lnTo>
                  <a:lnTo>
                    <a:pt x="7" y="88"/>
                  </a:lnTo>
                  <a:lnTo>
                    <a:pt x="7" y="87"/>
                  </a:lnTo>
                  <a:lnTo>
                    <a:pt x="7" y="81"/>
                  </a:lnTo>
                  <a:lnTo>
                    <a:pt x="9" y="78"/>
                  </a:lnTo>
                  <a:lnTo>
                    <a:pt x="9" y="72"/>
                  </a:lnTo>
                  <a:lnTo>
                    <a:pt x="9" y="71"/>
                  </a:lnTo>
                  <a:lnTo>
                    <a:pt x="9" y="65"/>
                  </a:lnTo>
                  <a:lnTo>
                    <a:pt x="9" y="64"/>
                  </a:lnTo>
                  <a:lnTo>
                    <a:pt x="9" y="58"/>
                  </a:lnTo>
                  <a:lnTo>
                    <a:pt x="9" y="56"/>
                  </a:lnTo>
                  <a:lnTo>
                    <a:pt x="9" y="51"/>
                  </a:lnTo>
                  <a:lnTo>
                    <a:pt x="9" y="49"/>
                  </a:lnTo>
                  <a:lnTo>
                    <a:pt x="9" y="43"/>
                  </a:lnTo>
                  <a:lnTo>
                    <a:pt x="10" y="40"/>
                  </a:lnTo>
                  <a:lnTo>
                    <a:pt x="10" y="35"/>
                  </a:lnTo>
                  <a:lnTo>
                    <a:pt x="10" y="33"/>
                  </a:lnTo>
                  <a:lnTo>
                    <a:pt x="10" y="27"/>
                  </a:lnTo>
                  <a:lnTo>
                    <a:pt x="10" y="25"/>
                  </a:lnTo>
                  <a:lnTo>
                    <a:pt x="10" y="20"/>
                  </a:lnTo>
                  <a:lnTo>
                    <a:pt x="10" y="17"/>
                  </a:lnTo>
                  <a:lnTo>
                    <a:pt x="10" y="13"/>
                  </a:lnTo>
                  <a:lnTo>
                    <a:pt x="10" y="12"/>
                  </a:lnTo>
                  <a:lnTo>
                    <a:pt x="10" y="7"/>
                  </a:lnTo>
                  <a:lnTo>
                    <a:pt x="10" y="6"/>
                  </a:lnTo>
                  <a:lnTo>
                    <a:pt x="10" y="4"/>
                  </a:lnTo>
                  <a:lnTo>
                    <a:pt x="12" y="3"/>
                  </a:lnTo>
                  <a:lnTo>
                    <a:pt x="12" y="1"/>
                  </a:lnTo>
                  <a:lnTo>
                    <a:pt x="12" y="0"/>
                  </a:lnTo>
                  <a:lnTo>
                    <a:pt x="12"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8" name="Freeform 111"/>
            <p:cNvSpPr>
              <a:spLocks/>
            </p:cNvSpPr>
            <p:nvPr/>
          </p:nvSpPr>
          <p:spPr bwMode="auto">
            <a:xfrm>
              <a:off x="1446735" y="5256441"/>
              <a:ext cx="12851" cy="97148"/>
            </a:xfrm>
            <a:custGeom>
              <a:avLst/>
              <a:gdLst>
                <a:gd name="T0" fmla="*/ 0 w 7"/>
                <a:gd name="T1" fmla="*/ 2 h 107"/>
                <a:gd name="T2" fmla="*/ 0 w 7"/>
                <a:gd name="T3" fmla="*/ 2 h 107"/>
                <a:gd name="T4" fmla="*/ 1 w 7"/>
                <a:gd name="T5" fmla="*/ 3 h 107"/>
                <a:gd name="T6" fmla="*/ 1 w 7"/>
                <a:gd name="T7" fmla="*/ 3 h 107"/>
                <a:gd name="T8" fmla="*/ 1 w 7"/>
                <a:gd name="T9" fmla="*/ 8 h 107"/>
                <a:gd name="T10" fmla="*/ 1 w 7"/>
                <a:gd name="T11" fmla="*/ 8 h 107"/>
                <a:gd name="T12" fmla="*/ 1 w 7"/>
                <a:gd name="T13" fmla="*/ 11 h 107"/>
                <a:gd name="T14" fmla="*/ 1 w 7"/>
                <a:gd name="T15" fmla="*/ 11 h 107"/>
                <a:gd name="T16" fmla="*/ 1 w 7"/>
                <a:gd name="T17" fmla="*/ 15 h 107"/>
                <a:gd name="T18" fmla="*/ 1 w 7"/>
                <a:gd name="T19" fmla="*/ 15 h 107"/>
                <a:gd name="T20" fmla="*/ 1 w 7"/>
                <a:gd name="T21" fmla="*/ 21 h 107"/>
                <a:gd name="T22" fmla="*/ 1 w 7"/>
                <a:gd name="T23" fmla="*/ 21 h 107"/>
                <a:gd name="T24" fmla="*/ 3 w 7"/>
                <a:gd name="T25" fmla="*/ 25 h 107"/>
                <a:gd name="T26" fmla="*/ 3 w 7"/>
                <a:gd name="T27" fmla="*/ 25 h 107"/>
                <a:gd name="T28" fmla="*/ 3 w 7"/>
                <a:gd name="T29" fmla="*/ 31 h 107"/>
                <a:gd name="T30" fmla="*/ 3 w 7"/>
                <a:gd name="T31" fmla="*/ 31 h 107"/>
                <a:gd name="T32" fmla="*/ 3 w 7"/>
                <a:gd name="T33" fmla="*/ 37 h 107"/>
                <a:gd name="T34" fmla="*/ 3 w 7"/>
                <a:gd name="T35" fmla="*/ 37 h 107"/>
                <a:gd name="T36" fmla="*/ 3 w 7"/>
                <a:gd name="T37" fmla="*/ 42 h 107"/>
                <a:gd name="T38" fmla="*/ 3 w 7"/>
                <a:gd name="T39" fmla="*/ 42 h 107"/>
                <a:gd name="T40" fmla="*/ 3 w 7"/>
                <a:gd name="T41" fmla="*/ 50 h 107"/>
                <a:gd name="T42" fmla="*/ 3 w 7"/>
                <a:gd name="T43" fmla="*/ 50 h 107"/>
                <a:gd name="T44" fmla="*/ 4 w 7"/>
                <a:gd name="T45" fmla="*/ 55 h 107"/>
                <a:gd name="T46" fmla="*/ 4 w 7"/>
                <a:gd name="T47" fmla="*/ 55 h 107"/>
                <a:gd name="T48" fmla="*/ 4 w 7"/>
                <a:gd name="T49" fmla="*/ 61 h 107"/>
                <a:gd name="T50" fmla="*/ 4 w 7"/>
                <a:gd name="T51" fmla="*/ 61 h 107"/>
                <a:gd name="T52" fmla="*/ 4 w 7"/>
                <a:gd name="T53" fmla="*/ 67 h 107"/>
                <a:gd name="T54" fmla="*/ 4 w 7"/>
                <a:gd name="T55" fmla="*/ 67 h 107"/>
                <a:gd name="T56" fmla="*/ 4 w 7"/>
                <a:gd name="T57" fmla="*/ 73 h 107"/>
                <a:gd name="T58" fmla="*/ 4 w 7"/>
                <a:gd name="T59" fmla="*/ 73 h 107"/>
                <a:gd name="T60" fmla="*/ 4 w 7"/>
                <a:gd name="T61" fmla="*/ 79 h 107"/>
                <a:gd name="T62" fmla="*/ 4 w 7"/>
                <a:gd name="T63" fmla="*/ 79 h 107"/>
                <a:gd name="T64" fmla="*/ 4 w 7"/>
                <a:gd name="T65" fmla="*/ 83 h 107"/>
                <a:gd name="T66" fmla="*/ 4 w 7"/>
                <a:gd name="T67" fmla="*/ 83 h 107"/>
                <a:gd name="T68" fmla="*/ 6 w 7"/>
                <a:gd name="T69" fmla="*/ 87 h 107"/>
                <a:gd name="T70" fmla="*/ 6 w 7"/>
                <a:gd name="T71" fmla="*/ 87 h 107"/>
                <a:gd name="T72" fmla="*/ 6 w 7"/>
                <a:gd name="T73" fmla="*/ 92 h 107"/>
                <a:gd name="T74" fmla="*/ 6 w 7"/>
                <a:gd name="T75" fmla="*/ 92 h 107"/>
                <a:gd name="T76" fmla="*/ 6 w 7"/>
                <a:gd name="T77" fmla="*/ 96 h 107"/>
                <a:gd name="T78" fmla="*/ 6 w 7"/>
                <a:gd name="T79" fmla="*/ 96 h 107"/>
                <a:gd name="T80" fmla="*/ 6 w 7"/>
                <a:gd name="T81" fmla="*/ 99 h 107"/>
                <a:gd name="T82" fmla="*/ 6 w 7"/>
                <a:gd name="T83" fmla="*/ 99 h 107"/>
                <a:gd name="T84" fmla="*/ 6 w 7"/>
                <a:gd name="T85" fmla="*/ 102 h 107"/>
                <a:gd name="T86" fmla="*/ 6 w 7"/>
                <a:gd name="T87" fmla="*/ 102 h 107"/>
                <a:gd name="T88" fmla="*/ 7 w 7"/>
                <a:gd name="T89" fmla="*/ 105 h 107"/>
                <a:gd name="T90" fmla="*/ 7 w 7"/>
                <a:gd name="T91" fmla="*/ 105 h 107"/>
                <a:gd name="T92" fmla="*/ 7 w 7"/>
                <a:gd name="T93" fmla="*/ 106 h 107"/>
                <a:gd name="T94" fmla="*/ 7 w 7"/>
                <a:gd name="T95" fmla="*/ 106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07"/>
                <a:gd name="T146" fmla="*/ 7 w 7"/>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07">
                  <a:moveTo>
                    <a:pt x="0" y="0"/>
                  </a:moveTo>
                  <a:lnTo>
                    <a:pt x="0" y="2"/>
                  </a:lnTo>
                  <a:lnTo>
                    <a:pt x="0" y="3"/>
                  </a:lnTo>
                  <a:lnTo>
                    <a:pt x="0" y="2"/>
                  </a:lnTo>
                  <a:lnTo>
                    <a:pt x="0" y="3"/>
                  </a:lnTo>
                  <a:lnTo>
                    <a:pt x="1" y="3"/>
                  </a:lnTo>
                  <a:lnTo>
                    <a:pt x="1" y="6"/>
                  </a:lnTo>
                  <a:lnTo>
                    <a:pt x="1" y="3"/>
                  </a:lnTo>
                  <a:lnTo>
                    <a:pt x="1" y="6"/>
                  </a:lnTo>
                  <a:lnTo>
                    <a:pt x="1" y="8"/>
                  </a:lnTo>
                  <a:lnTo>
                    <a:pt x="1" y="11"/>
                  </a:lnTo>
                  <a:lnTo>
                    <a:pt x="1" y="8"/>
                  </a:lnTo>
                  <a:lnTo>
                    <a:pt x="1" y="11"/>
                  </a:lnTo>
                  <a:lnTo>
                    <a:pt x="1" y="13"/>
                  </a:lnTo>
                  <a:lnTo>
                    <a:pt x="1" y="11"/>
                  </a:lnTo>
                  <a:lnTo>
                    <a:pt x="1" y="13"/>
                  </a:lnTo>
                  <a:lnTo>
                    <a:pt x="1" y="15"/>
                  </a:lnTo>
                  <a:lnTo>
                    <a:pt x="1" y="19"/>
                  </a:lnTo>
                  <a:lnTo>
                    <a:pt x="1" y="15"/>
                  </a:lnTo>
                  <a:lnTo>
                    <a:pt x="1" y="19"/>
                  </a:lnTo>
                  <a:lnTo>
                    <a:pt x="1" y="21"/>
                  </a:lnTo>
                  <a:lnTo>
                    <a:pt x="1" y="24"/>
                  </a:lnTo>
                  <a:lnTo>
                    <a:pt x="1" y="21"/>
                  </a:lnTo>
                  <a:lnTo>
                    <a:pt x="1" y="24"/>
                  </a:lnTo>
                  <a:lnTo>
                    <a:pt x="3" y="25"/>
                  </a:lnTo>
                  <a:lnTo>
                    <a:pt x="3" y="29"/>
                  </a:lnTo>
                  <a:lnTo>
                    <a:pt x="3" y="25"/>
                  </a:lnTo>
                  <a:lnTo>
                    <a:pt x="3" y="29"/>
                  </a:lnTo>
                  <a:lnTo>
                    <a:pt x="3" y="31"/>
                  </a:lnTo>
                  <a:lnTo>
                    <a:pt x="3" y="35"/>
                  </a:lnTo>
                  <a:lnTo>
                    <a:pt x="3" y="31"/>
                  </a:lnTo>
                  <a:lnTo>
                    <a:pt x="3" y="35"/>
                  </a:lnTo>
                  <a:lnTo>
                    <a:pt x="3" y="37"/>
                  </a:lnTo>
                  <a:lnTo>
                    <a:pt x="3" y="41"/>
                  </a:lnTo>
                  <a:lnTo>
                    <a:pt x="3" y="37"/>
                  </a:lnTo>
                  <a:lnTo>
                    <a:pt x="3" y="41"/>
                  </a:lnTo>
                  <a:lnTo>
                    <a:pt x="3" y="42"/>
                  </a:lnTo>
                  <a:lnTo>
                    <a:pt x="3" y="48"/>
                  </a:lnTo>
                  <a:lnTo>
                    <a:pt x="3" y="42"/>
                  </a:lnTo>
                  <a:lnTo>
                    <a:pt x="3" y="48"/>
                  </a:lnTo>
                  <a:lnTo>
                    <a:pt x="3" y="50"/>
                  </a:lnTo>
                  <a:lnTo>
                    <a:pt x="3" y="54"/>
                  </a:lnTo>
                  <a:lnTo>
                    <a:pt x="3" y="50"/>
                  </a:lnTo>
                  <a:lnTo>
                    <a:pt x="3" y="54"/>
                  </a:lnTo>
                  <a:lnTo>
                    <a:pt x="4" y="55"/>
                  </a:lnTo>
                  <a:lnTo>
                    <a:pt x="4" y="60"/>
                  </a:lnTo>
                  <a:lnTo>
                    <a:pt x="4" y="55"/>
                  </a:lnTo>
                  <a:lnTo>
                    <a:pt x="4" y="60"/>
                  </a:lnTo>
                  <a:lnTo>
                    <a:pt x="4" y="61"/>
                  </a:lnTo>
                  <a:lnTo>
                    <a:pt x="4" y="66"/>
                  </a:lnTo>
                  <a:lnTo>
                    <a:pt x="4" y="61"/>
                  </a:lnTo>
                  <a:lnTo>
                    <a:pt x="4" y="66"/>
                  </a:lnTo>
                  <a:lnTo>
                    <a:pt x="4" y="67"/>
                  </a:lnTo>
                  <a:lnTo>
                    <a:pt x="4" y="71"/>
                  </a:lnTo>
                  <a:lnTo>
                    <a:pt x="4" y="67"/>
                  </a:lnTo>
                  <a:lnTo>
                    <a:pt x="4" y="71"/>
                  </a:lnTo>
                  <a:lnTo>
                    <a:pt x="4" y="73"/>
                  </a:lnTo>
                  <a:lnTo>
                    <a:pt x="4" y="77"/>
                  </a:lnTo>
                  <a:lnTo>
                    <a:pt x="4" y="73"/>
                  </a:lnTo>
                  <a:lnTo>
                    <a:pt x="4" y="77"/>
                  </a:lnTo>
                  <a:lnTo>
                    <a:pt x="4" y="79"/>
                  </a:lnTo>
                  <a:lnTo>
                    <a:pt x="4" y="81"/>
                  </a:lnTo>
                  <a:lnTo>
                    <a:pt x="4" y="79"/>
                  </a:lnTo>
                  <a:lnTo>
                    <a:pt x="4" y="81"/>
                  </a:lnTo>
                  <a:lnTo>
                    <a:pt x="4" y="83"/>
                  </a:lnTo>
                  <a:lnTo>
                    <a:pt x="4" y="87"/>
                  </a:lnTo>
                  <a:lnTo>
                    <a:pt x="4" y="83"/>
                  </a:lnTo>
                  <a:lnTo>
                    <a:pt x="4" y="87"/>
                  </a:lnTo>
                  <a:lnTo>
                    <a:pt x="6" y="87"/>
                  </a:lnTo>
                  <a:lnTo>
                    <a:pt x="6" y="90"/>
                  </a:lnTo>
                  <a:lnTo>
                    <a:pt x="6" y="87"/>
                  </a:lnTo>
                  <a:lnTo>
                    <a:pt x="6" y="90"/>
                  </a:lnTo>
                  <a:lnTo>
                    <a:pt x="6" y="92"/>
                  </a:lnTo>
                  <a:lnTo>
                    <a:pt x="6" y="94"/>
                  </a:lnTo>
                  <a:lnTo>
                    <a:pt x="6" y="92"/>
                  </a:lnTo>
                  <a:lnTo>
                    <a:pt x="6" y="94"/>
                  </a:lnTo>
                  <a:lnTo>
                    <a:pt x="6" y="96"/>
                  </a:lnTo>
                  <a:lnTo>
                    <a:pt x="6" y="97"/>
                  </a:lnTo>
                  <a:lnTo>
                    <a:pt x="6" y="96"/>
                  </a:lnTo>
                  <a:lnTo>
                    <a:pt x="6" y="97"/>
                  </a:lnTo>
                  <a:lnTo>
                    <a:pt x="6" y="99"/>
                  </a:lnTo>
                  <a:lnTo>
                    <a:pt x="6" y="100"/>
                  </a:lnTo>
                  <a:lnTo>
                    <a:pt x="6" y="99"/>
                  </a:lnTo>
                  <a:lnTo>
                    <a:pt x="6" y="100"/>
                  </a:lnTo>
                  <a:lnTo>
                    <a:pt x="6" y="102"/>
                  </a:lnTo>
                  <a:lnTo>
                    <a:pt x="6" y="103"/>
                  </a:lnTo>
                  <a:lnTo>
                    <a:pt x="6" y="102"/>
                  </a:lnTo>
                  <a:lnTo>
                    <a:pt x="6" y="103"/>
                  </a:lnTo>
                  <a:lnTo>
                    <a:pt x="7" y="105"/>
                  </a:lnTo>
                  <a:lnTo>
                    <a:pt x="7" y="106"/>
                  </a:lnTo>
                  <a:lnTo>
                    <a:pt x="7" y="107"/>
                  </a:lnTo>
                  <a:lnTo>
                    <a:pt x="7" y="106"/>
                  </a:lnTo>
                  <a:lnTo>
                    <a:pt x="7" y="10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9" name="Freeform 112"/>
            <p:cNvSpPr>
              <a:spLocks/>
            </p:cNvSpPr>
            <p:nvPr/>
          </p:nvSpPr>
          <p:spPr bwMode="auto">
            <a:xfrm>
              <a:off x="1459585" y="4773427"/>
              <a:ext cx="16523" cy="584702"/>
            </a:xfrm>
            <a:custGeom>
              <a:avLst/>
              <a:gdLst>
                <a:gd name="T0" fmla="*/ 0 w 9"/>
                <a:gd name="T1" fmla="*/ 639 h 644"/>
                <a:gd name="T2" fmla="*/ 0 w 9"/>
                <a:gd name="T3" fmla="*/ 639 h 644"/>
                <a:gd name="T4" fmla="*/ 0 w 9"/>
                <a:gd name="T5" fmla="*/ 641 h 644"/>
                <a:gd name="T6" fmla="*/ 0 w 9"/>
                <a:gd name="T7" fmla="*/ 641 h 644"/>
                <a:gd name="T8" fmla="*/ 0 w 9"/>
                <a:gd name="T9" fmla="*/ 642 h 644"/>
                <a:gd name="T10" fmla="*/ 0 w 9"/>
                <a:gd name="T11" fmla="*/ 642 h 644"/>
                <a:gd name="T12" fmla="*/ 1 w 9"/>
                <a:gd name="T13" fmla="*/ 642 h 644"/>
                <a:gd name="T14" fmla="*/ 1 w 9"/>
                <a:gd name="T15" fmla="*/ 642 h 644"/>
                <a:gd name="T16" fmla="*/ 1 w 9"/>
                <a:gd name="T17" fmla="*/ 642 h 644"/>
                <a:gd name="T18" fmla="*/ 1 w 9"/>
                <a:gd name="T19" fmla="*/ 642 h 644"/>
                <a:gd name="T20" fmla="*/ 1 w 9"/>
                <a:gd name="T21" fmla="*/ 642 h 644"/>
                <a:gd name="T22" fmla="*/ 1 w 9"/>
                <a:gd name="T23" fmla="*/ 642 h 644"/>
                <a:gd name="T24" fmla="*/ 1 w 9"/>
                <a:gd name="T25" fmla="*/ 642 h 644"/>
                <a:gd name="T26" fmla="*/ 1 w 9"/>
                <a:gd name="T27" fmla="*/ 642 h 644"/>
                <a:gd name="T28" fmla="*/ 1 w 9"/>
                <a:gd name="T29" fmla="*/ 644 h 644"/>
                <a:gd name="T30" fmla="*/ 1 w 9"/>
                <a:gd name="T31" fmla="*/ 644 h 644"/>
                <a:gd name="T32" fmla="*/ 3 w 9"/>
                <a:gd name="T33" fmla="*/ 644 h 644"/>
                <a:gd name="T34" fmla="*/ 3 w 9"/>
                <a:gd name="T35" fmla="*/ 644 h 644"/>
                <a:gd name="T36" fmla="*/ 3 w 9"/>
                <a:gd name="T37" fmla="*/ 644 h 644"/>
                <a:gd name="T38" fmla="*/ 3 w 9"/>
                <a:gd name="T39" fmla="*/ 644 h 644"/>
                <a:gd name="T40" fmla="*/ 3 w 9"/>
                <a:gd name="T41" fmla="*/ 644 h 644"/>
                <a:gd name="T42" fmla="*/ 3 w 9"/>
                <a:gd name="T43" fmla="*/ 644 h 644"/>
                <a:gd name="T44" fmla="*/ 3 w 9"/>
                <a:gd name="T45" fmla="*/ 644 h 644"/>
                <a:gd name="T46" fmla="*/ 3 w 9"/>
                <a:gd name="T47" fmla="*/ 644 h 644"/>
                <a:gd name="T48" fmla="*/ 4 w 9"/>
                <a:gd name="T49" fmla="*/ 644 h 644"/>
                <a:gd name="T50" fmla="*/ 4 w 9"/>
                <a:gd name="T51" fmla="*/ 644 h 644"/>
                <a:gd name="T52" fmla="*/ 4 w 9"/>
                <a:gd name="T53" fmla="*/ 642 h 644"/>
                <a:gd name="T54" fmla="*/ 4 w 9"/>
                <a:gd name="T55" fmla="*/ 641 h 644"/>
                <a:gd name="T56" fmla="*/ 4 w 9"/>
                <a:gd name="T57" fmla="*/ 638 h 644"/>
                <a:gd name="T58" fmla="*/ 4 w 9"/>
                <a:gd name="T59" fmla="*/ 632 h 644"/>
                <a:gd name="T60" fmla="*/ 6 w 9"/>
                <a:gd name="T61" fmla="*/ 621 h 644"/>
                <a:gd name="T62" fmla="*/ 6 w 9"/>
                <a:gd name="T63" fmla="*/ 599 h 644"/>
                <a:gd name="T64" fmla="*/ 6 w 9"/>
                <a:gd name="T65" fmla="*/ 563 h 644"/>
                <a:gd name="T66" fmla="*/ 6 w 9"/>
                <a:gd name="T67" fmla="*/ 505 h 644"/>
                <a:gd name="T68" fmla="*/ 6 w 9"/>
                <a:gd name="T69" fmla="*/ 422 h 644"/>
                <a:gd name="T70" fmla="*/ 7 w 9"/>
                <a:gd name="T71" fmla="*/ 320 h 644"/>
                <a:gd name="T72" fmla="*/ 7 w 9"/>
                <a:gd name="T73" fmla="*/ 210 h 644"/>
                <a:gd name="T74" fmla="*/ 7 w 9"/>
                <a:gd name="T75" fmla="*/ 110 h 644"/>
                <a:gd name="T76" fmla="*/ 7 w 9"/>
                <a:gd name="T77" fmla="*/ 37 h 644"/>
                <a:gd name="T78" fmla="*/ 7 w 9"/>
                <a:gd name="T79" fmla="*/ 3 h 644"/>
                <a:gd name="T80" fmla="*/ 9 w 9"/>
                <a:gd name="T81" fmla="*/ 10 h 644"/>
                <a:gd name="T82" fmla="*/ 9 w 9"/>
                <a:gd name="T83" fmla="*/ 10 h 644"/>
                <a:gd name="T84" fmla="*/ 9 w 9"/>
                <a:gd name="T85" fmla="*/ 52 h 644"/>
                <a:gd name="T86" fmla="*/ 9 w 9"/>
                <a:gd name="T87" fmla="*/ 52 h 644"/>
                <a:gd name="T88" fmla="*/ 9 w 9"/>
                <a:gd name="T89" fmla="*/ 120 h 644"/>
                <a:gd name="T90" fmla="*/ 9 w 9"/>
                <a:gd name="T91" fmla="*/ 120 h 644"/>
                <a:gd name="T92" fmla="*/ 9 w 9"/>
                <a:gd name="T93" fmla="*/ 202 h 644"/>
                <a:gd name="T94" fmla="*/ 9 w 9"/>
                <a:gd name="T95" fmla="*/ 202 h 6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44"/>
                <a:gd name="T146" fmla="*/ 9 w 9"/>
                <a:gd name="T147" fmla="*/ 644 h 6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44">
                  <a:moveTo>
                    <a:pt x="0" y="639"/>
                  </a:moveTo>
                  <a:lnTo>
                    <a:pt x="0" y="639"/>
                  </a:lnTo>
                  <a:lnTo>
                    <a:pt x="0" y="641"/>
                  </a:lnTo>
                  <a:lnTo>
                    <a:pt x="0" y="639"/>
                  </a:lnTo>
                  <a:lnTo>
                    <a:pt x="0" y="641"/>
                  </a:lnTo>
                  <a:lnTo>
                    <a:pt x="0" y="642"/>
                  </a:lnTo>
                  <a:lnTo>
                    <a:pt x="1" y="642"/>
                  </a:lnTo>
                  <a:lnTo>
                    <a:pt x="1" y="644"/>
                  </a:lnTo>
                  <a:lnTo>
                    <a:pt x="1" y="642"/>
                  </a:lnTo>
                  <a:lnTo>
                    <a:pt x="1" y="644"/>
                  </a:lnTo>
                  <a:lnTo>
                    <a:pt x="3" y="644"/>
                  </a:lnTo>
                  <a:lnTo>
                    <a:pt x="4" y="644"/>
                  </a:lnTo>
                  <a:lnTo>
                    <a:pt x="4" y="642"/>
                  </a:lnTo>
                  <a:lnTo>
                    <a:pt x="4" y="641"/>
                  </a:lnTo>
                  <a:lnTo>
                    <a:pt x="4" y="638"/>
                  </a:lnTo>
                  <a:lnTo>
                    <a:pt x="4" y="637"/>
                  </a:lnTo>
                  <a:lnTo>
                    <a:pt x="4" y="632"/>
                  </a:lnTo>
                  <a:lnTo>
                    <a:pt x="6" y="629"/>
                  </a:lnTo>
                  <a:lnTo>
                    <a:pt x="6" y="621"/>
                  </a:lnTo>
                  <a:lnTo>
                    <a:pt x="6" y="616"/>
                  </a:lnTo>
                  <a:lnTo>
                    <a:pt x="6" y="599"/>
                  </a:lnTo>
                  <a:lnTo>
                    <a:pt x="6" y="592"/>
                  </a:lnTo>
                  <a:lnTo>
                    <a:pt x="6" y="563"/>
                  </a:lnTo>
                  <a:lnTo>
                    <a:pt x="6" y="550"/>
                  </a:lnTo>
                  <a:lnTo>
                    <a:pt x="6" y="505"/>
                  </a:lnTo>
                  <a:lnTo>
                    <a:pt x="6" y="486"/>
                  </a:lnTo>
                  <a:lnTo>
                    <a:pt x="6" y="422"/>
                  </a:lnTo>
                  <a:lnTo>
                    <a:pt x="7" y="398"/>
                  </a:lnTo>
                  <a:lnTo>
                    <a:pt x="7" y="320"/>
                  </a:lnTo>
                  <a:lnTo>
                    <a:pt x="7" y="292"/>
                  </a:lnTo>
                  <a:lnTo>
                    <a:pt x="7" y="210"/>
                  </a:lnTo>
                  <a:lnTo>
                    <a:pt x="7" y="184"/>
                  </a:lnTo>
                  <a:lnTo>
                    <a:pt x="7" y="110"/>
                  </a:lnTo>
                  <a:lnTo>
                    <a:pt x="7" y="89"/>
                  </a:lnTo>
                  <a:lnTo>
                    <a:pt x="7" y="37"/>
                  </a:lnTo>
                  <a:lnTo>
                    <a:pt x="7" y="24"/>
                  </a:lnTo>
                  <a:lnTo>
                    <a:pt x="7" y="3"/>
                  </a:lnTo>
                  <a:lnTo>
                    <a:pt x="9" y="0"/>
                  </a:lnTo>
                  <a:lnTo>
                    <a:pt x="9" y="10"/>
                  </a:lnTo>
                  <a:lnTo>
                    <a:pt x="9" y="0"/>
                  </a:lnTo>
                  <a:lnTo>
                    <a:pt x="9" y="10"/>
                  </a:lnTo>
                  <a:lnTo>
                    <a:pt x="9" y="17"/>
                  </a:lnTo>
                  <a:lnTo>
                    <a:pt x="9" y="52"/>
                  </a:lnTo>
                  <a:lnTo>
                    <a:pt x="9" y="17"/>
                  </a:lnTo>
                  <a:lnTo>
                    <a:pt x="9" y="52"/>
                  </a:lnTo>
                  <a:lnTo>
                    <a:pt x="9" y="66"/>
                  </a:lnTo>
                  <a:lnTo>
                    <a:pt x="9" y="120"/>
                  </a:lnTo>
                  <a:lnTo>
                    <a:pt x="9" y="66"/>
                  </a:lnTo>
                  <a:lnTo>
                    <a:pt x="9" y="120"/>
                  </a:lnTo>
                  <a:lnTo>
                    <a:pt x="9" y="140"/>
                  </a:lnTo>
                  <a:lnTo>
                    <a:pt x="9" y="202"/>
                  </a:lnTo>
                  <a:lnTo>
                    <a:pt x="9" y="140"/>
                  </a:lnTo>
                  <a:lnTo>
                    <a:pt x="9" y="20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0" name="Freeform 113"/>
            <p:cNvSpPr>
              <a:spLocks/>
            </p:cNvSpPr>
            <p:nvPr/>
          </p:nvSpPr>
          <p:spPr bwMode="auto">
            <a:xfrm>
              <a:off x="1476108" y="4956827"/>
              <a:ext cx="14687" cy="427631"/>
            </a:xfrm>
            <a:custGeom>
              <a:avLst/>
              <a:gdLst>
                <a:gd name="T0" fmla="*/ 0 w 8"/>
                <a:gd name="T1" fmla="*/ 22 h 471"/>
                <a:gd name="T2" fmla="*/ 0 w 8"/>
                <a:gd name="T3" fmla="*/ 22 h 471"/>
                <a:gd name="T4" fmla="*/ 1 w 8"/>
                <a:gd name="T5" fmla="*/ 107 h 471"/>
                <a:gd name="T6" fmla="*/ 1 w 8"/>
                <a:gd name="T7" fmla="*/ 107 h 471"/>
                <a:gd name="T8" fmla="*/ 1 w 8"/>
                <a:gd name="T9" fmla="*/ 186 h 471"/>
                <a:gd name="T10" fmla="*/ 1 w 8"/>
                <a:gd name="T11" fmla="*/ 186 h 471"/>
                <a:gd name="T12" fmla="*/ 1 w 8"/>
                <a:gd name="T13" fmla="*/ 252 h 471"/>
                <a:gd name="T14" fmla="*/ 1 w 8"/>
                <a:gd name="T15" fmla="*/ 252 h 471"/>
                <a:gd name="T16" fmla="*/ 1 w 8"/>
                <a:gd name="T17" fmla="*/ 307 h 471"/>
                <a:gd name="T18" fmla="*/ 1 w 8"/>
                <a:gd name="T19" fmla="*/ 307 h 471"/>
                <a:gd name="T20" fmla="*/ 1 w 8"/>
                <a:gd name="T21" fmla="*/ 351 h 471"/>
                <a:gd name="T22" fmla="*/ 1 w 8"/>
                <a:gd name="T23" fmla="*/ 351 h 471"/>
                <a:gd name="T24" fmla="*/ 1 w 8"/>
                <a:gd name="T25" fmla="*/ 384 h 471"/>
                <a:gd name="T26" fmla="*/ 1 w 8"/>
                <a:gd name="T27" fmla="*/ 384 h 471"/>
                <a:gd name="T28" fmla="*/ 2 w 8"/>
                <a:gd name="T29" fmla="*/ 409 h 471"/>
                <a:gd name="T30" fmla="*/ 2 w 8"/>
                <a:gd name="T31" fmla="*/ 409 h 471"/>
                <a:gd name="T32" fmla="*/ 2 w 8"/>
                <a:gd name="T33" fmla="*/ 427 h 471"/>
                <a:gd name="T34" fmla="*/ 2 w 8"/>
                <a:gd name="T35" fmla="*/ 427 h 471"/>
                <a:gd name="T36" fmla="*/ 2 w 8"/>
                <a:gd name="T37" fmla="*/ 440 h 471"/>
                <a:gd name="T38" fmla="*/ 2 w 8"/>
                <a:gd name="T39" fmla="*/ 440 h 471"/>
                <a:gd name="T40" fmla="*/ 2 w 8"/>
                <a:gd name="T41" fmla="*/ 451 h 471"/>
                <a:gd name="T42" fmla="*/ 2 w 8"/>
                <a:gd name="T43" fmla="*/ 451 h 471"/>
                <a:gd name="T44" fmla="*/ 2 w 8"/>
                <a:gd name="T45" fmla="*/ 458 h 471"/>
                <a:gd name="T46" fmla="*/ 2 w 8"/>
                <a:gd name="T47" fmla="*/ 458 h 471"/>
                <a:gd name="T48" fmla="*/ 4 w 8"/>
                <a:gd name="T49" fmla="*/ 462 h 471"/>
                <a:gd name="T50" fmla="*/ 4 w 8"/>
                <a:gd name="T51" fmla="*/ 462 h 471"/>
                <a:gd name="T52" fmla="*/ 4 w 8"/>
                <a:gd name="T53" fmla="*/ 466 h 471"/>
                <a:gd name="T54" fmla="*/ 4 w 8"/>
                <a:gd name="T55" fmla="*/ 466 h 471"/>
                <a:gd name="T56" fmla="*/ 4 w 8"/>
                <a:gd name="T57" fmla="*/ 468 h 471"/>
                <a:gd name="T58" fmla="*/ 4 w 8"/>
                <a:gd name="T59" fmla="*/ 468 h 471"/>
                <a:gd name="T60" fmla="*/ 4 w 8"/>
                <a:gd name="T61" fmla="*/ 469 h 471"/>
                <a:gd name="T62" fmla="*/ 4 w 8"/>
                <a:gd name="T63" fmla="*/ 469 h 471"/>
                <a:gd name="T64" fmla="*/ 4 w 8"/>
                <a:gd name="T65" fmla="*/ 471 h 471"/>
                <a:gd name="T66" fmla="*/ 4 w 8"/>
                <a:gd name="T67" fmla="*/ 471 h 471"/>
                <a:gd name="T68" fmla="*/ 5 w 8"/>
                <a:gd name="T69" fmla="*/ 471 h 471"/>
                <a:gd name="T70" fmla="*/ 5 w 8"/>
                <a:gd name="T71" fmla="*/ 471 h 471"/>
                <a:gd name="T72" fmla="*/ 5 w 8"/>
                <a:gd name="T73" fmla="*/ 471 h 471"/>
                <a:gd name="T74" fmla="*/ 5 w 8"/>
                <a:gd name="T75" fmla="*/ 471 h 471"/>
                <a:gd name="T76" fmla="*/ 7 w 8"/>
                <a:gd name="T77" fmla="*/ 471 h 471"/>
                <a:gd name="T78" fmla="*/ 7 w 8"/>
                <a:gd name="T79" fmla="*/ 471 h 471"/>
                <a:gd name="T80" fmla="*/ 7 w 8"/>
                <a:gd name="T81" fmla="*/ 469 h 471"/>
                <a:gd name="T82" fmla="*/ 7 w 8"/>
                <a:gd name="T83" fmla="*/ 469 h 471"/>
                <a:gd name="T84" fmla="*/ 7 w 8"/>
                <a:gd name="T85" fmla="*/ 471 h 471"/>
                <a:gd name="T86" fmla="*/ 7 w 8"/>
                <a:gd name="T87" fmla="*/ 471 h 471"/>
                <a:gd name="T88" fmla="*/ 8 w 8"/>
                <a:gd name="T89" fmla="*/ 471 h 471"/>
                <a:gd name="T90" fmla="*/ 8 w 8"/>
                <a:gd name="T91" fmla="*/ 471 h 471"/>
                <a:gd name="T92" fmla="*/ 8 w 8"/>
                <a:gd name="T93" fmla="*/ 471 h 471"/>
                <a:gd name="T94" fmla="*/ 8 w 8"/>
                <a:gd name="T95" fmla="*/ 471 h 4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471"/>
                <a:gd name="T146" fmla="*/ 8 w 8"/>
                <a:gd name="T147" fmla="*/ 471 h 4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471">
                  <a:moveTo>
                    <a:pt x="0" y="0"/>
                  </a:moveTo>
                  <a:lnTo>
                    <a:pt x="0" y="22"/>
                  </a:lnTo>
                  <a:lnTo>
                    <a:pt x="0" y="86"/>
                  </a:lnTo>
                  <a:lnTo>
                    <a:pt x="0" y="22"/>
                  </a:lnTo>
                  <a:lnTo>
                    <a:pt x="0" y="86"/>
                  </a:lnTo>
                  <a:lnTo>
                    <a:pt x="1" y="107"/>
                  </a:lnTo>
                  <a:lnTo>
                    <a:pt x="1" y="167"/>
                  </a:lnTo>
                  <a:lnTo>
                    <a:pt x="1" y="107"/>
                  </a:lnTo>
                  <a:lnTo>
                    <a:pt x="1" y="167"/>
                  </a:lnTo>
                  <a:lnTo>
                    <a:pt x="1" y="186"/>
                  </a:lnTo>
                  <a:lnTo>
                    <a:pt x="1" y="236"/>
                  </a:lnTo>
                  <a:lnTo>
                    <a:pt x="1" y="186"/>
                  </a:lnTo>
                  <a:lnTo>
                    <a:pt x="1" y="236"/>
                  </a:lnTo>
                  <a:lnTo>
                    <a:pt x="1" y="252"/>
                  </a:lnTo>
                  <a:lnTo>
                    <a:pt x="1" y="294"/>
                  </a:lnTo>
                  <a:lnTo>
                    <a:pt x="1" y="252"/>
                  </a:lnTo>
                  <a:lnTo>
                    <a:pt x="1" y="294"/>
                  </a:lnTo>
                  <a:lnTo>
                    <a:pt x="1" y="307"/>
                  </a:lnTo>
                  <a:lnTo>
                    <a:pt x="1" y="341"/>
                  </a:lnTo>
                  <a:lnTo>
                    <a:pt x="1" y="307"/>
                  </a:lnTo>
                  <a:lnTo>
                    <a:pt x="1" y="341"/>
                  </a:lnTo>
                  <a:lnTo>
                    <a:pt x="1" y="351"/>
                  </a:lnTo>
                  <a:lnTo>
                    <a:pt x="1" y="377"/>
                  </a:lnTo>
                  <a:lnTo>
                    <a:pt x="1" y="351"/>
                  </a:lnTo>
                  <a:lnTo>
                    <a:pt x="1" y="377"/>
                  </a:lnTo>
                  <a:lnTo>
                    <a:pt x="1" y="384"/>
                  </a:lnTo>
                  <a:lnTo>
                    <a:pt x="1" y="403"/>
                  </a:lnTo>
                  <a:lnTo>
                    <a:pt x="1" y="384"/>
                  </a:lnTo>
                  <a:lnTo>
                    <a:pt x="1" y="403"/>
                  </a:lnTo>
                  <a:lnTo>
                    <a:pt x="2" y="409"/>
                  </a:lnTo>
                  <a:lnTo>
                    <a:pt x="2" y="423"/>
                  </a:lnTo>
                  <a:lnTo>
                    <a:pt x="2" y="409"/>
                  </a:lnTo>
                  <a:lnTo>
                    <a:pt x="2" y="423"/>
                  </a:lnTo>
                  <a:lnTo>
                    <a:pt x="2" y="427"/>
                  </a:lnTo>
                  <a:lnTo>
                    <a:pt x="2" y="437"/>
                  </a:lnTo>
                  <a:lnTo>
                    <a:pt x="2" y="427"/>
                  </a:lnTo>
                  <a:lnTo>
                    <a:pt x="2" y="437"/>
                  </a:lnTo>
                  <a:lnTo>
                    <a:pt x="2" y="440"/>
                  </a:lnTo>
                  <a:lnTo>
                    <a:pt x="2" y="449"/>
                  </a:lnTo>
                  <a:lnTo>
                    <a:pt x="2" y="440"/>
                  </a:lnTo>
                  <a:lnTo>
                    <a:pt x="2" y="449"/>
                  </a:lnTo>
                  <a:lnTo>
                    <a:pt x="2" y="451"/>
                  </a:lnTo>
                  <a:lnTo>
                    <a:pt x="2" y="456"/>
                  </a:lnTo>
                  <a:lnTo>
                    <a:pt x="2" y="451"/>
                  </a:lnTo>
                  <a:lnTo>
                    <a:pt x="2" y="456"/>
                  </a:lnTo>
                  <a:lnTo>
                    <a:pt x="2" y="458"/>
                  </a:lnTo>
                  <a:lnTo>
                    <a:pt x="2" y="462"/>
                  </a:lnTo>
                  <a:lnTo>
                    <a:pt x="2" y="458"/>
                  </a:lnTo>
                  <a:lnTo>
                    <a:pt x="2" y="462"/>
                  </a:lnTo>
                  <a:lnTo>
                    <a:pt x="4" y="462"/>
                  </a:lnTo>
                  <a:lnTo>
                    <a:pt x="4" y="465"/>
                  </a:lnTo>
                  <a:lnTo>
                    <a:pt x="4" y="462"/>
                  </a:lnTo>
                  <a:lnTo>
                    <a:pt x="4" y="465"/>
                  </a:lnTo>
                  <a:lnTo>
                    <a:pt x="4" y="466"/>
                  </a:lnTo>
                  <a:lnTo>
                    <a:pt x="4" y="468"/>
                  </a:lnTo>
                  <a:lnTo>
                    <a:pt x="4" y="466"/>
                  </a:lnTo>
                  <a:lnTo>
                    <a:pt x="4" y="468"/>
                  </a:lnTo>
                  <a:lnTo>
                    <a:pt x="4" y="469"/>
                  </a:lnTo>
                  <a:lnTo>
                    <a:pt x="4" y="468"/>
                  </a:lnTo>
                  <a:lnTo>
                    <a:pt x="4" y="469"/>
                  </a:lnTo>
                  <a:lnTo>
                    <a:pt x="4" y="471"/>
                  </a:lnTo>
                  <a:lnTo>
                    <a:pt x="5" y="471"/>
                  </a:lnTo>
                  <a:lnTo>
                    <a:pt x="7" y="471"/>
                  </a:lnTo>
                  <a:lnTo>
                    <a:pt x="7" y="469"/>
                  </a:lnTo>
                  <a:lnTo>
                    <a:pt x="7" y="471"/>
                  </a:lnTo>
                  <a:lnTo>
                    <a:pt x="7" y="469"/>
                  </a:lnTo>
                  <a:lnTo>
                    <a:pt x="7" y="471"/>
                  </a:lnTo>
                  <a:lnTo>
                    <a:pt x="8" y="47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1" name="Freeform 114"/>
            <p:cNvSpPr>
              <a:spLocks/>
            </p:cNvSpPr>
            <p:nvPr/>
          </p:nvSpPr>
          <p:spPr bwMode="auto">
            <a:xfrm>
              <a:off x="1490795" y="5382643"/>
              <a:ext cx="12851" cy="38133"/>
            </a:xfrm>
            <a:custGeom>
              <a:avLst/>
              <a:gdLst>
                <a:gd name="T0" fmla="*/ 0 w 7"/>
                <a:gd name="T1" fmla="*/ 2 h 42"/>
                <a:gd name="T2" fmla="*/ 0 w 7"/>
                <a:gd name="T3" fmla="*/ 2 h 42"/>
                <a:gd name="T4" fmla="*/ 0 w 7"/>
                <a:gd name="T5" fmla="*/ 3 h 42"/>
                <a:gd name="T6" fmla="*/ 0 w 7"/>
                <a:gd name="T7" fmla="*/ 3 h 42"/>
                <a:gd name="T8" fmla="*/ 0 w 7"/>
                <a:gd name="T9" fmla="*/ 3 h 42"/>
                <a:gd name="T10" fmla="*/ 0 w 7"/>
                <a:gd name="T11" fmla="*/ 2 h 42"/>
                <a:gd name="T12" fmla="*/ 2 w 7"/>
                <a:gd name="T13" fmla="*/ 2 h 42"/>
                <a:gd name="T14" fmla="*/ 2 w 7"/>
                <a:gd name="T15" fmla="*/ 2 h 42"/>
                <a:gd name="T16" fmla="*/ 2 w 7"/>
                <a:gd name="T17" fmla="*/ 2 h 42"/>
                <a:gd name="T18" fmla="*/ 2 w 7"/>
                <a:gd name="T19" fmla="*/ 2 h 42"/>
                <a:gd name="T20" fmla="*/ 2 w 7"/>
                <a:gd name="T21" fmla="*/ 0 h 42"/>
                <a:gd name="T22" fmla="*/ 3 w 7"/>
                <a:gd name="T23" fmla="*/ 0 h 42"/>
                <a:gd name="T24" fmla="*/ 3 w 7"/>
                <a:gd name="T25" fmla="*/ 0 h 42"/>
                <a:gd name="T26" fmla="*/ 3 w 7"/>
                <a:gd name="T27" fmla="*/ 0 h 42"/>
                <a:gd name="T28" fmla="*/ 3 w 7"/>
                <a:gd name="T29" fmla="*/ 0 h 42"/>
                <a:gd name="T30" fmla="*/ 3 w 7"/>
                <a:gd name="T31" fmla="*/ 0 h 42"/>
                <a:gd name="T32" fmla="*/ 3 w 7"/>
                <a:gd name="T33" fmla="*/ 2 h 42"/>
                <a:gd name="T34" fmla="*/ 3 w 7"/>
                <a:gd name="T35" fmla="*/ 2 h 42"/>
                <a:gd name="T36" fmla="*/ 4 w 7"/>
                <a:gd name="T37" fmla="*/ 3 h 42"/>
                <a:gd name="T38" fmla="*/ 4 w 7"/>
                <a:gd name="T39" fmla="*/ 3 h 42"/>
                <a:gd name="T40" fmla="*/ 4 w 7"/>
                <a:gd name="T41" fmla="*/ 5 h 42"/>
                <a:gd name="T42" fmla="*/ 4 w 7"/>
                <a:gd name="T43" fmla="*/ 5 h 42"/>
                <a:gd name="T44" fmla="*/ 4 w 7"/>
                <a:gd name="T45" fmla="*/ 6 h 42"/>
                <a:gd name="T46" fmla="*/ 4 w 7"/>
                <a:gd name="T47" fmla="*/ 6 h 42"/>
                <a:gd name="T48" fmla="*/ 4 w 7"/>
                <a:gd name="T49" fmla="*/ 8 h 42"/>
                <a:gd name="T50" fmla="*/ 4 w 7"/>
                <a:gd name="T51" fmla="*/ 8 h 42"/>
                <a:gd name="T52" fmla="*/ 4 w 7"/>
                <a:gd name="T53" fmla="*/ 10 h 42"/>
                <a:gd name="T54" fmla="*/ 4 w 7"/>
                <a:gd name="T55" fmla="*/ 10 h 42"/>
                <a:gd name="T56" fmla="*/ 6 w 7"/>
                <a:gd name="T57" fmla="*/ 13 h 42"/>
                <a:gd name="T58" fmla="*/ 6 w 7"/>
                <a:gd name="T59" fmla="*/ 13 h 42"/>
                <a:gd name="T60" fmla="*/ 6 w 7"/>
                <a:gd name="T61" fmla="*/ 16 h 42"/>
                <a:gd name="T62" fmla="*/ 6 w 7"/>
                <a:gd name="T63" fmla="*/ 16 h 42"/>
                <a:gd name="T64" fmla="*/ 6 w 7"/>
                <a:gd name="T65" fmla="*/ 21 h 42"/>
                <a:gd name="T66" fmla="*/ 6 w 7"/>
                <a:gd name="T67" fmla="*/ 21 h 42"/>
                <a:gd name="T68" fmla="*/ 6 w 7"/>
                <a:gd name="T69" fmla="*/ 23 h 42"/>
                <a:gd name="T70" fmla="*/ 6 w 7"/>
                <a:gd name="T71" fmla="*/ 23 h 42"/>
                <a:gd name="T72" fmla="*/ 6 w 7"/>
                <a:gd name="T73" fmla="*/ 28 h 42"/>
                <a:gd name="T74" fmla="*/ 6 w 7"/>
                <a:gd name="T75" fmla="*/ 28 h 42"/>
                <a:gd name="T76" fmla="*/ 6 w 7"/>
                <a:gd name="T77" fmla="*/ 31 h 42"/>
                <a:gd name="T78" fmla="*/ 6 w 7"/>
                <a:gd name="T79" fmla="*/ 31 h 42"/>
                <a:gd name="T80" fmla="*/ 7 w 7"/>
                <a:gd name="T81" fmla="*/ 35 h 42"/>
                <a:gd name="T82" fmla="*/ 7 w 7"/>
                <a:gd name="T83" fmla="*/ 35 h 42"/>
                <a:gd name="T84" fmla="*/ 7 w 7"/>
                <a:gd name="T85" fmla="*/ 38 h 42"/>
                <a:gd name="T86" fmla="*/ 7 w 7"/>
                <a:gd name="T87" fmla="*/ 38 h 42"/>
                <a:gd name="T88" fmla="*/ 7 w 7"/>
                <a:gd name="T89" fmla="*/ 41 h 42"/>
                <a:gd name="T90" fmla="*/ 7 w 7"/>
                <a:gd name="T91" fmla="*/ 41 h 42"/>
                <a:gd name="T92" fmla="*/ 7 w 7"/>
                <a:gd name="T93" fmla="*/ 42 h 42"/>
                <a:gd name="T94" fmla="*/ 7 w 7"/>
                <a:gd name="T95" fmla="*/ 42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42"/>
                <a:gd name="T146" fmla="*/ 7 w 7"/>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42">
                  <a:moveTo>
                    <a:pt x="0" y="2"/>
                  </a:moveTo>
                  <a:lnTo>
                    <a:pt x="0" y="2"/>
                  </a:lnTo>
                  <a:lnTo>
                    <a:pt x="0" y="3"/>
                  </a:lnTo>
                  <a:lnTo>
                    <a:pt x="0" y="2"/>
                  </a:lnTo>
                  <a:lnTo>
                    <a:pt x="2" y="2"/>
                  </a:lnTo>
                  <a:lnTo>
                    <a:pt x="2" y="0"/>
                  </a:lnTo>
                  <a:lnTo>
                    <a:pt x="3" y="0"/>
                  </a:lnTo>
                  <a:lnTo>
                    <a:pt x="3" y="2"/>
                  </a:lnTo>
                  <a:lnTo>
                    <a:pt x="3" y="0"/>
                  </a:lnTo>
                  <a:lnTo>
                    <a:pt x="3" y="2"/>
                  </a:lnTo>
                  <a:lnTo>
                    <a:pt x="4" y="3"/>
                  </a:lnTo>
                  <a:lnTo>
                    <a:pt x="4" y="5"/>
                  </a:lnTo>
                  <a:lnTo>
                    <a:pt x="4" y="6"/>
                  </a:lnTo>
                  <a:lnTo>
                    <a:pt x="4" y="8"/>
                  </a:lnTo>
                  <a:lnTo>
                    <a:pt x="4" y="6"/>
                  </a:lnTo>
                  <a:lnTo>
                    <a:pt x="4" y="8"/>
                  </a:lnTo>
                  <a:lnTo>
                    <a:pt x="4" y="10"/>
                  </a:lnTo>
                  <a:lnTo>
                    <a:pt x="4" y="8"/>
                  </a:lnTo>
                  <a:lnTo>
                    <a:pt x="4" y="10"/>
                  </a:lnTo>
                  <a:lnTo>
                    <a:pt x="4" y="13"/>
                  </a:lnTo>
                  <a:lnTo>
                    <a:pt x="4" y="10"/>
                  </a:lnTo>
                  <a:lnTo>
                    <a:pt x="4" y="13"/>
                  </a:lnTo>
                  <a:lnTo>
                    <a:pt x="6" y="13"/>
                  </a:lnTo>
                  <a:lnTo>
                    <a:pt x="6" y="16"/>
                  </a:lnTo>
                  <a:lnTo>
                    <a:pt x="6" y="13"/>
                  </a:lnTo>
                  <a:lnTo>
                    <a:pt x="6" y="16"/>
                  </a:lnTo>
                  <a:lnTo>
                    <a:pt x="6" y="19"/>
                  </a:lnTo>
                  <a:lnTo>
                    <a:pt x="6" y="16"/>
                  </a:lnTo>
                  <a:lnTo>
                    <a:pt x="6" y="19"/>
                  </a:lnTo>
                  <a:lnTo>
                    <a:pt x="6" y="21"/>
                  </a:lnTo>
                  <a:lnTo>
                    <a:pt x="6" y="23"/>
                  </a:lnTo>
                  <a:lnTo>
                    <a:pt x="6" y="21"/>
                  </a:lnTo>
                  <a:lnTo>
                    <a:pt x="6" y="23"/>
                  </a:lnTo>
                  <a:lnTo>
                    <a:pt x="6" y="26"/>
                  </a:lnTo>
                  <a:lnTo>
                    <a:pt x="6" y="23"/>
                  </a:lnTo>
                  <a:lnTo>
                    <a:pt x="6" y="26"/>
                  </a:lnTo>
                  <a:lnTo>
                    <a:pt x="6" y="28"/>
                  </a:lnTo>
                  <a:lnTo>
                    <a:pt x="6" y="31"/>
                  </a:lnTo>
                  <a:lnTo>
                    <a:pt x="6" y="28"/>
                  </a:lnTo>
                  <a:lnTo>
                    <a:pt x="6" y="31"/>
                  </a:lnTo>
                  <a:lnTo>
                    <a:pt x="6" y="34"/>
                  </a:lnTo>
                  <a:lnTo>
                    <a:pt x="6" y="31"/>
                  </a:lnTo>
                  <a:lnTo>
                    <a:pt x="6" y="34"/>
                  </a:lnTo>
                  <a:lnTo>
                    <a:pt x="7" y="35"/>
                  </a:lnTo>
                  <a:lnTo>
                    <a:pt x="7" y="37"/>
                  </a:lnTo>
                  <a:lnTo>
                    <a:pt x="7" y="35"/>
                  </a:lnTo>
                  <a:lnTo>
                    <a:pt x="7" y="37"/>
                  </a:lnTo>
                  <a:lnTo>
                    <a:pt x="7" y="38"/>
                  </a:lnTo>
                  <a:lnTo>
                    <a:pt x="7" y="39"/>
                  </a:lnTo>
                  <a:lnTo>
                    <a:pt x="7" y="38"/>
                  </a:lnTo>
                  <a:lnTo>
                    <a:pt x="7" y="39"/>
                  </a:lnTo>
                  <a:lnTo>
                    <a:pt x="7" y="41"/>
                  </a:lnTo>
                  <a:lnTo>
                    <a:pt x="7" y="42"/>
                  </a:lnTo>
                  <a:lnTo>
                    <a:pt x="7" y="41"/>
                  </a:lnTo>
                  <a:lnTo>
                    <a:pt x="7" y="4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2" name="Freeform 115"/>
            <p:cNvSpPr>
              <a:spLocks/>
            </p:cNvSpPr>
            <p:nvPr/>
          </p:nvSpPr>
          <p:spPr bwMode="auto">
            <a:xfrm>
              <a:off x="1503646" y="5366300"/>
              <a:ext cx="22030" cy="56291"/>
            </a:xfrm>
            <a:custGeom>
              <a:avLst/>
              <a:gdLst>
                <a:gd name="T0" fmla="*/ 0 w 12"/>
                <a:gd name="T1" fmla="*/ 60 h 62"/>
                <a:gd name="T2" fmla="*/ 0 w 12"/>
                <a:gd name="T3" fmla="*/ 60 h 62"/>
                <a:gd name="T4" fmla="*/ 2 w 12"/>
                <a:gd name="T5" fmla="*/ 62 h 62"/>
                <a:gd name="T6" fmla="*/ 2 w 12"/>
                <a:gd name="T7" fmla="*/ 62 h 62"/>
                <a:gd name="T8" fmla="*/ 2 w 12"/>
                <a:gd name="T9" fmla="*/ 62 h 62"/>
                <a:gd name="T10" fmla="*/ 2 w 12"/>
                <a:gd name="T11" fmla="*/ 62 h 62"/>
                <a:gd name="T12" fmla="*/ 2 w 12"/>
                <a:gd name="T13" fmla="*/ 60 h 62"/>
                <a:gd name="T14" fmla="*/ 2 w 12"/>
                <a:gd name="T15" fmla="*/ 59 h 62"/>
                <a:gd name="T16" fmla="*/ 3 w 12"/>
                <a:gd name="T17" fmla="*/ 56 h 62"/>
                <a:gd name="T18" fmla="*/ 3 w 12"/>
                <a:gd name="T19" fmla="*/ 55 h 62"/>
                <a:gd name="T20" fmla="*/ 3 w 12"/>
                <a:gd name="T21" fmla="*/ 52 h 62"/>
                <a:gd name="T22" fmla="*/ 3 w 12"/>
                <a:gd name="T23" fmla="*/ 49 h 62"/>
                <a:gd name="T24" fmla="*/ 3 w 12"/>
                <a:gd name="T25" fmla="*/ 47 h 62"/>
                <a:gd name="T26" fmla="*/ 5 w 12"/>
                <a:gd name="T27" fmla="*/ 44 h 62"/>
                <a:gd name="T28" fmla="*/ 5 w 12"/>
                <a:gd name="T29" fmla="*/ 41 h 62"/>
                <a:gd name="T30" fmla="*/ 5 w 12"/>
                <a:gd name="T31" fmla="*/ 40 h 62"/>
                <a:gd name="T32" fmla="*/ 5 w 12"/>
                <a:gd name="T33" fmla="*/ 37 h 62"/>
                <a:gd name="T34" fmla="*/ 5 w 12"/>
                <a:gd name="T35" fmla="*/ 34 h 62"/>
                <a:gd name="T36" fmla="*/ 5 w 12"/>
                <a:gd name="T37" fmla="*/ 31 h 62"/>
                <a:gd name="T38" fmla="*/ 6 w 12"/>
                <a:gd name="T39" fmla="*/ 30 h 62"/>
                <a:gd name="T40" fmla="*/ 6 w 12"/>
                <a:gd name="T41" fmla="*/ 27 h 62"/>
                <a:gd name="T42" fmla="*/ 6 w 12"/>
                <a:gd name="T43" fmla="*/ 24 h 62"/>
                <a:gd name="T44" fmla="*/ 6 w 12"/>
                <a:gd name="T45" fmla="*/ 23 h 62"/>
                <a:gd name="T46" fmla="*/ 6 w 12"/>
                <a:gd name="T47" fmla="*/ 21 h 62"/>
                <a:gd name="T48" fmla="*/ 8 w 12"/>
                <a:gd name="T49" fmla="*/ 20 h 62"/>
                <a:gd name="T50" fmla="*/ 8 w 12"/>
                <a:gd name="T51" fmla="*/ 18 h 62"/>
                <a:gd name="T52" fmla="*/ 8 w 12"/>
                <a:gd name="T53" fmla="*/ 18 h 62"/>
                <a:gd name="T54" fmla="*/ 8 w 12"/>
                <a:gd name="T55" fmla="*/ 17 h 62"/>
                <a:gd name="T56" fmla="*/ 8 w 12"/>
                <a:gd name="T57" fmla="*/ 15 h 62"/>
                <a:gd name="T58" fmla="*/ 9 w 12"/>
                <a:gd name="T59" fmla="*/ 14 h 62"/>
                <a:gd name="T60" fmla="*/ 9 w 12"/>
                <a:gd name="T61" fmla="*/ 13 h 62"/>
                <a:gd name="T62" fmla="*/ 9 w 12"/>
                <a:gd name="T63" fmla="*/ 11 h 62"/>
                <a:gd name="T64" fmla="*/ 9 w 12"/>
                <a:gd name="T65" fmla="*/ 8 h 62"/>
                <a:gd name="T66" fmla="*/ 9 w 12"/>
                <a:gd name="T67" fmla="*/ 5 h 62"/>
                <a:gd name="T68" fmla="*/ 10 w 12"/>
                <a:gd name="T69" fmla="*/ 4 h 62"/>
                <a:gd name="T70" fmla="*/ 10 w 12"/>
                <a:gd name="T71" fmla="*/ 1 h 62"/>
                <a:gd name="T72" fmla="*/ 10 w 12"/>
                <a:gd name="T73" fmla="*/ 0 h 62"/>
                <a:gd name="T74" fmla="*/ 10 w 12"/>
                <a:gd name="T75" fmla="*/ 0 h 62"/>
                <a:gd name="T76" fmla="*/ 10 w 12"/>
                <a:gd name="T77" fmla="*/ 0 h 62"/>
                <a:gd name="T78" fmla="*/ 10 w 12"/>
                <a:gd name="T79" fmla="*/ 0 h 62"/>
                <a:gd name="T80" fmla="*/ 12 w 12"/>
                <a:gd name="T81" fmla="*/ 1 h 62"/>
                <a:gd name="T82" fmla="*/ 12 w 12"/>
                <a:gd name="T83" fmla="*/ 1 h 62"/>
                <a:gd name="T84" fmla="*/ 12 w 12"/>
                <a:gd name="T85" fmla="*/ 2 h 62"/>
                <a:gd name="T86" fmla="*/ 12 w 12"/>
                <a:gd name="T87" fmla="*/ 2 h 62"/>
                <a:gd name="T88" fmla="*/ 12 w 12"/>
                <a:gd name="T89" fmla="*/ 4 h 62"/>
                <a:gd name="T90" fmla="*/ 12 w 12"/>
                <a:gd name="T91" fmla="*/ 4 h 62"/>
                <a:gd name="T92" fmla="*/ 12 w 12"/>
                <a:gd name="T93" fmla="*/ 7 h 62"/>
                <a:gd name="T94" fmla="*/ 12 w 12"/>
                <a:gd name="T95" fmla="*/ 7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62"/>
                <a:gd name="T146" fmla="*/ 12 w 12"/>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62">
                  <a:moveTo>
                    <a:pt x="0" y="60"/>
                  </a:moveTo>
                  <a:lnTo>
                    <a:pt x="0" y="60"/>
                  </a:lnTo>
                  <a:lnTo>
                    <a:pt x="0" y="62"/>
                  </a:lnTo>
                  <a:lnTo>
                    <a:pt x="0" y="60"/>
                  </a:lnTo>
                  <a:lnTo>
                    <a:pt x="0" y="62"/>
                  </a:lnTo>
                  <a:lnTo>
                    <a:pt x="2" y="62"/>
                  </a:lnTo>
                  <a:lnTo>
                    <a:pt x="2" y="60"/>
                  </a:lnTo>
                  <a:lnTo>
                    <a:pt x="2" y="59"/>
                  </a:lnTo>
                  <a:lnTo>
                    <a:pt x="2" y="57"/>
                  </a:lnTo>
                  <a:lnTo>
                    <a:pt x="3" y="56"/>
                  </a:lnTo>
                  <a:lnTo>
                    <a:pt x="3" y="55"/>
                  </a:lnTo>
                  <a:lnTo>
                    <a:pt x="3" y="53"/>
                  </a:lnTo>
                  <a:lnTo>
                    <a:pt x="3" y="52"/>
                  </a:lnTo>
                  <a:lnTo>
                    <a:pt x="3" y="50"/>
                  </a:lnTo>
                  <a:lnTo>
                    <a:pt x="3" y="49"/>
                  </a:lnTo>
                  <a:lnTo>
                    <a:pt x="3" y="47"/>
                  </a:lnTo>
                  <a:lnTo>
                    <a:pt x="3" y="44"/>
                  </a:lnTo>
                  <a:lnTo>
                    <a:pt x="5" y="44"/>
                  </a:lnTo>
                  <a:lnTo>
                    <a:pt x="5" y="43"/>
                  </a:lnTo>
                  <a:lnTo>
                    <a:pt x="5" y="41"/>
                  </a:lnTo>
                  <a:lnTo>
                    <a:pt x="5" y="40"/>
                  </a:lnTo>
                  <a:lnTo>
                    <a:pt x="5" y="37"/>
                  </a:lnTo>
                  <a:lnTo>
                    <a:pt x="5" y="36"/>
                  </a:lnTo>
                  <a:lnTo>
                    <a:pt x="5" y="34"/>
                  </a:lnTo>
                  <a:lnTo>
                    <a:pt x="5" y="33"/>
                  </a:lnTo>
                  <a:lnTo>
                    <a:pt x="5" y="31"/>
                  </a:lnTo>
                  <a:lnTo>
                    <a:pt x="5" y="30"/>
                  </a:lnTo>
                  <a:lnTo>
                    <a:pt x="6" y="30"/>
                  </a:lnTo>
                  <a:lnTo>
                    <a:pt x="6" y="28"/>
                  </a:lnTo>
                  <a:lnTo>
                    <a:pt x="6" y="27"/>
                  </a:lnTo>
                  <a:lnTo>
                    <a:pt x="6" y="26"/>
                  </a:lnTo>
                  <a:lnTo>
                    <a:pt x="6" y="24"/>
                  </a:lnTo>
                  <a:lnTo>
                    <a:pt x="6" y="23"/>
                  </a:lnTo>
                  <a:lnTo>
                    <a:pt x="6" y="21"/>
                  </a:lnTo>
                  <a:lnTo>
                    <a:pt x="6" y="20"/>
                  </a:lnTo>
                  <a:lnTo>
                    <a:pt x="8" y="20"/>
                  </a:lnTo>
                  <a:lnTo>
                    <a:pt x="8" y="18"/>
                  </a:lnTo>
                  <a:lnTo>
                    <a:pt x="8" y="17"/>
                  </a:lnTo>
                  <a:lnTo>
                    <a:pt x="8" y="15"/>
                  </a:lnTo>
                  <a:lnTo>
                    <a:pt x="9" y="14"/>
                  </a:lnTo>
                  <a:lnTo>
                    <a:pt x="9" y="13"/>
                  </a:lnTo>
                  <a:lnTo>
                    <a:pt x="9" y="11"/>
                  </a:lnTo>
                  <a:lnTo>
                    <a:pt x="9" y="8"/>
                  </a:lnTo>
                  <a:lnTo>
                    <a:pt x="9" y="7"/>
                  </a:lnTo>
                  <a:lnTo>
                    <a:pt x="9" y="5"/>
                  </a:lnTo>
                  <a:lnTo>
                    <a:pt x="9" y="4"/>
                  </a:lnTo>
                  <a:lnTo>
                    <a:pt x="10" y="4"/>
                  </a:lnTo>
                  <a:lnTo>
                    <a:pt x="10" y="2"/>
                  </a:lnTo>
                  <a:lnTo>
                    <a:pt x="10" y="1"/>
                  </a:lnTo>
                  <a:lnTo>
                    <a:pt x="10" y="0"/>
                  </a:lnTo>
                  <a:lnTo>
                    <a:pt x="12" y="1"/>
                  </a:lnTo>
                  <a:lnTo>
                    <a:pt x="12" y="2"/>
                  </a:lnTo>
                  <a:lnTo>
                    <a:pt x="12" y="1"/>
                  </a:lnTo>
                  <a:lnTo>
                    <a:pt x="12" y="2"/>
                  </a:lnTo>
                  <a:lnTo>
                    <a:pt x="12" y="4"/>
                  </a:lnTo>
                  <a:lnTo>
                    <a:pt x="12" y="2"/>
                  </a:lnTo>
                  <a:lnTo>
                    <a:pt x="12" y="4"/>
                  </a:lnTo>
                  <a:lnTo>
                    <a:pt x="12" y="7"/>
                  </a:lnTo>
                  <a:lnTo>
                    <a:pt x="12" y="4"/>
                  </a:lnTo>
                  <a:lnTo>
                    <a:pt x="12" y="7"/>
                  </a:lnTo>
                  <a:lnTo>
                    <a:pt x="12" y="10"/>
                  </a:lnTo>
                  <a:lnTo>
                    <a:pt x="12" y="7"/>
                  </a:lnTo>
                  <a:lnTo>
                    <a:pt x="12"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3" name="Freeform 116"/>
            <p:cNvSpPr>
              <a:spLocks/>
            </p:cNvSpPr>
            <p:nvPr/>
          </p:nvSpPr>
          <p:spPr bwMode="auto">
            <a:xfrm>
              <a:off x="1525676" y="5375379"/>
              <a:ext cx="18358" cy="21790"/>
            </a:xfrm>
            <a:custGeom>
              <a:avLst/>
              <a:gdLst>
                <a:gd name="T0" fmla="*/ 0 w 10"/>
                <a:gd name="T1" fmla="*/ 0 h 24"/>
                <a:gd name="T2" fmla="*/ 0 w 10"/>
                <a:gd name="T3" fmla="*/ 0 h 24"/>
                <a:gd name="T4" fmla="*/ 0 w 10"/>
                <a:gd name="T5" fmla="*/ 3 h 24"/>
                <a:gd name="T6" fmla="*/ 0 w 10"/>
                <a:gd name="T7" fmla="*/ 3 h 24"/>
                <a:gd name="T8" fmla="*/ 1 w 10"/>
                <a:gd name="T9" fmla="*/ 5 h 24"/>
                <a:gd name="T10" fmla="*/ 1 w 10"/>
                <a:gd name="T11" fmla="*/ 5 h 24"/>
                <a:gd name="T12" fmla="*/ 1 w 10"/>
                <a:gd name="T13" fmla="*/ 8 h 24"/>
                <a:gd name="T14" fmla="*/ 1 w 10"/>
                <a:gd name="T15" fmla="*/ 8 h 24"/>
                <a:gd name="T16" fmla="*/ 1 w 10"/>
                <a:gd name="T17" fmla="*/ 11 h 24"/>
                <a:gd name="T18" fmla="*/ 1 w 10"/>
                <a:gd name="T19" fmla="*/ 11 h 24"/>
                <a:gd name="T20" fmla="*/ 1 w 10"/>
                <a:gd name="T21" fmla="*/ 14 h 24"/>
                <a:gd name="T22" fmla="*/ 1 w 10"/>
                <a:gd name="T23" fmla="*/ 14 h 24"/>
                <a:gd name="T24" fmla="*/ 1 w 10"/>
                <a:gd name="T25" fmla="*/ 16 h 24"/>
                <a:gd name="T26" fmla="*/ 1 w 10"/>
                <a:gd name="T27" fmla="*/ 16 h 24"/>
                <a:gd name="T28" fmla="*/ 3 w 10"/>
                <a:gd name="T29" fmla="*/ 18 h 24"/>
                <a:gd name="T30" fmla="*/ 3 w 10"/>
                <a:gd name="T31" fmla="*/ 18 h 24"/>
                <a:gd name="T32" fmla="*/ 3 w 10"/>
                <a:gd name="T33" fmla="*/ 20 h 24"/>
                <a:gd name="T34" fmla="*/ 3 w 10"/>
                <a:gd name="T35" fmla="*/ 20 h 24"/>
                <a:gd name="T36" fmla="*/ 3 w 10"/>
                <a:gd name="T37" fmla="*/ 21 h 24"/>
                <a:gd name="T38" fmla="*/ 3 w 10"/>
                <a:gd name="T39" fmla="*/ 21 h 24"/>
                <a:gd name="T40" fmla="*/ 3 w 10"/>
                <a:gd name="T41" fmla="*/ 21 h 24"/>
                <a:gd name="T42" fmla="*/ 3 w 10"/>
                <a:gd name="T43" fmla="*/ 21 h 24"/>
                <a:gd name="T44" fmla="*/ 3 w 10"/>
                <a:gd name="T45" fmla="*/ 23 h 24"/>
                <a:gd name="T46" fmla="*/ 3 w 10"/>
                <a:gd name="T47" fmla="*/ 23 h 24"/>
                <a:gd name="T48" fmla="*/ 4 w 10"/>
                <a:gd name="T49" fmla="*/ 24 h 24"/>
                <a:gd name="T50" fmla="*/ 4 w 10"/>
                <a:gd name="T51" fmla="*/ 24 h 24"/>
                <a:gd name="T52" fmla="*/ 4 w 10"/>
                <a:gd name="T53" fmla="*/ 24 h 24"/>
                <a:gd name="T54" fmla="*/ 4 w 10"/>
                <a:gd name="T55" fmla="*/ 24 h 24"/>
                <a:gd name="T56" fmla="*/ 4 w 10"/>
                <a:gd name="T57" fmla="*/ 24 h 24"/>
                <a:gd name="T58" fmla="*/ 4 w 10"/>
                <a:gd name="T59" fmla="*/ 24 h 24"/>
                <a:gd name="T60" fmla="*/ 4 w 10"/>
                <a:gd name="T61" fmla="*/ 24 h 24"/>
                <a:gd name="T62" fmla="*/ 6 w 10"/>
                <a:gd name="T63" fmla="*/ 24 h 24"/>
                <a:gd name="T64" fmla="*/ 6 w 10"/>
                <a:gd name="T65" fmla="*/ 24 h 24"/>
                <a:gd name="T66" fmla="*/ 6 w 10"/>
                <a:gd name="T67" fmla="*/ 24 h 24"/>
                <a:gd name="T68" fmla="*/ 6 w 10"/>
                <a:gd name="T69" fmla="*/ 24 h 24"/>
                <a:gd name="T70" fmla="*/ 6 w 10"/>
                <a:gd name="T71" fmla="*/ 24 h 24"/>
                <a:gd name="T72" fmla="*/ 6 w 10"/>
                <a:gd name="T73" fmla="*/ 24 h 24"/>
                <a:gd name="T74" fmla="*/ 6 w 10"/>
                <a:gd name="T75" fmla="*/ 24 h 24"/>
                <a:gd name="T76" fmla="*/ 7 w 10"/>
                <a:gd name="T77" fmla="*/ 24 h 24"/>
                <a:gd name="T78" fmla="*/ 7 w 10"/>
                <a:gd name="T79" fmla="*/ 24 h 24"/>
                <a:gd name="T80" fmla="*/ 7 w 10"/>
                <a:gd name="T81" fmla="*/ 23 h 24"/>
                <a:gd name="T82" fmla="*/ 7 w 10"/>
                <a:gd name="T83" fmla="*/ 23 h 24"/>
                <a:gd name="T84" fmla="*/ 8 w 10"/>
                <a:gd name="T85" fmla="*/ 23 h 24"/>
                <a:gd name="T86" fmla="*/ 8 w 10"/>
                <a:gd name="T87" fmla="*/ 23 h 24"/>
                <a:gd name="T88" fmla="*/ 8 w 10"/>
                <a:gd name="T89" fmla="*/ 21 h 24"/>
                <a:gd name="T90" fmla="*/ 8 w 10"/>
                <a:gd name="T91" fmla="*/ 21 h 24"/>
                <a:gd name="T92" fmla="*/ 8 w 10"/>
                <a:gd name="T93" fmla="*/ 21 h 24"/>
                <a:gd name="T94" fmla="*/ 10 w 10"/>
                <a:gd name="T95" fmla="*/ 20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4"/>
                <a:gd name="T146" fmla="*/ 10 w 10"/>
                <a:gd name="T147" fmla="*/ 24 h 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4">
                  <a:moveTo>
                    <a:pt x="0" y="0"/>
                  </a:moveTo>
                  <a:lnTo>
                    <a:pt x="0" y="0"/>
                  </a:lnTo>
                  <a:lnTo>
                    <a:pt x="0" y="3"/>
                  </a:lnTo>
                  <a:lnTo>
                    <a:pt x="0" y="0"/>
                  </a:lnTo>
                  <a:lnTo>
                    <a:pt x="0" y="3"/>
                  </a:lnTo>
                  <a:lnTo>
                    <a:pt x="0" y="5"/>
                  </a:lnTo>
                  <a:lnTo>
                    <a:pt x="0" y="3"/>
                  </a:lnTo>
                  <a:lnTo>
                    <a:pt x="0" y="5"/>
                  </a:lnTo>
                  <a:lnTo>
                    <a:pt x="1" y="5"/>
                  </a:lnTo>
                  <a:lnTo>
                    <a:pt x="1" y="8"/>
                  </a:lnTo>
                  <a:lnTo>
                    <a:pt x="1" y="5"/>
                  </a:lnTo>
                  <a:lnTo>
                    <a:pt x="1" y="8"/>
                  </a:lnTo>
                  <a:lnTo>
                    <a:pt x="1" y="11"/>
                  </a:lnTo>
                  <a:lnTo>
                    <a:pt x="1" y="8"/>
                  </a:lnTo>
                  <a:lnTo>
                    <a:pt x="1" y="11"/>
                  </a:lnTo>
                  <a:lnTo>
                    <a:pt x="1" y="13"/>
                  </a:lnTo>
                  <a:lnTo>
                    <a:pt x="1" y="11"/>
                  </a:lnTo>
                  <a:lnTo>
                    <a:pt x="1" y="13"/>
                  </a:lnTo>
                  <a:lnTo>
                    <a:pt x="1" y="14"/>
                  </a:lnTo>
                  <a:lnTo>
                    <a:pt x="1" y="16"/>
                  </a:lnTo>
                  <a:lnTo>
                    <a:pt x="1" y="14"/>
                  </a:lnTo>
                  <a:lnTo>
                    <a:pt x="1" y="16"/>
                  </a:lnTo>
                  <a:lnTo>
                    <a:pt x="1" y="17"/>
                  </a:lnTo>
                  <a:lnTo>
                    <a:pt x="1" y="16"/>
                  </a:lnTo>
                  <a:lnTo>
                    <a:pt x="1" y="17"/>
                  </a:lnTo>
                  <a:lnTo>
                    <a:pt x="3" y="18"/>
                  </a:lnTo>
                  <a:lnTo>
                    <a:pt x="3" y="20"/>
                  </a:lnTo>
                  <a:lnTo>
                    <a:pt x="3" y="21"/>
                  </a:lnTo>
                  <a:lnTo>
                    <a:pt x="3" y="23"/>
                  </a:lnTo>
                  <a:lnTo>
                    <a:pt x="3" y="21"/>
                  </a:lnTo>
                  <a:lnTo>
                    <a:pt x="3" y="23"/>
                  </a:lnTo>
                  <a:lnTo>
                    <a:pt x="3" y="24"/>
                  </a:lnTo>
                  <a:lnTo>
                    <a:pt x="3" y="23"/>
                  </a:lnTo>
                  <a:lnTo>
                    <a:pt x="3" y="24"/>
                  </a:lnTo>
                  <a:lnTo>
                    <a:pt x="4" y="24"/>
                  </a:lnTo>
                  <a:lnTo>
                    <a:pt x="6" y="24"/>
                  </a:lnTo>
                  <a:lnTo>
                    <a:pt x="7" y="24"/>
                  </a:lnTo>
                  <a:lnTo>
                    <a:pt x="7" y="23"/>
                  </a:lnTo>
                  <a:lnTo>
                    <a:pt x="8" y="23"/>
                  </a:lnTo>
                  <a:lnTo>
                    <a:pt x="8" y="21"/>
                  </a:lnTo>
                  <a:lnTo>
                    <a:pt x="8" y="20"/>
                  </a:lnTo>
                  <a:lnTo>
                    <a:pt x="10"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4" name="Freeform 117"/>
            <p:cNvSpPr>
              <a:spLocks/>
            </p:cNvSpPr>
            <p:nvPr/>
          </p:nvSpPr>
          <p:spPr bwMode="auto">
            <a:xfrm>
              <a:off x="1544034" y="5291850"/>
              <a:ext cx="16523" cy="111674"/>
            </a:xfrm>
            <a:custGeom>
              <a:avLst/>
              <a:gdLst>
                <a:gd name="T0" fmla="*/ 0 w 9"/>
                <a:gd name="T1" fmla="*/ 112 h 123"/>
                <a:gd name="T2" fmla="*/ 0 w 9"/>
                <a:gd name="T3" fmla="*/ 110 h 123"/>
                <a:gd name="T4" fmla="*/ 0 w 9"/>
                <a:gd name="T5" fmla="*/ 110 h 123"/>
                <a:gd name="T6" fmla="*/ 0 w 9"/>
                <a:gd name="T7" fmla="*/ 112 h 123"/>
                <a:gd name="T8" fmla="*/ 0 w 9"/>
                <a:gd name="T9" fmla="*/ 112 h 123"/>
                <a:gd name="T10" fmla="*/ 1 w 9"/>
                <a:gd name="T11" fmla="*/ 112 h 123"/>
                <a:gd name="T12" fmla="*/ 1 w 9"/>
                <a:gd name="T13" fmla="*/ 112 h 123"/>
                <a:gd name="T14" fmla="*/ 1 w 9"/>
                <a:gd name="T15" fmla="*/ 113 h 123"/>
                <a:gd name="T16" fmla="*/ 1 w 9"/>
                <a:gd name="T17" fmla="*/ 113 h 123"/>
                <a:gd name="T18" fmla="*/ 1 w 9"/>
                <a:gd name="T19" fmla="*/ 115 h 123"/>
                <a:gd name="T20" fmla="*/ 1 w 9"/>
                <a:gd name="T21" fmla="*/ 115 h 123"/>
                <a:gd name="T22" fmla="*/ 1 w 9"/>
                <a:gd name="T23" fmla="*/ 116 h 123"/>
                <a:gd name="T24" fmla="*/ 1 w 9"/>
                <a:gd name="T25" fmla="*/ 116 h 123"/>
                <a:gd name="T26" fmla="*/ 1 w 9"/>
                <a:gd name="T27" fmla="*/ 119 h 123"/>
                <a:gd name="T28" fmla="*/ 1 w 9"/>
                <a:gd name="T29" fmla="*/ 119 h 123"/>
                <a:gd name="T30" fmla="*/ 1 w 9"/>
                <a:gd name="T31" fmla="*/ 121 h 123"/>
                <a:gd name="T32" fmla="*/ 1 w 9"/>
                <a:gd name="T33" fmla="*/ 121 h 123"/>
                <a:gd name="T34" fmla="*/ 3 w 9"/>
                <a:gd name="T35" fmla="*/ 122 h 123"/>
                <a:gd name="T36" fmla="*/ 3 w 9"/>
                <a:gd name="T37" fmla="*/ 122 h 123"/>
                <a:gd name="T38" fmla="*/ 3 w 9"/>
                <a:gd name="T39" fmla="*/ 123 h 123"/>
                <a:gd name="T40" fmla="*/ 3 w 9"/>
                <a:gd name="T41" fmla="*/ 123 h 123"/>
                <a:gd name="T42" fmla="*/ 3 w 9"/>
                <a:gd name="T43" fmla="*/ 123 h 123"/>
                <a:gd name="T44" fmla="*/ 3 w 9"/>
                <a:gd name="T45" fmla="*/ 121 h 123"/>
                <a:gd name="T46" fmla="*/ 3 w 9"/>
                <a:gd name="T47" fmla="*/ 118 h 123"/>
                <a:gd name="T48" fmla="*/ 4 w 9"/>
                <a:gd name="T49" fmla="*/ 115 h 123"/>
                <a:gd name="T50" fmla="*/ 4 w 9"/>
                <a:gd name="T51" fmla="*/ 110 h 123"/>
                <a:gd name="T52" fmla="*/ 4 w 9"/>
                <a:gd name="T53" fmla="*/ 106 h 123"/>
                <a:gd name="T54" fmla="*/ 4 w 9"/>
                <a:gd name="T55" fmla="*/ 103 h 123"/>
                <a:gd name="T56" fmla="*/ 4 w 9"/>
                <a:gd name="T57" fmla="*/ 100 h 123"/>
                <a:gd name="T58" fmla="*/ 6 w 9"/>
                <a:gd name="T59" fmla="*/ 99 h 123"/>
                <a:gd name="T60" fmla="*/ 6 w 9"/>
                <a:gd name="T61" fmla="*/ 95 h 123"/>
                <a:gd name="T62" fmla="*/ 6 w 9"/>
                <a:gd name="T63" fmla="*/ 90 h 123"/>
                <a:gd name="T64" fmla="*/ 6 w 9"/>
                <a:gd name="T65" fmla="*/ 83 h 123"/>
                <a:gd name="T66" fmla="*/ 6 w 9"/>
                <a:gd name="T67" fmla="*/ 74 h 123"/>
                <a:gd name="T68" fmla="*/ 7 w 9"/>
                <a:gd name="T69" fmla="*/ 63 h 123"/>
                <a:gd name="T70" fmla="*/ 7 w 9"/>
                <a:gd name="T71" fmla="*/ 50 h 123"/>
                <a:gd name="T72" fmla="*/ 7 w 9"/>
                <a:gd name="T73" fmla="*/ 38 h 123"/>
                <a:gd name="T74" fmla="*/ 7 w 9"/>
                <a:gd name="T75" fmla="*/ 25 h 123"/>
                <a:gd name="T76" fmla="*/ 7 w 9"/>
                <a:gd name="T77" fmla="*/ 15 h 123"/>
                <a:gd name="T78" fmla="*/ 9 w 9"/>
                <a:gd name="T79" fmla="*/ 6 h 123"/>
                <a:gd name="T80" fmla="*/ 9 w 9"/>
                <a:gd name="T81" fmla="*/ 2 h 123"/>
                <a:gd name="T82" fmla="*/ 9 w 9"/>
                <a:gd name="T83" fmla="*/ 0 h 123"/>
                <a:gd name="T84" fmla="*/ 9 w 9"/>
                <a:gd name="T85" fmla="*/ 3 h 123"/>
                <a:gd name="T86" fmla="*/ 9 w 9"/>
                <a:gd name="T87" fmla="*/ 3 h 123"/>
                <a:gd name="T88" fmla="*/ 9 w 9"/>
                <a:gd name="T89" fmla="*/ 8 h 123"/>
                <a:gd name="T90" fmla="*/ 9 w 9"/>
                <a:gd name="T91" fmla="*/ 8 h 123"/>
                <a:gd name="T92" fmla="*/ 9 w 9"/>
                <a:gd name="T93" fmla="*/ 15 h 123"/>
                <a:gd name="T94" fmla="*/ 9 w 9"/>
                <a:gd name="T95" fmla="*/ 15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3"/>
                <a:gd name="T146" fmla="*/ 9 w 9"/>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3">
                  <a:moveTo>
                    <a:pt x="0" y="112"/>
                  </a:moveTo>
                  <a:lnTo>
                    <a:pt x="0" y="112"/>
                  </a:lnTo>
                  <a:lnTo>
                    <a:pt x="0" y="110"/>
                  </a:lnTo>
                  <a:lnTo>
                    <a:pt x="0" y="112"/>
                  </a:lnTo>
                  <a:lnTo>
                    <a:pt x="0" y="110"/>
                  </a:lnTo>
                  <a:lnTo>
                    <a:pt x="0" y="112"/>
                  </a:lnTo>
                  <a:lnTo>
                    <a:pt x="1" y="112"/>
                  </a:lnTo>
                  <a:lnTo>
                    <a:pt x="1" y="113"/>
                  </a:lnTo>
                  <a:lnTo>
                    <a:pt x="1" y="112"/>
                  </a:lnTo>
                  <a:lnTo>
                    <a:pt x="1" y="113"/>
                  </a:lnTo>
                  <a:lnTo>
                    <a:pt x="1" y="115"/>
                  </a:lnTo>
                  <a:lnTo>
                    <a:pt x="1" y="113"/>
                  </a:lnTo>
                  <a:lnTo>
                    <a:pt x="1" y="115"/>
                  </a:lnTo>
                  <a:lnTo>
                    <a:pt x="1" y="116"/>
                  </a:lnTo>
                  <a:lnTo>
                    <a:pt x="1" y="115"/>
                  </a:lnTo>
                  <a:lnTo>
                    <a:pt x="1" y="116"/>
                  </a:lnTo>
                  <a:lnTo>
                    <a:pt x="1" y="118"/>
                  </a:lnTo>
                  <a:lnTo>
                    <a:pt x="1" y="119"/>
                  </a:lnTo>
                  <a:lnTo>
                    <a:pt x="1" y="118"/>
                  </a:lnTo>
                  <a:lnTo>
                    <a:pt x="1" y="119"/>
                  </a:lnTo>
                  <a:lnTo>
                    <a:pt x="1" y="121"/>
                  </a:lnTo>
                  <a:lnTo>
                    <a:pt x="1" y="119"/>
                  </a:lnTo>
                  <a:lnTo>
                    <a:pt x="1" y="121"/>
                  </a:lnTo>
                  <a:lnTo>
                    <a:pt x="3" y="122"/>
                  </a:lnTo>
                  <a:lnTo>
                    <a:pt x="3" y="123"/>
                  </a:lnTo>
                  <a:lnTo>
                    <a:pt x="3" y="122"/>
                  </a:lnTo>
                  <a:lnTo>
                    <a:pt x="3" y="121"/>
                  </a:lnTo>
                  <a:lnTo>
                    <a:pt x="3" y="118"/>
                  </a:lnTo>
                  <a:lnTo>
                    <a:pt x="4" y="118"/>
                  </a:lnTo>
                  <a:lnTo>
                    <a:pt x="4" y="115"/>
                  </a:lnTo>
                  <a:lnTo>
                    <a:pt x="4" y="113"/>
                  </a:lnTo>
                  <a:lnTo>
                    <a:pt x="4" y="110"/>
                  </a:lnTo>
                  <a:lnTo>
                    <a:pt x="4" y="109"/>
                  </a:lnTo>
                  <a:lnTo>
                    <a:pt x="4" y="106"/>
                  </a:lnTo>
                  <a:lnTo>
                    <a:pt x="4" y="103"/>
                  </a:lnTo>
                  <a:lnTo>
                    <a:pt x="4" y="100"/>
                  </a:lnTo>
                  <a:lnTo>
                    <a:pt x="6" y="100"/>
                  </a:lnTo>
                  <a:lnTo>
                    <a:pt x="6" y="99"/>
                  </a:lnTo>
                  <a:lnTo>
                    <a:pt x="6" y="97"/>
                  </a:lnTo>
                  <a:lnTo>
                    <a:pt x="6" y="95"/>
                  </a:lnTo>
                  <a:lnTo>
                    <a:pt x="6" y="93"/>
                  </a:lnTo>
                  <a:lnTo>
                    <a:pt x="6" y="90"/>
                  </a:lnTo>
                  <a:lnTo>
                    <a:pt x="6" y="89"/>
                  </a:lnTo>
                  <a:lnTo>
                    <a:pt x="6" y="83"/>
                  </a:lnTo>
                  <a:lnTo>
                    <a:pt x="6" y="82"/>
                  </a:lnTo>
                  <a:lnTo>
                    <a:pt x="6" y="74"/>
                  </a:lnTo>
                  <a:lnTo>
                    <a:pt x="7" y="71"/>
                  </a:lnTo>
                  <a:lnTo>
                    <a:pt x="7" y="63"/>
                  </a:lnTo>
                  <a:lnTo>
                    <a:pt x="7" y="60"/>
                  </a:lnTo>
                  <a:lnTo>
                    <a:pt x="7" y="50"/>
                  </a:lnTo>
                  <a:lnTo>
                    <a:pt x="7" y="47"/>
                  </a:lnTo>
                  <a:lnTo>
                    <a:pt x="7" y="38"/>
                  </a:lnTo>
                  <a:lnTo>
                    <a:pt x="7" y="34"/>
                  </a:lnTo>
                  <a:lnTo>
                    <a:pt x="7" y="25"/>
                  </a:lnTo>
                  <a:lnTo>
                    <a:pt x="7" y="22"/>
                  </a:lnTo>
                  <a:lnTo>
                    <a:pt x="7" y="15"/>
                  </a:lnTo>
                  <a:lnTo>
                    <a:pt x="9" y="12"/>
                  </a:lnTo>
                  <a:lnTo>
                    <a:pt x="9" y="6"/>
                  </a:lnTo>
                  <a:lnTo>
                    <a:pt x="9" y="5"/>
                  </a:lnTo>
                  <a:lnTo>
                    <a:pt x="9" y="2"/>
                  </a:lnTo>
                  <a:lnTo>
                    <a:pt x="9" y="0"/>
                  </a:lnTo>
                  <a:lnTo>
                    <a:pt x="9" y="2"/>
                  </a:lnTo>
                  <a:lnTo>
                    <a:pt x="9" y="3"/>
                  </a:lnTo>
                  <a:lnTo>
                    <a:pt x="9" y="2"/>
                  </a:lnTo>
                  <a:lnTo>
                    <a:pt x="9" y="3"/>
                  </a:lnTo>
                  <a:lnTo>
                    <a:pt x="9" y="8"/>
                  </a:lnTo>
                  <a:lnTo>
                    <a:pt x="9" y="3"/>
                  </a:lnTo>
                  <a:lnTo>
                    <a:pt x="9" y="8"/>
                  </a:lnTo>
                  <a:lnTo>
                    <a:pt x="9" y="9"/>
                  </a:lnTo>
                  <a:lnTo>
                    <a:pt x="9" y="15"/>
                  </a:lnTo>
                  <a:lnTo>
                    <a:pt x="9" y="9"/>
                  </a:lnTo>
                  <a:lnTo>
                    <a:pt x="9"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5" name="Freeform 118"/>
            <p:cNvSpPr>
              <a:spLocks/>
            </p:cNvSpPr>
            <p:nvPr/>
          </p:nvSpPr>
          <p:spPr bwMode="auto">
            <a:xfrm>
              <a:off x="1560557" y="5305469"/>
              <a:ext cx="12851" cy="100779"/>
            </a:xfrm>
            <a:custGeom>
              <a:avLst/>
              <a:gdLst>
                <a:gd name="T0" fmla="*/ 1 w 7"/>
                <a:gd name="T1" fmla="*/ 3 h 111"/>
                <a:gd name="T2" fmla="*/ 1 w 7"/>
                <a:gd name="T3" fmla="*/ 3 h 111"/>
                <a:gd name="T4" fmla="*/ 1 w 7"/>
                <a:gd name="T5" fmla="*/ 12 h 111"/>
                <a:gd name="T6" fmla="*/ 1 w 7"/>
                <a:gd name="T7" fmla="*/ 12 h 111"/>
                <a:gd name="T8" fmla="*/ 1 w 7"/>
                <a:gd name="T9" fmla="*/ 22 h 111"/>
                <a:gd name="T10" fmla="*/ 1 w 7"/>
                <a:gd name="T11" fmla="*/ 22 h 111"/>
                <a:gd name="T12" fmla="*/ 1 w 7"/>
                <a:gd name="T13" fmla="*/ 32 h 111"/>
                <a:gd name="T14" fmla="*/ 1 w 7"/>
                <a:gd name="T15" fmla="*/ 32 h 111"/>
                <a:gd name="T16" fmla="*/ 1 w 7"/>
                <a:gd name="T17" fmla="*/ 40 h 111"/>
                <a:gd name="T18" fmla="*/ 1 w 7"/>
                <a:gd name="T19" fmla="*/ 40 h 111"/>
                <a:gd name="T20" fmla="*/ 2 w 7"/>
                <a:gd name="T21" fmla="*/ 48 h 111"/>
                <a:gd name="T22" fmla="*/ 2 w 7"/>
                <a:gd name="T23" fmla="*/ 48 h 111"/>
                <a:gd name="T24" fmla="*/ 2 w 7"/>
                <a:gd name="T25" fmla="*/ 55 h 111"/>
                <a:gd name="T26" fmla="*/ 2 w 7"/>
                <a:gd name="T27" fmla="*/ 55 h 111"/>
                <a:gd name="T28" fmla="*/ 2 w 7"/>
                <a:gd name="T29" fmla="*/ 61 h 111"/>
                <a:gd name="T30" fmla="*/ 2 w 7"/>
                <a:gd name="T31" fmla="*/ 61 h 111"/>
                <a:gd name="T32" fmla="*/ 2 w 7"/>
                <a:gd name="T33" fmla="*/ 65 h 111"/>
                <a:gd name="T34" fmla="*/ 2 w 7"/>
                <a:gd name="T35" fmla="*/ 65 h 111"/>
                <a:gd name="T36" fmla="*/ 2 w 7"/>
                <a:gd name="T37" fmla="*/ 69 h 111"/>
                <a:gd name="T38" fmla="*/ 2 w 7"/>
                <a:gd name="T39" fmla="*/ 69 h 111"/>
                <a:gd name="T40" fmla="*/ 4 w 7"/>
                <a:gd name="T41" fmla="*/ 74 h 111"/>
                <a:gd name="T42" fmla="*/ 4 w 7"/>
                <a:gd name="T43" fmla="*/ 74 h 111"/>
                <a:gd name="T44" fmla="*/ 4 w 7"/>
                <a:gd name="T45" fmla="*/ 77 h 111"/>
                <a:gd name="T46" fmla="*/ 4 w 7"/>
                <a:gd name="T47" fmla="*/ 77 h 111"/>
                <a:gd name="T48" fmla="*/ 4 w 7"/>
                <a:gd name="T49" fmla="*/ 81 h 111"/>
                <a:gd name="T50" fmla="*/ 4 w 7"/>
                <a:gd name="T51" fmla="*/ 81 h 111"/>
                <a:gd name="T52" fmla="*/ 4 w 7"/>
                <a:gd name="T53" fmla="*/ 84 h 111"/>
                <a:gd name="T54" fmla="*/ 4 w 7"/>
                <a:gd name="T55" fmla="*/ 84 h 111"/>
                <a:gd name="T56" fmla="*/ 4 w 7"/>
                <a:gd name="T57" fmla="*/ 87 h 111"/>
                <a:gd name="T58" fmla="*/ 4 w 7"/>
                <a:gd name="T59" fmla="*/ 87 h 111"/>
                <a:gd name="T60" fmla="*/ 5 w 7"/>
                <a:gd name="T61" fmla="*/ 88 h 111"/>
                <a:gd name="T62" fmla="*/ 5 w 7"/>
                <a:gd name="T63" fmla="*/ 88 h 111"/>
                <a:gd name="T64" fmla="*/ 5 w 7"/>
                <a:gd name="T65" fmla="*/ 91 h 111"/>
                <a:gd name="T66" fmla="*/ 5 w 7"/>
                <a:gd name="T67" fmla="*/ 91 h 111"/>
                <a:gd name="T68" fmla="*/ 5 w 7"/>
                <a:gd name="T69" fmla="*/ 94 h 111"/>
                <a:gd name="T70" fmla="*/ 5 w 7"/>
                <a:gd name="T71" fmla="*/ 94 h 111"/>
                <a:gd name="T72" fmla="*/ 5 w 7"/>
                <a:gd name="T73" fmla="*/ 95 h 111"/>
                <a:gd name="T74" fmla="*/ 5 w 7"/>
                <a:gd name="T75" fmla="*/ 95 h 111"/>
                <a:gd name="T76" fmla="*/ 5 w 7"/>
                <a:gd name="T77" fmla="*/ 98 h 111"/>
                <a:gd name="T78" fmla="*/ 5 w 7"/>
                <a:gd name="T79" fmla="*/ 98 h 111"/>
                <a:gd name="T80" fmla="*/ 5 w 7"/>
                <a:gd name="T81" fmla="*/ 101 h 111"/>
                <a:gd name="T82" fmla="*/ 5 w 7"/>
                <a:gd name="T83" fmla="*/ 101 h 111"/>
                <a:gd name="T84" fmla="*/ 7 w 7"/>
                <a:gd name="T85" fmla="*/ 104 h 111"/>
                <a:gd name="T86" fmla="*/ 7 w 7"/>
                <a:gd name="T87" fmla="*/ 104 h 111"/>
                <a:gd name="T88" fmla="*/ 7 w 7"/>
                <a:gd name="T89" fmla="*/ 107 h 111"/>
                <a:gd name="T90" fmla="*/ 7 w 7"/>
                <a:gd name="T91" fmla="*/ 107 h 111"/>
                <a:gd name="T92" fmla="*/ 7 w 7"/>
                <a:gd name="T93" fmla="*/ 108 h 111"/>
                <a:gd name="T94" fmla="*/ 7 w 7"/>
                <a:gd name="T95" fmla="*/ 108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11"/>
                <a:gd name="T146" fmla="*/ 7 w 7"/>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11">
                  <a:moveTo>
                    <a:pt x="0" y="0"/>
                  </a:moveTo>
                  <a:lnTo>
                    <a:pt x="1" y="3"/>
                  </a:lnTo>
                  <a:lnTo>
                    <a:pt x="1" y="9"/>
                  </a:lnTo>
                  <a:lnTo>
                    <a:pt x="1" y="3"/>
                  </a:lnTo>
                  <a:lnTo>
                    <a:pt x="1" y="9"/>
                  </a:lnTo>
                  <a:lnTo>
                    <a:pt x="1" y="12"/>
                  </a:lnTo>
                  <a:lnTo>
                    <a:pt x="1" y="19"/>
                  </a:lnTo>
                  <a:lnTo>
                    <a:pt x="1" y="12"/>
                  </a:lnTo>
                  <a:lnTo>
                    <a:pt x="1" y="19"/>
                  </a:lnTo>
                  <a:lnTo>
                    <a:pt x="1" y="22"/>
                  </a:lnTo>
                  <a:lnTo>
                    <a:pt x="1" y="29"/>
                  </a:lnTo>
                  <a:lnTo>
                    <a:pt x="1" y="22"/>
                  </a:lnTo>
                  <a:lnTo>
                    <a:pt x="1" y="29"/>
                  </a:lnTo>
                  <a:lnTo>
                    <a:pt x="1" y="32"/>
                  </a:lnTo>
                  <a:lnTo>
                    <a:pt x="1" y="38"/>
                  </a:lnTo>
                  <a:lnTo>
                    <a:pt x="1" y="32"/>
                  </a:lnTo>
                  <a:lnTo>
                    <a:pt x="1" y="38"/>
                  </a:lnTo>
                  <a:lnTo>
                    <a:pt x="1" y="40"/>
                  </a:lnTo>
                  <a:lnTo>
                    <a:pt x="1" y="46"/>
                  </a:lnTo>
                  <a:lnTo>
                    <a:pt x="1" y="40"/>
                  </a:lnTo>
                  <a:lnTo>
                    <a:pt x="1" y="46"/>
                  </a:lnTo>
                  <a:lnTo>
                    <a:pt x="2" y="48"/>
                  </a:lnTo>
                  <a:lnTo>
                    <a:pt x="2" y="53"/>
                  </a:lnTo>
                  <a:lnTo>
                    <a:pt x="2" y="48"/>
                  </a:lnTo>
                  <a:lnTo>
                    <a:pt x="2" y="53"/>
                  </a:lnTo>
                  <a:lnTo>
                    <a:pt x="2" y="55"/>
                  </a:lnTo>
                  <a:lnTo>
                    <a:pt x="2" y="59"/>
                  </a:lnTo>
                  <a:lnTo>
                    <a:pt x="2" y="55"/>
                  </a:lnTo>
                  <a:lnTo>
                    <a:pt x="2" y="59"/>
                  </a:lnTo>
                  <a:lnTo>
                    <a:pt x="2" y="61"/>
                  </a:lnTo>
                  <a:lnTo>
                    <a:pt x="2" y="64"/>
                  </a:lnTo>
                  <a:lnTo>
                    <a:pt x="2" y="61"/>
                  </a:lnTo>
                  <a:lnTo>
                    <a:pt x="2" y="64"/>
                  </a:lnTo>
                  <a:lnTo>
                    <a:pt x="2" y="65"/>
                  </a:lnTo>
                  <a:lnTo>
                    <a:pt x="2" y="69"/>
                  </a:lnTo>
                  <a:lnTo>
                    <a:pt x="2" y="65"/>
                  </a:lnTo>
                  <a:lnTo>
                    <a:pt x="2" y="69"/>
                  </a:lnTo>
                  <a:lnTo>
                    <a:pt x="2" y="74"/>
                  </a:lnTo>
                  <a:lnTo>
                    <a:pt x="2" y="69"/>
                  </a:lnTo>
                  <a:lnTo>
                    <a:pt x="2" y="74"/>
                  </a:lnTo>
                  <a:lnTo>
                    <a:pt x="4" y="74"/>
                  </a:lnTo>
                  <a:lnTo>
                    <a:pt x="4" y="77"/>
                  </a:lnTo>
                  <a:lnTo>
                    <a:pt x="4" y="74"/>
                  </a:lnTo>
                  <a:lnTo>
                    <a:pt x="4" y="77"/>
                  </a:lnTo>
                  <a:lnTo>
                    <a:pt x="4" y="80"/>
                  </a:lnTo>
                  <a:lnTo>
                    <a:pt x="4" y="77"/>
                  </a:lnTo>
                  <a:lnTo>
                    <a:pt x="4" y="80"/>
                  </a:lnTo>
                  <a:lnTo>
                    <a:pt x="4" y="81"/>
                  </a:lnTo>
                  <a:lnTo>
                    <a:pt x="4" y="82"/>
                  </a:lnTo>
                  <a:lnTo>
                    <a:pt x="4" y="81"/>
                  </a:lnTo>
                  <a:lnTo>
                    <a:pt x="4" y="82"/>
                  </a:lnTo>
                  <a:lnTo>
                    <a:pt x="4" y="84"/>
                  </a:lnTo>
                  <a:lnTo>
                    <a:pt x="4" y="85"/>
                  </a:lnTo>
                  <a:lnTo>
                    <a:pt x="4" y="84"/>
                  </a:lnTo>
                  <a:lnTo>
                    <a:pt x="4" y="85"/>
                  </a:lnTo>
                  <a:lnTo>
                    <a:pt x="4" y="87"/>
                  </a:lnTo>
                  <a:lnTo>
                    <a:pt x="4" y="88"/>
                  </a:lnTo>
                  <a:lnTo>
                    <a:pt x="4" y="87"/>
                  </a:lnTo>
                  <a:lnTo>
                    <a:pt x="4" y="88"/>
                  </a:lnTo>
                  <a:lnTo>
                    <a:pt x="5" y="88"/>
                  </a:lnTo>
                  <a:lnTo>
                    <a:pt x="5" y="90"/>
                  </a:lnTo>
                  <a:lnTo>
                    <a:pt x="5" y="88"/>
                  </a:lnTo>
                  <a:lnTo>
                    <a:pt x="5" y="90"/>
                  </a:lnTo>
                  <a:lnTo>
                    <a:pt x="5" y="91"/>
                  </a:lnTo>
                  <a:lnTo>
                    <a:pt x="5" y="93"/>
                  </a:lnTo>
                  <a:lnTo>
                    <a:pt x="5" y="91"/>
                  </a:lnTo>
                  <a:lnTo>
                    <a:pt x="5" y="93"/>
                  </a:lnTo>
                  <a:lnTo>
                    <a:pt x="5" y="94"/>
                  </a:lnTo>
                  <a:lnTo>
                    <a:pt x="5" y="95"/>
                  </a:lnTo>
                  <a:lnTo>
                    <a:pt x="5" y="94"/>
                  </a:lnTo>
                  <a:lnTo>
                    <a:pt x="5" y="95"/>
                  </a:lnTo>
                  <a:lnTo>
                    <a:pt x="5" y="98"/>
                  </a:lnTo>
                  <a:lnTo>
                    <a:pt x="5" y="95"/>
                  </a:lnTo>
                  <a:lnTo>
                    <a:pt x="5" y="98"/>
                  </a:lnTo>
                  <a:lnTo>
                    <a:pt x="5" y="100"/>
                  </a:lnTo>
                  <a:lnTo>
                    <a:pt x="5" y="98"/>
                  </a:lnTo>
                  <a:lnTo>
                    <a:pt x="5" y="100"/>
                  </a:lnTo>
                  <a:lnTo>
                    <a:pt x="5" y="101"/>
                  </a:lnTo>
                  <a:lnTo>
                    <a:pt x="5" y="103"/>
                  </a:lnTo>
                  <a:lnTo>
                    <a:pt x="5" y="101"/>
                  </a:lnTo>
                  <a:lnTo>
                    <a:pt x="5" y="103"/>
                  </a:lnTo>
                  <a:lnTo>
                    <a:pt x="7" y="104"/>
                  </a:lnTo>
                  <a:lnTo>
                    <a:pt x="7" y="106"/>
                  </a:lnTo>
                  <a:lnTo>
                    <a:pt x="7" y="104"/>
                  </a:lnTo>
                  <a:lnTo>
                    <a:pt x="7" y="106"/>
                  </a:lnTo>
                  <a:lnTo>
                    <a:pt x="7" y="107"/>
                  </a:lnTo>
                  <a:lnTo>
                    <a:pt x="7" y="108"/>
                  </a:lnTo>
                  <a:lnTo>
                    <a:pt x="7" y="107"/>
                  </a:lnTo>
                  <a:lnTo>
                    <a:pt x="7" y="108"/>
                  </a:lnTo>
                  <a:lnTo>
                    <a:pt x="7" y="111"/>
                  </a:lnTo>
                  <a:lnTo>
                    <a:pt x="7" y="108"/>
                  </a:lnTo>
                  <a:lnTo>
                    <a:pt x="7" y="1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6" name="Freeform 119"/>
            <p:cNvSpPr>
              <a:spLocks/>
            </p:cNvSpPr>
            <p:nvPr/>
          </p:nvSpPr>
          <p:spPr bwMode="auto">
            <a:xfrm>
              <a:off x="1573408" y="5381735"/>
              <a:ext cx="14687" cy="32685"/>
            </a:xfrm>
            <a:custGeom>
              <a:avLst/>
              <a:gdLst>
                <a:gd name="T0" fmla="*/ 0 w 8"/>
                <a:gd name="T1" fmla="*/ 27 h 36"/>
                <a:gd name="T2" fmla="*/ 0 w 8"/>
                <a:gd name="T3" fmla="*/ 27 h 36"/>
                <a:gd name="T4" fmla="*/ 0 w 8"/>
                <a:gd name="T5" fmla="*/ 29 h 36"/>
                <a:gd name="T6" fmla="*/ 0 w 8"/>
                <a:gd name="T7" fmla="*/ 29 h 36"/>
                <a:gd name="T8" fmla="*/ 1 w 8"/>
                <a:gd name="T9" fmla="*/ 32 h 36"/>
                <a:gd name="T10" fmla="*/ 1 w 8"/>
                <a:gd name="T11" fmla="*/ 32 h 36"/>
                <a:gd name="T12" fmla="*/ 1 w 8"/>
                <a:gd name="T13" fmla="*/ 33 h 36"/>
                <a:gd name="T14" fmla="*/ 1 w 8"/>
                <a:gd name="T15" fmla="*/ 33 h 36"/>
                <a:gd name="T16" fmla="*/ 1 w 8"/>
                <a:gd name="T17" fmla="*/ 33 h 36"/>
                <a:gd name="T18" fmla="*/ 1 w 8"/>
                <a:gd name="T19" fmla="*/ 33 h 36"/>
                <a:gd name="T20" fmla="*/ 1 w 8"/>
                <a:gd name="T21" fmla="*/ 33 h 36"/>
                <a:gd name="T22" fmla="*/ 1 w 8"/>
                <a:gd name="T23" fmla="*/ 33 h 36"/>
                <a:gd name="T24" fmla="*/ 1 w 8"/>
                <a:gd name="T25" fmla="*/ 33 h 36"/>
                <a:gd name="T26" fmla="*/ 1 w 8"/>
                <a:gd name="T27" fmla="*/ 33 h 36"/>
                <a:gd name="T28" fmla="*/ 3 w 8"/>
                <a:gd name="T29" fmla="*/ 33 h 36"/>
                <a:gd name="T30" fmla="*/ 3 w 8"/>
                <a:gd name="T31" fmla="*/ 33 h 36"/>
                <a:gd name="T32" fmla="*/ 3 w 8"/>
                <a:gd name="T33" fmla="*/ 32 h 36"/>
                <a:gd name="T34" fmla="*/ 3 w 8"/>
                <a:gd name="T35" fmla="*/ 32 h 36"/>
                <a:gd name="T36" fmla="*/ 3 w 8"/>
                <a:gd name="T37" fmla="*/ 32 h 36"/>
                <a:gd name="T38" fmla="*/ 4 w 8"/>
                <a:gd name="T39" fmla="*/ 32 h 36"/>
                <a:gd name="T40" fmla="*/ 4 w 8"/>
                <a:gd name="T41" fmla="*/ 32 h 36"/>
                <a:gd name="T42" fmla="*/ 4 w 8"/>
                <a:gd name="T43" fmla="*/ 32 h 36"/>
                <a:gd name="T44" fmla="*/ 4 w 8"/>
                <a:gd name="T45" fmla="*/ 32 h 36"/>
                <a:gd name="T46" fmla="*/ 4 w 8"/>
                <a:gd name="T47" fmla="*/ 32 h 36"/>
                <a:gd name="T48" fmla="*/ 4 w 8"/>
                <a:gd name="T49" fmla="*/ 32 h 36"/>
                <a:gd name="T50" fmla="*/ 4 w 8"/>
                <a:gd name="T51" fmla="*/ 32 h 36"/>
                <a:gd name="T52" fmla="*/ 4 w 8"/>
                <a:gd name="T53" fmla="*/ 32 h 36"/>
                <a:gd name="T54" fmla="*/ 4 w 8"/>
                <a:gd name="T55" fmla="*/ 33 h 36"/>
                <a:gd name="T56" fmla="*/ 4 w 8"/>
                <a:gd name="T57" fmla="*/ 33 h 36"/>
                <a:gd name="T58" fmla="*/ 5 w 8"/>
                <a:gd name="T59" fmla="*/ 35 h 36"/>
                <a:gd name="T60" fmla="*/ 5 w 8"/>
                <a:gd name="T61" fmla="*/ 35 h 36"/>
                <a:gd name="T62" fmla="*/ 5 w 8"/>
                <a:gd name="T63" fmla="*/ 35 h 36"/>
                <a:gd name="T64" fmla="*/ 5 w 8"/>
                <a:gd name="T65" fmla="*/ 35 h 36"/>
                <a:gd name="T66" fmla="*/ 5 w 8"/>
                <a:gd name="T67" fmla="*/ 35 h 36"/>
                <a:gd name="T68" fmla="*/ 5 w 8"/>
                <a:gd name="T69" fmla="*/ 35 h 36"/>
                <a:gd name="T70" fmla="*/ 5 w 8"/>
                <a:gd name="T71" fmla="*/ 36 h 36"/>
                <a:gd name="T72" fmla="*/ 5 w 8"/>
                <a:gd name="T73" fmla="*/ 36 h 36"/>
                <a:gd name="T74" fmla="*/ 5 w 8"/>
                <a:gd name="T75" fmla="*/ 35 h 36"/>
                <a:gd name="T76" fmla="*/ 7 w 8"/>
                <a:gd name="T77" fmla="*/ 33 h 36"/>
                <a:gd name="T78" fmla="*/ 7 w 8"/>
                <a:gd name="T79" fmla="*/ 30 h 36"/>
                <a:gd name="T80" fmla="*/ 7 w 8"/>
                <a:gd name="T81" fmla="*/ 27 h 36"/>
                <a:gd name="T82" fmla="*/ 7 w 8"/>
                <a:gd name="T83" fmla="*/ 24 h 36"/>
                <a:gd name="T84" fmla="*/ 7 w 8"/>
                <a:gd name="T85" fmla="*/ 20 h 36"/>
                <a:gd name="T86" fmla="*/ 8 w 8"/>
                <a:gd name="T87" fmla="*/ 16 h 36"/>
                <a:gd name="T88" fmla="*/ 8 w 8"/>
                <a:gd name="T89" fmla="*/ 11 h 36"/>
                <a:gd name="T90" fmla="*/ 8 w 8"/>
                <a:gd name="T91" fmla="*/ 7 h 36"/>
                <a:gd name="T92" fmla="*/ 8 w 8"/>
                <a:gd name="T93" fmla="*/ 3 h 36"/>
                <a:gd name="T94" fmla="*/ 8 w 8"/>
                <a:gd name="T95" fmla="*/ 0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36"/>
                <a:gd name="T146" fmla="*/ 8 w 8"/>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36">
                  <a:moveTo>
                    <a:pt x="0" y="27"/>
                  </a:moveTo>
                  <a:lnTo>
                    <a:pt x="0" y="27"/>
                  </a:lnTo>
                  <a:lnTo>
                    <a:pt x="0" y="29"/>
                  </a:lnTo>
                  <a:lnTo>
                    <a:pt x="0" y="27"/>
                  </a:lnTo>
                  <a:lnTo>
                    <a:pt x="0" y="29"/>
                  </a:lnTo>
                  <a:lnTo>
                    <a:pt x="0" y="30"/>
                  </a:lnTo>
                  <a:lnTo>
                    <a:pt x="0" y="29"/>
                  </a:lnTo>
                  <a:lnTo>
                    <a:pt x="0" y="30"/>
                  </a:lnTo>
                  <a:lnTo>
                    <a:pt x="1" y="32"/>
                  </a:lnTo>
                  <a:lnTo>
                    <a:pt x="1" y="33"/>
                  </a:lnTo>
                  <a:lnTo>
                    <a:pt x="1" y="35"/>
                  </a:lnTo>
                  <a:lnTo>
                    <a:pt x="1" y="33"/>
                  </a:lnTo>
                  <a:lnTo>
                    <a:pt x="3" y="33"/>
                  </a:lnTo>
                  <a:lnTo>
                    <a:pt x="3" y="32"/>
                  </a:lnTo>
                  <a:lnTo>
                    <a:pt x="4" y="32"/>
                  </a:lnTo>
                  <a:lnTo>
                    <a:pt x="4" y="33"/>
                  </a:lnTo>
                  <a:lnTo>
                    <a:pt x="5" y="33"/>
                  </a:lnTo>
                  <a:lnTo>
                    <a:pt x="5" y="35"/>
                  </a:lnTo>
                  <a:lnTo>
                    <a:pt x="5" y="33"/>
                  </a:lnTo>
                  <a:lnTo>
                    <a:pt x="5" y="35"/>
                  </a:lnTo>
                  <a:lnTo>
                    <a:pt x="5" y="36"/>
                  </a:lnTo>
                  <a:lnTo>
                    <a:pt x="5" y="35"/>
                  </a:lnTo>
                  <a:lnTo>
                    <a:pt x="5" y="36"/>
                  </a:lnTo>
                  <a:lnTo>
                    <a:pt x="5" y="35"/>
                  </a:lnTo>
                  <a:lnTo>
                    <a:pt x="7" y="35"/>
                  </a:lnTo>
                  <a:lnTo>
                    <a:pt x="7" y="33"/>
                  </a:lnTo>
                  <a:lnTo>
                    <a:pt x="7" y="30"/>
                  </a:lnTo>
                  <a:lnTo>
                    <a:pt x="7" y="27"/>
                  </a:lnTo>
                  <a:lnTo>
                    <a:pt x="7" y="24"/>
                  </a:lnTo>
                  <a:lnTo>
                    <a:pt x="7" y="23"/>
                  </a:lnTo>
                  <a:lnTo>
                    <a:pt x="7" y="20"/>
                  </a:lnTo>
                  <a:lnTo>
                    <a:pt x="8" y="19"/>
                  </a:lnTo>
                  <a:lnTo>
                    <a:pt x="8" y="16"/>
                  </a:lnTo>
                  <a:lnTo>
                    <a:pt x="8" y="14"/>
                  </a:lnTo>
                  <a:lnTo>
                    <a:pt x="8" y="11"/>
                  </a:lnTo>
                  <a:lnTo>
                    <a:pt x="8" y="10"/>
                  </a:lnTo>
                  <a:lnTo>
                    <a:pt x="8" y="7"/>
                  </a:lnTo>
                  <a:lnTo>
                    <a:pt x="8" y="6"/>
                  </a:lnTo>
                  <a:lnTo>
                    <a:pt x="8" y="3"/>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7" name="Freeform 120"/>
            <p:cNvSpPr>
              <a:spLocks/>
            </p:cNvSpPr>
            <p:nvPr/>
          </p:nvSpPr>
          <p:spPr bwMode="auto">
            <a:xfrm>
              <a:off x="1588095" y="5187439"/>
              <a:ext cx="18358" cy="212454"/>
            </a:xfrm>
            <a:custGeom>
              <a:avLst/>
              <a:gdLst>
                <a:gd name="T0" fmla="*/ 2 w 10"/>
                <a:gd name="T1" fmla="*/ 212 h 234"/>
                <a:gd name="T2" fmla="*/ 2 w 10"/>
                <a:gd name="T3" fmla="*/ 210 h 234"/>
                <a:gd name="T4" fmla="*/ 2 w 10"/>
                <a:gd name="T5" fmla="*/ 207 h 234"/>
                <a:gd name="T6" fmla="*/ 2 w 10"/>
                <a:gd name="T7" fmla="*/ 204 h 234"/>
                <a:gd name="T8" fmla="*/ 2 w 10"/>
                <a:gd name="T9" fmla="*/ 198 h 234"/>
                <a:gd name="T10" fmla="*/ 3 w 10"/>
                <a:gd name="T11" fmla="*/ 189 h 234"/>
                <a:gd name="T12" fmla="*/ 3 w 10"/>
                <a:gd name="T13" fmla="*/ 175 h 234"/>
                <a:gd name="T14" fmla="*/ 3 w 10"/>
                <a:gd name="T15" fmla="*/ 153 h 234"/>
                <a:gd name="T16" fmla="*/ 3 w 10"/>
                <a:gd name="T17" fmla="*/ 123 h 234"/>
                <a:gd name="T18" fmla="*/ 3 w 10"/>
                <a:gd name="T19" fmla="*/ 88 h 234"/>
                <a:gd name="T20" fmla="*/ 3 w 10"/>
                <a:gd name="T21" fmla="*/ 52 h 234"/>
                <a:gd name="T22" fmla="*/ 5 w 10"/>
                <a:gd name="T23" fmla="*/ 23 h 234"/>
                <a:gd name="T24" fmla="*/ 5 w 10"/>
                <a:gd name="T25" fmla="*/ 4 h 234"/>
                <a:gd name="T26" fmla="*/ 5 w 10"/>
                <a:gd name="T27" fmla="*/ 1 h 234"/>
                <a:gd name="T28" fmla="*/ 5 w 10"/>
                <a:gd name="T29" fmla="*/ 1 h 234"/>
                <a:gd name="T30" fmla="*/ 5 w 10"/>
                <a:gd name="T31" fmla="*/ 11 h 234"/>
                <a:gd name="T32" fmla="*/ 5 w 10"/>
                <a:gd name="T33" fmla="*/ 11 h 234"/>
                <a:gd name="T34" fmla="*/ 5 w 10"/>
                <a:gd name="T35" fmla="*/ 33 h 234"/>
                <a:gd name="T36" fmla="*/ 5 w 10"/>
                <a:gd name="T37" fmla="*/ 33 h 234"/>
                <a:gd name="T38" fmla="*/ 6 w 10"/>
                <a:gd name="T39" fmla="*/ 63 h 234"/>
                <a:gd name="T40" fmla="*/ 6 w 10"/>
                <a:gd name="T41" fmla="*/ 63 h 234"/>
                <a:gd name="T42" fmla="*/ 6 w 10"/>
                <a:gd name="T43" fmla="*/ 95 h 234"/>
                <a:gd name="T44" fmla="*/ 6 w 10"/>
                <a:gd name="T45" fmla="*/ 95 h 234"/>
                <a:gd name="T46" fmla="*/ 6 w 10"/>
                <a:gd name="T47" fmla="*/ 127 h 234"/>
                <a:gd name="T48" fmla="*/ 6 w 10"/>
                <a:gd name="T49" fmla="*/ 127 h 234"/>
                <a:gd name="T50" fmla="*/ 6 w 10"/>
                <a:gd name="T51" fmla="*/ 155 h 234"/>
                <a:gd name="T52" fmla="*/ 6 w 10"/>
                <a:gd name="T53" fmla="*/ 155 h 234"/>
                <a:gd name="T54" fmla="*/ 6 w 10"/>
                <a:gd name="T55" fmla="*/ 179 h 234"/>
                <a:gd name="T56" fmla="*/ 6 w 10"/>
                <a:gd name="T57" fmla="*/ 179 h 234"/>
                <a:gd name="T58" fmla="*/ 7 w 10"/>
                <a:gd name="T59" fmla="*/ 197 h 234"/>
                <a:gd name="T60" fmla="*/ 7 w 10"/>
                <a:gd name="T61" fmla="*/ 197 h 234"/>
                <a:gd name="T62" fmla="*/ 7 w 10"/>
                <a:gd name="T63" fmla="*/ 211 h 234"/>
                <a:gd name="T64" fmla="*/ 7 w 10"/>
                <a:gd name="T65" fmla="*/ 211 h 234"/>
                <a:gd name="T66" fmla="*/ 7 w 10"/>
                <a:gd name="T67" fmla="*/ 221 h 234"/>
                <a:gd name="T68" fmla="*/ 7 w 10"/>
                <a:gd name="T69" fmla="*/ 221 h 234"/>
                <a:gd name="T70" fmla="*/ 7 w 10"/>
                <a:gd name="T71" fmla="*/ 227 h 234"/>
                <a:gd name="T72" fmla="*/ 7 w 10"/>
                <a:gd name="T73" fmla="*/ 227 h 234"/>
                <a:gd name="T74" fmla="*/ 7 w 10"/>
                <a:gd name="T75" fmla="*/ 231 h 234"/>
                <a:gd name="T76" fmla="*/ 7 w 10"/>
                <a:gd name="T77" fmla="*/ 231 h 234"/>
                <a:gd name="T78" fmla="*/ 9 w 10"/>
                <a:gd name="T79" fmla="*/ 233 h 234"/>
                <a:gd name="T80" fmla="*/ 9 w 10"/>
                <a:gd name="T81" fmla="*/ 233 h 234"/>
                <a:gd name="T82" fmla="*/ 9 w 10"/>
                <a:gd name="T83" fmla="*/ 234 h 234"/>
                <a:gd name="T84" fmla="*/ 9 w 10"/>
                <a:gd name="T85" fmla="*/ 234 h 234"/>
                <a:gd name="T86" fmla="*/ 9 w 10"/>
                <a:gd name="T87" fmla="*/ 233 h 234"/>
                <a:gd name="T88" fmla="*/ 9 w 10"/>
                <a:gd name="T89" fmla="*/ 233 h 234"/>
                <a:gd name="T90" fmla="*/ 9 w 10"/>
                <a:gd name="T91" fmla="*/ 231 h 234"/>
                <a:gd name="T92" fmla="*/ 10 w 10"/>
                <a:gd name="T93" fmla="*/ 231 h 234"/>
                <a:gd name="T94" fmla="*/ 10 w 10"/>
                <a:gd name="T95" fmla="*/ 231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34"/>
                <a:gd name="T146" fmla="*/ 10 w 10"/>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34">
                  <a:moveTo>
                    <a:pt x="0" y="214"/>
                  </a:moveTo>
                  <a:lnTo>
                    <a:pt x="2" y="212"/>
                  </a:lnTo>
                  <a:lnTo>
                    <a:pt x="2" y="211"/>
                  </a:lnTo>
                  <a:lnTo>
                    <a:pt x="2" y="210"/>
                  </a:lnTo>
                  <a:lnTo>
                    <a:pt x="2" y="208"/>
                  </a:lnTo>
                  <a:lnTo>
                    <a:pt x="2" y="207"/>
                  </a:lnTo>
                  <a:lnTo>
                    <a:pt x="2" y="205"/>
                  </a:lnTo>
                  <a:lnTo>
                    <a:pt x="2" y="204"/>
                  </a:lnTo>
                  <a:lnTo>
                    <a:pt x="2" y="199"/>
                  </a:lnTo>
                  <a:lnTo>
                    <a:pt x="2" y="198"/>
                  </a:lnTo>
                  <a:lnTo>
                    <a:pt x="2" y="192"/>
                  </a:lnTo>
                  <a:lnTo>
                    <a:pt x="3" y="189"/>
                  </a:lnTo>
                  <a:lnTo>
                    <a:pt x="3" y="179"/>
                  </a:lnTo>
                  <a:lnTo>
                    <a:pt x="3" y="175"/>
                  </a:lnTo>
                  <a:lnTo>
                    <a:pt x="3" y="159"/>
                  </a:lnTo>
                  <a:lnTo>
                    <a:pt x="3" y="153"/>
                  </a:lnTo>
                  <a:lnTo>
                    <a:pt x="3" y="131"/>
                  </a:lnTo>
                  <a:lnTo>
                    <a:pt x="3" y="123"/>
                  </a:lnTo>
                  <a:lnTo>
                    <a:pt x="3" y="97"/>
                  </a:lnTo>
                  <a:lnTo>
                    <a:pt x="3" y="88"/>
                  </a:lnTo>
                  <a:lnTo>
                    <a:pt x="3" y="60"/>
                  </a:lnTo>
                  <a:lnTo>
                    <a:pt x="3" y="52"/>
                  </a:lnTo>
                  <a:lnTo>
                    <a:pt x="3" y="29"/>
                  </a:lnTo>
                  <a:lnTo>
                    <a:pt x="5" y="23"/>
                  </a:lnTo>
                  <a:lnTo>
                    <a:pt x="5" y="7"/>
                  </a:lnTo>
                  <a:lnTo>
                    <a:pt x="5" y="4"/>
                  </a:lnTo>
                  <a:lnTo>
                    <a:pt x="5" y="0"/>
                  </a:lnTo>
                  <a:lnTo>
                    <a:pt x="5" y="1"/>
                  </a:lnTo>
                  <a:lnTo>
                    <a:pt x="5" y="8"/>
                  </a:lnTo>
                  <a:lnTo>
                    <a:pt x="5" y="1"/>
                  </a:lnTo>
                  <a:lnTo>
                    <a:pt x="5" y="8"/>
                  </a:lnTo>
                  <a:lnTo>
                    <a:pt x="5" y="11"/>
                  </a:lnTo>
                  <a:lnTo>
                    <a:pt x="5" y="27"/>
                  </a:lnTo>
                  <a:lnTo>
                    <a:pt x="5" y="11"/>
                  </a:lnTo>
                  <a:lnTo>
                    <a:pt x="5" y="27"/>
                  </a:lnTo>
                  <a:lnTo>
                    <a:pt x="5" y="33"/>
                  </a:lnTo>
                  <a:lnTo>
                    <a:pt x="5" y="55"/>
                  </a:lnTo>
                  <a:lnTo>
                    <a:pt x="5" y="33"/>
                  </a:lnTo>
                  <a:lnTo>
                    <a:pt x="5" y="55"/>
                  </a:lnTo>
                  <a:lnTo>
                    <a:pt x="6" y="63"/>
                  </a:lnTo>
                  <a:lnTo>
                    <a:pt x="6" y="87"/>
                  </a:lnTo>
                  <a:lnTo>
                    <a:pt x="6" y="63"/>
                  </a:lnTo>
                  <a:lnTo>
                    <a:pt x="6" y="87"/>
                  </a:lnTo>
                  <a:lnTo>
                    <a:pt x="6" y="95"/>
                  </a:lnTo>
                  <a:lnTo>
                    <a:pt x="6" y="118"/>
                  </a:lnTo>
                  <a:lnTo>
                    <a:pt x="6" y="95"/>
                  </a:lnTo>
                  <a:lnTo>
                    <a:pt x="6" y="118"/>
                  </a:lnTo>
                  <a:lnTo>
                    <a:pt x="6" y="127"/>
                  </a:lnTo>
                  <a:lnTo>
                    <a:pt x="6" y="149"/>
                  </a:lnTo>
                  <a:lnTo>
                    <a:pt x="6" y="127"/>
                  </a:lnTo>
                  <a:lnTo>
                    <a:pt x="6" y="149"/>
                  </a:lnTo>
                  <a:lnTo>
                    <a:pt x="6" y="155"/>
                  </a:lnTo>
                  <a:lnTo>
                    <a:pt x="6" y="173"/>
                  </a:lnTo>
                  <a:lnTo>
                    <a:pt x="6" y="155"/>
                  </a:lnTo>
                  <a:lnTo>
                    <a:pt x="6" y="173"/>
                  </a:lnTo>
                  <a:lnTo>
                    <a:pt x="6" y="179"/>
                  </a:lnTo>
                  <a:lnTo>
                    <a:pt x="6" y="192"/>
                  </a:lnTo>
                  <a:lnTo>
                    <a:pt x="6" y="179"/>
                  </a:lnTo>
                  <a:lnTo>
                    <a:pt x="6" y="192"/>
                  </a:lnTo>
                  <a:lnTo>
                    <a:pt x="7" y="197"/>
                  </a:lnTo>
                  <a:lnTo>
                    <a:pt x="7" y="208"/>
                  </a:lnTo>
                  <a:lnTo>
                    <a:pt x="7" y="197"/>
                  </a:lnTo>
                  <a:lnTo>
                    <a:pt x="7" y="208"/>
                  </a:lnTo>
                  <a:lnTo>
                    <a:pt x="7" y="211"/>
                  </a:lnTo>
                  <a:lnTo>
                    <a:pt x="7" y="218"/>
                  </a:lnTo>
                  <a:lnTo>
                    <a:pt x="7" y="211"/>
                  </a:lnTo>
                  <a:lnTo>
                    <a:pt x="7" y="218"/>
                  </a:lnTo>
                  <a:lnTo>
                    <a:pt x="7" y="221"/>
                  </a:lnTo>
                  <a:lnTo>
                    <a:pt x="7" y="225"/>
                  </a:lnTo>
                  <a:lnTo>
                    <a:pt x="7" y="221"/>
                  </a:lnTo>
                  <a:lnTo>
                    <a:pt x="7" y="225"/>
                  </a:lnTo>
                  <a:lnTo>
                    <a:pt x="7" y="227"/>
                  </a:lnTo>
                  <a:lnTo>
                    <a:pt x="7" y="230"/>
                  </a:lnTo>
                  <a:lnTo>
                    <a:pt x="7" y="227"/>
                  </a:lnTo>
                  <a:lnTo>
                    <a:pt x="7" y="230"/>
                  </a:lnTo>
                  <a:lnTo>
                    <a:pt x="7" y="231"/>
                  </a:lnTo>
                  <a:lnTo>
                    <a:pt x="7" y="233"/>
                  </a:lnTo>
                  <a:lnTo>
                    <a:pt x="7" y="231"/>
                  </a:lnTo>
                  <a:lnTo>
                    <a:pt x="7" y="233"/>
                  </a:lnTo>
                  <a:lnTo>
                    <a:pt x="9" y="233"/>
                  </a:lnTo>
                  <a:lnTo>
                    <a:pt x="9" y="234"/>
                  </a:lnTo>
                  <a:lnTo>
                    <a:pt x="9" y="233"/>
                  </a:lnTo>
                  <a:lnTo>
                    <a:pt x="9" y="234"/>
                  </a:lnTo>
                  <a:lnTo>
                    <a:pt x="9" y="233"/>
                  </a:lnTo>
                  <a:lnTo>
                    <a:pt x="9" y="231"/>
                  </a:lnTo>
                  <a:lnTo>
                    <a:pt x="10" y="231"/>
                  </a:lnTo>
                  <a:lnTo>
                    <a:pt x="10" y="23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8" name="Freeform 121"/>
            <p:cNvSpPr>
              <a:spLocks/>
            </p:cNvSpPr>
            <p:nvPr/>
          </p:nvSpPr>
          <p:spPr bwMode="auto">
            <a:xfrm>
              <a:off x="1606453" y="5241007"/>
              <a:ext cx="16523" cy="181584"/>
            </a:xfrm>
            <a:custGeom>
              <a:avLst/>
              <a:gdLst>
                <a:gd name="T0" fmla="*/ 0 w 9"/>
                <a:gd name="T1" fmla="*/ 171 h 200"/>
                <a:gd name="T2" fmla="*/ 0 w 9"/>
                <a:gd name="T3" fmla="*/ 171 h 200"/>
                <a:gd name="T4" fmla="*/ 0 w 9"/>
                <a:gd name="T5" fmla="*/ 171 h 200"/>
                <a:gd name="T6" fmla="*/ 2 w 9"/>
                <a:gd name="T7" fmla="*/ 169 h 200"/>
                <a:gd name="T8" fmla="*/ 2 w 9"/>
                <a:gd name="T9" fmla="*/ 169 h 200"/>
                <a:gd name="T10" fmla="*/ 2 w 9"/>
                <a:gd name="T11" fmla="*/ 168 h 200"/>
                <a:gd name="T12" fmla="*/ 2 w 9"/>
                <a:gd name="T13" fmla="*/ 166 h 200"/>
                <a:gd name="T14" fmla="*/ 2 w 9"/>
                <a:gd name="T15" fmla="*/ 166 h 200"/>
                <a:gd name="T16" fmla="*/ 2 w 9"/>
                <a:gd name="T17" fmla="*/ 166 h 200"/>
                <a:gd name="T18" fmla="*/ 3 w 9"/>
                <a:gd name="T19" fmla="*/ 166 h 200"/>
                <a:gd name="T20" fmla="*/ 3 w 9"/>
                <a:gd name="T21" fmla="*/ 166 h 200"/>
                <a:gd name="T22" fmla="*/ 3 w 9"/>
                <a:gd name="T23" fmla="*/ 168 h 200"/>
                <a:gd name="T24" fmla="*/ 3 w 9"/>
                <a:gd name="T25" fmla="*/ 168 h 200"/>
                <a:gd name="T26" fmla="*/ 3 w 9"/>
                <a:gd name="T27" fmla="*/ 168 h 200"/>
                <a:gd name="T28" fmla="*/ 3 w 9"/>
                <a:gd name="T29" fmla="*/ 168 h 200"/>
                <a:gd name="T30" fmla="*/ 3 w 9"/>
                <a:gd name="T31" fmla="*/ 169 h 200"/>
                <a:gd name="T32" fmla="*/ 3 w 9"/>
                <a:gd name="T33" fmla="*/ 169 h 200"/>
                <a:gd name="T34" fmla="*/ 3 w 9"/>
                <a:gd name="T35" fmla="*/ 172 h 200"/>
                <a:gd name="T36" fmla="*/ 3 w 9"/>
                <a:gd name="T37" fmla="*/ 172 h 200"/>
                <a:gd name="T38" fmla="*/ 5 w 9"/>
                <a:gd name="T39" fmla="*/ 175 h 200"/>
                <a:gd name="T40" fmla="*/ 5 w 9"/>
                <a:gd name="T41" fmla="*/ 175 h 200"/>
                <a:gd name="T42" fmla="*/ 5 w 9"/>
                <a:gd name="T43" fmla="*/ 179 h 200"/>
                <a:gd name="T44" fmla="*/ 5 w 9"/>
                <a:gd name="T45" fmla="*/ 179 h 200"/>
                <a:gd name="T46" fmla="*/ 5 w 9"/>
                <a:gd name="T47" fmla="*/ 182 h 200"/>
                <a:gd name="T48" fmla="*/ 5 w 9"/>
                <a:gd name="T49" fmla="*/ 182 h 200"/>
                <a:gd name="T50" fmla="*/ 5 w 9"/>
                <a:gd name="T51" fmla="*/ 185 h 200"/>
                <a:gd name="T52" fmla="*/ 5 w 9"/>
                <a:gd name="T53" fmla="*/ 185 h 200"/>
                <a:gd name="T54" fmla="*/ 5 w 9"/>
                <a:gd name="T55" fmla="*/ 188 h 200"/>
                <a:gd name="T56" fmla="*/ 5 w 9"/>
                <a:gd name="T57" fmla="*/ 188 h 200"/>
                <a:gd name="T58" fmla="*/ 5 w 9"/>
                <a:gd name="T59" fmla="*/ 193 h 200"/>
                <a:gd name="T60" fmla="*/ 5 w 9"/>
                <a:gd name="T61" fmla="*/ 193 h 200"/>
                <a:gd name="T62" fmla="*/ 6 w 9"/>
                <a:gd name="T63" fmla="*/ 195 h 200"/>
                <a:gd name="T64" fmla="*/ 6 w 9"/>
                <a:gd name="T65" fmla="*/ 195 h 200"/>
                <a:gd name="T66" fmla="*/ 6 w 9"/>
                <a:gd name="T67" fmla="*/ 197 h 200"/>
                <a:gd name="T68" fmla="*/ 6 w 9"/>
                <a:gd name="T69" fmla="*/ 197 h 200"/>
                <a:gd name="T70" fmla="*/ 6 w 9"/>
                <a:gd name="T71" fmla="*/ 198 h 200"/>
                <a:gd name="T72" fmla="*/ 6 w 9"/>
                <a:gd name="T73" fmla="*/ 198 h 200"/>
                <a:gd name="T74" fmla="*/ 6 w 9"/>
                <a:gd name="T75" fmla="*/ 200 h 200"/>
                <a:gd name="T76" fmla="*/ 6 w 9"/>
                <a:gd name="T77" fmla="*/ 200 h 200"/>
                <a:gd name="T78" fmla="*/ 8 w 9"/>
                <a:gd name="T79" fmla="*/ 198 h 200"/>
                <a:gd name="T80" fmla="*/ 8 w 9"/>
                <a:gd name="T81" fmla="*/ 197 h 200"/>
                <a:gd name="T82" fmla="*/ 8 w 9"/>
                <a:gd name="T83" fmla="*/ 193 h 200"/>
                <a:gd name="T84" fmla="*/ 8 w 9"/>
                <a:gd name="T85" fmla="*/ 187 h 200"/>
                <a:gd name="T86" fmla="*/ 8 w 9"/>
                <a:gd name="T87" fmla="*/ 178 h 200"/>
                <a:gd name="T88" fmla="*/ 9 w 9"/>
                <a:gd name="T89" fmla="*/ 164 h 200"/>
                <a:gd name="T90" fmla="*/ 9 w 9"/>
                <a:gd name="T91" fmla="*/ 139 h 200"/>
                <a:gd name="T92" fmla="*/ 9 w 9"/>
                <a:gd name="T93" fmla="*/ 101 h 200"/>
                <a:gd name="T94" fmla="*/ 9 w 9"/>
                <a:gd name="T95" fmla="*/ 48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00"/>
                <a:gd name="T146" fmla="*/ 9 w 9"/>
                <a:gd name="T147" fmla="*/ 200 h 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00">
                  <a:moveTo>
                    <a:pt x="0" y="171"/>
                  </a:moveTo>
                  <a:lnTo>
                    <a:pt x="0" y="171"/>
                  </a:lnTo>
                  <a:lnTo>
                    <a:pt x="0" y="169"/>
                  </a:lnTo>
                  <a:lnTo>
                    <a:pt x="2" y="169"/>
                  </a:lnTo>
                  <a:lnTo>
                    <a:pt x="2" y="168"/>
                  </a:lnTo>
                  <a:lnTo>
                    <a:pt x="2" y="166"/>
                  </a:lnTo>
                  <a:lnTo>
                    <a:pt x="3" y="166"/>
                  </a:lnTo>
                  <a:lnTo>
                    <a:pt x="3" y="168"/>
                  </a:lnTo>
                  <a:lnTo>
                    <a:pt x="3" y="166"/>
                  </a:lnTo>
                  <a:lnTo>
                    <a:pt x="3" y="168"/>
                  </a:lnTo>
                  <a:lnTo>
                    <a:pt x="3" y="169"/>
                  </a:lnTo>
                  <a:lnTo>
                    <a:pt x="3" y="168"/>
                  </a:lnTo>
                  <a:lnTo>
                    <a:pt x="3" y="169"/>
                  </a:lnTo>
                  <a:lnTo>
                    <a:pt x="3" y="172"/>
                  </a:lnTo>
                  <a:lnTo>
                    <a:pt x="3" y="169"/>
                  </a:lnTo>
                  <a:lnTo>
                    <a:pt x="3" y="172"/>
                  </a:lnTo>
                  <a:lnTo>
                    <a:pt x="3" y="175"/>
                  </a:lnTo>
                  <a:lnTo>
                    <a:pt x="3" y="172"/>
                  </a:lnTo>
                  <a:lnTo>
                    <a:pt x="3" y="175"/>
                  </a:lnTo>
                  <a:lnTo>
                    <a:pt x="5" y="175"/>
                  </a:lnTo>
                  <a:lnTo>
                    <a:pt x="5" y="178"/>
                  </a:lnTo>
                  <a:lnTo>
                    <a:pt x="5" y="175"/>
                  </a:lnTo>
                  <a:lnTo>
                    <a:pt x="5" y="178"/>
                  </a:lnTo>
                  <a:lnTo>
                    <a:pt x="5" y="179"/>
                  </a:lnTo>
                  <a:lnTo>
                    <a:pt x="5" y="181"/>
                  </a:lnTo>
                  <a:lnTo>
                    <a:pt x="5" y="179"/>
                  </a:lnTo>
                  <a:lnTo>
                    <a:pt x="5" y="181"/>
                  </a:lnTo>
                  <a:lnTo>
                    <a:pt x="5" y="182"/>
                  </a:lnTo>
                  <a:lnTo>
                    <a:pt x="5" y="185"/>
                  </a:lnTo>
                  <a:lnTo>
                    <a:pt x="5" y="182"/>
                  </a:lnTo>
                  <a:lnTo>
                    <a:pt x="5" y="185"/>
                  </a:lnTo>
                  <a:lnTo>
                    <a:pt x="5" y="188"/>
                  </a:lnTo>
                  <a:lnTo>
                    <a:pt x="5" y="185"/>
                  </a:lnTo>
                  <a:lnTo>
                    <a:pt x="5" y="188"/>
                  </a:lnTo>
                  <a:lnTo>
                    <a:pt x="5" y="191"/>
                  </a:lnTo>
                  <a:lnTo>
                    <a:pt x="5" y="188"/>
                  </a:lnTo>
                  <a:lnTo>
                    <a:pt x="5" y="191"/>
                  </a:lnTo>
                  <a:lnTo>
                    <a:pt x="5" y="193"/>
                  </a:lnTo>
                  <a:lnTo>
                    <a:pt x="5" y="194"/>
                  </a:lnTo>
                  <a:lnTo>
                    <a:pt x="5" y="193"/>
                  </a:lnTo>
                  <a:lnTo>
                    <a:pt x="5" y="194"/>
                  </a:lnTo>
                  <a:lnTo>
                    <a:pt x="6" y="195"/>
                  </a:lnTo>
                  <a:lnTo>
                    <a:pt x="6" y="197"/>
                  </a:lnTo>
                  <a:lnTo>
                    <a:pt x="6" y="195"/>
                  </a:lnTo>
                  <a:lnTo>
                    <a:pt x="6" y="197"/>
                  </a:lnTo>
                  <a:lnTo>
                    <a:pt x="6" y="198"/>
                  </a:lnTo>
                  <a:lnTo>
                    <a:pt x="6" y="197"/>
                  </a:lnTo>
                  <a:lnTo>
                    <a:pt x="6" y="198"/>
                  </a:lnTo>
                  <a:lnTo>
                    <a:pt x="6" y="200"/>
                  </a:lnTo>
                  <a:lnTo>
                    <a:pt x="6" y="198"/>
                  </a:lnTo>
                  <a:lnTo>
                    <a:pt x="6" y="200"/>
                  </a:lnTo>
                  <a:lnTo>
                    <a:pt x="6" y="198"/>
                  </a:lnTo>
                  <a:lnTo>
                    <a:pt x="8" y="198"/>
                  </a:lnTo>
                  <a:lnTo>
                    <a:pt x="8" y="197"/>
                  </a:lnTo>
                  <a:lnTo>
                    <a:pt x="8" y="194"/>
                  </a:lnTo>
                  <a:lnTo>
                    <a:pt x="8" y="193"/>
                  </a:lnTo>
                  <a:lnTo>
                    <a:pt x="8" y="190"/>
                  </a:lnTo>
                  <a:lnTo>
                    <a:pt x="8" y="187"/>
                  </a:lnTo>
                  <a:lnTo>
                    <a:pt x="8" y="181"/>
                  </a:lnTo>
                  <a:lnTo>
                    <a:pt x="8" y="178"/>
                  </a:lnTo>
                  <a:lnTo>
                    <a:pt x="8" y="168"/>
                  </a:lnTo>
                  <a:lnTo>
                    <a:pt x="9" y="164"/>
                  </a:lnTo>
                  <a:lnTo>
                    <a:pt x="9" y="146"/>
                  </a:lnTo>
                  <a:lnTo>
                    <a:pt x="9" y="139"/>
                  </a:lnTo>
                  <a:lnTo>
                    <a:pt x="9" y="111"/>
                  </a:lnTo>
                  <a:lnTo>
                    <a:pt x="9" y="101"/>
                  </a:lnTo>
                  <a:lnTo>
                    <a:pt x="9" y="62"/>
                  </a:lnTo>
                  <a:lnTo>
                    <a:pt x="9" y="48"/>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9" name="Freeform 122"/>
            <p:cNvSpPr>
              <a:spLocks/>
            </p:cNvSpPr>
            <p:nvPr/>
          </p:nvSpPr>
          <p:spPr bwMode="auto">
            <a:xfrm>
              <a:off x="1622976" y="4996776"/>
              <a:ext cx="12851" cy="414920"/>
            </a:xfrm>
            <a:custGeom>
              <a:avLst/>
              <a:gdLst>
                <a:gd name="T0" fmla="*/ 0 w 7"/>
                <a:gd name="T1" fmla="*/ 250 h 457"/>
                <a:gd name="T2" fmla="*/ 1 w 7"/>
                <a:gd name="T3" fmla="*/ 176 h 457"/>
                <a:gd name="T4" fmla="*/ 1 w 7"/>
                <a:gd name="T5" fmla="*/ 104 h 457"/>
                <a:gd name="T6" fmla="*/ 1 w 7"/>
                <a:gd name="T7" fmla="*/ 45 h 457"/>
                <a:gd name="T8" fmla="*/ 1 w 7"/>
                <a:gd name="T9" fmla="*/ 8 h 457"/>
                <a:gd name="T10" fmla="*/ 1 w 7"/>
                <a:gd name="T11" fmla="*/ 0 h 457"/>
                <a:gd name="T12" fmla="*/ 1 w 7"/>
                <a:gd name="T13" fmla="*/ 0 h 457"/>
                <a:gd name="T14" fmla="*/ 3 w 7"/>
                <a:gd name="T15" fmla="*/ 17 h 457"/>
                <a:gd name="T16" fmla="*/ 3 w 7"/>
                <a:gd name="T17" fmla="*/ 17 h 457"/>
                <a:gd name="T18" fmla="*/ 3 w 7"/>
                <a:gd name="T19" fmla="*/ 56 h 457"/>
                <a:gd name="T20" fmla="*/ 3 w 7"/>
                <a:gd name="T21" fmla="*/ 56 h 457"/>
                <a:gd name="T22" fmla="*/ 3 w 7"/>
                <a:gd name="T23" fmla="*/ 107 h 457"/>
                <a:gd name="T24" fmla="*/ 3 w 7"/>
                <a:gd name="T25" fmla="*/ 107 h 457"/>
                <a:gd name="T26" fmla="*/ 3 w 7"/>
                <a:gd name="T27" fmla="*/ 165 h 457"/>
                <a:gd name="T28" fmla="*/ 3 w 7"/>
                <a:gd name="T29" fmla="*/ 165 h 457"/>
                <a:gd name="T30" fmla="*/ 3 w 7"/>
                <a:gd name="T31" fmla="*/ 221 h 457"/>
                <a:gd name="T32" fmla="*/ 3 w 7"/>
                <a:gd name="T33" fmla="*/ 221 h 457"/>
                <a:gd name="T34" fmla="*/ 3 w 7"/>
                <a:gd name="T35" fmla="*/ 272 h 457"/>
                <a:gd name="T36" fmla="*/ 3 w 7"/>
                <a:gd name="T37" fmla="*/ 272 h 457"/>
                <a:gd name="T38" fmla="*/ 4 w 7"/>
                <a:gd name="T39" fmla="*/ 315 h 457"/>
                <a:gd name="T40" fmla="*/ 4 w 7"/>
                <a:gd name="T41" fmla="*/ 315 h 457"/>
                <a:gd name="T42" fmla="*/ 4 w 7"/>
                <a:gd name="T43" fmla="*/ 350 h 457"/>
                <a:gd name="T44" fmla="*/ 4 w 7"/>
                <a:gd name="T45" fmla="*/ 350 h 457"/>
                <a:gd name="T46" fmla="*/ 4 w 7"/>
                <a:gd name="T47" fmla="*/ 376 h 457"/>
                <a:gd name="T48" fmla="*/ 4 w 7"/>
                <a:gd name="T49" fmla="*/ 376 h 457"/>
                <a:gd name="T50" fmla="*/ 4 w 7"/>
                <a:gd name="T51" fmla="*/ 396 h 457"/>
                <a:gd name="T52" fmla="*/ 4 w 7"/>
                <a:gd name="T53" fmla="*/ 396 h 457"/>
                <a:gd name="T54" fmla="*/ 4 w 7"/>
                <a:gd name="T55" fmla="*/ 411 h 457"/>
                <a:gd name="T56" fmla="*/ 4 w 7"/>
                <a:gd name="T57" fmla="*/ 411 h 457"/>
                <a:gd name="T58" fmla="*/ 6 w 7"/>
                <a:gd name="T59" fmla="*/ 421 h 457"/>
                <a:gd name="T60" fmla="*/ 6 w 7"/>
                <a:gd name="T61" fmla="*/ 421 h 457"/>
                <a:gd name="T62" fmla="*/ 6 w 7"/>
                <a:gd name="T63" fmla="*/ 428 h 457"/>
                <a:gd name="T64" fmla="*/ 6 w 7"/>
                <a:gd name="T65" fmla="*/ 428 h 457"/>
                <a:gd name="T66" fmla="*/ 6 w 7"/>
                <a:gd name="T67" fmla="*/ 434 h 457"/>
                <a:gd name="T68" fmla="*/ 6 w 7"/>
                <a:gd name="T69" fmla="*/ 434 h 457"/>
                <a:gd name="T70" fmla="*/ 6 w 7"/>
                <a:gd name="T71" fmla="*/ 438 h 457"/>
                <a:gd name="T72" fmla="*/ 6 w 7"/>
                <a:gd name="T73" fmla="*/ 438 h 457"/>
                <a:gd name="T74" fmla="*/ 6 w 7"/>
                <a:gd name="T75" fmla="*/ 443 h 457"/>
                <a:gd name="T76" fmla="*/ 6 w 7"/>
                <a:gd name="T77" fmla="*/ 443 h 457"/>
                <a:gd name="T78" fmla="*/ 7 w 7"/>
                <a:gd name="T79" fmla="*/ 446 h 457"/>
                <a:gd name="T80" fmla="*/ 7 w 7"/>
                <a:gd name="T81" fmla="*/ 446 h 457"/>
                <a:gd name="T82" fmla="*/ 7 w 7"/>
                <a:gd name="T83" fmla="*/ 448 h 457"/>
                <a:gd name="T84" fmla="*/ 7 w 7"/>
                <a:gd name="T85" fmla="*/ 448 h 457"/>
                <a:gd name="T86" fmla="*/ 7 w 7"/>
                <a:gd name="T87" fmla="*/ 451 h 457"/>
                <a:gd name="T88" fmla="*/ 7 w 7"/>
                <a:gd name="T89" fmla="*/ 451 h 457"/>
                <a:gd name="T90" fmla="*/ 7 w 7"/>
                <a:gd name="T91" fmla="*/ 454 h 457"/>
                <a:gd name="T92" fmla="*/ 7 w 7"/>
                <a:gd name="T93" fmla="*/ 454 h 457"/>
                <a:gd name="T94" fmla="*/ 7 w 7"/>
                <a:gd name="T95" fmla="*/ 456 h 457"/>
                <a:gd name="T96" fmla="*/ 7 w 7"/>
                <a:gd name="T97" fmla="*/ 456 h 4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457"/>
                <a:gd name="T149" fmla="*/ 7 w 7"/>
                <a:gd name="T150" fmla="*/ 457 h 4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457">
                  <a:moveTo>
                    <a:pt x="0" y="269"/>
                  </a:moveTo>
                  <a:lnTo>
                    <a:pt x="0" y="250"/>
                  </a:lnTo>
                  <a:lnTo>
                    <a:pt x="0" y="195"/>
                  </a:lnTo>
                  <a:lnTo>
                    <a:pt x="1" y="176"/>
                  </a:lnTo>
                  <a:lnTo>
                    <a:pt x="1" y="121"/>
                  </a:lnTo>
                  <a:lnTo>
                    <a:pt x="1" y="104"/>
                  </a:lnTo>
                  <a:lnTo>
                    <a:pt x="1" y="58"/>
                  </a:lnTo>
                  <a:lnTo>
                    <a:pt x="1" y="45"/>
                  </a:lnTo>
                  <a:lnTo>
                    <a:pt x="1" y="16"/>
                  </a:lnTo>
                  <a:lnTo>
                    <a:pt x="1" y="8"/>
                  </a:lnTo>
                  <a:lnTo>
                    <a:pt x="1" y="0"/>
                  </a:lnTo>
                  <a:lnTo>
                    <a:pt x="1" y="11"/>
                  </a:lnTo>
                  <a:lnTo>
                    <a:pt x="1" y="0"/>
                  </a:lnTo>
                  <a:lnTo>
                    <a:pt x="1" y="11"/>
                  </a:lnTo>
                  <a:lnTo>
                    <a:pt x="3" y="17"/>
                  </a:lnTo>
                  <a:lnTo>
                    <a:pt x="3" y="45"/>
                  </a:lnTo>
                  <a:lnTo>
                    <a:pt x="3" y="17"/>
                  </a:lnTo>
                  <a:lnTo>
                    <a:pt x="3" y="45"/>
                  </a:lnTo>
                  <a:lnTo>
                    <a:pt x="3" y="56"/>
                  </a:lnTo>
                  <a:lnTo>
                    <a:pt x="3" y="94"/>
                  </a:lnTo>
                  <a:lnTo>
                    <a:pt x="3" y="56"/>
                  </a:lnTo>
                  <a:lnTo>
                    <a:pt x="3" y="94"/>
                  </a:lnTo>
                  <a:lnTo>
                    <a:pt x="3" y="107"/>
                  </a:lnTo>
                  <a:lnTo>
                    <a:pt x="3" y="150"/>
                  </a:lnTo>
                  <a:lnTo>
                    <a:pt x="3" y="107"/>
                  </a:lnTo>
                  <a:lnTo>
                    <a:pt x="3" y="150"/>
                  </a:lnTo>
                  <a:lnTo>
                    <a:pt x="3" y="165"/>
                  </a:lnTo>
                  <a:lnTo>
                    <a:pt x="3" y="207"/>
                  </a:lnTo>
                  <a:lnTo>
                    <a:pt x="3" y="165"/>
                  </a:lnTo>
                  <a:lnTo>
                    <a:pt x="3" y="207"/>
                  </a:lnTo>
                  <a:lnTo>
                    <a:pt x="3" y="221"/>
                  </a:lnTo>
                  <a:lnTo>
                    <a:pt x="3" y="259"/>
                  </a:lnTo>
                  <a:lnTo>
                    <a:pt x="3" y="221"/>
                  </a:lnTo>
                  <a:lnTo>
                    <a:pt x="3" y="259"/>
                  </a:lnTo>
                  <a:lnTo>
                    <a:pt x="3" y="272"/>
                  </a:lnTo>
                  <a:lnTo>
                    <a:pt x="3" y="305"/>
                  </a:lnTo>
                  <a:lnTo>
                    <a:pt x="3" y="272"/>
                  </a:lnTo>
                  <a:lnTo>
                    <a:pt x="3" y="305"/>
                  </a:lnTo>
                  <a:lnTo>
                    <a:pt x="4" y="315"/>
                  </a:lnTo>
                  <a:lnTo>
                    <a:pt x="4" y="341"/>
                  </a:lnTo>
                  <a:lnTo>
                    <a:pt x="4" y="315"/>
                  </a:lnTo>
                  <a:lnTo>
                    <a:pt x="4" y="341"/>
                  </a:lnTo>
                  <a:lnTo>
                    <a:pt x="4" y="350"/>
                  </a:lnTo>
                  <a:lnTo>
                    <a:pt x="4" y="370"/>
                  </a:lnTo>
                  <a:lnTo>
                    <a:pt x="4" y="350"/>
                  </a:lnTo>
                  <a:lnTo>
                    <a:pt x="4" y="370"/>
                  </a:lnTo>
                  <a:lnTo>
                    <a:pt x="4" y="376"/>
                  </a:lnTo>
                  <a:lnTo>
                    <a:pt x="4" y="392"/>
                  </a:lnTo>
                  <a:lnTo>
                    <a:pt x="4" y="376"/>
                  </a:lnTo>
                  <a:lnTo>
                    <a:pt x="4" y="392"/>
                  </a:lnTo>
                  <a:lnTo>
                    <a:pt x="4" y="396"/>
                  </a:lnTo>
                  <a:lnTo>
                    <a:pt x="4" y="408"/>
                  </a:lnTo>
                  <a:lnTo>
                    <a:pt x="4" y="396"/>
                  </a:lnTo>
                  <a:lnTo>
                    <a:pt x="4" y="408"/>
                  </a:lnTo>
                  <a:lnTo>
                    <a:pt x="4" y="411"/>
                  </a:lnTo>
                  <a:lnTo>
                    <a:pt x="4" y="418"/>
                  </a:lnTo>
                  <a:lnTo>
                    <a:pt x="4" y="411"/>
                  </a:lnTo>
                  <a:lnTo>
                    <a:pt x="4" y="418"/>
                  </a:lnTo>
                  <a:lnTo>
                    <a:pt x="6" y="421"/>
                  </a:lnTo>
                  <a:lnTo>
                    <a:pt x="6" y="427"/>
                  </a:lnTo>
                  <a:lnTo>
                    <a:pt x="6" y="421"/>
                  </a:lnTo>
                  <a:lnTo>
                    <a:pt x="6" y="427"/>
                  </a:lnTo>
                  <a:lnTo>
                    <a:pt x="6" y="428"/>
                  </a:lnTo>
                  <a:lnTo>
                    <a:pt x="6" y="433"/>
                  </a:lnTo>
                  <a:lnTo>
                    <a:pt x="6" y="428"/>
                  </a:lnTo>
                  <a:lnTo>
                    <a:pt x="6" y="433"/>
                  </a:lnTo>
                  <a:lnTo>
                    <a:pt x="6" y="434"/>
                  </a:lnTo>
                  <a:lnTo>
                    <a:pt x="6" y="437"/>
                  </a:lnTo>
                  <a:lnTo>
                    <a:pt x="6" y="434"/>
                  </a:lnTo>
                  <a:lnTo>
                    <a:pt x="6" y="437"/>
                  </a:lnTo>
                  <a:lnTo>
                    <a:pt x="6" y="438"/>
                  </a:lnTo>
                  <a:lnTo>
                    <a:pt x="6" y="441"/>
                  </a:lnTo>
                  <a:lnTo>
                    <a:pt x="6" y="438"/>
                  </a:lnTo>
                  <a:lnTo>
                    <a:pt x="6" y="441"/>
                  </a:lnTo>
                  <a:lnTo>
                    <a:pt x="6" y="443"/>
                  </a:lnTo>
                  <a:lnTo>
                    <a:pt x="6" y="446"/>
                  </a:lnTo>
                  <a:lnTo>
                    <a:pt x="6" y="443"/>
                  </a:lnTo>
                  <a:lnTo>
                    <a:pt x="6" y="446"/>
                  </a:lnTo>
                  <a:lnTo>
                    <a:pt x="7" y="446"/>
                  </a:lnTo>
                  <a:lnTo>
                    <a:pt x="7" y="448"/>
                  </a:lnTo>
                  <a:lnTo>
                    <a:pt x="7" y="446"/>
                  </a:lnTo>
                  <a:lnTo>
                    <a:pt x="7" y="448"/>
                  </a:lnTo>
                  <a:lnTo>
                    <a:pt x="7" y="451"/>
                  </a:lnTo>
                  <a:lnTo>
                    <a:pt x="7" y="448"/>
                  </a:lnTo>
                  <a:lnTo>
                    <a:pt x="7" y="451"/>
                  </a:lnTo>
                  <a:lnTo>
                    <a:pt x="7" y="453"/>
                  </a:lnTo>
                  <a:lnTo>
                    <a:pt x="7" y="451"/>
                  </a:lnTo>
                  <a:lnTo>
                    <a:pt x="7" y="453"/>
                  </a:lnTo>
                  <a:lnTo>
                    <a:pt x="7" y="454"/>
                  </a:lnTo>
                  <a:lnTo>
                    <a:pt x="7" y="456"/>
                  </a:lnTo>
                  <a:lnTo>
                    <a:pt x="7" y="454"/>
                  </a:lnTo>
                  <a:lnTo>
                    <a:pt x="7" y="456"/>
                  </a:lnTo>
                  <a:lnTo>
                    <a:pt x="7" y="457"/>
                  </a:lnTo>
                  <a:lnTo>
                    <a:pt x="7" y="456"/>
                  </a:lnTo>
                  <a:lnTo>
                    <a:pt x="7" y="45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0" name="Freeform 123"/>
            <p:cNvSpPr>
              <a:spLocks/>
            </p:cNvSpPr>
            <p:nvPr/>
          </p:nvSpPr>
          <p:spPr bwMode="auto">
            <a:xfrm>
              <a:off x="1635827" y="5387182"/>
              <a:ext cx="22030" cy="29053"/>
            </a:xfrm>
            <a:custGeom>
              <a:avLst/>
              <a:gdLst>
                <a:gd name="T0" fmla="*/ 2 w 12"/>
                <a:gd name="T1" fmla="*/ 27 h 32"/>
                <a:gd name="T2" fmla="*/ 2 w 12"/>
                <a:gd name="T3" fmla="*/ 27 h 32"/>
                <a:gd name="T4" fmla="*/ 2 w 12"/>
                <a:gd name="T5" fmla="*/ 30 h 32"/>
                <a:gd name="T6" fmla="*/ 2 w 12"/>
                <a:gd name="T7" fmla="*/ 30 h 32"/>
                <a:gd name="T8" fmla="*/ 2 w 12"/>
                <a:gd name="T9" fmla="*/ 30 h 32"/>
                <a:gd name="T10" fmla="*/ 2 w 12"/>
                <a:gd name="T11" fmla="*/ 30 h 32"/>
                <a:gd name="T12" fmla="*/ 2 w 12"/>
                <a:gd name="T13" fmla="*/ 32 h 32"/>
                <a:gd name="T14" fmla="*/ 2 w 12"/>
                <a:gd name="T15" fmla="*/ 30 h 32"/>
                <a:gd name="T16" fmla="*/ 2 w 12"/>
                <a:gd name="T17" fmla="*/ 30 h 32"/>
                <a:gd name="T18" fmla="*/ 3 w 12"/>
                <a:gd name="T19" fmla="*/ 30 h 32"/>
                <a:gd name="T20" fmla="*/ 3 w 12"/>
                <a:gd name="T21" fmla="*/ 29 h 32"/>
                <a:gd name="T22" fmla="*/ 3 w 12"/>
                <a:gd name="T23" fmla="*/ 27 h 32"/>
                <a:gd name="T24" fmla="*/ 3 w 12"/>
                <a:gd name="T25" fmla="*/ 27 h 32"/>
                <a:gd name="T26" fmla="*/ 3 w 12"/>
                <a:gd name="T27" fmla="*/ 27 h 32"/>
                <a:gd name="T28" fmla="*/ 4 w 12"/>
                <a:gd name="T29" fmla="*/ 26 h 32"/>
                <a:gd name="T30" fmla="*/ 4 w 12"/>
                <a:gd name="T31" fmla="*/ 26 h 32"/>
                <a:gd name="T32" fmla="*/ 4 w 12"/>
                <a:gd name="T33" fmla="*/ 26 h 32"/>
                <a:gd name="T34" fmla="*/ 4 w 12"/>
                <a:gd name="T35" fmla="*/ 24 h 32"/>
                <a:gd name="T36" fmla="*/ 4 w 12"/>
                <a:gd name="T37" fmla="*/ 24 h 32"/>
                <a:gd name="T38" fmla="*/ 6 w 12"/>
                <a:gd name="T39" fmla="*/ 24 h 32"/>
                <a:gd name="T40" fmla="*/ 6 w 12"/>
                <a:gd name="T41" fmla="*/ 23 h 32"/>
                <a:gd name="T42" fmla="*/ 6 w 12"/>
                <a:gd name="T43" fmla="*/ 23 h 32"/>
                <a:gd name="T44" fmla="*/ 6 w 12"/>
                <a:gd name="T45" fmla="*/ 23 h 32"/>
                <a:gd name="T46" fmla="*/ 6 w 12"/>
                <a:gd name="T47" fmla="*/ 21 h 32"/>
                <a:gd name="T48" fmla="*/ 7 w 12"/>
                <a:gd name="T49" fmla="*/ 20 h 32"/>
                <a:gd name="T50" fmla="*/ 7 w 12"/>
                <a:gd name="T51" fmla="*/ 18 h 32"/>
                <a:gd name="T52" fmla="*/ 7 w 12"/>
                <a:gd name="T53" fmla="*/ 16 h 32"/>
                <a:gd name="T54" fmla="*/ 7 w 12"/>
                <a:gd name="T55" fmla="*/ 14 h 32"/>
                <a:gd name="T56" fmla="*/ 7 w 12"/>
                <a:gd name="T57" fmla="*/ 13 h 32"/>
                <a:gd name="T58" fmla="*/ 9 w 12"/>
                <a:gd name="T59" fmla="*/ 10 h 32"/>
                <a:gd name="T60" fmla="*/ 9 w 12"/>
                <a:gd name="T61" fmla="*/ 7 h 32"/>
                <a:gd name="T62" fmla="*/ 9 w 12"/>
                <a:gd name="T63" fmla="*/ 5 h 32"/>
                <a:gd name="T64" fmla="*/ 9 w 12"/>
                <a:gd name="T65" fmla="*/ 3 h 32"/>
                <a:gd name="T66" fmla="*/ 9 w 12"/>
                <a:gd name="T67" fmla="*/ 1 h 32"/>
                <a:gd name="T68" fmla="*/ 9 w 12"/>
                <a:gd name="T69" fmla="*/ 0 h 32"/>
                <a:gd name="T70" fmla="*/ 10 w 12"/>
                <a:gd name="T71" fmla="*/ 0 h 32"/>
                <a:gd name="T72" fmla="*/ 10 w 12"/>
                <a:gd name="T73" fmla="*/ 0 h 32"/>
                <a:gd name="T74" fmla="*/ 10 w 12"/>
                <a:gd name="T75" fmla="*/ 0 h 32"/>
                <a:gd name="T76" fmla="*/ 10 w 12"/>
                <a:gd name="T77" fmla="*/ 0 h 32"/>
                <a:gd name="T78" fmla="*/ 10 w 12"/>
                <a:gd name="T79" fmla="*/ 1 h 32"/>
                <a:gd name="T80" fmla="*/ 10 w 12"/>
                <a:gd name="T81" fmla="*/ 1 h 32"/>
                <a:gd name="T82" fmla="*/ 10 w 12"/>
                <a:gd name="T83" fmla="*/ 3 h 32"/>
                <a:gd name="T84" fmla="*/ 10 w 12"/>
                <a:gd name="T85" fmla="*/ 3 h 32"/>
                <a:gd name="T86" fmla="*/ 10 w 12"/>
                <a:gd name="T87" fmla="*/ 5 h 32"/>
                <a:gd name="T88" fmla="*/ 10 w 12"/>
                <a:gd name="T89" fmla="*/ 5 h 32"/>
                <a:gd name="T90" fmla="*/ 12 w 12"/>
                <a:gd name="T91" fmla="*/ 7 h 32"/>
                <a:gd name="T92" fmla="*/ 12 w 12"/>
                <a:gd name="T93" fmla="*/ 7 h 32"/>
                <a:gd name="T94" fmla="*/ 12 w 12"/>
                <a:gd name="T95" fmla="*/ 7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32"/>
                <a:gd name="T146" fmla="*/ 12 w 12"/>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32">
                  <a:moveTo>
                    <a:pt x="0" y="27"/>
                  </a:moveTo>
                  <a:lnTo>
                    <a:pt x="2" y="27"/>
                  </a:lnTo>
                  <a:lnTo>
                    <a:pt x="2" y="29"/>
                  </a:lnTo>
                  <a:lnTo>
                    <a:pt x="2" y="27"/>
                  </a:lnTo>
                  <a:lnTo>
                    <a:pt x="2" y="29"/>
                  </a:lnTo>
                  <a:lnTo>
                    <a:pt x="2" y="30"/>
                  </a:lnTo>
                  <a:lnTo>
                    <a:pt x="2" y="32"/>
                  </a:lnTo>
                  <a:lnTo>
                    <a:pt x="2" y="30"/>
                  </a:lnTo>
                  <a:lnTo>
                    <a:pt x="3" y="30"/>
                  </a:lnTo>
                  <a:lnTo>
                    <a:pt x="3" y="29"/>
                  </a:lnTo>
                  <a:lnTo>
                    <a:pt x="3" y="27"/>
                  </a:lnTo>
                  <a:lnTo>
                    <a:pt x="3" y="26"/>
                  </a:lnTo>
                  <a:lnTo>
                    <a:pt x="4" y="26"/>
                  </a:lnTo>
                  <a:lnTo>
                    <a:pt x="4" y="24"/>
                  </a:lnTo>
                  <a:lnTo>
                    <a:pt x="6" y="24"/>
                  </a:lnTo>
                  <a:lnTo>
                    <a:pt x="6" y="23"/>
                  </a:lnTo>
                  <a:lnTo>
                    <a:pt x="6" y="21"/>
                  </a:lnTo>
                  <a:lnTo>
                    <a:pt x="6" y="20"/>
                  </a:lnTo>
                  <a:lnTo>
                    <a:pt x="7" y="20"/>
                  </a:lnTo>
                  <a:lnTo>
                    <a:pt x="7" y="18"/>
                  </a:lnTo>
                  <a:lnTo>
                    <a:pt x="7" y="17"/>
                  </a:lnTo>
                  <a:lnTo>
                    <a:pt x="7" y="16"/>
                  </a:lnTo>
                  <a:lnTo>
                    <a:pt x="7" y="14"/>
                  </a:lnTo>
                  <a:lnTo>
                    <a:pt x="7" y="13"/>
                  </a:lnTo>
                  <a:lnTo>
                    <a:pt x="7" y="10"/>
                  </a:lnTo>
                  <a:lnTo>
                    <a:pt x="9" y="10"/>
                  </a:lnTo>
                  <a:lnTo>
                    <a:pt x="9" y="8"/>
                  </a:lnTo>
                  <a:lnTo>
                    <a:pt x="9" y="7"/>
                  </a:lnTo>
                  <a:lnTo>
                    <a:pt x="9" y="5"/>
                  </a:lnTo>
                  <a:lnTo>
                    <a:pt x="9" y="4"/>
                  </a:lnTo>
                  <a:lnTo>
                    <a:pt x="9" y="3"/>
                  </a:lnTo>
                  <a:lnTo>
                    <a:pt x="9" y="1"/>
                  </a:lnTo>
                  <a:lnTo>
                    <a:pt x="9" y="0"/>
                  </a:lnTo>
                  <a:lnTo>
                    <a:pt x="10" y="0"/>
                  </a:lnTo>
                  <a:lnTo>
                    <a:pt x="10" y="1"/>
                  </a:lnTo>
                  <a:lnTo>
                    <a:pt x="10" y="0"/>
                  </a:lnTo>
                  <a:lnTo>
                    <a:pt x="10" y="1"/>
                  </a:lnTo>
                  <a:lnTo>
                    <a:pt x="10" y="3"/>
                  </a:lnTo>
                  <a:lnTo>
                    <a:pt x="10" y="1"/>
                  </a:lnTo>
                  <a:lnTo>
                    <a:pt x="10" y="3"/>
                  </a:lnTo>
                  <a:lnTo>
                    <a:pt x="10" y="4"/>
                  </a:lnTo>
                  <a:lnTo>
                    <a:pt x="10" y="3"/>
                  </a:lnTo>
                  <a:lnTo>
                    <a:pt x="10" y="4"/>
                  </a:lnTo>
                  <a:lnTo>
                    <a:pt x="10" y="5"/>
                  </a:lnTo>
                  <a:lnTo>
                    <a:pt x="12" y="7"/>
                  </a:lnTo>
                  <a:lnTo>
                    <a:pt x="12"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1" name="Freeform 124"/>
            <p:cNvSpPr>
              <a:spLocks/>
            </p:cNvSpPr>
            <p:nvPr/>
          </p:nvSpPr>
          <p:spPr bwMode="auto">
            <a:xfrm>
              <a:off x="1657857" y="5201966"/>
              <a:ext cx="14687" cy="207006"/>
            </a:xfrm>
            <a:custGeom>
              <a:avLst/>
              <a:gdLst>
                <a:gd name="T0" fmla="*/ 0 w 8"/>
                <a:gd name="T1" fmla="*/ 208 h 228"/>
                <a:gd name="T2" fmla="*/ 0 w 8"/>
                <a:gd name="T3" fmla="*/ 202 h 228"/>
                <a:gd name="T4" fmla="*/ 0 w 8"/>
                <a:gd name="T5" fmla="*/ 194 h 228"/>
                <a:gd name="T6" fmla="*/ 1 w 8"/>
                <a:gd name="T7" fmla="*/ 179 h 228"/>
                <a:gd name="T8" fmla="*/ 1 w 8"/>
                <a:gd name="T9" fmla="*/ 162 h 228"/>
                <a:gd name="T10" fmla="*/ 1 w 8"/>
                <a:gd name="T11" fmla="*/ 144 h 228"/>
                <a:gd name="T12" fmla="*/ 1 w 8"/>
                <a:gd name="T13" fmla="*/ 130 h 228"/>
                <a:gd name="T14" fmla="*/ 1 w 8"/>
                <a:gd name="T15" fmla="*/ 123 h 228"/>
                <a:gd name="T16" fmla="*/ 1 w 8"/>
                <a:gd name="T17" fmla="*/ 121 h 228"/>
                <a:gd name="T18" fmla="*/ 3 w 8"/>
                <a:gd name="T19" fmla="*/ 126 h 228"/>
                <a:gd name="T20" fmla="*/ 3 w 8"/>
                <a:gd name="T21" fmla="*/ 126 h 228"/>
                <a:gd name="T22" fmla="*/ 3 w 8"/>
                <a:gd name="T23" fmla="*/ 137 h 228"/>
                <a:gd name="T24" fmla="*/ 3 w 8"/>
                <a:gd name="T25" fmla="*/ 137 h 228"/>
                <a:gd name="T26" fmla="*/ 3 w 8"/>
                <a:gd name="T27" fmla="*/ 153 h 228"/>
                <a:gd name="T28" fmla="*/ 3 w 8"/>
                <a:gd name="T29" fmla="*/ 153 h 228"/>
                <a:gd name="T30" fmla="*/ 3 w 8"/>
                <a:gd name="T31" fmla="*/ 169 h 228"/>
                <a:gd name="T32" fmla="*/ 3 w 8"/>
                <a:gd name="T33" fmla="*/ 169 h 228"/>
                <a:gd name="T34" fmla="*/ 3 w 8"/>
                <a:gd name="T35" fmla="*/ 185 h 228"/>
                <a:gd name="T36" fmla="*/ 3 w 8"/>
                <a:gd name="T37" fmla="*/ 185 h 228"/>
                <a:gd name="T38" fmla="*/ 3 w 8"/>
                <a:gd name="T39" fmla="*/ 198 h 228"/>
                <a:gd name="T40" fmla="*/ 3 w 8"/>
                <a:gd name="T41" fmla="*/ 198 h 228"/>
                <a:gd name="T42" fmla="*/ 4 w 8"/>
                <a:gd name="T43" fmla="*/ 209 h 228"/>
                <a:gd name="T44" fmla="*/ 4 w 8"/>
                <a:gd name="T45" fmla="*/ 209 h 228"/>
                <a:gd name="T46" fmla="*/ 4 w 8"/>
                <a:gd name="T47" fmla="*/ 218 h 228"/>
                <a:gd name="T48" fmla="*/ 4 w 8"/>
                <a:gd name="T49" fmla="*/ 218 h 228"/>
                <a:gd name="T50" fmla="*/ 4 w 8"/>
                <a:gd name="T51" fmla="*/ 224 h 228"/>
                <a:gd name="T52" fmla="*/ 4 w 8"/>
                <a:gd name="T53" fmla="*/ 224 h 228"/>
                <a:gd name="T54" fmla="*/ 4 w 8"/>
                <a:gd name="T55" fmla="*/ 227 h 228"/>
                <a:gd name="T56" fmla="*/ 4 w 8"/>
                <a:gd name="T57" fmla="*/ 227 h 228"/>
                <a:gd name="T58" fmla="*/ 4 w 8"/>
                <a:gd name="T59" fmla="*/ 228 h 228"/>
                <a:gd name="T60" fmla="*/ 4 w 8"/>
                <a:gd name="T61" fmla="*/ 228 h 228"/>
                <a:gd name="T62" fmla="*/ 5 w 8"/>
                <a:gd name="T63" fmla="*/ 227 h 228"/>
                <a:gd name="T64" fmla="*/ 5 w 8"/>
                <a:gd name="T65" fmla="*/ 222 h 228"/>
                <a:gd name="T66" fmla="*/ 5 w 8"/>
                <a:gd name="T67" fmla="*/ 217 h 228"/>
                <a:gd name="T68" fmla="*/ 5 w 8"/>
                <a:gd name="T69" fmla="*/ 205 h 228"/>
                <a:gd name="T70" fmla="*/ 5 w 8"/>
                <a:gd name="T71" fmla="*/ 191 h 228"/>
                <a:gd name="T72" fmla="*/ 7 w 8"/>
                <a:gd name="T73" fmla="*/ 172 h 228"/>
                <a:gd name="T74" fmla="*/ 7 w 8"/>
                <a:gd name="T75" fmla="*/ 147 h 228"/>
                <a:gd name="T76" fmla="*/ 7 w 8"/>
                <a:gd name="T77" fmla="*/ 118 h 228"/>
                <a:gd name="T78" fmla="*/ 7 w 8"/>
                <a:gd name="T79" fmla="*/ 88 h 228"/>
                <a:gd name="T80" fmla="*/ 7 w 8"/>
                <a:gd name="T81" fmla="*/ 56 h 228"/>
                <a:gd name="T82" fmla="*/ 8 w 8"/>
                <a:gd name="T83" fmla="*/ 30 h 228"/>
                <a:gd name="T84" fmla="*/ 8 w 8"/>
                <a:gd name="T85" fmla="*/ 10 h 228"/>
                <a:gd name="T86" fmla="*/ 8 w 8"/>
                <a:gd name="T87" fmla="*/ 1 h 228"/>
                <a:gd name="T88" fmla="*/ 8 w 8"/>
                <a:gd name="T89" fmla="*/ 2 h 228"/>
                <a:gd name="T90" fmla="*/ 8 w 8"/>
                <a:gd name="T91" fmla="*/ 2 h 228"/>
                <a:gd name="T92" fmla="*/ 8 w 8"/>
                <a:gd name="T93" fmla="*/ 13 h 228"/>
                <a:gd name="T94" fmla="*/ 8 w 8"/>
                <a:gd name="T95" fmla="*/ 13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28"/>
                <a:gd name="T146" fmla="*/ 8 w 8"/>
                <a:gd name="T147" fmla="*/ 228 h 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28">
                  <a:moveTo>
                    <a:pt x="0" y="209"/>
                  </a:moveTo>
                  <a:lnTo>
                    <a:pt x="0" y="208"/>
                  </a:lnTo>
                  <a:lnTo>
                    <a:pt x="0" y="205"/>
                  </a:lnTo>
                  <a:lnTo>
                    <a:pt x="0" y="202"/>
                  </a:lnTo>
                  <a:lnTo>
                    <a:pt x="0" y="196"/>
                  </a:lnTo>
                  <a:lnTo>
                    <a:pt x="0" y="194"/>
                  </a:lnTo>
                  <a:lnTo>
                    <a:pt x="0" y="182"/>
                  </a:lnTo>
                  <a:lnTo>
                    <a:pt x="1" y="179"/>
                  </a:lnTo>
                  <a:lnTo>
                    <a:pt x="1" y="166"/>
                  </a:lnTo>
                  <a:lnTo>
                    <a:pt x="1" y="162"/>
                  </a:lnTo>
                  <a:lnTo>
                    <a:pt x="1" y="149"/>
                  </a:lnTo>
                  <a:lnTo>
                    <a:pt x="1" y="144"/>
                  </a:lnTo>
                  <a:lnTo>
                    <a:pt x="1" y="134"/>
                  </a:lnTo>
                  <a:lnTo>
                    <a:pt x="1" y="130"/>
                  </a:lnTo>
                  <a:lnTo>
                    <a:pt x="1" y="124"/>
                  </a:lnTo>
                  <a:lnTo>
                    <a:pt x="1" y="123"/>
                  </a:lnTo>
                  <a:lnTo>
                    <a:pt x="1" y="121"/>
                  </a:lnTo>
                  <a:lnTo>
                    <a:pt x="3" y="123"/>
                  </a:lnTo>
                  <a:lnTo>
                    <a:pt x="3" y="126"/>
                  </a:lnTo>
                  <a:lnTo>
                    <a:pt x="3" y="123"/>
                  </a:lnTo>
                  <a:lnTo>
                    <a:pt x="3" y="126"/>
                  </a:lnTo>
                  <a:lnTo>
                    <a:pt x="3" y="128"/>
                  </a:lnTo>
                  <a:lnTo>
                    <a:pt x="3" y="137"/>
                  </a:lnTo>
                  <a:lnTo>
                    <a:pt x="3" y="128"/>
                  </a:lnTo>
                  <a:lnTo>
                    <a:pt x="3" y="137"/>
                  </a:lnTo>
                  <a:lnTo>
                    <a:pt x="3" y="140"/>
                  </a:lnTo>
                  <a:lnTo>
                    <a:pt x="3" y="153"/>
                  </a:lnTo>
                  <a:lnTo>
                    <a:pt x="3" y="140"/>
                  </a:lnTo>
                  <a:lnTo>
                    <a:pt x="3" y="153"/>
                  </a:lnTo>
                  <a:lnTo>
                    <a:pt x="3" y="156"/>
                  </a:lnTo>
                  <a:lnTo>
                    <a:pt x="3" y="169"/>
                  </a:lnTo>
                  <a:lnTo>
                    <a:pt x="3" y="156"/>
                  </a:lnTo>
                  <a:lnTo>
                    <a:pt x="3" y="169"/>
                  </a:lnTo>
                  <a:lnTo>
                    <a:pt x="3" y="173"/>
                  </a:lnTo>
                  <a:lnTo>
                    <a:pt x="3" y="185"/>
                  </a:lnTo>
                  <a:lnTo>
                    <a:pt x="3" y="173"/>
                  </a:lnTo>
                  <a:lnTo>
                    <a:pt x="3" y="185"/>
                  </a:lnTo>
                  <a:lnTo>
                    <a:pt x="3" y="188"/>
                  </a:lnTo>
                  <a:lnTo>
                    <a:pt x="3" y="198"/>
                  </a:lnTo>
                  <a:lnTo>
                    <a:pt x="3" y="188"/>
                  </a:lnTo>
                  <a:lnTo>
                    <a:pt x="3" y="198"/>
                  </a:lnTo>
                  <a:lnTo>
                    <a:pt x="4" y="201"/>
                  </a:lnTo>
                  <a:lnTo>
                    <a:pt x="4" y="209"/>
                  </a:lnTo>
                  <a:lnTo>
                    <a:pt x="4" y="201"/>
                  </a:lnTo>
                  <a:lnTo>
                    <a:pt x="4" y="209"/>
                  </a:lnTo>
                  <a:lnTo>
                    <a:pt x="4" y="212"/>
                  </a:lnTo>
                  <a:lnTo>
                    <a:pt x="4" y="218"/>
                  </a:lnTo>
                  <a:lnTo>
                    <a:pt x="4" y="212"/>
                  </a:lnTo>
                  <a:lnTo>
                    <a:pt x="4" y="218"/>
                  </a:lnTo>
                  <a:lnTo>
                    <a:pt x="4" y="220"/>
                  </a:lnTo>
                  <a:lnTo>
                    <a:pt x="4" y="224"/>
                  </a:lnTo>
                  <a:lnTo>
                    <a:pt x="4" y="220"/>
                  </a:lnTo>
                  <a:lnTo>
                    <a:pt x="4" y="224"/>
                  </a:lnTo>
                  <a:lnTo>
                    <a:pt x="4" y="225"/>
                  </a:lnTo>
                  <a:lnTo>
                    <a:pt x="4" y="227"/>
                  </a:lnTo>
                  <a:lnTo>
                    <a:pt x="4" y="225"/>
                  </a:lnTo>
                  <a:lnTo>
                    <a:pt x="4" y="227"/>
                  </a:lnTo>
                  <a:lnTo>
                    <a:pt x="4" y="228"/>
                  </a:lnTo>
                  <a:lnTo>
                    <a:pt x="5" y="228"/>
                  </a:lnTo>
                  <a:lnTo>
                    <a:pt x="5" y="227"/>
                  </a:lnTo>
                  <a:lnTo>
                    <a:pt x="5" y="222"/>
                  </a:lnTo>
                  <a:lnTo>
                    <a:pt x="5" y="221"/>
                  </a:lnTo>
                  <a:lnTo>
                    <a:pt x="5" y="217"/>
                  </a:lnTo>
                  <a:lnTo>
                    <a:pt x="5" y="214"/>
                  </a:lnTo>
                  <a:lnTo>
                    <a:pt x="5" y="205"/>
                  </a:lnTo>
                  <a:lnTo>
                    <a:pt x="5" y="202"/>
                  </a:lnTo>
                  <a:lnTo>
                    <a:pt x="5" y="191"/>
                  </a:lnTo>
                  <a:lnTo>
                    <a:pt x="7" y="186"/>
                  </a:lnTo>
                  <a:lnTo>
                    <a:pt x="7" y="172"/>
                  </a:lnTo>
                  <a:lnTo>
                    <a:pt x="7" y="166"/>
                  </a:lnTo>
                  <a:lnTo>
                    <a:pt x="7" y="147"/>
                  </a:lnTo>
                  <a:lnTo>
                    <a:pt x="7" y="140"/>
                  </a:lnTo>
                  <a:lnTo>
                    <a:pt x="7" y="118"/>
                  </a:lnTo>
                  <a:lnTo>
                    <a:pt x="7" y="111"/>
                  </a:lnTo>
                  <a:lnTo>
                    <a:pt x="7" y="88"/>
                  </a:lnTo>
                  <a:lnTo>
                    <a:pt x="7" y="79"/>
                  </a:lnTo>
                  <a:lnTo>
                    <a:pt x="7" y="56"/>
                  </a:lnTo>
                  <a:lnTo>
                    <a:pt x="8" y="49"/>
                  </a:lnTo>
                  <a:lnTo>
                    <a:pt x="8" y="30"/>
                  </a:lnTo>
                  <a:lnTo>
                    <a:pt x="8" y="24"/>
                  </a:lnTo>
                  <a:lnTo>
                    <a:pt x="8" y="10"/>
                  </a:lnTo>
                  <a:lnTo>
                    <a:pt x="8" y="7"/>
                  </a:lnTo>
                  <a:lnTo>
                    <a:pt x="8" y="1"/>
                  </a:lnTo>
                  <a:lnTo>
                    <a:pt x="8" y="0"/>
                  </a:lnTo>
                  <a:lnTo>
                    <a:pt x="8" y="2"/>
                  </a:lnTo>
                  <a:lnTo>
                    <a:pt x="8" y="0"/>
                  </a:lnTo>
                  <a:lnTo>
                    <a:pt x="8" y="2"/>
                  </a:lnTo>
                  <a:lnTo>
                    <a:pt x="8" y="4"/>
                  </a:lnTo>
                  <a:lnTo>
                    <a:pt x="8" y="13"/>
                  </a:lnTo>
                  <a:lnTo>
                    <a:pt x="8" y="4"/>
                  </a:lnTo>
                  <a:lnTo>
                    <a:pt x="8"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2" name="Freeform 125"/>
            <p:cNvSpPr>
              <a:spLocks/>
            </p:cNvSpPr>
            <p:nvPr/>
          </p:nvSpPr>
          <p:spPr bwMode="auto">
            <a:xfrm>
              <a:off x="1672544" y="5213769"/>
              <a:ext cx="12851" cy="199743"/>
            </a:xfrm>
            <a:custGeom>
              <a:avLst/>
              <a:gdLst>
                <a:gd name="T0" fmla="*/ 0 w 7"/>
                <a:gd name="T1" fmla="*/ 4 h 220"/>
                <a:gd name="T2" fmla="*/ 0 w 7"/>
                <a:gd name="T3" fmla="*/ 4 h 220"/>
                <a:gd name="T4" fmla="*/ 2 w 7"/>
                <a:gd name="T5" fmla="*/ 26 h 220"/>
                <a:gd name="T6" fmla="*/ 2 w 7"/>
                <a:gd name="T7" fmla="*/ 26 h 220"/>
                <a:gd name="T8" fmla="*/ 2 w 7"/>
                <a:gd name="T9" fmla="*/ 52 h 220"/>
                <a:gd name="T10" fmla="*/ 2 w 7"/>
                <a:gd name="T11" fmla="*/ 52 h 220"/>
                <a:gd name="T12" fmla="*/ 2 w 7"/>
                <a:gd name="T13" fmla="*/ 79 h 220"/>
                <a:gd name="T14" fmla="*/ 2 w 7"/>
                <a:gd name="T15" fmla="*/ 79 h 220"/>
                <a:gd name="T16" fmla="*/ 2 w 7"/>
                <a:gd name="T17" fmla="*/ 107 h 220"/>
                <a:gd name="T18" fmla="*/ 2 w 7"/>
                <a:gd name="T19" fmla="*/ 107 h 220"/>
                <a:gd name="T20" fmla="*/ 2 w 7"/>
                <a:gd name="T21" fmla="*/ 130 h 220"/>
                <a:gd name="T22" fmla="*/ 2 w 7"/>
                <a:gd name="T23" fmla="*/ 130 h 220"/>
                <a:gd name="T24" fmla="*/ 3 w 7"/>
                <a:gd name="T25" fmla="*/ 152 h 220"/>
                <a:gd name="T26" fmla="*/ 3 w 7"/>
                <a:gd name="T27" fmla="*/ 152 h 220"/>
                <a:gd name="T28" fmla="*/ 3 w 7"/>
                <a:gd name="T29" fmla="*/ 169 h 220"/>
                <a:gd name="T30" fmla="*/ 3 w 7"/>
                <a:gd name="T31" fmla="*/ 169 h 220"/>
                <a:gd name="T32" fmla="*/ 3 w 7"/>
                <a:gd name="T33" fmla="*/ 182 h 220"/>
                <a:gd name="T34" fmla="*/ 3 w 7"/>
                <a:gd name="T35" fmla="*/ 182 h 220"/>
                <a:gd name="T36" fmla="*/ 3 w 7"/>
                <a:gd name="T37" fmla="*/ 194 h 220"/>
                <a:gd name="T38" fmla="*/ 3 w 7"/>
                <a:gd name="T39" fmla="*/ 194 h 220"/>
                <a:gd name="T40" fmla="*/ 3 w 7"/>
                <a:gd name="T41" fmla="*/ 201 h 220"/>
                <a:gd name="T42" fmla="*/ 3 w 7"/>
                <a:gd name="T43" fmla="*/ 201 h 220"/>
                <a:gd name="T44" fmla="*/ 5 w 7"/>
                <a:gd name="T45" fmla="*/ 207 h 220"/>
                <a:gd name="T46" fmla="*/ 5 w 7"/>
                <a:gd name="T47" fmla="*/ 207 h 220"/>
                <a:gd name="T48" fmla="*/ 5 w 7"/>
                <a:gd name="T49" fmla="*/ 209 h 220"/>
                <a:gd name="T50" fmla="*/ 5 w 7"/>
                <a:gd name="T51" fmla="*/ 209 h 220"/>
                <a:gd name="T52" fmla="*/ 5 w 7"/>
                <a:gd name="T53" fmla="*/ 212 h 220"/>
                <a:gd name="T54" fmla="*/ 5 w 7"/>
                <a:gd name="T55" fmla="*/ 212 h 220"/>
                <a:gd name="T56" fmla="*/ 5 w 7"/>
                <a:gd name="T57" fmla="*/ 214 h 220"/>
                <a:gd name="T58" fmla="*/ 5 w 7"/>
                <a:gd name="T59" fmla="*/ 214 h 220"/>
                <a:gd name="T60" fmla="*/ 5 w 7"/>
                <a:gd name="T61" fmla="*/ 214 h 220"/>
                <a:gd name="T62" fmla="*/ 5 w 7"/>
                <a:gd name="T63" fmla="*/ 214 h 220"/>
                <a:gd name="T64" fmla="*/ 6 w 7"/>
                <a:gd name="T65" fmla="*/ 215 h 220"/>
                <a:gd name="T66" fmla="*/ 6 w 7"/>
                <a:gd name="T67" fmla="*/ 215 h 220"/>
                <a:gd name="T68" fmla="*/ 6 w 7"/>
                <a:gd name="T69" fmla="*/ 215 h 220"/>
                <a:gd name="T70" fmla="*/ 6 w 7"/>
                <a:gd name="T71" fmla="*/ 215 h 220"/>
                <a:gd name="T72" fmla="*/ 6 w 7"/>
                <a:gd name="T73" fmla="*/ 215 h 220"/>
                <a:gd name="T74" fmla="*/ 6 w 7"/>
                <a:gd name="T75" fmla="*/ 215 h 220"/>
                <a:gd name="T76" fmla="*/ 6 w 7"/>
                <a:gd name="T77" fmla="*/ 215 h 220"/>
                <a:gd name="T78" fmla="*/ 6 w 7"/>
                <a:gd name="T79" fmla="*/ 215 h 220"/>
                <a:gd name="T80" fmla="*/ 6 w 7"/>
                <a:gd name="T81" fmla="*/ 215 h 220"/>
                <a:gd name="T82" fmla="*/ 6 w 7"/>
                <a:gd name="T83" fmla="*/ 215 h 220"/>
                <a:gd name="T84" fmla="*/ 7 w 7"/>
                <a:gd name="T85" fmla="*/ 217 h 220"/>
                <a:gd name="T86" fmla="*/ 7 w 7"/>
                <a:gd name="T87" fmla="*/ 217 h 220"/>
                <a:gd name="T88" fmla="*/ 7 w 7"/>
                <a:gd name="T89" fmla="*/ 218 h 220"/>
                <a:gd name="T90" fmla="*/ 7 w 7"/>
                <a:gd name="T91" fmla="*/ 218 h 220"/>
                <a:gd name="T92" fmla="*/ 7 w 7"/>
                <a:gd name="T93" fmla="*/ 220 h 220"/>
                <a:gd name="T94" fmla="*/ 7 w 7"/>
                <a:gd name="T95" fmla="*/ 220 h 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20"/>
                <a:gd name="T146" fmla="*/ 7 w 7"/>
                <a:gd name="T147" fmla="*/ 220 h 2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20">
                  <a:moveTo>
                    <a:pt x="0" y="0"/>
                  </a:moveTo>
                  <a:lnTo>
                    <a:pt x="0" y="4"/>
                  </a:lnTo>
                  <a:lnTo>
                    <a:pt x="0" y="20"/>
                  </a:lnTo>
                  <a:lnTo>
                    <a:pt x="0" y="4"/>
                  </a:lnTo>
                  <a:lnTo>
                    <a:pt x="0" y="20"/>
                  </a:lnTo>
                  <a:lnTo>
                    <a:pt x="2" y="26"/>
                  </a:lnTo>
                  <a:lnTo>
                    <a:pt x="2" y="44"/>
                  </a:lnTo>
                  <a:lnTo>
                    <a:pt x="2" y="26"/>
                  </a:lnTo>
                  <a:lnTo>
                    <a:pt x="2" y="44"/>
                  </a:lnTo>
                  <a:lnTo>
                    <a:pt x="2" y="52"/>
                  </a:lnTo>
                  <a:lnTo>
                    <a:pt x="2" y="72"/>
                  </a:lnTo>
                  <a:lnTo>
                    <a:pt x="2" y="52"/>
                  </a:lnTo>
                  <a:lnTo>
                    <a:pt x="2" y="72"/>
                  </a:lnTo>
                  <a:lnTo>
                    <a:pt x="2" y="79"/>
                  </a:lnTo>
                  <a:lnTo>
                    <a:pt x="2" y="99"/>
                  </a:lnTo>
                  <a:lnTo>
                    <a:pt x="2" y="79"/>
                  </a:lnTo>
                  <a:lnTo>
                    <a:pt x="2" y="99"/>
                  </a:lnTo>
                  <a:lnTo>
                    <a:pt x="2" y="107"/>
                  </a:lnTo>
                  <a:lnTo>
                    <a:pt x="2" y="124"/>
                  </a:lnTo>
                  <a:lnTo>
                    <a:pt x="2" y="107"/>
                  </a:lnTo>
                  <a:lnTo>
                    <a:pt x="2" y="124"/>
                  </a:lnTo>
                  <a:lnTo>
                    <a:pt x="2" y="130"/>
                  </a:lnTo>
                  <a:lnTo>
                    <a:pt x="2" y="147"/>
                  </a:lnTo>
                  <a:lnTo>
                    <a:pt x="2" y="130"/>
                  </a:lnTo>
                  <a:lnTo>
                    <a:pt x="2" y="147"/>
                  </a:lnTo>
                  <a:lnTo>
                    <a:pt x="3" y="152"/>
                  </a:lnTo>
                  <a:lnTo>
                    <a:pt x="3" y="165"/>
                  </a:lnTo>
                  <a:lnTo>
                    <a:pt x="3" y="152"/>
                  </a:lnTo>
                  <a:lnTo>
                    <a:pt x="3" y="165"/>
                  </a:lnTo>
                  <a:lnTo>
                    <a:pt x="3" y="169"/>
                  </a:lnTo>
                  <a:lnTo>
                    <a:pt x="3" y="179"/>
                  </a:lnTo>
                  <a:lnTo>
                    <a:pt x="3" y="169"/>
                  </a:lnTo>
                  <a:lnTo>
                    <a:pt x="3" y="179"/>
                  </a:lnTo>
                  <a:lnTo>
                    <a:pt x="3" y="182"/>
                  </a:lnTo>
                  <a:lnTo>
                    <a:pt x="3" y="191"/>
                  </a:lnTo>
                  <a:lnTo>
                    <a:pt x="3" y="182"/>
                  </a:lnTo>
                  <a:lnTo>
                    <a:pt x="3" y="191"/>
                  </a:lnTo>
                  <a:lnTo>
                    <a:pt x="3" y="194"/>
                  </a:lnTo>
                  <a:lnTo>
                    <a:pt x="3" y="199"/>
                  </a:lnTo>
                  <a:lnTo>
                    <a:pt x="3" y="194"/>
                  </a:lnTo>
                  <a:lnTo>
                    <a:pt x="3" y="199"/>
                  </a:lnTo>
                  <a:lnTo>
                    <a:pt x="3" y="201"/>
                  </a:lnTo>
                  <a:lnTo>
                    <a:pt x="3" y="205"/>
                  </a:lnTo>
                  <a:lnTo>
                    <a:pt x="3" y="201"/>
                  </a:lnTo>
                  <a:lnTo>
                    <a:pt x="3" y="205"/>
                  </a:lnTo>
                  <a:lnTo>
                    <a:pt x="5" y="207"/>
                  </a:lnTo>
                  <a:lnTo>
                    <a:pt x="5" y="209"/>
                  </a:lnTo>
                  <a:lnTo>
                    <a:pt x="5" y="207"/>
                  </a:lnTo>
                  <a:lnTo>
                    <a:pt x="5" y="209"/>
                  </a:lnTo>
                  <a:lnTo>
                    <a:pt x="5" y="212"/>
                  </a:lnTo>
                  <a:lnTo>
                    <a:pt x="5" y="209"/>
                  </a:lnTo>
                  <a:lnTo>
                    <a:pt x="5" y="212"/>
                  </a:lnTo>
                  <a:lnTo>
                    <a:pt x="5" y="214"/>
                  </a:lnTo>
                  <a:lnTo>
                    <a:pt x="5" y="212"/>
                  </a:lnTo>
                  <a:lnTo>
                    <a:pt x="5" y="214"/>
                  </a:lnTo>
                  <a:lnTo>
                    <a:pt x="5" y="215"/>
                  </a:lnTo>
                  <a:lnTo>
                    <a:pt x="5" y="214"/>
                  </a:lnTo>
                  <a:lnTo>
                    <a:pt x="5" y="215"/>
                  </a:lnTo>
                  <a:lnTo>
                    <a:pt x="6" y="215"/>
                  </a:lnTo>
                  <a:lnTo>
                    <a:pt x="6" y="217"/>
                  </a:lnTo>
                  <a:lnTo>
                    <a:pt x="6" y="215"/>
                  </a:lnTo>
                  <a:lnTo>
                    <a:pt x="6" y="217"/>
                  </a:lnTo>
                  <a:lnTo>
                    <a:pt x="7" y="217"/>
                  </a:lnTo>
                  <a:lnTo>
                    <a:pt x="7" y="218"/>
                  </a:lnTo>
                  <a:lnTo>
                    <a:pt x="7" y="2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3" name="Freeform 126"/>
            <p:cNvSpPr>
              <a:spLocks/>
            </p:cNvSpPr>
            <p:nvPr/>
          </p:nvSpPr>
          <p:spPr bwMode="auto">
            <a:xfrm>
              <a:off x="1685395" y="5399893"/>
              <a:ext cx="18358" cy="16343"/>
            </a:xfrm>
            <a:custGeom>
              <a:avLst/>
              <a:gdLst>
                <a:gd name="T0" fmla="*/ 0 w 10"/>
                <a:gd name="T1" fmla="*/ 15 h 18"/>
                <a:gd name="T2" fmla="*/ 0 w 10"/>
                <a:gd name="T3" fmla="*/ 15 h 18"/>
                <a:gd name="T4" fmla="*/ 0 w 10"/>
                <a:gd name="T5" fmla="*/ 16 h 18"/>
                <a:gd name="T6" fmla="*/ 0 w 10"/>
                <a:gd name="T7" fmla="*/ 16 h 18"/>
                <a:gd name="T8" fmla="*/ 0 w 10"/>
                <a:gd name="T9" fmla="*/ 16 h 18"/>
                <a:gd name="T10" fmla="*/ 0 w 10"/>
                <a:gd name="T11" fmla="*/ 16 h 18"/>
                <a:gd name="T12" fmla="*/ 2 w 10"/>
                <a:gd name="T13" fmla="*/ 18 h 18"/>
                <a:gd name="T14" fmla="*/ 2 w 10"/>
                <a:gd name="T15" fmla="*/ 18 h 18"/>
                <a:gd name="T16" fmla="*/ 2 w 10"/>
                <a:gd name="T17" fmla="*/ 16 h 18"/>
                <a:gd name="T18" fmla="*/ 2 w 10"/>
                <a:gd name="T19" fmla="*/ 16 h 18"/>
                <a:gd name="T20" fmla="*/ 2 w 10"/>
                <a:gd name="T21" fmla="*/ 15 h 18"/>
                <a:gd name="T22" fmla="*/ 2 w 10"/>
                <a:gd name="T23" fmla="*/ 13 h 18"/>
                <a:gd name="T24" fmla="*/ 3 w 10"/>
                <a:gd name="T25" fmla="*/ 12 h 18"/>
                <a:gd name="T26" fmla="*/ 3 w 10"/>
                <a:gd name="T27" fmla="*/ 9 h 18"/>
                <a:gd name="T28" fmla="*/ 3 w 10"/>
                <a:gd name="T29" fmla="*/ 7 h 18"/>
                <a:gd name="T30" fmla="*/ 3 w 10"/>
                <a:gd name="T31" fmla="*/ 4 h 18"/>
                <a:gd name="T32" fmla="*/ 3 w 10"/>
                <a:gd name="T33" fmla="*/ 3 h 18"/>
                <a:gd name="T34" fmla="*/ 5 w 10"/>
                <a:gd name="T35" fmla="*/ 3 h 18"/>
                <a:gd name="T36" fmla="*/ 5 w 10"/>
                <a:gd name="T37" fmla="*/ 2 h 18"/>
                <a:gd name="T38" fmla="*/ 5 w 10"/>
                <a:gd name="T39" fmla="*/ 0 h 18"/>
                <a:gd name="T40" fmla="*/ 5 w 10"/>
                <a:gd name="T41" fmla="*/ 0 h 18"/>
                <a:gd name="T42" fmla="*/ 5 w 10"/>
                <a:gd name="T43" fmla="*/ 0 h 18"/>
                <a:gd name="T44" fmla="*/ 6 w 10"/>
                <a:gd name="T45" fmla="*/ 0 h 18"/>
                <a:gd name="T46" fmla="*/ 6 w 10"/>
                <a:gd name="T47" fmla="*/ 0 h 18"/>
                <a:gd name="T48" fmla="*/ 6 w 10"/>
                <a:gd name="T49" fmla="*/ 2 h 18"/>
                <a:gd name="T50" fmla="*/ 6 w 10"/>
                <a:gd name="T51" fmla="*/ 2 h 18"/>
                <a:gd name="T52" fmla="*/ 6 w 10"/>
                <a:gd name="T53" fmla="*/ 2 h 18"/>
                <a:gd name="T54" fmla="*/ 6 w 10"/>
                <a:gd name="T55" fmla="*/ 2 h 18"/>
                <a:gd name="T56" fmla="*/ 6 w 10"/>
                <a:gd name="T57" fmla="*/ 2 h 18"/>
                <a:gd name="T58" fmla="*/ 6 w 10"/>
                <a:gd name="T59" fmla="*/ 2 h 18"/>
                <a:gd name="T60" fmla="*/ 6 w 10"/>
                <a:gd name="T61" fmla="*/ 3 h 18"/>
                <a:gd name="T62" fmla="*/ 6 w 10"/>
                <a:gd name="T63" fmla="*/ 3 h 18"/>
                <a:gd name="T64" fmla="*/ 6 w 10"/>
                <a:gd name="T65" fmla="*/ 3 h 18"/>
                <a:gd name="T66" fmla="*/ 6 w 10"/>
                <a:gd name="T67" fmla="*/ 3 h 18"/>
                <a:gd name="T68" fmla="*/ 8 w 10"/>
                <a:gd name="T69" fmla="*/ 4 h 18"/>
                <a:gd name="T70" fmla="*/ 8 w 10"/>
                <a:gd name="T71" fmla="*/ 4 h 18"/>
                <a:gd name="T72" fmla="*/ 8 w 10"/>
                <a:gd name="T73" fmla="*/ 4 h 18"/>
                <a:gd name="T74" fmla="*/ 8 w 10"/>
                <a:gd name="T75" fmla="*/ 4 h 18"/>
                <a:gd name="T76" fmla="*/ 8 w 10"/>
                <a:gd name="T77" fmla="*/ 4 h 18"/>
                <a:gd name="T78" fmla="*/ 8 w 10"/>
                <a:gd name="T79" fmla="*/ 4 h 18"/>
                <a:gd name="T80" fmla="*/ 9 w 10"/>
                <a:gd name="T81" fmla="*/ 4 h 18"/>
                <a:gd name="T82" fmla="*/ 9 w 10"/>
                <a:gd name="T83" fmla="*/ 3 h 18"/>
                <a:gd name="T84" fmla="*/ 9 w 10"/>
                <a:gd name="T85" fmla="*/ 3 h 18"/>
                <a:gd name="T86" fmla="*/ 9 w 10"/>
                <a:gd name="T87" fmla="*/ 3 h 18"/>
                <a:gd name="T88" fmla="*/ 9 w 10"/>
                <a:gd name="T89" fmla="*/ 2 h 18"/>
                <a:gd name="T90" fmla="*/ 10 w 10"/>
                <a:gd name="T91" fmla="*/ 2 h 18"/>
                <a:gd name="T92" fmla="*/ 10 w 10"/>
                <a:gd name="T93" fmla="*/ 0 h 18"/>
                <a:gd name="T94" fmla="*/ 10 w 10"/>
                <a:gd name="T95" fmla="*/ 2 h 18"/>
                <a:gd name="T96" fmla="*/ 10 w 10"/>
                <a:gd name="T97" fmla="*/ 2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8"/>
                <a:gd name="T149" fmla="*/ 10 w 10"/>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8">
                  <a:moveTo>
                    <a:pt x="0" y="15"/>
                  </a:moveTo>
                  <a:lnTo>
                    <a:pt x="0" y="15"/>
                  </a:lnTo>
                  <a:lnTo>
                    <a:pt x="0" y="16"/>
                  </a:lnTo>
                  <a:lnTo>
                    <a:pt x="0" y="15"/>
                  </a:lnTo>
                  <a:lnTo>
                    <a:pt x="0" y="16"/>
                  </a:lnTo>
                  <a:lnTo>
                    <a:pt x="2" y="18"/>
                  </a:lnTo>
                  <a:lnTo>
                    <a:pt x="2" y="16"/>
                  </a:lnTo>
                  <a:lnTo>
                    <a:pt x="2" y="15"/>
                  </a:lnTo>
                  <a:lnTo>
                    <a:pt x="2" y="13"/>
                  </a:lnTo>
                  <a:lnTo>
                    <a:pt x="3" y="13"/>
                  </a:lnTo>
                  <a:lnTo>
                    <a:pt x="3" y="12"/>
                  </a:lnTo>
                  <a:lnTo>
                    <a:pt x="3" y="10"/>
                  </a:lnTo>
                  <a:lnTo>
                    <a:pt x="3" y="9"/>
                  </a:lnTo>
                  <a:lnTo>
                    <a:pt x="3" y="7"/>
                  </a:lnTo>
                  <a:lnTo>
                    <a:pt x="3" y="6"/>
                  </a:lnTo>
                  <a:lnTo>
                    <a:pt x="3" y="4"/>
                  </a:lnTo>
                  <a:lnTo>
                    <a:pt x="3" y="3"/>
                  </a:lnTo>
                  <a:lnTo>
                    <a:pt x="5" y="3"/>
                  </a:lnTo>
                  <a:lnTo>
                    <a:pt x="5" y="2"/>
                  </a:lnTo>
                  <a:lnTo>
                    <a:pt x="5" y="0"/>
                  </a:lnTo>
                  <a:lnTo>
                    <a:pt x="6" y="0"/>
                  </a:lnTo>
                  <a:lnTo>
                    <a:pt x="6" y="2"/>
                  </a:lnTo>
                  <a:lnTo>
                    <a:pt x="6" y="0"/>
                  </a:lnTo>
                  <a:lnTo>
                    <a:pt x="6" y="2"/>
                  </a:lnTo>
                  <a:lnTo>
                    <a:pt x="6" y="3"/>
                  </a:lnTo>
                  <a:lnTo>
                    <a:pt x="8" y="4"/>
                  </a:lnTo>
                  <a:lnTo>
                    <a:pt x="9" y="4"/>
                  </a:lnTo>
                  <a:lnTo>
                    <a:pt x="9" y="3"/>
                  </a:lnTo>
                  <a:lnTo>
                    <a:pt x="9" y="2"/>
                  </a:lnTo>
                  <a:lnTo>
                    <a:pt x="10" y="2"/>
                  </a:lnTo>
                  <a:lnTo>
                    <a:pt x="10" y="0"/>
                  </a:lnTo>
                  <a:lnTo>
                    <a:pt x="10" y="2"/>
                  </a:lnTo>
                  <a:lnTo>
                    <a:pt x="10" y="0"/>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4" name="Freeform 127"/>
            <p:cNvSpPr>
              <a:spLocks/>
            </p:cNvSpPr>
            <p:nvPr/>
          </p:nvSpPr>
          <p:spPr bwMode="auto">
            <a:xfrm>
              <a:off x="1703753" y="5401709"/>
              <a:ext cx="16523" cy="4540"/>
            </a:xfrm>
            <a:custGeom>
              <a:avLst/>
              <a:gdLst>
                <a:gd name="T0" fmla="*/ 0 w 9"/>
                <a:gd name="T1" fmla="*/ 0 h 5"/>
                <a:gd name="T2" fmla="*/ 0 w 9"/>
                <a:gd name="T3" fmla="*/ 0 h 5"/>
                <a:gd name="T4" fmla="*/ 0 w 9"/>
                <a:gd name="T5" fmla="*/ 0 h 5"/>
                <a:gd name="T6" fmla="*/ 2 w 9"/>
                <a:gd name="T7" fmla="*/ 0 h 5"/>
                <a:gd name="T8" fmla="*/ 2 w 9"/>
                <a:gd name="T9" fmla="*/ 0 h 5"/>
                <a:gd name="T10" fmla="*/ 2 w 9"/>
                <a:gd name="T11" fmla="*/ 1 h 5"/>
                <a:gd name="T12" fmla="*/ 2 w 9"/>
                <a:gd name="T13" fmla="*/ 1 h 5"/>
                <a:gd name="T14" fmla="*/ 2 w 9"/>
                <a:gd name="T15" fmla="*/ 1 h 5"/>
                <a:gd name="T16" fmla="*/ 2 w 9"/>
                <a:gd name="T17" fmla="*/ 1 h 5"/>
                <a:gd name="T18" fmla="*/ 2 w 9"/>
                <a:gd name="T19" fmla="*/ 1 h 5"/>
                <a:gd name="T20" fmla="*/ 2 w 9"/>
                <a:gd name="T21" fmla="*/ 1 h 5"/>
                <a:gd name="T22" fmla="*/ 2 w 9"/>
                <a:gd name="T23" fmla="*/ 1 h 5"/>
                <a:gd name="T24" fmla="*/ 3 w 9"/>
                <a:gd name="T25" fmla="*/ 1 h 5"/>
                <a:gd name="T26" fmla="*/ 3 w 9"/>
                <a:gd name="T27" fmla="*/ 1 h 5"/>
                <a:gd name="T28" fmla="*/ 3 w 9"/>
                <a:gd name="T29" fmla="*/ 1 h 5"/>
                <a:gd name="T30" fmla="*/ 3 w 9"/>
                <a:gd name="T31" fmla="*/ 1 h 5"/>
                <a:gd name="T32" fmla="*/ 3 w 9"/>
                <a:gd name="T33" fmla="*/ 1 h 5"/>
                <a:gd name="T34" fmla="*/ 3 w 9"/>
                <a:gd name="T35" fmla="*/ 1 h 5"/>
                <a:gd name="T36" fmla="*/ 5 w 9"/>
                <a:gd name="T37" fmla="*/ 1 h 5"/>
                <a:gd name="T38" fmla="*/ 5 w 9"/>
                <a:gd name="T39" fmla="*/ 1 h 5"/>
                <a:gd name="T40" fmla="*/ 5 w 9"/>
                <a:gd name="T41" fmla="*/ 1 h 5"/>
                <a:gd name="T42" fmla="*/ 5 w 9"/>
                <a:gd name="T43" fmla="*/ 1 h 5"/>
                <a:gd name="T44" fmla="*/ 5 w 9"/>
                <a:gd name="T45" fmla="*/ 1 h 5"/>
                <a:gd name="T46" fmla="*/ 5 w 9"/>
                <a:gd name="T47" fmla="*/ 1 h 5"/>
                <a:gd name="T48" fmla="*/ 5 w 9"/>
                <a:gd name="T49" fmla="*/ 2 h 5"/>
                <a:gd name="T50" fmla="*/ 5 w 9"/>
                <a:gd name="T51" fmla="*/ 2 h 5"/>
                <a:gd name="T52" fmla="*/ 5 w 9"/>
                <a:gd name="T53" fmla="*/ 2 h 5"/>
                <a:gd name="T54" fmla="*/ 5 w 9"/>
                <a:gd name="T55" fmla="*/ 2 h 5"/>
                <a:gd name="T56" fmla="*/ 6 w 9"/>
                <a:gd name="T57" fmla="*/ 2 h 5"/>
                <a:gd name="T58" fmla="*/ 6 w 9"/>
                <a:gd name="T59" fmla="*/ 2 h 5"/>
                <a:gd name="T60" fmla="*/ 6 w 9"/>
                <a:gd name="T61" fmla="*/ 4 h 5"/>
                <a:gd name="T62" fmla="*/ 6 w 9"/>
                <a:gd name="T63" fmla="*/ 4 h 5"/>
                <a:gd name="T64" fmla="*/ 6 w 9"/>
                <a:gd name="T65" fmla="*/ 4 h 5"/>
                <a:gd name="T66" fmla="*/ 6 w 9"/>
                <a:gd name="T67" fmla="*/ 4 h 5"/>
                <a:gd name="T68" fmla="*/ 6 w 9"/>
                <a:gd name="T69" fmla="*/ 4 h 5"/>
                <a:gd name="T70" fmla="*/ 6 w 9"/>
                <a:gd name="T71" fmla="*/ 4 h 5"/>
                <a:gd name="T72" fmla="*/ 6 w 9"/>
                <a:gd name="T73" fmla="*/ 4 h 5"/>
                <a:gd name="T74" fmla="*/ 6 w 9"/>
                <a:gd name="T75" fmla="*/ 4 h 5"/>
                <a:gd name="T76" fmla="*/ 8 w 9"/>
                <a:gd name="T77" fmla="*/ 5 h 5"/>
                <a:gd name="T78" fmla="*/ 8 w 9"/>
                <a:gd name="T79" fmla="*/ 5 h 5"/>
                <a:gd name="T80" fmla="*/ 8 w 9"/>
                <a:gd name="T81" fmla="*/ 5 h 5"/>
                <a:gd name="T82" fmla="*/ 8 w 9"/>
                <a:gd name="T83" fmla="*/ 4 h 5"/>
                <a:gd name="T84" fmla="*/ 8 w 9"/>
                <a:gd name="T85" fmla="*/ 4 h 5"/>
                <a:gd name="T86" fmla="*/ 9 w 9"/>
                <a:gd name="T87" fmla="*/ 4 h 5"/>
                <a:gd name="T88" fmla="*/ 9 w 9"/>
                <a:gd name="T89" fmla="*/ 4 h 5"/>
                <a:gd name="T90" fmla="*/ 9 w 9"/>
                <a:gd name="T91" fmla="*/ 2 h 5"/>
                <a:gd name="T92" fmla="*/ 9 w 9"/>
                <a:gd name="T93" fmla="*/ 2 h 5"/>
                <a:gd name="T94" fmla="*/ 9 w 9"/>
                <a:gd name="T95" fmla="*/ 2 h 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5"/>
                <a:gd name="T146" fmla="*/ 9 w 9"/>
                <a:gd name="T147" fmla="*/ 5 h 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5">
                  <a:moveTo>
                    <a:pt x="0" y="0"/>
                  </a:moveTo>
                  <a:lnTo>
                    <a:pt x="0" y="0"/>
                  </a:lnTo>
                  <a:lnTo>
                    <a:pt x="2" y="0"/>
                  </a:lnTo>
                  <a:lnTo>
                    <a:pt x="2" y="1"/>
                  </a:lnTo>
                  <a:lnTo>
                    <a:pt x="2" y="0"/>
                  </a:lnTo>
                  <a:lnTo>
                    <a:pt x="2" y="1"/>
                  </a:lnTo>
                  <a:lnTo>
                    <a:pt x="3" y="1"/>
                  </a:lnTo>
                  <a:lnTo>
                    <a:pt x="5" y="1"/>
                  </a:lnTo>
                  <a:lnTo>
                    <a:pt x="5" y="2"/>
                  </a:lnTo>
                  <a:lnTo>
                    <a:pt x="5" y="1"/>
                  </a:lnTo>
                  <a:lnTo>
                    <a:pt x="5" y="2"/>
                  </a:lnTo>
                  <a:lnTo>
                    <a:pt x="6" y="2"/>
                  </a:lnTo>
                  <a:lnTo>
                    <a:pt x="6" y="4"/>
                  </a:lnTo>
                  <a:lnTo>
                    <a:pt x="6" y="2"/>
                  </a:lnTo>
                  <a:lnTo>
                    <a:pt x="6" y="4"/>
                  </a:lnTo>
                  <a:lnTo>
                    <a:pt x="8" y="4"/>
                  </a:lnTo>
                  <a:lnTo>
                    <a:pt x="8" y="5"/>
                  </a:lnTo>
                  <a:lnTo>
                    <a:pt x="8" y="4"/>
                  </a:lnTo>
                  <a:lnTo>
                    <a:pt x="8" y="5"/>
                  </a:lnTo>
                  <a:lnTo>
                    <a:pt x="8" y="4"/>
                  </a:lnTo>
                  <a:lnTo>
                    <a:pt x="9" y="4"/>
                  </a:lnTo>
                  <a:lnTo>
                    <a:pt x="9"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5" name="Freeform 128"/>
            <p:cNvSpPr>
              <a:spLocks/>
            </p:cNvSpPr>
            <p:nvPr/>
          </p:nvSpPr>
          <p:spPr bwMode="auto">
            <a:xfrm>
              <a:off x="1720276" y="5403525"/>
              <a:ext cx="12851" cy="30869"/>
            </a:xfrm>
            <a:custGeom>
              <a:avLst/>
              <a:gdLst>
                <a:gd name="T0" fmla="*/ 0 w 7"/>
                <a:gd name="T1" fmla="*/ 0 h 34"/>
                <a:gd name="T2" fmla="*/ 0 w 7"/>
                <a:gd name="T3" fmla="*/ 0 h 34"/>
                <a:gd name="T4" fmla="*/ 2 w 7"/>
                <a:gd name="T5" fmla="*/ 0 h 34"/>
                <a:gd name="T6" fmla="*/ 2 w 7"/>
                <a:gd name="T7" fmla="*/ 0 h 34"/>
                <a:gd name="T8" fmla="*/ 2 w 7"/>
                <a:gd name="T9" fmla="*/ 0 h 34"/>
                <a:gd name="T10" fmla="*/ 2 w 7"/>
                <a:gd name="T11" fmla="*/ 0 h 34"/>
                <a:gd name="T12" fmla="*/ 2 w 7"/>
                <a:gd name="T13" fmla="*/ 0 h 34"/>
                <a:gd name="T14" fmla="*/ 2 w 7"/>
                <a:gd name="T15" fmla="*/ 0 h 34"/>
                <a:gd name="T16" fmla="*/ 2 w 7"/>
                <a:gd name="T17" fmla="*/ 2 h 34"/>
                <a:gd name="T18" fmla="*/ 2 w 7"/>
                <a:gd name="T19" fmla="*/ 2 h 34"/>
                <a:gd name="T20" fmla="*/ 2 w 7"/>
                <a:gd name="T21" fmla="*/ 2 h 34"/>
                <a:gd name="T22" fmla="*/ 2 w 7"/>
                <a:gd name="T23" fmla="*/ 2 h 34"/>
                <a:gd name="T24" fmla="*/ 3 w 7"/>
                <a:gd name="T25" fmla="*/ 3 h 34"/>
                <a:gd name="T26" fmla="*/ 3 w 7"/>
                <a:gd name="T27" fmla="*/ 3 h 34"/>
                <a:gd name="T28" fmla="*/ 3 w 7"/>
                <a:gd name="T29" fmla="*/ 5 h 34"/>
                <a:gd name="T30" fmla="*/ 3 w 7"/>
                <a:gd name="T31" fmla="*/ 5 h 34"/>
                <a:gd name="T32" fmla="*/ 3 w 7"/>
                <a:gd name="T33" fmla="*/ 5 h 34"/>
                <a:gd name="T34" fmla="*/ 3 w 7"/>
                <a:gd name="T35" fmla="*/ 5 h 34"/>
                <a:gd name="T36" fmla="*/ 3 w 7"/>
                <a:gd name="T37" fmla="*/ 6 h 34"/>
                <a:gd name="T38" fmla="*/ 3 w 7"/>
                <a:gd name="T39" fmla="*/ 6 h 34"/>
                <a:gd name="T40" fmla="*/ 3 w 7"/>
                <a:gd name="T41" fmla="*/ 6 h 34"/>
                <a:gd name="T42" fmla="*/ 4 w 7"/>
                <a:gd name="T43" fmla="*/ 6 h 34"/>
                <a:gd name="T44" fmla="*/ 4 w 7"/>
                <a:gd name="T45" fmla="*/ 6 h 34"/>
                <a:gd name="T46" fmla="*/ 4 w 7"/>
                <a:gd name="T47" fmla="*/ 6 h 34"/>
                <a:gd name="T48" fmla="*/ 4 w 7"/>
                <a:gd name="T49" fmla="*/ 6 h 34"/>
                <a:gd name="T50" fmla="*/ 4 w 7"/>
                <a:gd name="T51" fmla="*/ 6 h 34"/>
                <a:gd name="T52" fmla="*/ 4 w 7"/>
                <a:gd name="T53" fmla="*/ 6 h 34"/>
                <a:gd name="T54" fmla="*/ 4 w 7"/>
                <a:gd name="T55" fmla="*/ 6 h 34"/>
                <a:gd name="T56" fmla="*/ 4 w 7"/>
                <a:gd name="T57" fmla="*/ 6 h 34"/>
                <a:gd name="T58" fmla="*/ 6 w 7"/>
                <a:gd name="T59" fmla="*/ 6 h 34"/>
                <a:gd name="T60" fmla="*/ 6 w 7"/>
                <a:gd name="T61" fmla="*/ 6 h 34"/>
                <a:gd name="T62" fmla="*/ 6 w 7"/>
                <a:gd name="T63" fmla="*/ 8 h 34"/>
                <a:gd name="T64" fmla="*/ 6 w 7"/>
                <a:gd name="T65" fmla="*/ 8 h 34"/>
                <a:gd name="T66" fmla="*/ 6 w 7"/>
                <a:gd name="T67" fmla="*/ 9 h 34"/>
                <a:gd name="T68" fmla="*/ 6 w 7"/>
                <a:gd name="T69" fmla="*/ 9 h 34"/>
                <a:gd name="T70" fmla="*/ 6 w 7"/>
                <a:gd name="T71" fmla="*/ 11 h 34"/>
                <a:gd name="T72" fmla="*/ 6 w 7"/>
                <a:gd name="T73" fmla="*/ 11 h 34"/>
                <a:gd name="T74" fmla="*/ 6 w 7"/>
                <a:gd name="T75" fmla="*/ 14 h 34"/>
                <a:gd name="T76" fmla="*/ 6 w 7"/>
                <a:gd name="T77" fmla="*/ 14 h 34"/>
                <a:gd name="T78" fmla="*/ 6 w 7"/>
                <a:gd name="T79" fmla="*/ 16 h 34"/>
                <a:gd name="T80" fmla="*/ 6 w 7"/>
                <a:gd name="T81" fmla="*/ 16 h 34"/>
                <a:gd name="T82" fmla="*/ 7 w 7"/>
                <a:gd name="T83" fmla="*/ 21 h 34"/>
                <a:gd name="T84" fmla="*/ 7 w 7"/>
                <a:gd name="T85" fmla="*/ 21 h 34"/>
                <a:gd name="T86" fmla="*/ 7 w 7"/>
                <a:gd name="T87" fmla="*/ 25 h 34"/>
                <a:gd name="T88" fmla="*/ 7 w 7"/>
                <a:gd name="T89" fmla="*/ 25 h 34"/>
                <a:gd name="T90" fmla="*/ 7 w 7"/>
                <a:gd name="T91" fmla="*/ 29 h 34"/>
                <a:gd name="T92" fmla="*/ 7 w 7"/>
                <a:gd name="T93" fmla="*/ 29 h 34"/>
                <a:gd name="T94" fmla="*/ 7 w 7"/>
                <a:gd name="T95" fmla="*/ 34 h 34"/>
                <a:gd name="T96" fmla="*/ 7 w 7"/>
                <a:gd name="T97" fmla="*/ 3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34"/>
                <a:gd name="T149" fmla="*/ 7 w 7"/>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34">
                  <a:moveTo>
                    <a:pt x="0" y="0"/>
                  </a:moveTo>
                  <a:lnTo>
                    <a:pt x="0" y="0"/>
                  </a:lnTo>
                  <a:lnTo>
                    <a:pt x="2" y="0"/>
                  </a:lnTo>
                  <a:lnTo>
                    <a:pt x="2" y="2"/>
                  </a:lnTo>
                  <a:lnTo>
                    <a:pt x="2" y="0"/>
                  </a:lnTo>
                  <a:lnTo>
                    <a:pt x="2" y="2"/>
                  </a:lnTo>
                  <a:lnTo>
                    <a:pt x="2" y="3"/>
                  </a:lnTo>
                  <a:lnTo>
                    <a:pt x="2" y="2"/>
                  </a:lnTo>
                  <a:lnTo>
                    <a:pt x="2" y="3"/>
                  </a:lnTo>
                  <a:lnTo>
                    <a:pt x="3" y="3"/>
                  </a:lnTo>
                  <a:lnTo>
                    <a:pt x="3" y="5"/>
                  </a:lnTo>
                  <a:lnTo>
                    <a:pt x="3" y="6"/>
                  </a:lnTo>
                  <a:lnTo>
                    <a:pt x="3" y="5"/>
                  </a:lnTo>
                  <a:lnTo>
                    <a:pt x="3" y="6"/>
                  </a:lnTo>
                  <a:lnTo>
                    <a:pt x="4" y="6"/>
                  </a:lnTo>
                  <a:lnTo>
                    <a:pt x="6" y="6"/>
                  </a:lnTo>
                  <a:lnTo>
                    <a:pt x="6" y="8"/>
                  </a:lnTo>
                  <a:lnTo>
                    <a:pt x="6" y="6"/>
                  </a:lnTo>
                  <a:lnTo>
                    <a:pt x="6" y="8"/>
                  </a:lnTo>
                  <a:lnTo>
                    <a:pt x="6" y="9"/>
                  </a:lnTo>
                  <a:lnTo>
                    <a:pt x="6" y="8"/>
                  </a:lnTo>
                  <a:lnTo>
                    <a:pt x="6" y="9"/>
                  </a:lnTo>
                  <a:lnTo>
                    <a:pt x="6" y="11"/>
                  </a:lnTo>
                  <a:lnTo>
                    <a:pt x="6" y="9"/>
                  </a:lnTo>
                  <a:lnTo>
                    <a:pt x="6" y="11"/>
                  </a:lnTo>
                  <a:lnTo>
                    <a:pt x="6" y="14"/>
                  </a:lnTo>
                  <a:lnTo>
                    <a:pt x="6" y="11"/>
                  </a:lnTo>
                  <a:lnTo>
                    <a:pt x="6" y="14"/>
                  </a:lnTo>
                  <a:lnTo>
                    <a:pt x="6" y="16"/>
                  </a:lnTo>
                  <a:lnTo>
                    <a:pt x="6" y="14"/>
                  </a:lnTo>
                  <a:lnTo>
                    <a:pt x="6" y="16"/>
                  </a:lnTo>
                  <a:lnTo>
                    <a:pt x="7" y="18"/>
                  </a:lnTo>
                  <a:lnTo>
                    <a:pt x="7" y="21"/>
                  </a:lnTo>
                  <a:lnTo>
                    <a:pt x="7" y="18"/>
                  </a:lnTo>
                  <a:lnTo>
                    <a:pt x="7" y="21"/>
                  </a:lnTo>
                  <a:lnTo>
                    <a:pt x="7" y="22"/>
                  </a:lnTo>
                  <a:lnTo>
                    <a:pt x="7" y="25"/>
                  </a:lnTo>
                  <a:lnTo>
                    <a:pt x="7" y="22"/>
                  </a:lnTo>
                  <a:lnTo>
                    <a:pt x="7" y="25"/>
                  </a:lnTo>
                  <a:lnTo>
                    <a:pt x="7" y="27"/>
                  </a:lnTo>
                  <a:lnTo>
                    <a:pt x="7" y="29"/>
                  </a:lnTo>
                  <a:lnTo>
                    <a:pt x="7" y="27"/>
                  </a:lnTo>
                  <a:lnTo>
                    <a:pt x="7" y="29"/>
                  </a:lnTo>
                  <a:lnTo>
                    <a:pt x="7" y="31"/>
                  </a:lnTo>
                  <a:lnTo>
                    <a:pt x="7" y="34"/>
                  </a:lnTo>
                  <a:lnTo>
                    <a:pt x="7" y="31"/>
                  </a:lnTo>
                  <a:lnTo>
                    <a:pt x="7" y="3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6" name="Freeform 129"/>
            <p:cNvSpPr>
              <a:spLocks/>
            </p:cNvSpPr>
            <p:nvPr/>
          </p:nvSpPr>
          <p:spPr bwMode="auto">
            <a:xfrm>
              <a:off x="1733127" y="5398985"/>
              <a:ext cx="22030" cy="49936"/>
            </a:xfrm>
            <a:custGeom>
              <a:avLst/>
              <a:gdLst>
                <a:gd name="T0" fmla="*/ 0 w 12"/>
                <a:gd name="T1" fmla="*/ 40 h 55"/>
                <a:gd name="T2" fmla="*/ 0 w 12"/>
                <a:gd name="T3" fmla="*/ 40 h 55"/>
                <a:gd name="T4" fmla="*/ 2 w 12"/>
                <a:gd name="T5" fmla="*/ 45 h 55"/>
                <a:gd name="T6" fmla="*/ 2 w 12"/>
                <a:gd name="T7" fmla="*/ 45 h 55"/>
                <a:gd name="T8" fmla="*/ 2 w 12"/>
                <a:gd name="T9" fmla="*/ 47 h 55"/>
                <a:gd name="T10" fmla="*/ 2 w 12"/>
                <a:gd name="T11" fmla="*/ 47 h 55"/>
                <a:gd name="T12" fmla="*/ 2 w 12"/>
                <a:gd name="T13" fmla="*/ 50 h 55"/>
                <a:gd name="T14" fmla="*/ 2 w 12"/>
                <a:gd name="T15" fmla="*/ 50 h 55"/>
                <a:gd name="T16" fmla="*/ 2 w 12"/>
                <a:gd name="T17" fmla="*/ 53 h 55"/>
                <a:gd name="T18" fmla="*/ 2 w 12"/>
                <a:gd name="T19" fmla="*/ 53 h 55"/>
                <a:gd name="T20" fmla="*/ 2 w 12"/>
                <a:gd name="T21" fmla="*/ 55 h 55"/>
                <a:gd name="T22" fmla="*/ 2 w 12"/>
                <a:gd name="T23" fmla="*/ 55 h 55"/>
                <a:gd name="T24" fmla="*/ 3 w 12"/>
                <a:gd name="T25" fmla="*/ 55 h 55"/>
                <a:gd name="T26" fmla="*/ 3 w 12"/>
                <a:gd name="T27" fmla="*/ 55 h 55"/>
                <a:gd name="T28" fmla="*/ 3 w 12"/>
                <a:gd name="T29" fmla="*/ 53 h 55"/>
                <a:gd name="T30" fmla="*/ 3 w 12"/>
                <a:gd name="T31" fmla="*/ 52 h 55"/>
                <a:gd name="T32" fmla="*/ 3 w 12"/>
                <a:gd name="T33" fmla="*/ 49 h 55"/>
                <a:gd name="T34" fmla="*/ 5 w 12"/>
                <a:gd name="T35" fmla="*/ 46 h 55"/>
                <a:gd name="T36" fmla="*/ 5 w 12"/>
                <a:gd name="T37" fmla="*/ 43 h 55"/>
                <a:gd name="T38" fmla="*/ 5 w 12"/>
                <a:gd name="T39" fmla="*/ 40 h 55"/>
                <a:gd name="T40" fmla="*/ 5 w 12"/>
                <a:gd name="T41" fmla="*/ 37 h 55"/>
                <a:gd name="T42" fmla="*/ 5 w 12"/>
                <a:gd name="T43" fmla="*/ 34 h 55"/>
                <a:gd name="T44" fmla="*/ 5 w 12"/>
                <a:gd name="T45" fmla="*/ 32 h 55"/>
                <a:gd name="T46" fmla="*/ 6 w 12"/>
                <a:gd name="T47" fmla="*/ 29 h 55"/>
                <a:gd name="T48" fmla="*/ 6 w 12"/>
                <a:gd name="T49" fmla="*/ 26 h 55"/>
                <a:gd name="T50" fmla="*/ 6 w 12"/>
                <a:gd name="T51" fmla="*/ 24 h 55"/>
                <a:gd name="T52" fmla="*/ 6 w 12"/>
                <a:gd name="T53" fmla="*/ 21 h 55"/>
                <a:gd name="T54" fmla="*/ 6 w 12"/>
                <a:gd name="T55" fmla="*/ 20 h 55"/>
                <a:gd name="T56" fmla="*/ 7 w 12"/>
                <a:gd name="T57" fmla="*/ 17 h 55"/>
                <a:gd name="T58" fmla="*/ 7 w 12"/>
                <a:gd name="T59" fmla="*/ 16 h 55"/>
                <a:gd name="T60" fmla="*/ 7 w 12"/>
                <a:gd name="T61" fmla="*/ 14 h 55"/>
                <a:gd name="T62" fmla="*/ 7 w 12"/>
                <a:gd name="T63" fmla="*/ 13 h 55"/>
                <a:gd name="T64" fmla="*/ 7 w 12"/>
                <a:gd name="T65" fmla="*/ 11 h 55"/>
                <a:gd name="T66" fmla="*/ 9 w 12"/>
                <a:gd name="T67" fmla="*/ 10 h 55"/>
                <a:gd name="T68" fmla="*/ 9 w 12"/>
                <a:gd name="T69" fmla="*/ 8 h 55"/>
                <a:gd name="T70" fmla="*/ 9 w 12"/>
                <a:gd name="T71" fmla="*/ 7 h 55"/>
                <a:gd name="T72" fmla="*/ 9 w 12"/>
                <a:gd name="T73" fmla="*/ 7 h 55"/>
                <a:gd name="T74" fmla="*/ 9 w 12"/>
                <a:gd name="T75" fmla="*/ 5 h 55"/>
                <a:gd name="T76" fmla="*/ 10 w 12"/>
                <a:gd name="T77" fmla="*/ 5 h 55"/>
                <a:gd name="T78" fmla="*/ 10 w 12"/>
                <a:gd name="T79" fmla="*/ 5 h 55"/>
                <a:gd name="T80" fmla="*/ 10 w 12"/>
                <a:gd name="T81" fmla="*/ 4 h 55"/>
                <a:gd name="T82" fmla="*/ 10 w 12"/>
                <a:gd name="T83" fmla="*/ 4 h 55"/>
                <a:gd name="T84" fmla="*/ 10 w 12"/>
                <a:gd name="T85" fmla="*/ 4 h 55"/>
                <a:gd name="T86" fmla="*/ 12 w 12"/>
                <a:gd name="T87" fmla="*/ 3 h 55"/>
                <a:gd name="T88" fmla="*/ 12 w 12"/>
                <a:gd name="T89" fmla="*/ 1 h 55"/>
                <a:gd name="T90" fmla="*/ 12 w 12"/>
                <a:gd name="T91" fmla="*/ 1 h 55"/>
                <a:gd name="T92" fmla="*/ 12 w 12"/>
                <a:gd name="T93" fmla="*/ 0 h 55"/>
                <a:gd name="T94" fmla="*/ 12 w 12"/>
                <a:gd name="T95" fmla="*/ 0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55"/>
                <a:gd name="T146" fmla="*/ 12 w 12"/>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55">
                  <a:moveTo>
                    <a:pt x="0" y="39"/>
                  </a:moveTo>
                  <a:lnTo>
                    <a:pt x="0" y="40"/>
                  </a:lnTo>
                  <a:lnTo>
                    <a:pt x="0" y="45"/>
                  </a:lnTo>
                  <a:lnTo>
                    <a:pt x="0" y="40"/>
                  </a:lnTo>
                  <a:lnTo>
                    <a:pt x="0" y="45"/>
                  </a:lnTo>
                  <a:lnTo>
                    <a:pt x="2" y="45"/>
                  </a:lnTo>
                  <a:lnTo>
                    <a:pt x="2" y="47"/>
                  </a:lnTo>
                  <a:lnTo>
                    <a:pt x="2" y="45"/>
                  </a:lnTo>
                  <a:lnTo>
                    <a:pt x="2" y="47"/>
                  </a:lnTo>
                  <a:lnTo>
                    <a:pt x="2" y="50"/>
                  </a:lnTo>
                  <a:lnTo>
                    <a:pt x="2" y="47"/>
                  </a:lnTo>
                  <a:lnTo>
                    <a:pt x="2" y="50"/>
                  </a:lnTo>
                  <a:lnTo>
                    <a:pt x="2" y="53"/>
                  </a:lnTo>
                  <a:lnTo>
                    <a:pt x="2" y="50"/>
                  </a:lnTo>
                  <a:lnTo>
                    <a:pt x="2" y="53"/>
                  </a:lnTo>
                  <a:lnTo>
                    <a:pt x="2" y="55"/>
                  </a:lnTo>
                  <a:lnTo>
                    <a:pt x="2" y="53"/>
                  </a:lnTo>
                  <a:lnTo>
                    <a:pt x="2" y="55"/>
                  </a:lnTo>
                  <a:lnTo>
                    <a:pt x="3" y="55"/>
                  </a:lnTo>
                  <a:lnTo>
                    <a:pt x="3" y="53"/>
                  </a:lnTo>
                  <a:lnTo>
                    <a:pt x="3" y="52"/>
                  </a:lnTo>
                  <a:lnTo>
                    <a:pt x="3" y="50"/>
                  </a:lnTo>
                  <a:lnTo>
                    <a:pt x="3" y="49"/>
                  </a:lnTo>
                  <a:lnTo>
                    <a:pt x="3" y="47"/>
                  </a:lnTo>
                  <a:lnTo>
                    <a:pt x="5" y="46"/>
                  </a:lnTo>
                  <a:lnTo>
                    <a:pt x="5" y="43"/>
                  </a:lnTo>
                  <a:lnTo>
                    <a:pt x="5" y="40"/>
                  </a:lnTo>
                  <a:lnTo>
                    <a:pt x="5" y="37"/>
                  </a:lnTo>
                  <a:lnTo>
                    <a:pt x="5" y="34"/>
                  </a:lnTo>
                  <a:lnTo>
                    <a:pt x="5" y="32"/>
                  </a:lnTo>
                  <a:lnTo>
                    <a:pt x="5" y="29"/>
                  </a:lnTo>
                  <a:lnTo>
                    <a:pt x="6" y="29"/>
                  </a:lnTo>
                  <a:lnTo>
                    <a:pt x="6" y="27"/>
                  </a:lnTo>
                  <a:lnTo>
                    <a:pt x="6" y="26"/>
                  </a:lnTo>
                  <a:lnTo>
                    <a:pt x="6" y="24"/>
                  </a:lnTo>
                  <a:lnTo>
                    <a:pt x="6" y="23"/>
                  </a:lnTo>
                  <a:lnTo>
                    <a:pt x="6" y="21"/>
                  </a:lnTo>
                  <a:lnTo>
                    <a:pt x="6" y="20"/>
                  </a:lnTo>
                  <a:lnTo>
                    <a:pt x="6" y="19"/>
                  </a:lnTo>
                  <a:lnTo>
                    <a:pt x="7" y="17"/>
                  </a:lnTo>
                  <a:lnTo>
                    <a:pt x="7" y="16"/>
                  </a:lnTo>
                  <a:lnTo>
                    <a:pt x="7" y="14"/>
                  </a:lnTo>
                  <a:lnTo>
                    <a:pt x="7" y="13"/>
                  </a:lnTo>
                  <a:lnTo>
                    <a:pt x="7" y="11"/>
                  </a:lnTo>
                  <a:lnTo>
                    <a:pt x="7" y="10"/>
                  </a:lnTo>
                  <a:lnTo>
                    <a:pt x="9" y="10"/>
                  </a:lnTo>
                  <a:lnTo>
                    <a:pt x="9" y="8"/>
                  </a:lnTo>
                  <a:lnTo>
                    <a:pt x="9" y="7"/>
                  </a:lnTo>
                  <a:lnTo>
                    <a:pt x="9" y="5"/>
                  </a:lnTo>
                  <a:lnTo>
                    <a:pt x="10" y="5"/>
                  </a:lnTo>
                  <a:lnTo>
                    <a:pt x="10" y="4"/>
                  </a:lnTo>
                  <a:lnTo>
                    <a:pt x="10" y="3"/>
                  </a:lnTo>
                  <a:lnTo>
                    <a:pt x="12" y="3"/>
                  </a:lnTo>
                  <a:lnTo>
                    <a:pt x="12" y="1"/>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7" name="Freeform 130"/>
            <p:cNvSpPr>
              <a:spLocks/>
            </p:cNvSpPr>
            <p:nvPr/>
          </p:nvSpPr>
          <p:spPr bwMode="auto">
            <a:xfrm>
              <a:off x="1755157" y="5397169"/>
              <a:ext cx="12851" cy="29053"/>
            </a:xfrm>
            <a:custGeom>
              <a:avLst/>
              <a:gdLst>
                <a:gd name="T0" fmla="*/ 0 w 7"/>
                <a:gd name="T1" fmla="*/ 2 h 32"/>
                <a:gd name="T2" fmla="*/ 1 w 7"/>
                <a:gd name="T3" fmla="*/ 2 h 32"/>
                <a:gd name="T4" fmla="*/ 1 w 7"/>
                <a:gd name="T5" fmla="*/ 0 h 32"/>
                <a:gd name="T6" fmla="*/ 1 w 7"/>
                <a:gd name="T7" fmla="*/ 0 h 32"/>
                <a:gd name="T8" fmla="*/ 1 w 7"/>
                <a:gd name="T9" fmla="*/ 0 h 32"/>
                <a:gd name="T10" fmla="*/ 1 w 7"/>
                <a:gd name="T11" fmla="*/ 0 h 32"/>
                <a:gd name="T12" fmla="*/ 3 w 7"/>
                <a:gd name="T13" fmla="*/ 0 h 32"/>
                <a:gd name="T14" fmla="*/ 3 w 7"/>
                <a:gd name="T15" fmla="*/ 0 h 32"/>
                <a:gd name="T16" fmla="*/ 3 w 7"/>
                <a:gd name="T17" fmla="*/ 2 h 32"/>
                <a:gd name="T18" fmla="*/ 3 w 7"/>
                <a:gd name="T19" fmla="*/ 2 h 32"/>
                <a:gd name="T20" fmla="*/ 3 w 7"/>
                <a:gd name="T21" fmla="*/ 2 h 32"/>
                <a:gd name="T22" fmla="*/ 3 w 7"/>
                <a:gd name="T23" fmla="*/ 2 h 32"/>
                <a:gd name="T24" fmla="*/ 3 w 7"/>
                <a:gd name="T25" fmla="*/ 3 h 32"/>
                <a:gd name="T26" fmla="*/ 3 w 7"/>
                <a:gd name="T27" fmla="*/ 3 h 32"/>
                <a:gd name="T28" fmla="*/ 3 w 7"/>
                <a:gd name="T29" fmla="*/ 6 h 32"/>
                <a:gd name="T30" fmla="*/ 3 w 7"/>
                <a:gd name="T31" fmla="*/ 6 h 32"/>
                <a:gd name="T32" fmla="*/ 4 w 7"/>
                <a:gd name="T33" fmla="*/ 7 h 32"/>
                <a:gd name="T34" fmla="*/ 4 w 7"/>
                <a:gd name="T35" fmla="*/ 7 h 32"/>
                <a:gd name="T36" fmla="*/ 4 w 7"/>
                <a:gd name="T37" fmla="*/ 10 h 32"/>
                <a:gd name="T38" fmla="*/ 4 w 7"/>
                <a:gd name="T39" fmla="*/ 10 h 32"/>
                <a:gd name="T40" fmla="*/ 4 w 7"/>
                <a:gd name="T41" fmla="*/ 13 h 32"/>
                <a:gd name="T42" fmla="*/ 4 w 7"/>
                <a:gd name="T43" fmla="*/ 13 h 32"/>
                <a:gd name="T44" fmla="*/ 4 w 7"/>
                <a:gd name="T45" fmla="*/ 15 h 32"/>
                <a:gd name="T46" fmla="*/ 4 w 7"/>
                <a:gd name="T47" fmla="*/ 15 h 32"/>
                <a:gd name="T48" fmla="*/ 4 w 7"/>
                <a:gd name="T49" fmla="*/ 18 h 32"/>
                <a:gd name="T50" fmla="*/ 4 w 7"/>
                <a:gd name="T51" fmla="*/ 18 h 32"/>
                <a:gd name="T52" fmla="*/ 6 w 7"/>
                <a:gd name="T53" fmla="*/ 21 h 32"/>
                <a:gd name="T54" fmla="*/ 6 w 7"/>
                <a:gd name="T55" fmla="*/ 21 h 32"/>
                <a:gd name="T56" fmla="*/ 6 w 7"/>
                <a:gd name="T57" fmla="*/ 22 h 32"/>
                <a:gd name="T58" fmla="*/ 6 w 7"/>
                <a:gd name="T59" fmla="*/ 22 h 32"/>
                <a:gd name="T60" fmla="*/ 6 w 7"/>
                <a:gd name="T61" fmla="*/ 23 h 32"/>
                <a:gd name="T62" fmla="*/ 6 w 7"/>
                <a:gd name="T63" fmla="*/ 23 h 32"/>
                <a:gd name="T64" fmla="*/ 6 w 7"/>
                <a:gd name="T65" fmla="*/ 25 h 32"/>
                <a:gd name="T66" fmla="*/ 6 w 7"/>
                <a:gd name="T67" fmla="*/ 25 h 32"/>
                <a:gd name="T68" fmla="*/ 6 w 7"/>
                <a:gd name="T69" fmla="*/ 26 h 32"/>
                <a:gd name="T70" fmla="*/ 6 w 7"/>
                <a:gd name="T71" fmla="*/ 26 h 32"/>
                <a:gd name="T72" fmla="*/ 6 w 7"/>
                <a:gd name="T73" fmla="*/ 28 h 32"/>
                <a:gd name="T74" fmla="*/ 6 w 7"/>
                <a:gd name="T75" fmla="*/ 28 h 32"/>
                <a:gd name="T76" fmla="*/ 7 w 7"/>
                <a:gd name="T77" fmla="*/ 29 h 32"/>
                <a:gd name="T78" fmla="*/ 7 w 7"/>
                <a:gd name="T79" fmla="*/ 29 h 32"/>
                <a:gd name="T80" fmla="*/ 7 w 7"/>
                <a:gd name="T81" fmla="*/ 29 h 32"/>
                <a:gd name="T82" fmla="*/ 7 w 7"/>
                <a:gd name="T83" fmla="*/ 29 h 32"/>
                <a:gd name="T84" fmla="*/ 7 w 7"/>
                <a:gd name="T85" fmla="*/ 31 h 32"/>
                <a:gd name="T86" fmla="*/ 7 w 7"/>
                <a:gd name="T87" fmla="*/ 31 h 32"/>
                <a:gd name="T88" fmla="*/ 7 w 7"/>
                <a:gd name="T89" fmla="*/ 31 h 32"/>
                <a:gd name="T90" fmla="*/ 7 w 7"/>
                <a:gd name="T91" fmla="*/ 31 h 32"/>
                <a:gd name="T92" fmla="*/ 7 w 7"/>
                <a:gd name="T93" fmla="*/ 32 h 32"/>
                <a:gd name="T94" fmla="*/ 7 w 7"/>
                <a:gd name="T95" fmla="*/ 32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2"/>
                <a:gd name="T146" fmla="*/ 7 w 7"/>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2">
                  <a:moveTo>
                    <a:pt x="0" y="2"/>
                  </a:moveTo>
                  <a:lnTo>
                    <a:pt x="0" y="2"/>
                  </a:lnTo>
                  <a:lnTo>
                    <a:pt x="1" y="2"/>
                  </a:lnTo>
                  <a:lnTo>
                    <a:pt x="1" y="0"/>
                  </a:lnTo>
                  <a:lnTo>
                    <a:pt x="3" y="0"/>
                  </a:lnTo>
                  <a:lnTo>
                    <a:pt x="3" y="2"/>
                  </a:lnTo>
                  <a:lnTo>
                    <a:pt x="3" y="0"/>
                  </a:lnTo>
                  <a:lnTo>
                    <a:pt x="3" y="2"/>
                  </a:lnTo>
                  <a:lnTo>
                    <a:pt x="3" y="3"/>
                  </a:lnTo>
                  <a:lnTo>
                    <a:pt x="3" y="2"/>
                  </a:lnTo>
                  <a:lnTo>
                    <a:pt x="3" y="3"/>
                  </a:lnTo>
                  <a:lnTo>
                    <a:pt x="3" y="6"/>
                  </a:lnTo>
                  <a:lnTo>
                    <a:pt x="3" y="3"/>
                  </a:lnTo>
                  <a:lnTo>
                    <a:pt x="3" y="6"/>
                  </a:lnTo>
                  <a:lnTo>
                    <a:pt x="3" y="7"/>
                  </a:lnTo>
                  <a:lnTo>
                    <a:pt x="3" y="6"/>
                  </a:lnTo>
                  <a:lnTo>
                    <a:pt x="3" y="7"/>
                  </a:lnTo>
                  <a:lnTo>
                    <a:pt x="4" y="7"/>
                  </a:lnTo>
                  <a:lnTo>
                    <a:pt x="4" y="9"/>
                  </a:lnTo>
                  <a:lnTo>
                    <a:pt x="4" y="7"/>
                  </a:lnTo>
                  <a:lnTo>
                    <a:pt x="4" y="9"/>
                  </a:lnTo>
                  <a:lnTo>
                    <a:pt x="4" y="10"/>
                  </a:lnTo>
                  <a:lnTo>
                    <a:pt x="4" y="12"/>
                  </a:lnTo>
                  <a:lnTo>
                    <a:pt x="4" y="10"/>
                  </a:lnTo>
                  <a:lnTo>
                    <a:pt x="4" y="12"/>
                  </a:lnTo>
                  <a:lnTo>
                    <a:pt x="4" y="13"/>
                  </a:lnTo>
                  <a:lnTo>
                    <a:pt x="4" y="15"/>
                  </a:lnTo>
                  <a:lnTo>
                    <a:pt x="4" y="13"/>
                  </a:lnTo>
                  <a:lnTo>
                    <a:pt x="4" y="15"/>
                  </a:lnTo>
                  <a:lnTo>
                    <a:pt x="4" y="16"/>
                  </a:lnTo>
                  <a:lnTo>
                    <a:pt x="4" y="15"/>
                  </a:lnTo>
                  <a:lnTo>
                    <a:pt x="4" y="16"/>
                  </a:lnTo>
                  <a:lnTo>
                    <a:pt x="4" y="18"/>
                  </a:lnTo>
                  <a:lnTo>
                    <a:pt x="4" y="19"/>
                  </a:lnTo>
                  <a:lnTo>
                    <a:pt x="4" y="18"/>
                  </a:lnTo>
                  <a:lnTo>
                    <a:pt x="4" y="19"/>
                  </a:lnTo>
                  <a:lnTo>
                    <a:pt x="6" y="21"/>
                  </a:lnTo>
                  <a:lnTo>
                    <a:pt x="6" y="22"/>
                  </a:lnTo>
                  <a:lnTo>
                    <a:pt x="6" y="21"/>
                  </a:lnTo>
                  <a:lnTo>
                    <a:pt x="6" y="22"/>
                  </a:lnTo>
                  <a:lnTo>
                    <a:pt x="6" y="23"/>
                  </a:lnTo>
                  <a:lnTo>
                    <a:pt x="6" y="22"/>
                  </a:lnTo>
                  <a:lnTo>
                    <a:pt x="6" y="23"/>
                  </a:lnTo>
                  <a:lnTo>
                    <a:pt x="6" y="25"/>
                  </a:lnTo>
                  <a:lnTo>
                    <a:pt x="6" y="23"/>
                  </a:lnTo>
                  <a:lnTo>
                    <a:pt x="6" y="25"/>
                  </a:lnTo>
                  <a:lnTo>
                    <a:pt x="6" y="26"/>
                  </a:lnTo>
                  <a:lnTo>
                    <a:pt x="6" y="25"/>
                  </a:lnTo>
                  <a:lnTo>
                    <a:pt x="6" y="26"/>
                  </a:lnTo>
                  <a:lnTo>
                    <a:pt x="6" y="28"/>
                  </a:lnTo>
                  <a:lnTo>
                    <a:pt x="6" y="26"/>
                  </a:lnTo>
                  <a:lnTo>
                    <a:pt x="6" y="28"/>
                  </a:lnTo>
                  <a:lnTo>
                    <a:pt x="6" y="29"/>
                  </a:lnTo>
                  <a:lnTo>
                    <a:pt x="6" y="28"/>
                  </a:lnTo>
                  <a:lnTo>
                    <a:pt x="6" y="29"/>
                  </a:lnTo>
                  <a:lnTo>
                    <a:pt x="7" y="29"/>
                  </a:lnTo>
                  <a:lnTo>
                    <a:pt x="7" y="31"/>
                  </a:lnTo>
                  <a:lnTo>
                    <a:pt x="7" y="29"/>
                  </a:lnTo>
                  <a:lnTo>
                    <a:pt x="7" y="31"/>
                  </a:lnTo>
                  <a:lnTo>
                    <a:pt x="7"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8" name="Freeform 131"/>
            <p:cNvSpPr>
              <a:spLocks/>
            </p:cNvSpPr>
            <p:nvPr/>
          </p:nvSpPr>
          <p:spPr bwMode="auto">
            <a:xfrm>
              <a:off x="1768008" y="5389906"/>
              <a:ext cx="18358" cy="39949"/>
            </a:xfrm>
            <a:custGeom>
              <a:avLst/>
              <a:gdLst>
                <a:gd name="T0" fmla="*/ 1 w 10"/>
                <a:gd name="T1" fmla="*/ 40 h 44"/>
                <a:gd name="T2" fmla="*/ 1 w 10"/>
                <a:gd name="T3" fmla="*/ 40 h 44"/>
                <a:gd name="T4" fmla="*/ 1 w 10"/>
                <a:gd name="T5" fmla="*/ 42 h 44"/>
                <a:gd name="T6" fmla="*/ 1 w 10"/>
                <a:gd name="T7" fmla="*/ 42 h 44"/>
                <a:gd name="T8" fmla="*/ 1 w 10"/>
                <a:gd name="T9" fmla="*/ 42 h 44"/>
                <a:gd name="T10" fmla="*/ 1 w 10"/>
                <a:gd name="T11" fmla="*/ 42 h 44"/>
                <a:gd name="T12" fmla="*/ 1 w 10"/>
                <a:gd name="T13" fmla="*/ 43 h 44"/>
                <a:gd name="T14" fmla="*/ 1 w 10"/>
                <a:gd name="T15" fmla="*/ 43 h 44"/>
                <a:gd name="T16" fmla="*/ 1 w 10"/>
                <a:gd name="T17" fmla="*/ 44 h 44"/>
                <a:gd name="T18" fmla="*/ 1 w 10"/>
                <a:gd name="T19" fmla="*/ 44 h 44"/>
                <a:gd name="T20" fmla="*/ 3 w 10"/>
                <a:gd name="T21" fmla="*/ 44 h 44"/>
                <a:gd name="T22" fmla="*/ 3 w 10"/>
                <a:gd name="T23" fmla="*/ 44 h 44"/>
                <a:gd name="T24" fmla="*/ 3 w 10"/>
                <a:gd name="T25" fmla="*/ 44 h 44"/>
                <a:gd name="T26" fmla="*/ 3 w 10"/>
                <a:gd name="T27" fmla="*/ 43 h 44"/>
                <a:gd name="T28" fmla="*/ 3 w 10"/>
                <a:gd name="T29" fmla="*/ 43 h 44"/>
                <a:gd name="T30" fmla="*/ 4 w 10"/>
                <a:gd name="T31" fmla="*/ 42 h 44"/>
                <a:gd name="T32" fmla="*/ 4 w 10"/>
                <a:gd name="T33" fmla="*/ 39 h 44"/>
                <a:gd name="T34" fmla="*/ 4 w 10"/>
                <a:gd name="T35" fmla="*/ 37 h 44"/>
                <a:gd name="T36" fmla="*/ 4 w 10"/>
                <a:gd name="T37" fmla="*/ 36 h 44"/>
                <a:gd name="T38" fmla="*/ 4 w 10"/>
                <a:gd name="T39" fmla="*/ 34 h 44"/>
                <a:gd name="T40" fmla="*/ 6 w 10"/>
                <a:gd name="T41" fmla="*/ 33 h 44"/>
                <a:gd name="T42" fmla="*/ 6 w 10"/>
                <a:gd name="T43" fmla="*/ 31 h 44"/>
                <a:gd name="T44" fmla="*/ 6 w 10"/>
                <a:gd name="T45" fmla="*/ 30 h 44"/>
                <a:gd name="T46" fmla="*/ 6 w 10"/>
                <a:gd name="T47" fmla="*/ 29 h 44"/>
                <a:gd name="T48" fmla="*/ 6 w 10"/>
                <a:gd name="T49" fmla="*/ 27 h 44"/>
                <a:gd name="T50" fmla="*/ 6 w 10"/>
                <a:gd name="T51" fmla="*/ 24 h 44"/>
                <a:gd name="T52" fmla="*/ 7 w 10"/>
                <a:gd name="T53" fmla="*/ 21 h 44"/>
                <a:gd name="T54" fmla="*/ 7 w 10"/>
                <a:gd name="T55" fmla="*/ 17 h 44"/>
                <a:gd name="T56" fmla="*/ 7 w 10"/>
                <a:gd name="T57" fmla="*/ 11 h 44"/>
                <a:gd name="T58" fmla="*/ 7 w 10"/>
                <a:gd name="T59" fmla="*/ 7 h 44"/>
                <a:gd name="T60" fmla="*/ 7 w 10"/>
                <a:gd name="T61" fmla="*/ 2 h 44"/>
                <a:gd name="T62" fmla="*/ 9 w 10"/>
                <a:gd name="T63" fmla="*/ 1 h 44"/>
                <a:gd name="T64" fmla="*/ 9 w 10"/>
                <a:gd name="T65" fmla="*/ 0 h 44"/>
                <a:gd name="T66" fmla="*/ 9 w 10"/>
                <a:gd name="T67" fmla="*/ 1 h 44"/>
                <a:gd name="T68" fmla="*/ 9 w 10"/>
                <a:gd name="T69" fmla="*/ 1 h 44"/>
                <a:gd name="T70" fmla="*/ 9 w 10"/>
                <a:gd name="T71" fmla="*/ 4 h 44"/>
                <a:gd name="T72" fmla="*/ 9 w 10"/>
                <a:gd name="T73" fmla="*/ 4 h 44"/>
                <a:gd name="T74" fmla="*/ 9 w 10"/>
                <a:gd name="T75" fmla="*/ 8 h 44"/>
                <a:gd name="T76" fmla="*/ 9 w 10"/>
                <a:gd name="T77" fmla="*/ 8 h 44"/>
                <a:gd name="T78" fmla="*/ 10 w 10"/>
                <a:gd name="T79" fmla="*/ 14 h 44"/>
                <a:gd name="T80" fmla="*/ 10 w 10"/>
                <a:gd name="T81" fmla="*/ 14 h 44"/>
                <a:gd name="T82" fmla="*/ 10 w 10"/>
                <a:gd name="T83" fmla="*/ 18 h 44"/>
                <a:gd name="T84" fmla="*/ 10 w 10"/>
                <a:gd name="T85" fmla="*/ 18 h 44"/>
                <a:gd name="T86" fmla="*/ 10 w 10"/>
                <a:gd name="T87" fmla="*/ 23 h 44"/>
                <a:gd name="T88" fmla="*/ 10 w 10"/>
                <a:gd name="T89" fmla="*/ 23 h 44"/>
                <a:gd name="T90" fmla="*/ 10 w 10"/>
                <a:gd name="T91" fmla="*/ 27 h 44"/>
                <a:gd name="T92" fmla="*/ 10 w 10"/>
                <a:gd name="T93" fmla="*/ 27 h 44"/>
                <a:gd name="T94" fmla="*/ 10 w 10"/>
                <a:gd name="T95" fmla="*/ 31 h 44"/>
                <a:gd name="T96" fmla="*/ 10 w 10"/>
                <a:gd name="T97" fmla="*/ 31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44"/>
                <a:gd name="T149" fmla="*/ 10 w 10"/>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44">
                  <a:moveTo>
                    <a:pt x="0" y="40"/>
                  </a:moveTo>
                  <a:lnTo>
                    <a:pt x="1" y="40"/>
                  </a:lnTo>
                  <a:lnTo>
                    <a:pt x="1" y="42"/>
                  </a:lnTo>
                  <a:lnTo>
                    <a:pt x="1" y="40"/>
                  </a:lnTo>
                  <a:lnTo>
                    <a:pt x="1" y="42"/>
                  </a:lnTo>
                  <a:lnTo>
                    <a:pt x="1" y="43"/>
                  </a:lnTo>
                  <a:lnTo>
                    <a:pt x="1" y="42"/>
                  </a:lnTo>
                  <a:lnTo>
                    <a:pt x="1" y="43"/>
                  </a:lnTo>
                  <a:lnTo>
                    <a:pt x="1" y="44"/>
                  </a:lnTo>
                  <a:lnTo>
                    <a:pt x="1" y="43"/>
                  </a:lnTo>
                  <a:lnTo>
                    <a:pt x="1" y="44"/>
                  </a:lnTo>
                  <a:lnTo>
                    <a:pt x="3" y="44"/>
                  </a:lnTo>
                  <a:lnTo>
                    <a:pt x="3" y="43"/>
                  </a:lnTo>
                  <a:lnTo>
                    <a:pt x="4" y="42"/>
                  </a:lnTo>
                  <a:lnTo>
                    <a:pt x="4" y="40"/>
                  </a:lnTo>
                  <a:lnTo>
                    <a:pt x="4" y="39"/>
                  </a:lnTo>
                  <a:lnTo>
                    <a:pt x="4" y="37"/>
                  </a:lnTo>
                  <a:lnTo>
                    <a:pt x="4" y="36"/>
                  </a:lnTo>
                  <a:lnTo>
                    <a:pt x="4" y="34"/>
                  </a:lnTo>
                  <a:lnTo>
                    <a:pt x="6" y="34"/>
                  </a:lnTo>
                  <a:lnTo>
                    <a:pt x="6" y="33"/>
                  </a:lnTo>
                  <a:lnTo>
                    <a:pt x="6" y="31"/>
                  </a:lnTo>
                  <a:lnTo>
                    <a:pt x="6" y="30"/>
                  </a:lnTo>
                  <a:lnTo>
                    <a:pt x="6" y="29"/>
                  </a:lnTo>
                  <a:lnTo>
                    <a:pt x="6" y="27"/>
                  </a:lnTo>
                  <a:lnTo>
                    <a:pt x="6" y="26"/>
                  </a:lnTo>
                  <a:lnTo>
                    <a:pt x="6" y="24"/>
                  </a:lnTo>
                  <a:lnTo>
                    <a:pt x="7" y="23"/>
                  </a:lnTo>
                  <a:lnTo>
                    <a:pt x="7" y="21"/>
                  </a:lnTo>
                  <a:lnTo>
                    <a:pt x="7" y="20"/>
                  </a:lnTo>
                  <a:lnTo>
                    <a:pt x="7" y="17"/>
                  </a:lnTo>
                  <a:lnTo>
                    <a:pt x="7" y="15"/>
                  </a:lnTo>
                  <a:lnTo>
                    <a:pt x="7" y="11"/>
                  </a:lnTo>
                  <a:lnTo>
                    <a:pt x="7" y="10"/>
                  </a:lnTo>
                  <a:lnTo>
                    <a:pt x="7" y="7"/>
                  </a:lnTo>
                  <a:lnTo>
                    <a:pt x="7" y="5"/>
                  </a:lnTo>
                  <a:lnTo>
                    <a:pt x="7" y="2"/>
                  </a:lnTo>
                  <a:lnTo>
                    <a:pt x="9" y="2"/>
                  </a:lnTo>
                  <a:lnTo>
                    <a:pt x="9" y="1"/>
                  </a:lnTo>
                  <a:lnTo>
                    <a:pt x="9" y="0"/>
                  </a:lnTo>
                  <a:lnTo>
                    <a:pt x="9" y="1"/>
                  </a:lnTo>
                  <a:lnTo>
                    <a:pt x="9" y="0"/>
                  </a:lnTo>
                  <a:lnTo>
                    <a:pt x="9" y="1"/>
                  </a:lnTo>
                  <a:lnTo>
                    <a:pt x="9" y="2"/>
                  </a:lnTo>
                  <a:lnTo>
                    <a:pt x="9" y="4"/>
                  </a:lnTo>
                  <a:lnTo>
                    <a:pt x="9" y="2"/>
                  </a:lnTo>
                  <a:lnTo>
                    <a:pt x="9" y="4"/>
                  </a:lnTo>
                  <a:lnTo>
                    <a:pt x="9" y="5"/>
                  </a:lnTo>
                  <a:lnTo>
                    <a:pt x="9" y="8"/>
                  </a:lnTo>
                  <a:lnTo>
                    <a:pt x="9" y="5"/>
                  </a:lnTo>
                  <a:lnTo>
                    <a:pt x="9" y="8"/>
                  </a:lnTo>
                  <a:lnTo>
                    <a:pt x="10" y="10"/>
                  </a:lnTo>
                  <a:lnTo>
                    <a:pt x="10" y="14"/>
                  </a:lnTo>
                  <a:lnTo>
                    <a:pt x="10" y="10"/>
                  </a:lnTo>
                  <a:lnTo>
                    <a:pt x="10" y="14"/>
                  </a:lnTo>
                  <a:lnTo>
                    <a:pt x="10" y="18"/>
                  </a:lnTo>
                  <a:lnTo>
                    <a:pt x="10" y="14"/>
                  </a:lnTo>
                  <a:lnTo>
                    <a:pt x="10" y="18"/>
                  </a:lnTo>
                  <a:lnTo>
                    <a:pt x="10" y="23"/>
                  </a:lnTo>
                  <a:lnTo>
                    <a:pt x="10" y="18"/>
                  </a:lnTo>
                  <a:lnTo>
                    <a:pt x="10" y="23"/>
                  </a:lnTo>
                  <a:lnTo>
                    <a:pt x="10" y="24"/>
                  </a:lnTo>
                  <a:lnTo>
                    <a:pt x="10" y="27"/>
                  </a:lnTo>
                  <a:lnTo>
                    <a:pt x="10" y="24"/>
                  </a:lnTo>
                  <a:lnTo>
                    <a:pt x="10" y="27"/>
                  </a:lnTo>
                  <a:lnTo>
                    <a:pt x="10" y="29"/>
                  </a:lnTo>
                  <a:lnTo>
                    <a:pt x="10" y="31"/>
                  </a:lnTo>
                  <a:lnTo>
                    <a:pt x="10" y="29"/>
                  </a:lnTo>
                  <a:lnTo>
                    <a:pt x="10" y="3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9" name="Freeform 132"/>
            <p:cNvSpPr>
              <a:spLocks/>
            </p:cNvSpPr>
            <p:nvPr/>
          </p:nvSpPr>
          <p:spPr bwMode="auto">
            <a:xfrm>
              <a:off x="1786366" y="5418052"/>
              <a:ext cx="16523" cy="13619"/>
            </a:xfrm>
            <a:custGeom>
              <a:avLst/>
              <a:gdLst>
                <a:gd name="T0" fmla="*/ 1 w 9"/>
                <a:gd name="T1" fmla="*/ 0 h 15"/>
                <a:gd name="T2" fmla="*/ 1 w 9"/>
                <a:gd name="T3" fmla="*/ 0 h 15"/>
                <a:gd name="T4" fmla="*/ 1 w 9"/>
                <a:gd name="T5" fmla="*/ 3 h 15"/>
                <a:gd name="T6" fmla="*/ 1 w 9"/>
                <a:gd name="T7" fmla="*/ 3 h 15"/>
                <a:gd name="T8" fmla="*/ 1 w 9"/>
                <a:gd name="T9" fmla="*/ 6 h 15"/>
                <a:gd name="T10" fmla="*/ 1 w 9"/>
                <a:gd name="T11" fmla="*/ 6 h 15"/>
                <a:gd name="T12" fmla="*/ 1 w 9"/>
                <a:gd name="T13" fmla="*/ 9 h 15"/>
                <a:gd name="T14" fmla="*/ 1 w 9"/>
                <a:gd name="T15" fmla="*/ 9 h 15"/>
                <a:gd name="T16" fmla="*/ 1 w 9"/>
                <a:gd name="T17" fmla="*/ 11 h 15"/>
                <a:gd name="T18" fmla="*/ 1 w 9"/>
                <a:gd name="T19" fmla="*/ 11 h 15"/>
                <a:gd name="T20" fmla="*/ 1 w 9"/>
                <a:gd name="T21" fmla="*/ 11 h 15"/>
                <a:gd name="T22" fmla="*/ 1 w 9"/>
                <a:gd name="T23" fmla="*/ 11 h 15"/>
                <a:gd name="T24" fmla="*/ 3 w 9"/>
                <a:gd name="T25" fmla="*/ 12 h 15"/>
                <a:gd name="T26" fmla="*/ 3 w 9"/>
                <a:gd name="T27" fmla="*/ 12 h 15"/>
                <a:gd name="T28" fmla="*/ 3 w 9"/>
                <a:gd name="T29" fmla="*/ 12 h 15"/>
                <a:gd name="T30" fmla="*/ 3 w 9"/>
                <a:gd name="T31" fmla="*/ 12 h 15"/>
                <a:gd name="T32" fmla="*/ 3 w 9"/>
                <a:gd name="T33" fmla="*/ 12 h 15"/>
                <a:gd name="T34" fmla="*/ 3 w 9"/>
                <a:gd name="T35" fmla="*/ 12 h 15"/>
                <a:gd name="T36" fmla="*/ 3 w 9"/>
                <a:gd name="T37" fmla="*/ 12 h 15"/>
                <a:gd name="T38" fmla="*/ 4 w 9"/>
                <a:gd name="T39" fmla="*/ 11 h 15"/>
                <a:gd name="T40" fmla="*/ 4 w 9"/>
                <a:gd name="T41" fmla="*/ 11 h 15"/>
                <a:gd name="T42" fmla="*/ 4 w 9"/>
                <a:gd name="T43" fmla="*/ 11 h 15"/>
                <a:gd name="T44" fmla="*/ 4 w 9"/>
                <a:gd name="T45" fmla="*/ 11 h 15"/>
                <a:gd name="T46" fmla="*/ 4 w 9"/>
                <a:gd name="T47" fmla="*/ 9 h 15"/>
                <a:gd name="T48" fmla="*/ 4 w 9"/>
                <a:gd name="T49" fmla="*/ 9 h 15"/>
                <a:gd name="T50" fmla="*/ 6 w 9"/>
                <a:gd name="T51" fmla="*/ 11 h 15"/>
                <a:gd name="T52" fmla="*/ 6 w 9"/>
                <a:gd name="T53" fmla="*/ 11 h 15"/>
                <a:gd name="T54" fmla="*/ 6 w 9"/>
                <a:gd name="T55" fmla="*/ 11 h 15"/>
                <a:gd name="T56" fmla="*/ 6 w 9"/>
                <a:gd name="T57" fmla="*/ 11 h 15"/>
                <a:gd name="T58" fmla="*/ 6 w 9"/>
                <a:gd name="T59" fmla="*/ 11 h 15"/>
                <a:gd name="T60" fmla="*/ 6 w 9"/>
                <a:gd name="T61" fmla="*/ 11 h 15"/>
                <a:gd name="T62" fmla="*/ 6 w 9"/>
                <a:gd name="T63" fmla="*/ 12 h 15"/>
                <a:gd name="T64" fmla="*/ 6 w 9"/>
                <a:gd name="T65" fmla="*/ 12 h 15"/>
                <a:gd name="T66" fmla="*/ 6 w 9"/>
                <a:gd name="T67" fmla="*/ 12 h 15"/>
                <a:gd name="T68" fmla="*/ 6 w 9"/>
                <a:gd name="T69" fmla="*/ 12 h 15"/>
                <a:gd name="T70" fmla="*/ 7 w 9"/>
                <a:gd name="T71" fmla="*/ 13 h 15"/>
                <a:gd name="T72" fmla="*/ 7 w 9"/>
                <a:gd name="T73" fmla="*/ 13 h 15"/>
                <a:gd name="T74" fmla="*/ 7 w 9"/>
                <a:gd name="T75" fmla="*/ 13 h 15"/>
                <a:gd name="T76" fmla="*/ 7 w 9"/>
                <a:gd name="T77" fmla="*/ 13 h 15"/>
                <a:gd name="T78" fmla="*/ 7 w 9"/>
                <a:gd name="T79" fmla="*/ 15 h 15"/>
                <a:gd name="T80" fmla="*/ 7 w 9"/>
                <a:gd name="T81" fmla="*/ 15 h 15"/>
                <a:gd name="T82" fmla="*/ 7 w 9"/>
                <a:gd name="T83" fmla="*/ 15 h 15"/>
                <a:gd name="T84" fmla="*/ 7 w 9"/>
                <a:gd name="T85" fmla="*/ 15 h 15"/>
                <a:gd name="T86" fmla="*/ 7 w 9"/>
                <a:gd name="T87" fmla="*/ 15 h 15"/>
                <a:gd name="T88" fmla="*/ 7 w 9"/>
                <a:gd name="T89" fmla="*/ 15 h 15"/>
                <a:gd name="T90" fmla="*/ 9 w 9"/>
                <a:gd name="T91" fmla="*/ 15 h 15"/>
                <a:gd name="T92" fmla="*/ 9 w 9"/>
                <a:gd name="T93" fmla="*/ 13 h 15"/>
                <a:gd name="T94" fmla="*/ 9 w 9"/>
                <a:gd name="T95" fmla="*/ 13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5"/>
                <a:gd name="T146" fmla="*/ 9 w 9"/>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5">
                  <a:moveTo>
                    <a:pt x="0" y="0"/>
                  </a:moveTo>
                  <a:lnTo>
                    <a:pt x="1" y="0"/>
                  </a:lnTo>
                  <a:lnTo>
                    <a:pt x="1" y="3"/>
                  </a:lnTo>
                  <a:lnTo>
                    <a:pt x="1" y="0"/>
                  </a:lnTo>
                  <a:lnTo>
                    <a:pt x="1" y="3"/>
                  </a:lnTo>
                  <a:lnTo>
                    <a:pt x="1" y="6"/>
                  </a:lnTo>
                  <a:lnTo>
                    <a:pt x="1" y="3"/>
                  </a:lnTo>
                  <a:lnTo>
                    <a:pt x="1" y="6"/>
                  </a:lnTo>
                  <a:lnTo>
                    <a:pt x="1" y="8"/>
                  </a:lnTo>
                  <a:lnTo>
                    <a:pt x="1" y="6"/>
                  </a:lnTo>
                  <a:lnTo>
                    <a:pt x="1" y="8"/>
                  </a:lnTo>
                  <a:lnTo>
                    <a:pt x="1" y="9"/>
                  </a:lnTo>
                  <a:lnTo>
                    <a:pt x="1" y="11"/>
                  </a:lnTo>
                  <a:lnTo>
                    <a:pt x="1" y="12"/>
                  </a:lnTo>
                  <a:lnTo>
                    <a:pt x="1" y="11"/>
                  </a:lnTo>
                  <a:lnTo>
                    <a:pt x="1" y="12"/>
                  </a:lnTo>
                  <a:lnTo>
                    <a:pt x="3" y="12"/>
                  </a:lnTo>
                  <a:lnTo>
                    <a:pt x="3" y="11"/>
                  </a:lnTo>
                  <a:lnTo>
                    <a:pt x="4" y="11"/>
                  </a:lnTo>
                  <a:lnTo>
                    <a:pt x="4" y="9"/>
                  </a:lnTo>
                  <a:lnTo>
                    <a:pt x="4" y="11"/>
                  </a:lnTo>
                  <a:lnTo>
                    <a:pt x="4" y="9"/>
                  </a:lnTo>
                  <a:lnTo>
                    <a:pt x="4" y="11"/>
                  </a:lnTo>
                  <a:lnTo>
                    <a:pt x="6" y="11"/>
                  </a:lnTo>
                  <a:lnTo>
                    <a:pt x="6" y="12"/>
                  </a:lnTo>
                  <a:lnTo>
                    <a:pt x="6" y="13"/>
                  </a:lnTo>
                  <a:lnTo>
                    <a:pt x="6" y="12"/>
                  </a:lnTo>
                  <a:lnTo>
                    <a:pt x="6" y="13"/>
                  </a:lnTo>
                  <a:lnTo>
                    <a:pt x="7" y="13"/>
                  </a:lnTo>
                  <a:lnTo>
                    <a:pt x="7" y="15"/>
                  </a:lnTo>
                  <a:lnTo>
                    <a:pt x="7" y="13"/>
                  </a:lnTo>
                  <a:lnTo>
                    <a:pt x="7" y="15"/>
                  </a:lnTo>
                  <a:lnTo>
                    <a:pt x="9" y="15"/>
                  </a:lnTo>
                  <a:lnTo>
                    <a:pt x="9"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0" name="Freeform 133"/>
            <p:cNvSpPr>
              <a:spLocks/>
            </p:cNvSpPr>
            <p:nvPr/>
          </p:nvSpPr>
          <p:spPr bwMode="auto">
            <a:xfrm>
              <a:off x="1802889" y="5417144"/>
              <a:ext cx="18358" cy="15435"/>
            </a:xfrm>
            <a:custGeom>
              <a:avLst/>
              <a:gdLst>
                <a:gd name="T0" fmla="*/ 0 w 10"/>
                <a:gd name="T1" fmla="*/ 14 h 17"/>
                <a:gd name="T2" fmla="*/ 0 w 10"/>
                <a:gd name="T3" fmla="*/ 14 h 17"/>
                <a:gd name="T4" fmla="*/ 0 w 10"/>
                <a:gd name="T5" fmla="*/ 14 h 17"/>
                <a:gd name="T6" fmla="*/ 1 w 10"/>
                <a:gd name="T7" fmla="*/ 14 h 17"/>
                <a:gd name="T8" fmla="*/ 1 w 10"/>
                <a:gd name="T9" fmla="*/ 14 h 17"/>
                <a:gd name="T10" fmla="*/ 1 w 10"/>
                <a:gd name="T11" fmla="*/ 14 h 17"/>
                <a:gd name="T12" fmla="*/ 1 w 10"/>
                <a:gd name="T13" fmla="*/ 14 h 17"/>
                <a:gd name="T14" fmla="*/ 1 w 10"/>
                <a:gd name="T15" fmla="*/ 14 h 17"/>
                <a:gd name="T16" fmla="*/ 1 w 10"/>
                <a:gd name="T17" fmla="*/ 14 h 17"/>
                <a:gd name="T18" fmla="*/ 1 w 10"/>
                <a:gd name="T19" fmla="*/ 14 h 17"/>
                <a:gd name="T20" fmla="*/ 1 w 10"/>
                <a:gd name="T21" fmla="*/ 16 h 17"/>
                <a:gd name="T22" fmla="*/ 1 w 10"/>
                <a:gd name="T23" fmla="*/ 16 h 17"/>
                <a:gd name="T24" fmla="*/ 2 w 10"/>
                <a:gd name="T25" fmla="*/ 16 h 17"/>
                <a:gd name="T26" fmla="*/ 2 w 10"/>
                <a:gd name="T27" fmla="*/ 16 h 17"/>
                <a:gd name="T28" fmla="*/ 2 w 10"/>
                <a:gd name="T29" fmla="*/ 16 h 17"/>
                <a:gd name="T30" fmla="*/ 2 w 10"/>
                <a:gd name="T31" fmla="*/ 16 h 17"/>
                <a:gd name="T32" fmla="*/ 2 w 10"/>
                <a:gd name="T33" fmla="*/ 17 h 17"/>
                <a:gd name="T34" fmla="*/ 2 w 10"/>
                <a:gd name="T35" fmla="*/ 17 h 17"/>
                <a:gd name="T36" fmla="*/ 2 w 10"/>
                <a:gd name="T37" fmla="*/ 17 h 17"/>
                <a:gd name="T38" fmla="*/ 2 w 10"/>
                <a:gd name="T39" fmla="*/ 17 h 17"/>
                <a:gd name="T40" fmla="*/ 2 w 10"/>
                <a:gd name="T41" fmla="*/ 17 h 17"/>
                <a:gd name="T42" fmla="*/ 4 w 10"/>
                <a:gd name="T43" fmla="*/ 16 h 17"/>
                <a:gd name="T44" fmla="*/ 4 w 10"/>
                <a:gd name="T45" fmla="*/ 16 h 17"/>
                <a:gd name="T46" fmla="*/ 4 w 10"/>
                <a:gd name="T47" fmla="*/ 14 h 17"/>
                <a:gd name="T48" fmla="*/ 4 w 10"/>
                <a:gd name="T49" fmla="*/ 13 h 17"/>
                <a:gd name="T50" fmla="*/ 4 w 10"/>
                <a:gd name="T51" fmla="*/ 13 h 17"/>
                <a:gd name="T52" fmla="*/ 5 w 10"/>
                <a:gd name="T53" fmla="*/ 12 h 17"/>
                <a:gd name="T54" fmla="*/ 5 w 10"/>
                <a:gd name="T55" fmla="*/ 10 h 17"/>
                <a:gd name="T56" fmla="*/ 5 w 10"/>
                <a:gd name="T57" fmla="*/ 10 h 17"/>
                <a:gd name="T58" fmla="*/ 5 w 10"/>
                <a:gd name="T59" fmla="*/ 9 h 17"/>
                <a:gd name="T60" fmla="*/ 5 w 10"/>
                <a:gd name="T61" fmla="*/ 9 h 17"/>
                <a:gd name="T62" fmla="*/ 5 w 10"/>
                <a:gd name="T63" fmla="*/ 7 h 17"/>
                <a:gd name="T64" fmla="*/ 7 w 10"/>
                <a:gd name="T65" fmla="*/ 6 h 17"/>
                <a:gd name="T66" fmla="*/ 7 w 10"/>
                <a:gd name="T67" fmla="*/ 6 h 17"/>
                <a:gd name="T68" fmla="*/ 7 w 10"/>
                <a:gd name="T69" fmla="*/ 6 h 17"/>
                <a:gd name="T70" fmla="*/ 7 w 10"/>
                <a:gd name="T71" fmla="*/ 4 h 17"/>
                <a:gd name="T72" fmla="*/ 7 w 10"/>
                <a:gd name="T73" fmla="*/ 3 h 17"/>
                <a:gd name="T74" fmla="*/ 8 w 10"/>
                <a:gd name="T75" fmla="*/ 1 h 17"/>
                <a:gd name="T76" fmla="*/ 8 w 10"/>
                <a:gd name="T77" fmla="*/ 1 h 17"/>
                <a:gd name="T78" fmla="*/ 8 w 10"/>
                <a:gd name="T79" fmla="*/ 0 h 17"/>
                <a:gd name="T80" fmla="*/ 8 w 10"/>
                <a:gd name="T81" fmla="*/ 0 h 17"/>
                <a:gd name="T82" fmla="*/ 10 w 10"/>
                <a:gd name="T83" fmla="*/ 0 h 17"/>
                <a:gd name="T84" fmla="*/ 10 w 10"/>
                <a:gd name="T85" fmla="*/ 0 h 17"/>
                <a:gd name="T86" fmla="*/ 10 w 10"/>
                <a:gd name="T87" fmla="*/ 0 h 17"/>
                <a:gd name="T88" fmla="*/ 10 w 10"/>
                <a:gd name="T89" fmla="*/ 0 h 17"/>
                <a:gd name="T90" fmla="*/ 10 w 10"/>
                <a:gd name="T91" fmla="*/ 1 h 17"/>
                <a:gd name="T92" fmla="*/ 10 w 10"/>
                <a:gd name="T93" fmla="*/ 1 h 17"/>
                <a:gd name="T94" fmla="*/ 10 w 10"/>
                <a:gd name="T95" fmla="*/ 3 h 17"/>
                <a:gd name="T96" fmla="*/ 10 w 10"/>
                <a:gd name="T97" fmla="*/ 3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7"/>
                <a:gd name="T149" fmla="*/ 10 w 10"/>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7">
                  <a:moveTo>
                    <a:pt x="0" y="14"/>
                  </a:moveTo>
                  <a:lnTo>
                    <a:pt x="0" y="14"/>
                  </a:lnTo>
                  <a:lnTo>
                    <a:pt x="1" y="14"/>
                  </a:lnTo>
                  <a:lnTo>
                    <a:pt x="1" y="13"/>
                  </a:lnTo>
                  <a:lnTo>
                    <a:pt x="1" y="14"/>
                  </a:lnTo>
                  <a:lnTo>
                    <a:pt x="1" y="16"/>
                  </a:lnTo>
                  <a:lnTo>
                    <a:pt x="2" y="16"/>
                  </a:lnTo>
                  <a:lnTo>
                    <a:pt x="2" y="17"/>
                  </a:lnTo>
                  <a:lnTo>
                    <a:pt x="2" y="16"/>
                  </a:lnTo>
                  <a:lnTo>
                    <a:pt x="2" y="17"/>
                  </a:lnTo>
                  <a:lnTo>
                    <a:pt x="4" y="17"/>
                  </a:lnTo>
                  <a:lnTo>
                    <a:pt x="4" y="16"/>
                  </a:lnTo>
                  <a:lnTo>
                    <a:pt x="4" y="14"/>
                  </a:lnTo>
                  <a:lnTo>
                    <a:pt x="4" y="13"/>
                  </a:lnTo>
                  <a:lnTo>
                    <a:pt x="5" y="12"/>
                  </a:lnTo>
                  <a:lnTo>
                    <a:pt x="5" y="10"/>
                  </a:lnTo>
                  <a:lnTo>
                    <a:pt x="5" y="9"/>
                  </a:lnTo>
                  <a:lnTo>
                    <a:pt x="5" y="7"/>
                  </a:lnTo>
                  <a:lnTo>
                    <a:pt x="7" y="7"/>
                  </a:lnTo>
                  <a:lnTo>
                    <a:pt x="7" y="6"/>
                  </a:lnTo>
                  <a:lnTo>
                    <a:pt x="7" y="4"/>
                  </a:lnTo>
                  <a:lnTo>
                    <a:pt x="7" y="3"/>
                  </a:lnTo>
                  <a:lnTo>
                    <a:pt x="8" y="3"/>
                  </a:lnTo>
                  <a:lnTo>
                    <a:pt x="8" y="1"/>
                  </a:lnTo>
                  <a:lnTo>
                    <a:pt x="8" y="0"/>
                  </a:lnTo>
                  <a:lnTo>
                    <a:pt x="10" y="0"/>
                  </a:lnTo>
                  <a:lnTo>
                    <a:pt x="10" y="1"/>
                  </a:lnTo>
                  <a:lnTo>
                    <a:pt x="10" y="0"/>
                  </a:lnTo>
                  <a:lnTo>
                    <a:pt x="10" y="1"/>
                  </a:lnTo>
                  <a:lnTo>
                    <a:pt x="10" y="3"/>
                  </a:lnTo>
                  <a:lnTo>
                    <a:pt x="10" y="1"/>
                  </a:lnTo>
                  <a:lnTo>
                    <a:pt x="10" y="3"/>
                  </a:lnTo>
                  <a:lnTo>
                    <a:pt x="10" y="4"/>
                  </a:lnTo>
                  <a:lnTo>
                    <a:pt x="10" y="3"/>
                  </a:lnTo>
                  <a:lnTo>
                    <a:pt x="10"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1" name="Freeform 134"/>
            <p:cNvSpPr>
              <a:spLocks/>
            </p:cNvSpPr>
            <p:nvPr/>
          </p:nvSpPr>
          <p:spPr bwMode="auto">
            <a:xfrm>
              <a:off x="1821247" y="5394446"/>
              <a:ext cx="18358" cy="52659"/>
            </a:xfrm>
            <a:custGeom>
              <a:avLst/>
              <a:gdLst>
                <a:gd name="T0" fmla="*/ 0 w 10"/>
                <a:gd name="T1" fmla="*/ 29 h 58"/>
                <a:gd name="T2" fmla="*/ 0 w 10"/>
                <a:gd name="T3" fmla="*/ 29 h 58"/>
                <a:gd name="T4" fmla="*/ 1 w 10"/>
                <a:gd name="T5" fmla="*/ 32 h 58"/>
                <a:gd name="T6" fmla="*/ 1 w 10"/>
                <a:gd name="T7" fmla="*/ 32 h 58"/>
                <a:gd name="T8" fmla="*/ 1 w 10"/>
                <a:gd name="T9" fmla="*/ 35 h 58"/>
                <a:gd name="T10" fmla="*/ 1 w 10"/>
                <a:gd name="T11" fmla="*/ 35 h 58"/>
                <a:gd name="T12" fmla="*/ 1 w 10"/>
                <a:gd name="T13" fmla="*/ 39 h 58"/>
                <a:gd name="T14" fmla="*/ 1 w 10"/>
                <a:gd name="T15" fmla="*/ 39 h 58"/>
                <a:gd name="T16" fmla="*/ 1 w 10"/>
                <a:gd name="T17" fmla="*/ 42 h 58"/>
                <a:gd name="T18" fmla="*/ 1 w 10"/>
                <a:gd name="T19" fmla="*/ 42 h 58"/>
                <a:gd name="T20" fmla="*/ 1 w 10"/>
                <a:gd name="T21" fmla="*/ 47 h 58"/>
                <a:gd name="T22" fmla="*/ 1 w 10"/>
                <a:gd name="T23" fmla="*/ 47 h 58"/>
                <a:gd name="T24" fmla="*/ 1 w 10"/>
                <a:gd name="T25" fmla="*/ 50 h 58"/>
                <a:gd name="T26" fmla="*/ 1 w 10"/>
                <a:gd name="T27" fmla="*/ 50 h 58"/>
                <a:gd name="T28" fmla="*/ 3 w 10"/>
                <a:gd name="T29" fmla="*/ 52 h 58"/>
                <a:gd name="T30" fmla="*/ 3 w 10"/>
                <a:gd name="T31" fmla="*/ 52 h 58"/>
                <a:gd name="T32" fmla="*/ 3 w 10"/>
                <a:gd name="T33" fmla="*/ 55 h 58"/>
                <a:gd name="T34" fmla="*/ 3 w 10"/>
                <a:gd name="T35" fmla="*/ 55 h 58"/>
                <a:gd name="T36" fmla="*/ 3 w 10"/>
                <a:gd name="T37" fmla="*/ 57 h 58"/>
                <a:gd name="T38" fmla="*/ 3 w 10"/>
                <a:gd name="T39" fmla="*/ 57 h 58"/>
                <a:gd name="T40" fmla="*/ 3 w 10"/>
                <a:gd name="T41" fmla="*/ 58 h 58"/>
                <a:gd name="T42" fmla="*/ 3 w 10"/>
                <a:gd name="T43" fmla="*/ 58 h 58"/>
                <a:gd name="T44" fmla="*/ 3 w 10"/>
                <a:gd name="T45" fmla="*/ 58 h 58"/>
                <a:gd name="T46" fmla="*/ 4 w 10"/>
                <a:gd name="T47" fmla="*/ 57 h 58"/>
                <a:gd name="T48" fmla="*/ 4 w 10"/>
                <a:gd name="T49" fmla="*/ 55 h 58"/>
                <a:gd name="T50" fmla="*/ 4 w 10"/>
                <a:gd name="T51" fmla="*/ 54 h 58"/>
                <a:gd name="T52" fmla="*/ 4 w 10"/>
                <a:gd name="T53" fmla="*/ 52 h 58"/>
                <a:gd name="T54" fmla="*/ 4 w 10"/>
                <a:gd name="T55" fmla="*/ 51 h 58"/>
                <a:gd name="T56" fmla="*/ 5 w 10"/>
                <a:gd name="T57" fmla="*/ 48 h 58"/>
                <a:gd name="T58" fmla="*/ 5 w 10"/>
                <a:gd name="T59" fmla="*/ 45 h 58"/>
                <a:gd name="T60" fmla="*/ 5 w 10"/>
                <a:gd name="T61" fmla="*/ 42 h 58"/>
                <a:gd name="T62" fmla="*/ 5 w 10"/>
                <a:gd name="T63" fmla="*/ 39 h 58"/>
                <a:gd name="T64" fmla="*/ 5 w 10"/>
                <a:gd name="T65" fmla="*/ 35 h 58"/>
                <a:gd name="T66" fmla="*/ 7 w 10"/>
                <a:gd name="T67" fmla="*/ 32 h 58"/>
                <a:gd name="T68" fmla="*/ 7 w 10"/>
                <a:gd name="T69" fmla="*/ 28 h 58"/>
                <a:gd name="T70" fmla="*/ 7 w 10"/>
                <a:gd name="T71" fmla="*/ 24 h 58"/>
                <a:gd name="T72" fmla="*/ 7 w 10"/>
                <a:gd name="T73" fmla="*/ 19 h 58"/>
                <a:gd name="T74" fmla="*/ 7 w 10"/>
                <a:gd name="T75" fmla="*/ 16 h 58"/>
                <a:gd name="T76" fmla="*/ 7 w 10"/>
                <a:gd name="T77" fmla="*/ 12 h 58"/>
                <a:gd name="T78" fmla="*/ 8 w 10"/>
                <a:gd name="T79" fmla="*/ 9 h 58"/>
                <a:gd name="T80" fmla="*/ 8 w 10"/>
                <a:gd name="T81" fmla="*/ 6 h 58"/>
                <a:gd name="T82" fmla="*/ 8 w 10"/>
                <a:gd name="T83" fmla="*/ 3 h 58"/>
                <a:gd name="T84" fmla="*/ 8 w 10"/>
                <a:gd name="T85" fmla="*/ 2 h 58"/>
                <a:gd name="T86" fmla="*/ 8 w 10"/>
                <a:gd name="T87" fmla="*/ 0 h 58"/>
                <a:gd name="T88" fmla="*/ 8 w 10"/>
                <a:gd name="T89" fmla="*/ 0 h 58"/>
                <a:gd name="T90" fmla="*/ 10 w 10"/>
                <a:gd name="T91" fmla="*/ 2 h 58"/>
                <a:gd name="T92" fmla="*/ 10 w 10"/>
                <a:gd name="T93" fmla="*/ 2 h 58"/>
                <a:gd name="T94" fmla="*/ 10 w 10"/>
                <a:gd name="T95" fmla="*/ 2 h 58"/>
                <a:gd name="T96" fmla="*/ 10 w 10"/>
                <a:gd name="T97" fmla="*/ 2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58"/>
                <a:gd name="T149" fmla="*/ 10 w 10"/>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58">
                  <a:moveTo>
                    <a:pt x="0" y="29"/>
                  </a:moveTo>
                  <a:lnTo>
                    <a:pt x="0" y="29"/>
                  </a:lnTo>
                  <a:lnTo>
                    <a:pt x="0" y="31"/>
                  </a:lnTo>
                  <a:lnTo>
                    <a:pt x="0" y="29"/>
                  </a:lnTo>
                  <a:lnTo>
                    <a:pt x="0" y="31"/>
                  </a:lnTo>
                  <a:lnTo>
                    <a:pt x="1" y="32"/>
                  </a:lnTo>
                  <a:lnTo>
                    <a:pt x="1" y="35"/>
                  </a:lnTo>
                  <a:lnTo>
                    <a:pt x="1" y="32"/>
                  </a:lnTo>
                  <a:lnTo>
                    <a:pt x="1" y="35"/>
                  </a:lnTo>
                  <a:lnTo>
                    <a:pt x="1" y="38"/>
                  </a:lnTo>
                  <a:lnTo>
                    <a:pt x="1" y="35"/>
                  </a:lnTo>
                  <a:lnTo>
                    <a:pt x="1" y="38"/>
                  </a:lnTo>
                  <a:lnTo>
                    <a:pt x="1" y="39"/>
                  </a:lnTo>
                  <a:lnTo>
                    <a:pt x="1" y="42"/>
                  </a:lnTo>
                  <a:lnTo>
                    <a:pt x="1" y="39"/>
                  </a:lnTo>
                  <a:lnTo>
                    <a:pt x="1" y="42"/>
                  </a:lnTo>
                  <a:lnTo>
                    <a:pt x="1" y="45"/>
                  </a:lnTo>
                  <a:lnTo>
                    <a:pt x="1" y="42"/>
                  </a:lnTo>
                  <a:lnTo>
                    <a:pt x="1" y="45"/>
                  </a:lnTo>
                  <a:lnTo>
                    <a:pt x="1" y="47"/>
                  </a:lnTo>
                  <a:lnTo>
                    <a:pt x="1" y="50"/>
                  </a:lnTo>
                  <a:lnTo>
                    <a:pt x="1" y="47"/>
                  </a:lnTo>
                  <a:lnTo>
                    <a:pt x="1" y="50"/>
                  </a:lnTo>
                  <a:lnTo>
                    <a:pt x="1" y="52"/>
                  </a:lnTo>
                  <a:lnTo>
                    <a:pt x="1" y="50"/>
                  </a:lnTo>
                  <a:lnTo>
                    <a:pt x="1" y="52"/>
                  </a:lnTo>
                  <a:lnTo>
                    <a:pt x="3" y="52"/>
                  </a:lnTo>
                  <a:lnTo>
                    <a:pt x="3" y="54"/>
                  </a:lnTo>
                  <a:lnTo>
                    <a:pt x="3" y="52"/>
                  </a:lnTo>
                  <a:lnTo>
                    <a:pt x="3" y="54"/>
                  </a:lnTo>
                  <a:lnTo>
                    <a:pt x="3" y="55"/>
                  </a:lnTo>
                  <a:lnTo>
                    <a:pt x="3" y="57"/>
                  </a:lnTo>
                  <a:lnTo>
                    <a:pt x="3" y="55"/>
                  </a:lnTo>
                  <a:lnTo>
                    <a:pt x="3" y="57"/>
                  </a:lnTo>
                  <a:lnTo>
                    <a:pt x="3" y="58"/>
                  </a:lnTo>
                  <a:lnTo>
                    <a:pt x="3" y="57"/>
                  </a:lnTo>
                  <a:lnTo>
                    <a:pt x="3" y="58"/>
                  </a:lnTo>
                  <a:lnTo>
                    <a:pt x="3" y="57"/>
                  </a:lnTo>
                  <a:lnTo>
                    <a:pt x="4" y="57"/>
                  </a:lnTo>
                  <a:lnTo>
                    <a:pt x="4" y="55"/>
                  </a:lnTo>
                  <a:lnTo>
                    <a:pt x="4" y="54"/>
                  </a:lnTo>
                  <a:lnTo>
                    <a:pt x="4" y="52"/>
                  </a:lnTo>
                  <a:lnTo>
                    <a:pt x="4" y="51"/>
                  </a:lnTo>
                  <a:lnTo>
                    <a:pt x="4" y="48"/>
                  </a:lnTo>
                  <a:lnTo>
                    <a:pt x="5" y="48"/>
                  </a:lnTo>
                  <a:lnTo>
                    <a:pt x="5" y="45"/>
                  </a:lnTo>
                  <a:lnTo>
                    <a:pt x="5" y="42"/>
                  </a:lnTo>
                  <a:lnTo>
                    <a:pt x="5" y="39"/>
                  </a:lnTo>
                  <a:lnTo>
                    <a:pt x="5" y="37"/>
                  </a:lnTo>
                  <a:lnTo>
                    <a:pt x="5" y="35"/>
                  </a:lnTo>
                  <a:lnTo>
                    <a:pt x="5" y="32"/>
                  </a:lnTo>
                  <a:lnTo>
                    <a:pt x="7" y="32"/>
                  </a:lnTo>
                  <a:lnTo>
                    <a:pt x="7" y="29"/>
                  </a:lnTo>
                  <a:lnTo>
                    <a:pt x="7" y="28"/>
                  </a:lnTo>
                  <a:lnTo>
                    <a:pt x="7" y="25"/>
                  </a:lnTo>
                  <a:lnTo>
                    <a:pt x="7" y="24"/>
                  </a:lnTo>
                  <a:lnTo>
                    <a:pt x="7" y="21"/>
                  </a:lnTo>
                  <a:lnTo>
                    <a:pt x="7" y="19"/>
                  </a:lnTo>
                  <a:lnTo>
                    <a:pt x="7" y="16"/>
                  </a:lnTo>
                  <a:lnTo>
                    <a:pt x="7" y="13"/>
                  </a:lnTo>
                  <a:lnTo>
                    <a:pt x="7" y="12"/>
                  </a:lnTo>
                  <a:lnTo>
                    <a:pt x="7" y="9"/>
                  </a:lnTo>
                  <a:lnTo>
                    <a:pt x="8" y="9"/>
                  </a:lnTo>
                  <a:lnTo>
                    <a:pt x="8" y="6"/>
                  </a:lnTo>
                  <a:lnTo>
                    <a:pt x="8" y="3"/>
                  </a:lnTo>
                  <a:lnTo>
                    <a:pt x="8" y="2"/>
                  </a:lnTo>
                  <a:lnTo>
                    <a:pt x="8" y="0"/>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2" name="Freeform 135"/>
            <p:cNvSpPr>
              <a:spLocks/>
            </p:cNvSpPr>
            <p:nvPr/>
          </p:nvSpPr>
          <p:spPr bwMode="auto">
            <a:xfrm>
              <a:off x="1839606" y="5152938"/>
              <a:ext cx="14687" cy="287811"/>
            </a:xfrm>
            <a:custGeom>
              <a:avLst/>
              <a:gdLst>
                <a:gd name="T0" fmla="*/ 0 w 8"/>
                <a:gd name="T1" fmla="*/ 268 h 317"/>
                <a:gd name="T2" fmla="*/ 0 w 8"/>
                <a:gd name="T3" fmla="*/ 268 h 317"/>
                <a:gd name="T4" fmla="*/ 0 w 8"/>
                <a:gd name="T5" fmla="*/ 268 h 317"/>
                <a:gd name="T6" fmla="*/ 0 w 8"/>
                <a:gd name="T7" fmla="*/ 266 h 317"/>
                <a:gd name="T8" fmla="*/ 1 w 8"/>
                <a:gd name="T9" fmla="*/ 262 h 317"/>
                <a:gd name="T10" fmla="*/ 1 w 8"/>
                <a:gd name="T11" fmla="*/ 256 h 317"/>
                <a:gd name="T12" fmla="*/ 1 w 8"/>
                <a:gd name="T13" fmla="*/ 246 h 317"/>
                <a:gd name="T14" fmla="*/ 1 w 8"/>
                <a:gd name="T15" fmla="*/ 230 h 317"/>
                <a:gd name="T16" fmla="*/ 1 w 8"/>
                <a:gd name="T17" fmla="*/ 211 h 317"/>
                <a:gd name="T18" fmla="*/ 3 w 8"/>
                <a:gd name="T19" fmla="*/ 185 h 317"/>
                <a:gd name="T20" fmla="*/ 3 w 8"/>
                <a:gd name="T21" fmla="*/ 158 h 317"/>
                <a:gd name="T22" fmla="*/ 3 w 8"/>
                <a:gd name="T23" fmla="*/ 126 h 317"/>
                <a:gd name="T24" fmla="*/ 3 w 8"/>
                <a:gd name="T25" fmla="*/ 93 h 317"/>
                <a:gd name="T26" fmla="*/ 3 w 8"/>
                <a:gd name="T27" fmla="*/ 62 h 317"/>
                <a:gd name="T28" fmla="*/ 4 w 8"/>
                <a:gd name="T29" fmla="*/ 35 h 317"/>
                <a:gd name="T30" fmla="*/ 4 w 8"/>
                <a:gd name="T31" fmla="*/ 14 h 317"/>
                <a:gd name="T32" fmla="*/ 4 w 8"/>
                <a:gd name="T33" fmla="*/ 3 h 317"/>
                <a:gd name="T34" fmla="*/ 4 w 8"/>
                <a:gd name="T35" fmla="*/ 0 h 317"/>
                <a:gd name="T36" fmla="*/ 4 w 8"/>
                <a:gd name="T37" fmla="*/ 0 h 317"/>
                <a:gd name="T38" fmla="*/ 4 w 8"/>
                <a:gd name="T39" fmla="*/ 6 h 317"/>
                <a:gd name="T40" fmla="*/ 4 w 8"/>
                <a:gd name="T41" fmla="*/ 6 h 317"/>
                <a:gd name="T42" fmla="*/ 4 w 8"/>
                <a:gd name="T43" fmla="*/ 23 h 317"/>
                <a:gd name="T44" fmla="*/ 4 w 8"/>
                <a:gd name="T45" fmla="*/ 23 h 317"/>
                <a:gd name="T46" fmla="*/ 5 w 8"/>
                <a:gd name="T47" fmla="*/ 46 h 317"/>
                <a:gd name="T48" fmla="*/ 5 w 8"/>
                <a:gd name="T49" fmla="*/ 46 h 317"/>
                <a:gd name="T50" fmla="*/ 5 w 8"/>
                <a:gd name="T51" fmla="*/ 75 h 317"/>
                <a:gd name="T52" fmla="*/ 5 w 8"/>
                <a:gd name="T53" fmla="*/ 75 h 317"/>
                <a:gd name="T54" fmla="*/ 5 w 8"/>
                <a:gd name="T55" fmla="*/ 107 h 317"/>
                <a:gd name="T56" fmla="*/ 5 w 8"/>
                <a:gd name="T57" fmla="*/ 107 h 317"/>
                <a:gd name="T58" fmla="*/ 5 w 8"/>
                <a:gd name="T59" fmla="*/ 140 h 317"/>
                <a:gd name="T60" fmla="*/ 5 w 8"/>
                <a:gd name="T61" fmla="*/ 140 h 317"/>
                <a:gd name="T62" fmla="*/ 5 w 8"/>
                <a:gd name="T63" fmla="*/ 174 h 317"/>
                <a:gd name="T64" fmla="*/ 5 w 8"/>
                <a:gd name="T65" fmla="*/ 174 h 317"/>
                <a:gd name="T66" fmla="*/ 7 w 8"/>
                <a:gd name="T67" fmla="*/ 203 h 317"/>
                <a:gd name="T68" fmla="*/ 7 w 8"/>
                <a:gd name="T69" fmla="*/ 203 h 317"/>
                <a:gd name="T70" fmla="*/ 7 w 8"/>
                <a:gd name="T71" fmla="*/ 229 h 317"/>
                <a:gd name="T72" fmla="*/ 7 w 8"/>
                <a:gd name="T73" fmla="*/ 229 h 317"/>
                <a:gd name="T74" fmla="*/ 7 w 8"/>
                <a:gd name="T75" fmla="*/ 252 h 317"/>
                <a:gd name="T76" fmla="*/ 7 w 8"/>
                <a:gd name="T77" fmla="*/ 252 h 317"/>
                <a:gd name="T78" fmla="*/ 7 w 8"/>
                <a:gd name="T79" fmla="*/ 271 h 317"/>
                <a:gd name="T80" fmla="*/ 7 w 8"/>
                <a:gd name="T81" fmla="*/ 271 h 317"/>
                <a:gd name="T82" fmla="*/ 7 w 8"/>
                <a:gd name="T83" fmla="*/ 285 h 317"/>
                <a:gd name="T84" fmla="*/ 7 w 8"/>
                <a:gd name="T85" fmla="*/ 285 h 317"/>
                <a:gd name="T86" fmla="*/ 8 w 8"/>
                <a:gd name="T87" fmla="*/ 297 h 317"/>
                <a:gd name="T88" fmla="*/ 8 w 8"/>
                <a:gd name="T89" fmla="*/ 297 h 317"/>
                <a:gd name="T90" fmla="*/ 8 w 8"/>
                <a:gd name="T91" fmla="*/ 305 h 317"/>
                <a:gd name="T92" fmla="*/ 8 w 8"/>
                <a:gd name="T93" fmla="*/ 305 h 317"/>
                <a:gd name="T94" fmla="*/ 8 w 8"/>
                <a:gd name="T95" fmla="*/ 313 h 317"/>
                <a:gd name="T96" fmla="*/ 8 w 8"/>
                <a:gd name="T97" fmla="*/ 313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317"/>
                <a:gd name="T149" fmla="*/ 8 w 8"/>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317">
                  <a:moveTo>
                    <a:pt x="0" y="268"/>
                  </a:moveTo>
                  <a:lnTo>
                    <a:pt x="0" y="268"/>
                  </a:lnTo>
                  <a:lnTo>
                    <a:pt x="0" y="266"/>
                  </a:lnTo>
                  <a:lnTo>
                    <a:pt x="0" y="263"/>
                  </a:lnTo>
                  <a:lnTo>
                    <a:pt x="1" y="262"/>
                  </a:lnTo>
                  <a:lnTo>
                    <a:pt x="1" y="258"/>
                  </a:lnTo>
                  <a:lnTo>
                    <a:pt x="1" y="256"/>
                  </a:lnTo>
                  <a:lnTo>
                    <a:pt x="1" y="249"/>
                  </a:lnTo>
                  <a:lnTo>
                    <a:pt x="1" y="246"/>
                  </a:lnTo>
                  <a:lnTo>
                    <a:pt x="1" y="235"/>
                  </a:lnTo>
                  <a:lnTo>
                    <a:pt x="1" y="230"/>
                  </a:lnTo>
                  <a:lnTo>
                    <a:pt x="1" y="217"/>
                  </a:lnTo>
                  <a:lnTo>
                    <a:pt x="1" y="211"/>
                  </a:lnTo>
                  <a:lnTo>
                    <a:pt x="1" y="193"/>
                  </a:lnTo>
                  <a:lnTo>
                    <a:pt x="3" y="185"/>
                  </a:lnTo>
                  <a:lnTo>
                    <a:pt x="3" y="165"/>
                  </a:lnTo>
                  <a:lnTo>
                    <a:pt x="3" y="158"/>
                  </a:lnTo>
                  <a:lnTo>
                    <a:pt x="3" y="133"/>
                  </a:lnTo>
                  <a:lnTo>
                    <a:pt x="3" y="126"/>
                  </a:lnTo>
                  <a:lnTo>
                    <a:pt x="3" y="101"/>
                  </a:lnTo>
                  <a:lnTo>
                    <a:pt x="3" y="93"/>
                  </a:lnTo>
                  <a:lnTo>
                    <a:pt x="3" y="69"/>
                  </a:lnTo>
                  <a:lnTo>
                    <a:pt x="3" y="62"/>
                  </a:lnTo>
                  <a:lnTo>
                    <a:pt x="3" y="42"/>
                  </a:lnTo>
                  <a:lnTo>
                    <a:pt x="4" y="35"/>
                  </a:lnTo>
                  <a:lnTo>
                    <a:pt x="4" y="19"/>
                  </a:lnTo>
                  <a:lnTo>
                    <a:pt x="4" y="14"/>
                  </a:lnTo>
                  <a:lnTo>
                    <a:pt x="4" y="4"/>
                  </a:lnTo>
                  <a:lnTo>
                    <a:pt x="4" y="3"/>
                  </a:lnTo>
                  <a:lnTo>
                    <a:pt x="4" y="0"/>
                  </a:lnTo>
                  <a:lnTo>
                    <a:pt x="4" y="4"/>
                  </a:lnTo>
                  <a:lnTo>
                    <a:pt x="4" y="0"/>
                  </a:lnTo>
                  <a:lnTo>
                    <a:pt x="4" y="4"/>
                  </a:lnTo>
                  <a:lnTo>
                    <a:pt x="4" y="6"/>
                  </a:lnTo>
                  <a:lnTo>
                    <a:pt x="4" y="17"/>
                  </a:lnTo>
                  <a:lnTo>
                    <a:pt x="4" y="6"/>
                  </a:lnTo>
                  <a:lnTo>
                    <a:pt x="4" y="17"/>
                  </a:lnTo>
                  <a:lnTo>
                    <a:pt x="4" y="23"/>
                  </a:lnTo>
                  <a:lnTo>
                    <a:pt x="4" y="41"/>
                  </a:lnTo>
                  <a:lnTo>
                    <a:pt x="4" y="23"/>
                  </a:lnTo>
                  <a:lnTo>
                    <a:pt x="4" y="41"/>
                  </a:lnTo>
                  <a:lnTo>
                    <a:pt x="5" y="46"/>
                  </a:lnTo>
                  <a:lnTo>
                    <a:pt x="5" y="68"/>
                  </a:lnTo>
                  <a:lnTo>
                    <a:pt x="5" y="46"/>
                  </a:lnTo>
                  <a:lnTo>
                    <a:pt x="5" y="68"/>
                  </a:lnTo>
                  <a:lnTo>
                    <a:pt x="5" y="75"/>
                  </a:lnTo>
                  <a:lnTo>
                    <a:pt x="5" y="100"/>
                  </a:lnTo>
                  <a:lnTo>
                    <a:pt x="5" y="75"/>
                  </a:lnTo>
                  <a:lnTo>
                    <a:pt x="5" y="100"/>
                  </a:lnTo>
                  <a:lnTo>
                    <a:pt x="5" y="107"/>
                  </a:lnTo>
                  <a:lnTo>
                    <a:pt x="5" y="132"/>
                  </a:lnTo>
                  <a:lnTo>
                    <a:pt x="5" y="107"/>
                  </a:lnTo>
                  <a:lnTo>
                    <a:pt x="5" y="132"/>
                  </a:lnTo>
                  <a:lnTo>
                    <a:pt x="5" y="140"/>
                  </a:lnTo>
                  <a:lnTo>
                    <a:pt x="5" y="165"/>
                  </a:lnTo>
                  <a:lnTo>
                    <a:pt x="5" y="140"/>
                  </a:lnTo>
                  <a:lnTo>
                    <a:pt x="5" y="165"/>
                  </a:lnTo>
                  <a:lnTo>
                    <a:pt x="5" y="174"/>
                  </a:lnTo>
                  <a:lnTo>
                    <a:pt x="5" y="195"/>
                  </a:lnTo>
                  <a:lnTo>
                    <a:pt x="5" y="174"/>
                  </a:lnTo>
                  <a:lnTo>
                    <a:pt x="5" y="195"/>
                  </a:lnTo>
                  <a:lnTo>
                    <a:pt x="7" y="203"/>
                  </a:lnTo>
                  <a:lnTo>
                    <a:pt x="7" y="223"/>
                  </a:lnTo>
                  <a:lnTo>
                    <a:pt x="7" y="203"/>
                  </a:lnTo>
                  <a:lnTo>
                    <a:pt x="7" y="223"/>
                  </a:lnTo>
                  <a:lnTo>
                    <a:pt x="7" y="229"/>
                  </a:lnTo>
                  <a:lnTo>
                    <a:pt x="7" y="246"/>
                  </a:lnTo>
                  <a:lnTo>
                    <a:pt x="7" y="229"/>
                  </a:lnTo>
                  <a:lnTo>
                    <a:pt x="7" y="246"/>
                  </a:lnTo>
                  <a:lnTo>
                    <a:pt x="7" y="252"/>
                  </a:lnTo>
                  <a:lnTo>
                    <a:pt x="7" y="266"/>
                  </a:lnTo>
                  <a:lnTo>
                    <a:pt x="7" y="252"/>
                  </a:lnTo>
                  <a:lnTo>
                    <a:pt x="7" y="266"/>
                  </a:lnTo>
                  <a:lnTo>
                    <a:pt x="7" y="271"/>
                  </a:lnTo>
                  <a:lnTo>
                    <a:pt x="7" y="282"/>
                  </a:lnTo>
                  <a:lnTo>
                    <a:pt x="7" y="271"/>
                  </a:lnTo>
                  <a:lnTo>
                    <a:pt x="7" y="282"/>
                  </a:lnTo>
                  <a:lnTo>
                    <a:pt x="7" y="285"/>
                  </a:lnTo>
                  <a:lnTo>
                    <a:pt x="7" y="294"/>
                  </a:lnTo>
                  <a:lnTo>
                    <a:pt x="7" y="285"/>
                  </a:lnTo>
                  <a:lnTo>
                    <a:pt x="7" y="294"/>
                  </a:lnTo>
                  <a:lnTo>
                    <a:pt x="8" y="297"/>
                  </a:lnTo>
                  <a:lnTo>
                    <a:pt x="8" y="304"/>
                  </a:lnTo>
                  <a:lnTo>
                    <a:pt x="8" y="297"/>
                  </a:lnTo>
                  <a:lnTo>
                    <a:pt x="8" y="304"/>
                  </a:lnTo>
                  <a:lnTo>
                    <a:pt x="8" y="305"/>
                  </a:lnTo>
                  <a:lnTo>
                    <a:pt x="8" y="311"/>
                  </a:lnTo>
                  <a:lnTo>
                    <a:pt x="8" y="305"/>
                  </a:lnTo>
                  <a:lnTo>
                    <a:pt x="8" y="311"/>
                  </a:lnTo>
                  <a:lnTo>
                    <a:pt x="8" y="313"/>
                  </a:lnTo>
                  <a:lnTo>
                    <a:pt x="8" y="317"/>
                  </a:lnTo>
                  <a:lnTo>
                    <a:pt x="8" y="313"/>
                  </a:lnTo>
                  <a:lnTo>
                    <a:pt x="8" y="3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3" name="Freeform 136"/>
            <p:cNvSpPr>
              <a:spLocks/>
            </p:cNvSpPr>
            <p:nvPr/>
          </p:nvSpPr>
          <p:spPr bwMode="auto">
            <a:xfrm>
              <a:off x="1854293" y="5423499"/>
              <a:ext cx="18358" cy="29053"/>
            </a:xfrm>
            <a:custGeom>
              <a:avLst/>
              <a:gdLst>
                <a:gd name="T0" fmla="*/ 0 w 10"/>
                <a:gd name="T1" fmla="*/ 19 h 32"/>
                <a:gd name="T2" fmla="*/ 0 w 10"/>
                <a:gd name="T3" fmla="*/ 19 h 32"/>
                <a:gd name="T4" fmla="*/ 0 w 10"/>
                <a:gd name="T5" fmla="*/ 23 h 32"/>
                <a:gd name="T6" fmla="*/ 0 w 10"/>
                <a:gd name="T7" fmla="*/ 23 h 32"/>
                <a:gd name="T8" fmla="*/ 2 w 10"/>
                <a:gd name="T9" fmla="*/ 26 h 32"/>
                <a:gd name="T10" fmla="*/ 2 w 10"/>
                <a:gd name="T11" fmla="*/ 26 h 32"/>
                <a:gd name="T12" fmla="*/ 2 w 10"/>
                <a:gd name="T13" fmla="*/ 29 h 32"/>
                <a:gd name="T14" fmla="*/ 2 w 10"/>
                <a:gd name="T15" fmla="*/ 29 h 32"/>
                <a:gd name="T16" fmla="*/ 2 w 10"/>
                <a:gd name="T17" fmla="*/ 31 h 32"/>
                <a:gd name="T18" fmla="*/ 2 w 10"/>
                <a:gd name="T19" fmla="*/ 31 h 32"/>
                <a:gd name="T20" fmla="*/ 2 w 10"/>
                <a:gd name="T21" fmla="*/ 32 h 32"/>
                <a:gd name="T22" fmla="*/ 2 w 10"/>
                <a:gd name="T23" fmla="*/ 32 h 32"/>
                <a:gd name="T24" fmla="*/ 2 w 10"/>
                <a:gd name="T25" fmla="*/ 32 h 32"/>
                <a:gd name="T26" fmla="*/ 2 w 10"/>
                <a:gd name="T27" fmla="*/ 32 h 32"/>
                <a:gd name="T28" fmla="*/ 3 w 10"/>
                <a:gd name="T29" fmla="*/ 31 h 32"/>
                <a:gd name="T30" fmla="*/ 3 w 10"/>
                <a:gd name="T31" fmla="*/ 29 h 32"/>
                <a:gd name="T32" fmla="*/ 3 w 10"/>
                <a:gd name="T33" fmla="*/ 26 h 32"/>
                <a:gd name="T34" fmla="*/ 3 w 10"/>
                <a:gd name="T35" fmla="*/ 25 h 32"/>
                <a:gd name="T36" fmla="*/ 3 w 10"/>
                <a:gd name="T37" fmla="*/ 22 h 32"/>
                <a:gd name="T38" fmla="*/ 5 w 10"/>
                <a:gd name="T39" fmla="*/ 20 h 32"/>
                <a:gd name="T40" fmla="*/ 5 w 10"/>
                <a:gd name="T41" fmla="*/ 19 h 32"/>
                <a:gd name="T42" fmla="*/ 5 w 10"/>
                <a:gd name="T43" fmla="*/ 16 h 32"/>
                <a:gd name="T44" fmla="*/ 5 w 10"/>
                <a:gd name="T45" fmla="*/ 15 h 32"/>
                <a:gd name="T46" fmla="*/ 5 w 10"/>
                <a:gd name="T47" fmla="*/ 13 h 32"/>
                <a:gd name="T48" fmla="*/ 6 w 10"/>
                <a:gd name="T49" fmla="*/ 12 h 32"/>
                <a:gd name="T50" fmla="*/ 6 w 10"/>
                <a:gd name="T51" fmla="*/ 12 h 32"/>
                <a:gd name="T52" fmla="*/ 6 w 10"/>
                <a:gd name="T53" fmla="*/ 10 h 32"/>
                <a:gd name="T54" fmla="*/ 6 w 10"/>
                <a:gd name="T55" fmla="*/ 9 h 32"/>
                <a:gd name="T56" fmla="*/ 6 w 10"/>
                <a:gd name="T57" fmla="*/ 9 h 32"/>
                <a:gd name="T58" fmla="*/ 8 w 10"/>
                <a:gd name="T59" fmla="*/ 7 h 32"/>
                <a:gd name="T60" fmla="*/ 8 w 10"/>
                <a:gd name="T61" fmla="*/ 7 h 32"/>
                <a:gd name="T62" fmla="*/ 8 w 10"/>
                <a:gd name="T63" fmla="*/ 6 h 32"/>
                <a:gd name="T64" fmla="*/ 8 w 10"/>
                <a:gd name="T65" fmla="*/ 6 h 32"/>
                <a:gd name="T66" fmla="*/ 8 w 10"/>
                <a:gd name="T67" fmla="*/ 5 h 32"/>
                <a:gd name="T68" fmla="*/ 8 w 10"/>
                <a:gd name="T69" fmla="*/ 3 h 32"/>
                <a:gd name="T70" fmla="*/ 9 w 10"/>
                <a:gd name="T71" fmla="*/ 2 h 32"/>
                <a:gd name="T72" fmla="*/ 9 w 10"/>
                <a:gd name="T73" fmla="*/ 0 h 32"/>
                <a:gd name="T74" fmla="*/ 9 w 10"/>
                <a:gd name="T75" fmla="*/ 0 h 32"/>
                <a:gd name="T76" fmla="*/ 9 w 10"/>
                <a:gd name="T77" fmla="*/ 0 h 32"/>
                <a:gd name="T78" fmla="*/ 9 w 10"/>
                <a:gd name="T79" fmla="*/ 0 h 32"/>
                <a:gd name="T80" fmla="*/ 9 w 10"/>
                <a:gd name="T81" fmla="*/ 0 h 32"/>
                <a:gd name="T82" fmla="*/ 10 w 10"/>
                <a:gd name="T83" fmla="*/ 2 h 32"/>
                <a:gd name="T84" fmla="*/ 10 w 10"/>
                <a:gd name="T85" fmla="*/ 2 h 32"/>
                <a:gd name="T86" fmla="*/ 10 w 10"/>
                <a:gd name="T87" fmla="*/ 3 h 32"/>
                <a:gd name="T88" fmla="*/ 10 w 10"/>
                <a:gd name="T89" fmla="*/ 3 h 32"/>
                <a:gd name="T90" fmla="*/ 10 w 10"/>
                <a:gd name="T91" fmla="*/ 5 h 32"/>
                <a:gd name="T92" fmla="*/ 10 w 10"/>
                <a:gd name="T93" fmla="*/ 5 h 32"/>
                <a:gd name="T94" fmla="*/ 10 w 10"/>
                <a:gd name="T95" fmla="*/ 6 h 32"/>
                <a:gd name="T96" fmla="*/ 10 w 10"/>
                <a:gd name="T97" fmla="*/ 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32"/>
                <a:gd name="T149" fmla="*/ 10 w 10"/>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32">
                  <a:moveTo>
                    <a:pt x="0" y="19"/>
                  </a:moveTo>
                  <a:lnTo>
                    <a:pt x="0" y="19"/>
                  </a:lnTo>
                  <a:lnTo>
                    <a:pt x="0" y="22"/>
                  </a:lnTo>
                  <a:lnTo>
                    <a:pt x="0" y="19"/>
                  </a:lnTo>
                  <a:lnTo>
                    <a:pt x="0" y="22"/>
                  </a:lnTo>
                  <a:lnTo>
                    <a:pt x="0" y="23"/>
                  </a:lnTo>
                  <a:lnTo>
                    <a:pt x="0" y="26"/>
                  </a:lnTo>
                  <a:lnTo>
                    <a:pt x="0" y="23"/>
                  </a:lnTo>
                  <a:lnTo>
                    <a:pt x="0" y="26"/>
                  </a:lnTo>
                  <a:lnTo>
                    <a:pt x="2" y="26"/>
                  </a:lnTo>
                  <a:lnTo>
                    <a:pt x="2" y="28"/>
                  </a:lnTo>
                  <a:lnTo>
                    <a:pt x="2" y="26"/>
                  </a:lnTo>
                  <a:lnTo>
                    <a:pt x="2" y="28"/>
                  </a:lnTo>
                  <a:lnTo>
                    <a:pt x="2" y="29"/>
                  </a:lnTo>
                  <a:lnTo>
                    <a:pt x="2" y="31"/>
                  </a:lnTo>
                  <a:lnTo>
                    <a:pt x="2" y="29"/>
                  </a:lnTo>
                  <a:lnTo>
                    <a:pt x="2" y="31"/>
                  </a:lnTo>
                  <a:lnTo>
                    <a:pt x="2" y="32"/>
                  </a:lnTo>
                  <a:lnTo>
                    <a:pt x="2" y="31"/>
                  </a:lnTo>
                  <a:lnTo>
                    <a:pt x="2" y="32"/>
                  </a:lnTo>
                  <a:lnTo>
                    <a:pt x="3" y="31"/>
                  </a:lnTo>
                  <a:lnTo>
                    <a:pt x="3" y="29"/>
                  </a:lnTo>
                  <a:lnTo>
                    <a:pt x="3" y="28"/>
                  </a:lnTo>
                  <a:lnTo>
                    <a:pt x="3" y="26"/>
                  </a:lnTo>
                  <a:lnTo>
                    <a:pt x="3" y="25"/>
                  </a:lnTo>
                  <a:lnTo>
                    <a:pt x="3" y="22"/>
                  </a:lnTo>
                  <a:lnTo>
                    <a:pt x="5" y="22"/>
                  </a:lnTo>
                  <a:lnTo>
                    <a:pt x="5" y="20"/>
                  </a:lnTo>
                  <a:lnTo>
                    <a:pt x="5" y="19"/>
                  </a:lnTo>
                  <a:lnTo>
                    <a:pt x="5" y="18"/>
                  </a:lnTo>
                  <a:lnTo>
                    <a:pt x="5" y="16"/>
                  </a:lnTo>
                  <a:lnTo>
                    <a:pt x="5" y="15"/>
                  </a:lnTo>
                  <a:lnTo>
                    <a:pt x="5" y="13"/>
                  </a:lnTo>
                  <a:lnTo>
                    <a:pt x="6" y="13"/>
                  </a:lnTo>
                  <a:lnTo>
                    <a:pt x="6" y="12"/>
                  </a:lnTo>
                  <a:lnTo>
                    <a:pt x="6" y="10"/>
                  </a:lnTo>
                  <a:lnTo>
                    <a:pt x="6" y="9"/>
                  </a:lnTo>
                  <a:lnTo>
                    <a:pt x="8" y="9"/>
                  </a:lnTo>
                  <a:lnTo>
                    <a:pt x="8" y="7"/>
                  </a:lnTo>
                  <a:lnTo>
                    <a:pt x="8" y="6"/>
                  </a:lnTo>
                  <a:lnTo>
                    <a:pt x="8" y="5"/>
                  </a:lnTo>
                  <a:lnTo>
                    <a:pt x="8" y="3"/>
                  </a:lnTo>
                  <a:lnTo>
                    <a:pt x="9" y="3"/>
                  </a:lnTo>
                  <a:lnTo>
                    <a:pt x="9" y="2"/>
                  </a:lnTo>
                  <a:lnTo>
                    <a:pt x="9" y="0"/>
                  </a:lnTo>
                  <a:lnTo>
                    <a:pt x="10" y="0"/>
                  </a:lnTo>
                  <a:lnTo>
                    <a:pt x="10" y="2"/>
                  </a:lnTo>
                  <a:lnTo>
                    <a:pt x="10" y="0"/>
                  </a:lnTo>
                  <a:lnTo>
                    <a:pt x="10" y="2"/>
                  </a:lnTo>
                  <a:lnTo>
                    <a:pt x="10" y="3"/>
                  </a:lnTo>
                  <a:lnTo>
                    <a:pt x="10" y="2"/>
                  </a:lnTo>
                  <a:lnTo>
                    <a:pt x="10" y="3"/>
                  </a:lnTo>
                  <a:lnTo>
                    <a:pt x="10" y="5"/>
                  </a:lnTo>
                  <a:lnTo>
                    <a:pt x="10" y="3"/>
                  </a:lnTo>
                  <a:lnTo>
                    <a:pt x="10" y="5"/>
                  </a:lnTo>
                  <a:lnTo>
                    <a:pt x="10" y="6"/>
                  </a:lnTo>
                  <a:lnTo>
                    <a:pt x="10" y="5"/>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4" name="Freeform 137"/>
            <p:cNvSpPr>
              <a:spLocks/>
            </p:cNvSpPr>
            <p:nvPr/>
          </p:nvSpPr>
          <p:spPr bwMode="auto">
            <a:xfrm>
              <a:off x="1872651" y="5046711"/>
              <a:ext cx="18358" cy="383143"/>
            </a:xfrm>
            <a:custGeom>
              <a:avLst/>
              <a:gdLst>
                <a:gd name="T0" fmla="*/ 0 w 10"/>
                <a:gd name="T1" fmla="*/ 421 h 422"/>
                <a:gd name="T2" fmla="*/ 0 w 10"/>
                <a:gd name="T3" fmla="*/ 421 h 422"/>
                <a:gd name="T4" fmla="*/ 2 w 10"/>
                <a:gd name="T5" fmla="*/ 421 h 422"/>
                <a:gd name="T6" fmla="*/ 2 w 10"/>
                <a:gd name="T7" fmla="*/ 421 h 422"/>
                <a:gd name="T8" fmla="*/ 2 w 10"/>
                <a:gd name="T9" fmla="*/ 422 h 422"/>
                <a:gd name="T10" fmla="*/ 2 w 10"/>
                <a:gd name="T11" fmla="*/ 422 h 422"/>
                <a:gd name="T12" fmla="*/ 2 w 10"/>
                <a:gd name="T13" fmla="*/ 421 h 422"/>
                <a:gd name="T14" fmla="*/ 2 w 10"/>
                <a:gd name="T15" fmla="*/ 420 h 422"/>
                <a:gd name="T16" fmla="*/ 2 w 10"/>
                <a:gd name="T17" fmla="*/ 418 h 422"/>
                <a:gd name="T18" fmla="*/ 3 w 10"/>
                <a:gd name="T19" fmla="*/ 417 h 422"/>
                <a:gd name="T20" fmla="*/ 3 w 10"/>
                <a:gd name="T21" fmla="*/ 415 h 422"/>
                <a:gd name="T22" fmla="*/ 3 w 10"/>
                <a:gd name="T23" fmla="*/ 412 h 422"/>
                <a:gd name="T24" fmla="*/ 3 w 10"/>
                <a:gd name="T25" fmla="*/ 409 h 422"/>
                <a:gd name="T26" fmla="*/ 3 w 10"/>
                <a:gd name="T27" fmla="*/ 405 h 422"/>
                <a:gd name="T28" fmla="*/ 5 w 10"/>
                <a:gd name="T29" fmla="*/ 398 h 422"/>
                <a:gd name="T30" fmla="*/ 5 w 10"/>
                <a:gd name="T31" fmla="*/ 385 h 422"/>
                <a:gd name="T32" fmla="*/ 5 w 10"/>
                <a:gd name="T33" fmla="*/ 367 h 422"/>
                <a:gd name="T34" fmla="*/ 5 w 10"/>
                <a:gd name="T35" fmla="*/ 340 h 422"/>
                <a:gd name="T36" fmla="*/ 5 w 10"/>
                <a:gd name="T37" fmla="*/ 305 h 422"/>
                <a:gd name="T38" fmla="*/ 5 w 10"/>
                <a:gd name="T39" fmla="*/ 259 h 422"/>
                <a:gd name="T40" fmla="*/ 6 w 10"/>
                <a:gd name="T41" fmla="*/ 208 h 422"/>
                <a:gd name="T42" fmla="*/ 6 w 10"/>
                <a:gd name="T43" fmla="*/ 152 h 422"/>
                <a:gd name="T44" fmla="*/ 6 w 10"/>
                <a:gd name="T45" fmla="*/ 98 h 422"/>
                <a:gd name="T46" fmla="*/ 6 w 10"/>
                <a:gd name="T47" fmla="*/ 53 h 422"/>
                <a:gd name="T48" fmla="*/ 6 w 10"/>
                <a:gd name="T49" fmla="*/ 20 h 422"/>
                <a:gd name="T50" fmla="*/ 8 w 10"/>
                <a:gd name="T51" fmla="*/ 1 h 422"/>
                <a:gd name="T52" fmla="*/ 8 w 10"/>
                <a:gd name="T53" fmla="*/ 1 h 422"/>
                <a:gd name="T54" fmla="*/ 8 w 10"/>
                <a:gd name="T55" fmla="*/ 1 h 422"/>
                <a:gd name="T56" fmla="*/ 8 w 10"/>
                <a:gd name="T57" fmla="*/ 19 h 422"/>
                <a:gd name="T58" fmla="*/ 8 w 10"/>
                <a:gd name="T59" fmla="*/ 19 h 422"/>
                <a:gd name="T60" fmla="*/ 8 w 10"/>
                <a:gd name="T61" fmla="*/ 49 h 422"/>
                <a:gd name="T62" fmla="*/ 8 w 10"/>
                <a:gd name="T63" fmla="*/ 49 h 422"/>
                <a:gd name="T64" fmla="*/ 8 w 10"/>
                <a:gd name="T65" fmla="*/ 90 h 422"/>
                <a:gd name="T66" fmla="*/ 8 w 10"/>
                <a:gd name="T67" fmla="*/ 90 h 422"/>
                <a:gd name="T68" fmla="*/ 9 w 10"/>
                <a:gd name="T69" fmla="*/ 136 h 422"/>
                <a:gd name="T70" fmla="*/ 9 w 10"/>
                <a:gd name="T71" fmla="*/ 136 h 422"/>
                <a:gd name="T72" fmla="*/ 9 w 10"/>
                <a:gd name="T73" fmla="*/ 184 h 422"/>
                <a:gd name="T74" fmla="*/ 9 w 10"/>
                <a:gd name="T75" fmla="*/ 184 h 422"/>
                <a:gd name="T76" fmla="*/ 9 w 10"/>
                <a:gd name="T77" fmla="*/ 230 h 422"/>
                <a:gd name="T78" fmla="*/ 9 w 10"/>
                <a:gd name="T79" fmla="*/ 230 h 422"/>
                <a:gd name="T80" fmla="*/ 9 w 10"/>
                <a:gd name="T81" fmla="*/ 273 h 422"/>
                <a:gd name="T82" fmla="*/ 9 w 10"/>
                <a:gd name="T83" fmla="*/ 273 h 422"/>
                <a:gd name="T84" fmla="*/ 9 w 10"/>
                <a:gd name="T85" fmla="*/ 311 h 422"/>
                <a:gd name="T86" fmla="*/ 9 w 10"/>
                <a:gd name="T87" fmla="*/ 311 h 422"/>
                <a:gd name="T88" fmla="*/ 10 w 10"/>
                <a:gd name="T89" fmla="*/ 341 h 422"/>
                <a:gd name="T90" fmla="*/ 10 w 10"/>
                <a:gd name="T91" fmla="*/ 341 h 422"/>
                <a:gd name="T92" fmla="*/ 10 w 10"/>
                <a:gd name="T93" fmla="*/ 366 h 422"/>
                <a:gd name="T94" fmla="*/ 10 w 10"/>
                <a:gd name="T95" fmla="*/ 366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422"/>
                <a:gd name="T146" fmla="*/ 10 w 10"/>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422">
                  <a:moveTo>
                    <a:pt x="0" y="421"/>
                  </a:moveTo>
                  <a:lnTo>
                    <a:pt x="0" y="421"/>
                  </a:lnTo>
                  <a:lnTo>
                    <a:pt x="2" y="421"/>
                  </a:lnTo>
                  <a:lnTo>
                    <a:pt x="2" y="422"/>
                  </a:lnTo>
                  <a:lnTo>
                    <a:pt x="2" y="421"/>
                  </a:lnTo>
                  <a:lnTo>
                    <a:pt x="2" y="422"/>
                  </a:lnTo>
                  <a:lnTo>
                    <a:pt x="2" y="421"/>
                  </a:lnTo>
                  <a:lnTo>
                    <a:pt x="2" y="420"/>
                  </a:lnTo>
                  <a:lnTo>
                    <a:pt x="2" y="418"/>
                  </a:lnTo>
                  <a:lnTo>
                    <a:pt x="3" y="418"/>
                  </a:lnTo>
                  <a:lnTo>
                    <a:pt x="3" y="417"/>
                  </a:lnTo>
                  <a:lnTo>
                    <a:pt x="3" y="415"/>
                  </a:lnTo>
                  <a:lnTo>
                    <a:pt x="3" y="412"/>
                  </a:lnTo>
                  <a:lnTo>
                    <a:pt x="3" y="409"/>
                  </a:lnTo>
                  <a:lnTo>
                    <a:pt x="3" y="405"/>
                  </a:lnTo>
                  <a:lnTo>
                    <a:pt x="5" y="404"/>
                  </a:lnTo>
                  <a:lnTo>
                    <a:pt x="5" y="398"/>
                  </a:lnTo>
                  <a:lnTo>
                    <a:pt x="5" y="395"/>
                  </a:lnTo>
                  <a:lnTo>
                    <a:pt x="5" y="385"/>
                  </a:lnTo>
                  <a:lnTo>
                    <a:pt x="5" y="382"/>
                  </a:lnTo>
                  <a:lnTo>
                    <a:pt x="5" y="367"/>
                  </a:lnTo>
                  <a:lnTo>
                    <a:pt x="5" y="362"/>
                  </a:lnTo>
                  <a:lnTo>
                    <a:pt x="5" y="340"/>
                  </a:lnTo>
                  <a:lnTo>
                    <a:pt x="5" y="333"/>
                  </a:lnTo>
                  <a:lnTo>
                    <a:pt x="5" y="305"/>
                  </a:lnTo>
                  <a:lnTo>
                    <a:pt x="5" y="294"/>
                  </a:lnTo>
                  <a:lnTo>
                    <a:pt x="5" y="259"/>
                  </a:lnTo>
                  <a:lnTo>
                    <a:pt x="6" y="247"/>
                  </a:lnTo>
                  <a:lnTo>
                    <a:pt x="6" y="208"/>
                  </a:lnTo>
                  <a:lnTo>
                    <a:pt x="6" y="194"/>
                  </a:lnTo>
                  <a:lnTo>
                    <a:pt x="6" y="152"/>
                  </a:lnTo>
                  <a:lnTo>
                    <a:pt x="6" y="139"/>
                  </a:lnTo>
                  <a:lnTo>
                    <a:pt x="6" y="98"/>
                  </a:lnTo>
                  <a:lnTo>
                    <a:pt x="6" y="87"/>
                  </a:lnTo>
                  <a:lnTo>
                    <a:pt x="6" y="53"/>
                  </a:lnTo>
                  <a:lnTo>
                    <a:pt x="6" y="43"/>
                  </a:lnTo>
                  <a:lnTo>
                    <a:pt x="6" y="20"/>
                  </a:lnTo>
                  <a:lnTo>
                    <a:pt x="8" y="13"/>
                  </a:lnTo>
                  <a:lnTo>
                    <a:pt x="8" y="1"/>
                  </a:lnTo>
                  <a:lnTo>
                    <a:pt x="8" y="0"/>
                  </a:lnTo>
                  <a:lnTo>
                    <a:pt x="8" y="1"/>
                  </a:lnTo>
                  <a:lnTo>
                    <a:pt x="8" y="0"/>
                  </a:lnTo>
                  <a:lnTo>
                    <a:pt x="8" y="1"/>
                  </a:lnTo>
                  <a:lnTo>
                    <a:pt x="8" y="4"/>
                  </a:lnTo>
                  <a:lnTo>
                    <a:pt x="8" y="19"/>
                  </a:lnTo>
                  <a:lnTo>
                    <a:pt x="8" y="4"/>
                  </a:lnTo>
                  <a:lnTo>
                    <a:pt x="8" y="19"/>
                  </a:lnTo>
                  <a:lnTo>
                    <a:pt x="8" y="24"/>
                  </a:lnTo>
                  <a:lnTo>
                    <a:pt x="8" y="49"/>
                  </a:lnTo>
                  <a:lnTo>
                    <a:pt x="8" y="24"/>
                  </a:lnTo>
                  <a:lnTo>
                    <a:pt x="8" y="49"/>
                  </a:lnTo>
                  <a:lnTo>
                    <a:pt x="8" y="58"/>
                  </a:lnTo>
                  <a:lnTo>
                    <a:pt x="8" y="90"/>
                  </a:lnTo>
                  <a:lnTo>
                    <a:pt x="8" y="58"/>
                  </a:lnTo>
                  <a:lnTo>
                    <a:pt x="8" y="90"/>
                  </a:lnTo>
                  <a:lnTo>
                    <a:pt x="9" y="100"/>
                  </a:lnTo>
                  <a:lnTo>
                    <a:pt x="9" y="136"/>
                  </a:lnTo>
                  <a:lnTo>
                    <a:pt x="9" y="100"/>
                  </a:lnTo>
                  <a:lnTo>
                    <a:pt x="9" y="136"/>
                  </a:lnTo>
                  <a:lnTo>
                    <a:pt x="9" y="147"/>
                  </a:lnTo>
                  <a:lnTo>
                    <a:pt x="9" y="184"/>
                  </a:lnTo>
                  <a:lnTo>
                    <a:pt x="9" y="147"/>
                  </a:lnTo>
                  <a:lnTo>
                    <a:pt x="9" y="184"/>
                  </a:lnTo>
                  <a:lnTo>
                    <a:pt x="9" y="195"/>
                  </a:lnTo>
                  <a:lnTo>
                    <a:pt x="9" y="230"/>
                  </a:lnTo>
                  <a:lnTo>
                    <a:pt x="9" y="195"/>
                  </a:lnTo>
                  <a:lnTo>
                    <a:pt x="9" y="230"/>
                  </a:lnTo>
                  <a:lnTo>
                    <a:pt x="9" y="242"/>
                  </a:lnTo>
                  <a:lnTo>
                    <a:pt x="9" y="273"/>
                  </a:lnTo>
                  <a:lnTo>
                    <a:pt x="9" y="242"/>
                  </a:lnTo>
                  <a:lnTo>
                    <a:pt x="9" y="273"/>
                  </a:lnTo>
                  <a:lnTo>
                    <a:pt x="9" y="283"/>
                  </a:lnTo>
                  <a:lnTo>
                    <a:pt x="9" y="311"/>
                  </a:lnTo>
                  <a:lnTo>
                    <a:pt x="9" y="283"/>
                  </a:lnTo>
                  <a:lnTo>
                    <a:pt x="9" y="311"/>
                  </a:lnTo>
                  <a:lnTo>
                    <a:pt x="10" y="318"/>
                  </a:lnTo>
                  <a:lnTo>
                    <a:pt x="10" y="341"/>
                  </a:lnTo>
                  <a:lnTo>
                    <a:pt x="10" y="318"/>
                  </a:lnTo>
                  <a:lnTo>
                    <a:pt x="10" y="341"/>
                  </a:lnTo>
                  <a:lnTo>
                    <a:pt x="10" y="347"/>
                  </a:lnTo>
                  <a:lnTo>
                    <a:pt x="10" y="366"/>
                  </a:lnTo>
                  <a:lnTo>
                    <a:pt x="10" y="347"/>
                  </a:lnTo>
                  <a:lnTo>
                    <a:pt x="10" y="36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5" name="Freeform 138"/>
            <p:cNvSpPr>
              <a:spLocks/>
            </p:cNvSpPr>
            <p:nvPr/>
          </p:nvSpPr>
          <p:spPr bwMode="auto">
            <a:xfrm>
              <a:off x="1891010" y="5294574"/>
              <a:ext cx="16523" cy="134372"/>
            </a:xfrm>
            <a:custGeom>
              <a:avLst/>
              <a:gdLst>
                <a:gd name="T0" fmla="*/ 0 w 9"/>
                <a:gd name="T1" fmla="*/ 99 h 148"/>
                <a:gd name="T2" fmla="*/ 0 w 9"/>
                <a:gd name="T3" fmla="*/ 99 h 148"/>
                <a:gd name="T4" fmla="*/ 0 w 9"/>
                <a:gd name="T5" fmla="*/ 116 h 148"/>
                <a:gd name="T6" fmla="*/ 0 w 9"/>
                <a:gd name="T7" fmla="*/ 116 h 148"/>
                <a:gd name="T8" fmla="*/ 0 w 9"/>
                <a:gd name="T9" fmla="*/ 129 h 148"/>
                <a:gd name="T10" fmla="*/ 0 w 9"/>
                <a:gd name="T11" fmla="*/ 129 h 148"/>
                <a:gd name="T12" fmla="*/ 0 w 9"/>
                <a:gd name="T13" fmla="*/ 138 h 148"/>
                <a:gd name="T14" fmla="*/ 0 w 9"/>
                <a:gd name="T15" fmla="*/ 138 h 148"/>
                <a:gd name="T16" fmla="*/ 2 w 9"/>
                <a:gd name="T17" fmla="*/ 144 h 148"/>
                <a:gd name="T18" fmla="*/ 2 w 9"/>
                <a:gd name="T19" fmla="*/ 144 h 148"/>
                <a:gd name="T20" fmla="*/ 2 w 9"/>
                <a:gd name="T21" fmla="*/ 147 h 148"/>
                <a:gd name="T22" fmla="*/ 2 w 9"/>
                <a:gd name="T23" fmla="*/ 147 h 148"/>
                <a:gd name="T24" fmla="*/ 2 w 9"/>
                <a:gd name="T25" fmla="*/ 148 h 148"/>
                <a:gd name="T26" fmla="*/ 2 w 9"/>
                <a:gd name="T27" fmla="*/ 148 h 148"/>
                <a:gd name="T28" fmla="*/ 2 w 9"/>
                <a:gd name="T29" fmla="*/ 148 h 148"/>
                <a:gd name="T30" fmla="*/ 2 w 9"/>
                <a:gd name="T31" fmla="*/ 147 h 148"/>
                <a:gd name="T32" fmla="*/ 3 w 9"/>
                <a:gd name="T33" fmla="*/ 145 h 148"/>
                <a:gd name="T34" fmla="*/ 3 w 9"/>
                <a:gd name="T35" fmla="*/ 141 h 148"/>
                <a:gd name="T36" fmla="*/ 3 w 9"/>
                <a:gd name="T37" fmla="*/ 135 h 148"/>
                <a:gd name="T38" fmla="*/ 3 w 9"/>
                <a:gd name="T39" fmla="*/ 128 h 148"/>
                <a:gd name="T40" fmla="*/ 3 w 9"/>
                <a:gd name="T41" fmla="*/ 116 h 148"/>
                <a:gd name="T42" fmla="*/ 5 w 9"/>
                <a:gd name="T43" fmla="*/ 102 h 148"/>
                <a:gd name="T44" fmla="*/ 5 w 9"/>
                <a:gd name="T45" fmla="*/ 84 h 148"/>
                <a:gd name="T46" fmla="*/ 5 w 9"/>
                <a:gd name="T47" fmla="*/ 64 h 148"/>
                <a:gd name="T48" fmla="*/ 5 w 9"/>
                <a:gd name="T49" fmla="*/ 42 h 148"/>
                <a:gd name="T50" fmla="*/ 5 w 9"/>
                <a:gd name="T51" fmla="*/ 24 h 148"/>
                <a:gd name="T52" fmla="*/ 6 w 9"/>
                <a:gd name="T53" fmla="*/ 9 h 148"/>
                <a:gd name="T54" fmla="*/ 6 w 9"/>
                <a:gd name="T55" fmla="*/ 2 h 148"/>
                <a:gd name="T56" fmla="*/ 6 w 9"/>
                <a:gd name="T57" fmla="*/ 0 h 148"/>
                <a:gd name="T58" fmla="*/ 6 w 9"/>
                <a:gd name="T59" fmla="*/ 0 h 148"/>
                <a:gd name="T60" fmla="*/ 6 w 9"/>
                <a:gd name="T61" fmla="*/ 6 h 148"/>
                <a:gd name="T62" fmla="*/ 6 w 9"/>
                <a:gd name="T63" fmla="*/ 6 h 148"/>
                <a:gd name="T64" fmla="*/ 6 w 9"/>
                <a:gd name="T65" fmla="*/ 16 h 148"/>
                <a:gd name="T66" fmla="*/ 6 w 9"/>
                <a:gd name="T67" fmla="*/ 16 h 148"/>
                <a:gd name="T68" fmla="*/ 8 w 9"/>
                <a:gd name="T69" fmla="*/ 31 h 148"/>
                <a:gd name="T70" fmla="*/ 8 w 9"/>
                <a:gd name="T71" fmla="*/ 31 h 148"/>
                <a:gd name="T72" fmla="*/ 8 w 9"/>
                <a:gd name="T73" fmla="*/ 48 h 148"/>
                <a:gd name="T74" fmla="*/ 8 w 9"/>
                <a:gd name="T75" fmla="*/ 48 h 148"/>
                <a:gd name="T76" fmla="*/ 8 w 9"/>
                <a:gd name="T77" fmla="*/ 64 h 148"/>
                <a:gd name="T78" fmla="*/ 8 w 9"/>
                <a:gd name="T79" fmla="*/ 64 h 148"/>
                <a:gd name="T80" fmla="*/ 8 w 9"/>
                <a:gd name="T81" fmla="*/ 80 h 148"/>
                <a:gd name="T82" fmla="*/ 8 w 9"/>
                <a:gd name="T83" fmla="*/ 80 h 148"/>
                <a:gd name="T84" fmla="*/ 8 w 9"/>
                <a:gd name="T85" fmla="*/ 94 h 148"/>
                <a:gd name="T86" fmla="*/ 8 w 9"/>
                <a:gd name="T87" fmla="*/ 94 h 148"/>
                <a:gd name="T88" fmla="*/ 8 w 9"/>
                <a:gd name="T89" fmla="*/ 107 h 148"/>
                <a:gd name="T90" fmla="*/ 8 w 9"/>
                <a:gd name="T91" fmla="*/ 107 h 148"/>
                <a:gd name="T92" fmla="*/ 9 w 9"/>
                <a:gd name="T93" fmla="*/ 118 h 148"/>
                <a:gd name="T94" fmla="*/ 9 w 9"/>
                <a:gd name="T95" fmla="*/ 118 h 1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48"/>
                <a:gd name="T146" fmla="*/ 9 w 9"/>
                <a:gd name="T147" fmla="*/ 148 h 1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48">
                  <a:moveTo>
                    <a:pt x="0" y="93"/>
                  </a:moveTo>
                  <a:lnTo>
                    <a:pt x="0" y="99"/>
                  </a:lnTo>
                  <a:lnTo>
                    <a:pt x="0" y="112"/>
                  </a:lnTo>
                  <a:lnTo>
                    <a:pt x="0" y="99"/>
                  </a:lnTo>
                  <a:lnTo>
                    <a:pt x="0" y="112"/>
                  </a:lnTo>
                  <a:lnTo>
                    <a:pt x="0" y="116"/>
                  </a:lnTo>
                  <a:lnTo>
                    <a:pt x="0" y="126"/>
                  </a:lnTo>
                  <a:lnTo>
                    <a:pt x="0" y="116"/>
                  </a:lnTo>
                  <a:lnTo>
                    <a:pt x="0" y="126"/>
                  </a:lnTo>
                  <a:lnTo>
                    <a:pt x="0" y="129"/>
                  </a:lnTo>
                  <a:lnTo>
                    <a:pt x="0" y="135"/>
                  </a:lnTo>
                  <a:lnTo>
                    <a:pt x="0" y="129"/>
                  </a:lnTo>
                  <a:lnTo>
                    <a:pt x="0" y="135"/>
                  </a:lnTo>
                  <a:lnTo>
                    <a:pt x="0" y="138"/>
                  </a:lnTo>
                  <a:lnTo>
                    <a:pt x="0" y="142"/>
                  </a:lnTo>
                  <a:lnTo>
                    <a:pt x="0" y="138"/>
                  </a:lnTo>
                  <a:lnTo>
                    <a:pt x="0" y="142"/>
                  </a:lnTo>
                  <a:lnTo>
                    <a:pt x="2" y="144"/>
                  </a:lnTo>
                  <a:lnTo>
                    <a:pt x="2" y="147"/>
                  </a:lnTo>
                  <a:lnTo>
                    <a:pt x="2" y="144"/>
                  </a:lnTo>
                  <a:lnTo>
                    <a:pt x="2" y="147"/>
                  </a:lnTo>
                  <a:lnTo>
                    <a:pt x="2" y="148"/>
                  </a:lnTo>
                  <a:lnTo>
                    <a:pt x="2" y="147"/>
                  </a:lnTo>
                  <a:lnTo>
                    <a:pt x="2" y="148"/>
                  </a:lnTo>
                  <a:lnTo>
                    <a:pt x="2" y="147"/>
                  </a:lnTo>
                  <a:lnTo>
                    <a:pt x="2" y="145"/>
                  </a:lnTo>
                  <a:lnTo>
                    <a:pt x="3" y="145"/>
                  </a:lnTo>
                  <a:lnTo>
                    <a:pt x="3" y="142"/>
                  </a:lnTo>
                  <a:lnTo>
                    <a:pt x="3" y="141"/>
                  </a:lnTo>
                  <a:lnTo>
                    <a:pt x="3" y="136"/>
                  </a:lnTo>
                  <a:lnTo>
                    <a:pt x="3" y="135"/>
                  </a:lnTo>
                  <a:lnTo>
                    <a:pt x="3" y="129"/>
                  </a:lnTo>
                  <a:lnTo>
                    <a:pt x="3" y="128"/>
                  </a:lnTo>
                  <a:lnTo>
                    <a:pt x="3" y="119"/>
                  </a:lnTo>
                  <a:lnTo>
                    <a:pt x="3" y="116"/>
                  </a:lnTo>
                  <a:lnTo>
                    <a:pt x="3" y="106"/>
                  </a:lnTo>
                  <a:lnTo>
                    <a:pt x="5" y="102"/>
                  </a:lnTo>
                  <a:lnTo>
                    <a:pt x="5" y="89"/>
                  </a:lnTo>
                  <a:lnTo>
                    <a:pt x="5" y="84"/>
                  </a:lnTo>
                  <a:lnTo>
                    <a:pt x="5" y="70"/>
                  </a:lnTo>
                  <a:lnTo>
                    <a:pt x="5" y="64"/>
                  </a:lnTo>
                  <a:lnTo>
                    <a:pt x="5" y="48"/>
                  </a:lnTo>
                  <a:lnTo>
                    <a:pt x="5" y="42"/>
                  </a:lnTo>
                  <a:lnTo>
                    <a:pt x="5" y="28"/>
                  </a:lnTo>
                  <a:lnTo>
                    <a:pt x="5" y="24"/>
                  </a:lnTo>
                  <a:lnTo>
                    <a:pt x="5" y="12"/>
                  </a:lnTo>
                  <a:lnTo>
                    <a:pt x="6" y="9"/>
                  </a:lnTo>
                  <a:lnTo>
                    <a:pt x="6" y="3"/>
                  </a:lnTo>
                  <a:lnTo>
                    <a:pt x="6" y="2"/>
                  </a:lnTo>
                  <a:lnTo>
                    <a:pt x="6" y="0"/>
                  </a:lnTo>
                  <a:lnTo>
                    <a:pt x="6" y="3"/>
                  </a:lnTo>
                  <a:lnTo>
                    <a:pt x="6" y="0"/>
                  </a:lnTo>
                  <a:lnTo>
                    <a:pt x="6" y="3"/>
                  </a:lnTo>
                  <a:lnTo>
                    <a:pt x="6" y="6"/>
                  </a:lnTo>
                  <a:lnTo>
                    <a:pt x="6" y="13"/>
                  </a:lnTo>
                  <a:lnTo>
                    <a:pt x="6" y="6"/>
                  </a:lnTo>
                  <a:lnTo>
                    <a:pt x="6" y="13"/>
                  </a:lnTo>
                  <a:lnTo>
                    <a:pt x="6" y="16"/>
                  </a:lnTo>
                  <a:lnTo>
                    <a:pt x="6" y="28"/>
                  </a:lnTo>
                  <a:lnTo>
                    <a:pt x="6" y="16"/>
                  </a:lnTo>
                  <a:lnTo>
                    <a:pt x="6" y="28"/>
                  </a:lnTo>
                  <a:lnTo>
                    <a:pt x="8" y="31"/>
                  </a:lnTo>
                  <a:lnTo>
                    <a:pt x="8" y="44"/>
                  </a:lnTo>
                  <a:lnTo>
                    <a:pt x="8" y="31"/>
                  </a:lnTo>
                  <a:lnTo>
                    <a:pt x="8" y="44"/>
                  </a:lnTo>
                  <a:lnTo>
                    <a:pt x="8" y="48"/>
                  </a:lnTo>
                  <a:lnTo>
                    <a:pt x="8" y="60"/>
                  </a:lnTo>
                  <a:lnTo>
                    <a:pt x="8" y="48"/>
                  </a:lnTo>
                  <a:lnTo>
                    <a:pt x="8" y="60"/>
                  </a:lnTo>
                  <a:lnTo>
                    <a:pt x="8" y="64"/>
                  </a:lnTo>
                  <a:lnTo>
                    <a:pt x="8" y="77"/>
                  </a:lnTo>
                  <a:lnTo>
                    <a:pt x="8" y="64"/>
                  </a:lnTo>
                  <a:lnTo>
                    <a:pt x="8" y="77"/>
                  </a:lnTo>
                  <a:lnTo>
                    <a:pt x="8" y="80"/>
                  </a:lnTo>
                  <a:lnTo>
                    <a:pt x="8" y="92"/>
                  </a:lnTo>
                  <a:lnTo>
                    <a:pt x="8" y="80"/>
                  </a:lnTo>
                  <a:lnTo>
                    <a:pt x="8" y="92"/>
                  </a:lnTo>
                  <a:lnTo>
                    <a:pt x="8" y="94"/>
                  </a:lnTo>
                  <a:lnTo>
                    <a:pt x="8" y="105"/>
                  </a:lnTo>
                  <a:lnTo>
                    <a:pt x="8" y="94"/>
                  </a:lnTo>
                  <a:lnTo>
                    <a:pt x="8" y="105"/>
                  </a:lnTo>
                  <a:lnTo>
                    <a:pt x="8" y="107"/>
                  </a:lnTo>
                  <a:lnTo>
                    <a:pt x="8" y="116"/>
                  </a:lnTo>
                  <a:lnTo>
                    <a:pt x="8" y="107"/>
                  </a:lnTo>
                  <a:lnTo>
                    <a:pt x="8" y="116"/>
                  </a:lnTo>
                  <a:lnTo>
                    <a:pt x="9" y="118"/>
                  </a:lnTo>
                  <a:lnTo>
                    <a:pt x="9" y="125"/>
                  </a:lnTo>
                  <a:lnTo>
                    <a:pt x="9" y="118"/>
                  </a:lnTo>
                  <a:lnTo>
                    <a:pt x="9" y="12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6" name="Freeform 139"/>
            <p:cNvSpPr>
              <a:spLocks/>
            </p:cNvSpPr>
            <p:nvPr/>
          </p:nvSpPr>
          <p:spPr bwMode="auto">
            <a:xfrm>
              <a:off x="1907532" y="5408064"/>
              <a:ext cx="12851" cy="35409"/>
            </a:xfrm>
            <a:custGeom>
              <a:avLst/>
              <a:gdLst>
                <a:gd name="T0" fmla="*/ 0 w 7"/>
                <a:gd name="T1" fmla="*/ 3 h 39"/>
                <a:gd name="T2" fmla="*/ 0 w 7"/>
                <a:gd name="T3" fmla="*/ 3 h 39"/>
                <a:gd name="T4" fmla="*/ 0 w 7"/>
                <a:gd name="T5" fmla="*/ 10 h 39"/>
                <a:gd name="T6" fmla="*/ 0 w 7"/>
                <a:gd name="T7" fmla="*/ 10 h 39"/>
                <a:gd name="T8" fmla="*/ 0 w 7"/>
                <a:gd name="T9" fmla="*/ 16 h 39"/>
                <a:gd name="T10" fmla="*/ 0 w 7"/>
                <a:gd name="T11" fmla="*/ 16 h 39"/>
                <a:gd name="T12" fmla="*/ 0 w 7"/>
                <a:gd name="T13" fmla="*/ 20 h 39"/>
                <a:gd name="T14" fmla="*/ 0 w 7"/>
                <a:gd name="T15" fmla="*/ 20 h 39"/>
                <a:gd name="T16" fmla="*/ 1 w 7"/>
                <a:gd name="T17" fmla="*/ 24 h 39"/>
                <a:gd name="T18" fmla="*/ 1 w 7"/>
                <a:gd name="T19" fmla="*/ 24 h 39"/>
                <a:gd name="T20" fmla="*/ 1 w 7"/>
                <a:gd name="T21" fmla="*/ 26 h 39"/>
                <a:gd name="T22" fmla="*/ 1 w 7"/>
                <a:gd name="T23" fmla="*/ 26 h 39"/>
                <a:gd name="T24" fmla="*/ 1 w 7"/>
                <a:gd name="T25" fmla="*/ 29 h 39"/>
                <a:gd name="T26" fmla="*/ 1 w 7"/>
                <a:gd name="T27" fmla="*/ 29 h 39"/>
                <a:gd name="T28" fmla="*/ 1 w 7"/>
                <a:gd name="T29" fmla="*/ 30 h 39"/>
                <a:gd name="T30" fmla="*/ 1 w 7"/>
                <a:gd name="T31" fmla="*/ 30 h 39"/>
                <a:gd name="T32" fmla="*/ 1 w 7"/>
                <a:gd name="T33" fmla="*/ 30 h 39"/>
                <a:gd name="T34" fmla="*/ 1 w 7"/>
                <a:gd name="T35" fmla="*/ 30 h 39"/>
                <a:gd name="T36" fmla="*/ 3 w 7"/>
                <a:gd name="T37" fmla="*/ 30 h 39"/>
                <a:gd name="T38" fmla="*/ 3 w 7"/>
                <a:gd name="T39" fmla="*/ 30 h 39"/>
                <a:gd name="T40" fmla="*/ 3 w 7"/>
                <a:gd name="T41" fmla="*/ 32 h 39"/>
                <a:gd name="T42" fmla="*/ 3 w 7"/>
                <a:gd name="T43" fmla="*/ 32 h 39"/>
                <a:gd name="T44" fmla="*/ 3 w 7"/>
                <a:gd name="T45" fmla="*/ 32 h 39"/>
                <a:gd name="T46" fmla="*/ 3 w 7"/>
                <a:gd name="T47" fmla="*/ 33 h 39"/>
                <a:gd name="T48" fmla="*/ 3 w 7"/>
                <a:gd name="T49" fmla="*/ 33 h 39"/>
                <a:gd name="T50" fmla="*/ 3 w 7"/>
                <a:gd name="T51" fmla="*/ 33 h 39"/>
                <a:gd name="T52" fmla="*/ 3 w 7"/>
                <a:gd name="T53" fmla="*/ 33 h 39"/>
                <a:gd name="T54" fmla="*/ 4 w 7"/>
                <a:gd name="T55" fmla="*/ 33 h 39"/>
                <a:gd name="T56" fmla="*/ 4 w 7"/>
                <a:gd name="T57" fmla="*/ 33 h 39"/>
                <a:gd name="T58" fmla="*/ 4 w 7"/>
                <a:gd name="T59" fmla="*/ 35 h 39"/>
                <a:gd name="T60" fmla="*/ 4 w 7"/>
                <a:gd name="T61" fmla="*/ 35 h 39"/>
                <a:gd name="T62" fmla="*/ 4 w 7"/>
                <a:gd name="T63" fmla="*/ 35 h 39"/>
                <a:gd name="T64" fmla="*/ 4 w 7"/>
                <a:gd name="T65" fmla="*/ 35 h 39"/>
                <a:gd name="T66" fmla="*/ 4 w 7"/>
                <a:gd name="T67" fmla="*/ 35 h 39"/>
                <a:gd name="T68" fmla="*/ 4 w 7"/>
                <a:gd name="T69" fmla="*/ 35 h 39"/>
                <a:gd name="T70" fmla="*/ 4 w 7"/>
                <a:gd name="T71" fmla="*/ 35 h 39"/>
                <a:gd name="T72" fmla="*/ 4 w 7"/>
                <a:gd name="T73" fmla="*/ 35 h 39"/>
                <a:gd name="T74" fmla="*/ 6 w 7"/>
                <a:gd name="T75" fmla="*/ 35 h 39"/>
                <a:gd name="T76" fmla="*/ 6 w 7"/>
                <a:gd name="T77" fmla="*/ 35 h 39"/>
                <a:gd name="T78" fmla="*/ 6 w 7"/>
                <a:gd name="T79" fmla="*/ 36 h 39"/>
                <a:gd name="T80" fmla="*/ 6 w 7"/>
                <a:gd name="T81" fmla="*/ 36 h 39"/>
                <a:gd name="T82" fmla="*/ 6 w 7"/>
                <a:gd name="T83" fmla="*/ 36 h 39"/>
                <a:gd name="T84" fmla="*/ 6 w 7"/>
                <a:gd name="T85" fmla="*/ 36 h 39"/>
                <a:gd name="T86" fmla="*/ 6 w 7"/>
                <a:gd name="T87" fmla="*/ 36 h 39"/>
                <a:gd name="T88" fmla="*/ 6 w 7"/>
                <a:gd name="T89" fmla="*/ 36 h 39"/>
                <a:gd name="T90" fmla="*/ 7 w 7"/>
                <a:gd name="T91" fmla="*/ 37 h 39"/>
                <a:gd name="T92" fmla="*/ 7 w 7"/>
                <a:gd name="T93" fmla="*/ 37 h 39"/>
                <a:gd name="T94" fmla="*/ 7 w 7"/>
                <a:gd name="T95" fmla="*/ 39 h 39"/>
                <a:gd name="T96" fmla="*/ 7 w 7"/>
                <a:gd name="T97" fmla="*/ 39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39"/>
                <a:gd name="T149" fmla="*/ 7 w 7"/>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39">
                  <a:moveTo>
                    <a:pt x="0" y="0"/>
                  </a:moveTo>
                  <a:lnTo>
                    <a:pt x="0" y="3"/>
                  </a:lnTo>
                  <a:lnTo>
                    <a:pt x="0" y="9"/>
                  </a:lnTo>
                  <a:lnTo>
                    <a:pt x="0" y="3"/>
                  </a:lnTo>
                  <a:lnTo>
                    <a:pt x="0" y="9"/>
                  </a:lnTo>
                  <a:lnTo>
                    <a:pt x="0" y="10"/>
                  </a:lnTo>
                  <a:lnTo>
                    <a:pt x="0" y="14"/>
                  </a:lnTo>
                  <a:lnTo>
                    <a:pt x="0" y="10"/>
                  </a:lnTo>
                  <a:lnTo>
                    <a:pt x="0" y="14"/>
                  </a:lnTo>
                  <a:lnTo>
                    <a:pt x="0" y="16"/>
                  </a:lnTo>
                  <a:lnTo>
                    <a:pt x="0" y="20"/>
                  </a:lnTo>
                  <a:lnTo>
                    <a:pt x="0" y="16"/>
                  </a:lnTo>
                  <a:lnTo>
                    <a:pt x="0" y="20"/>
                  </a:lnTo>
                  <a:lnTo>
                    <a:pt x="0" y="23"/>
                  </a:lnTo>
                  <a:lnTo>
                    <a:pt x="0" y="20"/>
                  </a:lnTo>
                  <a:lnTo>
                    <a:pt x="0" y="23"/>
                  </a:lnTo>
                  <a:lnTo>
                    <a:pt x="1" y="24"/>
                  </a:lnTo>
                  <a:lnTo>
                    <a:pt x="1" y="26"/>
                  </a:lnTo>
                  <a:lnTo>
                    <a:pt x="1" y="24"/>
                  </a:lnTo>
                  <a:lnTo>
                    <a:pt x="1" y="26"/>
                  </a:lnTo>
                  <a:lnTo>
                    <a:pt x="1" y="29"/>
                  </a:lnTo>
                  <a:lnTo>
                    <a:pt x="1" y="26"/>
                  </a:lnTo>
                  <a:lnTo>
                    <a:pt x="1" y="29"/>
                  </a:lnTo>
                  <a:lnTo>
                    <a:pt x="1" y="30"/>
                  </a:lnTo>
                  <a:lnTo>
                    <a:pt x="3" y="30"/>
                  </a:lnTo>
                  <a:lnTo>
                    <a:pt x="3" y="32"/>
                  </a:lnTo>
                  <a:lnTo>
                    <a:pt x="3" y="30"/>
                  </a:lnTo>
                  <a:lnTo>
                    <a:pt x="3" y="32"/>
                  </a:lnTo>
                  <a:lnTo>
                    <a:pt x="3" y="33"/>
                  </a:lnTo>
                  <a:lnTo>
                    <a:pt x="3" y="32"/>
                  </a:lnTo>
                  <a:lnTo>
                    <a:pt x="3" y="33"/>
                  </a:lnTo>
                  <a:lnTo>
                    <a:pt x="4" y="33"/>
                  </a:lnTo>
                  <a:lnTo>
                    <a:pt x="4" y="35"/>
                  </a:lnTo>
                  <a:lnTo>
                    <a:pt x="4" y="33"/>
                  </a:lnTo>
                  <a:lnTo>
                    <a:pt x="4" y="35"/>
                  </a:lnTo>
                  <a:lnTo>
                    <a:pt x="6" y="35"/>
                  </a:lnTo>
                  <a:lnTo>
                    <a:pt x="6" y="36"/>
                  </a:lnTo>
                  <a:lnTo>
                    <a:pt x="6" y="35"/>
                  </a:lnTo>
                  <a:lnTo>
                    <a:pt x="6" y="36"/>
                  </a:lnTo>
                  <a:lnTo>
                    <a:pt x="7" y="37"/>
                  </a:lnTo>
                  <a:lnTo>
                    <a:pt x="7" y="39"/>
                  </a:lnTo>
                  <a:lnTo>
                    <a:pt x="7" y="37"/>
                  </a:lnTo>
                  <a:lnTo>
                    <a:pt x="7" y="3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7" name="Freeform 140"/>
            <p:cNvSpPr>
              <a:spLocks/>
            </p:cNvSpPr>
            <p:nvPr/>
          </p:nvSpPr>
          <p:spPr bwMode="auto">
            <a:xfrm>
              <a:off x="1920383" y="5426223"/>
              <a:ext cx="18358" cy="18158"/>
            </a:xfrm>
            <a:custGeom>
              <a:avLst/>
              <a:gdLst>
                <a:gd name="T0" fmla="*/ 0 w 10"/>
                <a:gd name="T1" fmla="*/ 19 h 20"/>
                <a:gd name="T2" fmla="*/ 0 w 10"/>
                <a:gd name="T3" fmla="*/ 19 h 20"/>
                <a:gd name="T4" fmla="*/ 0 w 10"/>
                <a:gd name="T5" fmla="*/ 19 h 20"/>
                <a:gd name="T6" fmla="*/ 0 w 10"/>
                <a:gd name="T7" fmla="*/ 19 h 20"/>
                <a:gd name="T8" fmla="*/ 0 w 10"/>
                <a:gd name="T9" fmla="*/ 19 h 20"/>
                <a:gd name="T10" fmla="*/ 0 w 10"/>
                <a:gd name="T11" fmla="*/ 19 h 20"/>
                <a:gd name="T12" fmla="*/ 2 w 10"/>
                <a:gd name="T13" fmla="*/ 20 h 20"/>
                <a:gd name="T14" fmla="*/ 2 w 10"/>
                <a:gd name="T15" fmla="*/ 20 h 20"/>
                <a:gd name="T16" fmla="*/ 2 w 10"/>
                <a:gd name="T17" fmla="*/ 20 h 20"/>
                <a:gd name="T18" fmla="*/ 2 w 10"/>
                <a:gd name="T19" fmla="*/ 20 h 20"/>
                <a:gd name="T20" fmla="*/ 2 w 10"/>
                <a:gd name="T21" fmla="*/ 19 h 20"/>
                <a:gd name="T22" fmla="*/ 2 w 10"/>
                <a:gd name="T23" fmla="*/ 19 h 20"/>
                <a:gd name="T24" fmla="*/ 3 w 10"/>
                <a:gd name="T25" fmla="*/ 17 h 20"/>
                <a:gd name="T26" fmla="*/ 3 w 10"/>
                <a:gd name="T27" fmla="*/ 17 h 20"/>
                <a:gd name="T28" fmla="*/ 3 w 10"/>
                <a:gd name="T29" fmla="*/ 17 h 20"/>
                <a:gd name="T30" fmla="*/ 3 w 10"/>
                <a:gd name="T31" fmla="*/ 17 h 20"/>
                <a:gd name="T32" fmla="*/ 3 w 10"/>
                <a:gd name="T33" fmla="*/ 17 h 20"/>
                <a:gd name="T34" fmla="*/ 3 w 10"/>
                <a:gd name="T35" fmla="*/ 17 h 20"/>
                <a:gd name="T36" fmla="*/ 3 w 10"/>
                <a:gd name="T37" fmla="*/ 17 h 20"/>
                <a:gd name="T38" fmla="*/ 3 w 10"/>
                <a:gd name="T39" fmla="*/ 17 h 20"/>
                <a:gd name="T40" fmla="*/ 3 w 10"/>
                <a:gd name="T41" fmla="*/ 17 h 20"/>
                <a:gd name="T42" fmla="*/ 3 w 10"/>
                <a:gd name="T43" fmla="*/ 17 h 20"/>
                <a:gd name="T44" fmla="*/ 5 w 10"/>
                <a:gd name="T45" fmla="*/ 19 h 20"/>
                <a:gd name="T46" fmla="*/ 5 w 10"/>
                <a:gd name="T47" fmla="*/ 17 h 20"/>
                <a:gd name="T48" fmla="*/ 5 w 10"/>
                <a:gd name="T49" fmla="*/ 17 h 20"/>
                <a:gd name="T50" fmla="*/ 5 w 10"/>
                <a:gd name="T51" fmla="*/ 17 h 20"/>
                <a:gd name="T52" fmla="*/ 5 w 10"/>
                <a:gd name="T53" fmla="*/ 16 h 20"/>
                <a:gd name="T54" fmla="*/ 6 w 10"/>
                <a:gd name="T55" fmla="*/ 15 h 20"/>
                <a:gd name="T56" fmla="*/ 6 w 10"/>
                <a:gd name="T57" fmla="*/ 13 h 20"/>
                <a:gd name="T58" fmla="*/ 6 w 10"/>
                <a:gd name="T59" fmla="*/ 12 h 20"/>
                <a:gd name="T60" fmla="*/ 6 w 10"/>
                <a:gd name="T61" fmla="*/ 10 h 20"/>
                <a:gd name="T62" fmla="*/ 6 w 10"/>
                <a:gd name="T63" fmla="*/ 7 h 20"/>
                <a:gd name="T64" fmla="*/ 7 w 10"/>
                <a:gd name="T65" fmla="*/ 6 h 20"/>
                <a:gd name="T66" fmla="*/ 7 w 10"/>
                <a:gd name="T67" fmla="*/ 4 h 20"/>
                <a:gd name="T68" fmla="*/ 7 w 10"/>
                <a:gd name="T69" fmla="*/ 3 h 20"/>
                <a:gd name="T70" fmla="*/ 7 w 10"/>
                <a:gd name="T71" fmla="*/ 2 h 20"/>
                <a:gd name="T72" fmla="*/ 7 w 10"/>
                <a:gd name="T73" fmla="*/ 0 h 20"/>
                <a:gd name="T74" fmla="*/ 9 w 10"/>
                <a:gd name="T75" fmla="*/ 0 h 20"/>
                <a:gd name="T76" fmla="*/ 9 w 10"/>
                <a:gd name="T77" fmla="*/ 0 h 20"/>
                <a:gd name="T78" fmla="*/ 9 w 10"/>
                <a:gd name="T79" fmla="*/ 0 h 20"/>
                <a:gd name="T80" fmla="*/ 9 w 10"/>
                <a:gd name="T81" fmla="*/ 0 h 20"/>
                <a:gd name="T82" fmla="*/ 9 w 10"/>
                <a:gd name="T83" fmla="*/ 0 h 20"/>
                <a:gd name="T84" fmla="*/ 9 w 10"/>
                <a:gd name="T85" fmla="*/ 0 h 20"/>
                <a:gd name="T86" fmla="*/ 9 w 10"/>
                <a:gd name="T87" fmla="*/ 2 h 20"/>
                <a:gd name="T88" fmla="*/ 9 w 10"/>
                <a:gd name="T89" fmla="*/ 2 h 20"/>
                <a:gd name="T90" fmla="*/ 10 w 10"/>
                <a:gd name="T91" fmla="*/ 2 h 20"/>
                <a:gd name="T92" fmla="*/ 10 w 10"/>
                <a:gd name="T93" fmla="*/ 2 h 20"/>
                <a:gd name="T94" fmla="*/ 10 w 10"/>
                <a:gd name="T95" fmla="*/ 2 h 20"/>
                <a:gd name="T96" fmla="*/ 10 w 10"/>
                <a:gd name="T97" fmla="*/ 2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20"/>
                <a:gd name="T149" fmla="*/ 10 w 10"/>
                <a:gd name="T150" fmla="*/ 20 h 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20">
                  <a:moveTo>
                    <a:pt x="0" y="19"/>
                  </a:moveTo>
                  <a:lnTo>
                    <a:pt x="0" y="19"/>
                  </a:lnTo>
                  <a:lnTo>
                    <a:pt x="0" y="20"/>
                  </a:lnTo>
                  <a:lnTo>
                    <a:pt x="0" y="19"/>
                  </a:lnTo>
                  <a:lnTo>
                    <a:pt x="0" y="20"/>
                  </a:lnTo>
                  <a:lnTo>
                    <a:pt x="2" y="20"/>
                  </a:lnTo>
                  <a:lnTo>
                    <a:pt x="2" y="19"/>
                  </a:lnTo>
                  <a:lnTo>
                    <a:pt x="2" y="17"/>
                  </a:lnTo>
                  <a:lnTo>
                    <a:pt x="3" y="17"/>
                  </a:lnTo>
                  <a:lnTo>
                    <a:pt x="3" y="19"/>
                  </a:lnTo>
                  <a:lnTo>
                    <a:pt x="3" y="17"/>
                  </a:lnTo>
                  <a:lnTo>
                    <a:pt x="3" y="19"/>
                  </a:lnTo>
                  <a:lnTo>
                    <a:pt x="5" y="19"/>
                  </a:lnTo>
                  <a:lnTo>
                    <a:pt x="5" y="17"/>
                  </a:lnTo>
                  <a:lnTo>
                    <a:pt x="5" y="16"/>
                  </a:lnTo>
                  <a:lnTo>
                    <a:pt x="5" y="15"/>
                  </a:lnTo>
                  <a:lnTo>
                    <a:pt x="6" y="15"/>
                  </a:lnTo>
                  <a:lnTo>
                    <a:pt x="6" y="13"/>
                  </a:lnTo>
                  <a:lnTo>
                    <a:pt x="6" y="12"/>
                  </a:lnTo>
                  <a:lnTo>
                    <a:pt x="6" y="10"/>
                  </a:lnTo>
                  <a:lnTo>
                    <a:pt x="6" y="9"/>
                  </a:lnTo>
                  <a:lnTo>
                    <a:pt x="6" y="7"/>
                  </a:lnTo>
                  <a:lnTo>
                    <a:pt x="7" y="6"/>
                  </a:lnTo>
                  <a:lnTo>
                    <a:pt x="7" y="4"/>
                  </a:lnTo>
                  <a:lnTo>
                    <a:pt x="7" y="3"/>
                  </a:lnTo>
                  <a:lnTo>
                    <a:pt x="7" y="2"/>
                  </a:lnTo>
                  <a:lnTo>
                    <a:pt x="7" y="0"/>
                  </a:lnTo>
                  <a:lnTo>
                    <a:pt x="9" y="0"/>
                  </a:lnTo>
                  <a:lnTo>
                    <a:pt x="9" y="2"/>
                  </a:lnTo>
                  <a:lnTo>
                    <a:pt x="9" y="0"/>
                  </a:lnTo>
                  <a:lnTo>
                    <a:pt x="9" y="2"/>
                  </a:lnTo>
                  <a:lnTo>
                    <a:pt x="10" y="2"/>
                  </a:lnTo>
                  <a:lnTo>
                    <a:pt x="10" y="3"/>
                  </a:lnTo>
                  <a:lnTo>
                    <a:pt x="10" y="2"/>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8" name="Freeform 141"/>
            <p:cNvSpPr>
              <a:spLocks/>
            </p:cNvSpPr>
            <p:nvPr/>
          </p:nvSpPr>
          <p:spPr bwMode="auto">
            <a:xfrm>
              <a:off x="1938742" y="5339970"/>
              <a:ext cx="12851" cy="89884"/>
            </a:xfrm>
            <a:custGeom>
              <a:avLst/>
              <a:gdLst>
                <a:gd name="T0" fmla="*/ 0 w 7"/>
                <a:gd name="T1" fmla="*/ 98 h 99"/>
                <a:gd name="T2" fmla="*/ 0 w 7"/>
                <a:gd name="T3" fmla="*/ 98 h 99"/>
                <a:gd name="T4" fmla="*/ 0 w 7"/>
                <a:gd name="T5" fmla="*/ 99 h 99"/>
                <a:gd name="T6" fmla="*/ 0 w 7"/>
                <a:gd name="T7" fmla="*/ 99 h 99"/>
                <a:gd name="T8" fmla="*/ 0 w 7"/>
                <a:gd name="T9" fmla="*/ 99 h 99"/>
                <a:gd name="T10" fmla="*/ 0 w 7"/>
                <a:gd name="T11" fmla="*/ 99 h 99"/>
                <a:gd name="T12" fmla="*/ 0 w 7"/>
                <a:gd name="T13" fmla="*/ 99 h 99"/>
                <a:gd name="T14" fmla="*/ 2 w 7"/>
                <a:gd name="T15" fmla="*/ 98 h 99"/>
                <a:gd name="T16" fmla="*/ 2 w 7"/>
                <a:gd name="T17" fmla="*/ 97 h 99"/>
                <a:gd name="T18" fmla="*/ 2 w 7"/>
                <a:gd name="T19" fmla="*/ 94 h 99"/>
                <a:gd name="T20" fmla="*/ 2 w 7"/>
                <a:gd name="T21" fmla="*/ 88 h 99"/>
                <a:gd name="T22" fmla="*/ 2 w 7"/>
                <a:gd name="T23" fmla="*/ 81 h 99"/>
                <a:gd name="T24" fmla="*/ 3 w 7"/>
                <a:gd name="T25" fmla="*/ 69 h 99"/>
                <a:gd name="T26" fmla="*/ 3 w 7"/>
                <a:gd name="T27" fmla="*/ 55 h 99"/>
                <a:gd name="T28" fmla="*/ 3 w 7"/>
                <a:gd name="T29" fmla="*/ 39 h 99"/>
                <a:gd name="T30" fmla="*/ 3 w 7"/>
                <a:gd name="T31" fmla="*/ 24 h 99"/>
                <a:gd name="T32" fmla="*/ 3 w 7"/>
                <a:gd name="T33" fmla="*/ 11 h 99"/>
                <a:gd name="T34" fmla="*/ 5 w 7"/>
                <a:gd name="T35" fmla="*/ 4 h 99"/>
                <a:gd name="T36" fmla="*/ 5 w 7"/>
                <a:gd name="T37" fmla="*/ 0 h 99"/>
                <a:gd name="T38" fmla="*/ 5 w 7"/>
                <a:gd name="T39" fmla="*/ 0 h 99"/>
                <a:gd name="T40" fmla="*/ 5 w 7"/>
                <a:gd name="T41" fmla="*/ 2 h 99"/>
                <a:gd name="T42" fmla="*/ 5 w 7"/>
                <a:gd name="T43" fmla="*/ 2 h 99"/>
                <a:gd name="T44" fmla="*/ 5 w 7"/>
                <a:gd name="T45" fmla="*/ 8 h 99"/>
                <a:gd name="T46" fmla="*/ 5 w 7"/>
                <a:gd name="T47" fmla="*/ 8 h 99"/>
                <a:gd name="T48" fmla="*/ 5 w 7"/>
                <a:gd name="T49" fmla="*/ 17 h 99"/>
                <a:gd name="T50" fmla="*/ 5 w 7"/>
                <a:gd name="T51" fmla="*/ 17 h 99"/>
                <a:gd name="T52" fmla="*/ 6 w 7"/>
                <a:gd name="T53" fmla="*/ 27 h 99"/>
                <a:gd name="T54" fmla="*/ 6 w 7"/>
                <a:gd name="T55" fmla="*/ 27 h 99"/>
                <a:gd name="T56" fmla="*/ 6 w 7"/>
                <a:gd name="T57" fmla="*/ 39 h 99"/>
                <a:gd name="T58" fmla="*/ 6 w 7"/>
                <a:gd name="T59" fmla="*/ 39 h 99"/>
                <a:gd name="T60" fmla="*/ 6 w 7"/>
                <a:gd name="T61" fmla="*/ 50 h 99"/>
                <a:gd name="T62" fmla="*/ 6 w 7"/>
                <a:gd name="T63" fmla="*/ 50 h 99"/>
                <a:gd name="T64" fmla="*/ 6 w 7"/>
                <a:gd name="T65" fmla="*/ 59 h 99"/>
                <a:gd name="T66" fmla="*/ 6 w 7"/>
                <a:gd name="T67" fmla="*/ 59 h 99"/>
                <a:gd name="T68" fmla="*/ 6 w 7"/>
                <a:gd name="T69" fmla="*/ 68 h 99"/>
                <a:gd name="T70" fmla="*/ 6 w 7"/>
                <a:gd name="T71" fmla="*/ 68 h 99"/>
                <a:gd name="T72" fmla="*/ 6 w 7"/>
                <a:gd name="T73" fmla="*/ 75 h 99"/>
                <a:gd name="T74" fmla="*/ 6 w 7"/>
                <a:gd name="T75" fmla="*/ 75 h 99"/>
                <a:gd name="T76" fmla="*/ 7 w 7"/>
                <a:gd name="T77" fmla="*/ 79 h 99"/>
                <a:gd name="T78" fmla="*/ 7 w 7"/>
                <a:gd name="T79" fmla="*/ 79 h 99"/>
                <a:gd name="T80" fmla="*/ 7 w 7"/>
                <a:gd name="T81" fmla="*/ 85 h 99"/>
                <a:gd name="T82" fmla="*/ 7 w 7"/>
                <a:gd name="T83" fmla="*/ 85 h 99"/>
                <a:gd name="T84" fmla="*/ 7 w 7"/>
                <a:gd name="T85" fmla="*/ 89 h 99"/>
                <a:gd name="T86" fmla="*/ 7 w 7"/>
                <a:gd name="T87" fmla="*/ 89 h 99"/>
                <a:gd name="T88" fmla="*/ 7 w 7"/>
                <a:gd name="T89" fmla="*/ 94 h 99"/>
                <a:gd name="T90" fmla="*/ 7 w 7"/>
                <a:gd name="T91" fmla="*/ 94 h 99"/>
                <a:gd name="T92" fmla="*/ 7 w 7"/>
                <a:gd name="T93" fmla="*/ 97 h 99"/>
                <a:gd name="T94" fmla="*/ 7 w 7"/>
                <a:gd name="T95" fmla="*/ 97 h 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99"/>
                <a:gd name="T146" fmla="*/ 7 w 7"/>
                <a:gd name="T147" fmla="*/ 99 h 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99">
                  <a:moveTo>
                    <a:pt x="0" y="98"/>
                  </a:moveTo>
                  <a:lnTo>
                    <a:pt x="0" y="98"/>
                  </a:lnTo>
                  <a:lnTo>
                    <a:pt x="0" y="99"/>
                  </a:lnTo>
                  <a:lnTo>
                    <a:pt x="0" y="98"/>
                  </a:lnTo>
                  <a:lnTo>
                    <a:pt x="0" y="99"/>
                  </a:lnTo>
                  <a:lnTo>
                    <a:pt x="2" y="98"/>
                  </a:lnTo>
                  <a:lnTo>
                    <a:pt x="2" y="97"/>
                  </a:lnTo>
                  <a:lnTo>
                    <a:pt x="2" y="95"/>
                  </a:lnTo>
                  <a:lnTo>
                    <a:pt x="2" y="94"/>
                  </a:lnTo>
                  <a:lnTo>
                    <a:pt x="2" y="89"/>
                  </a:lnTo>
                  <a:lnTo>
                    <a:pt x="2" y="88"/>
                  </a:lnTo>
                  <a:lnTo>
                    <a:pt x="2" y="82"/>
                  </a:lnTo>
                  <a:lnTo>
                    <a:pt x="2" y="81"/>
                  </a:lnTo>
                  <a:lnTo>
                    <a:pt x="2" y="72"/>
                  </a:lnTo>
                  <a:lnTo>
                    <a:pt x="3" y="69"/>
                  </a:lnTo>
                  <a:lnTo>
                    <a:pt x="3" y="59"/>
                  </a:lnTo>
                  <a:lnTo>
                    <a:pt x="3" y="55"/>
                  </a:lnTo>
                  <a:lnTo>
                    <a:pt x="3" y="43"/>
                  </a:lnTo>
                  <a:lnTo>
                    <a:pt x="3" y="39"/>
                  </a:lnTo>
                  <a:lnTo>
                    <a:pt x="3" y="27"/>
                  </a:lnTo>
                  <a:lnTo>
                    <a:pt x="3" y="24"/>
                  </a:lnTo>
                  <a:lnTo>
                    <a:pt x="3" y="14"/>
                  </a:lnTo>
                  <a:lnTo>
                    <a:pt x="3" y="11"/>
                  </a:lnTo>
                  <a:lnTo>
                    <a:pt x="3" y="5"/>
                  </a:lnTo>
                  <a:lnTo>
                    <a:pt x="5" y="4"/>
                  </a:lnTo>
                  <a:lnTo>
                    <a:pt x="5" y="1"/>
                  </a:lnTo>
                  <a:lnTo>
                    <a:pt x="5" y="0"/>
                  </a:lnTo>
                  <a:lnTo>
                    <a:pt x="5" y="1"/>
                  </a:lnTo>
                  <a:lnTo>
                    <a:pt x="5" y="0"/>
                  </a:lnTo>
                  <a:lnTo>
                    <a:pt x="5" y="1"/>
                  </a:lnTo>
                  <a:lnTo>
                    <a:pt x="5" y="2"/>
                  </a:lnTo>
                  <a:lnTo>
                    <a:pt x="5" y="5"/>
                  </a:lnTo>
                  <a:lnTo>
                    <a:pt x="5" y="2"/>
                  </a:lnTo>
                  <a:lnTo>
                    <a:pt x="5" y="5"/>
                  </a:lnTo>
                  <a:lnTo>
                    <a:pt x="5" y="8"/>
                  </a:lnTo>
                  <a:lnTo>
                    <a:pt x="5" y="15"/>
                  </a:lnTo>
                  <a:lnTo>
                    <a:pt x="5" y="8"/>
                  </a:lnTo>
                  <a:lnTo>
                    <a:pt x="5" y="15"/>
                  </a:lnTo>
                  <a:lnTo>
                    <a:pt x="5" y="17"/>
                  </a:lnTo>
                  <a:lnTo>
                    <a:pt x="5" y="26"/>
                  </a:lnTo>
                  <a:lnTo>
                    <a:pt x="5" y="17"/>
                  </a:lnTo>
                  <a:lnTo>
                    <a:pt x="5" y="26"/>
                  </a:lnTo>
                  <a:lnTo>
                    <a:pt x="6" y="27"/>
                  </a:lnTo>
                  <a:lnTo>
                    <a:pt x="6" y="36"/>
                  </a:lnTo>
                  <a:lnTo>
                    <a:pt x="6" y="27"/>
                  </a:lnTo>
                  <a:lnTo>
                    <a:pt x="6" y="36"/>
                  </a:lnTo>
                  <a:lnTo>
                    <a:pt x="6" y="39"/>
                  </a:lnTo>
                  <a:lnTo>
                    <a:pt x="6" y="47"/>
                  </a:lnTo>
                  <a:lnTo>
                    <a:pt x="6" y="39"/>
                  </a:lnTo>
                  <a:lnTo>
                    <a:pt x="6" y="47"/>
                  </a:lnTo>
                  <a:lnTo>
                    <a:pt x="6" y="50"/>
                  </a:lnTo>
                  <a:lnTo>
                    <a:pt x="6" y="56"/>
                  </a:lnTo>
                  <a:lnTo>
                    <a:pt x="6" y="50"/>
                  </a:lnTo>
                  <a:lnTo>
                    <a:pt x="6" y="56"/>
                  </a:lnTo>
                  <a:lnTo>
                    <a:pt x="6" y="59"/>
                  </a:lnTo>
                  <a:lnTo>
                    <a:pt x="6" y="65"/>
                  </a:lnTo>
                  <a:lnTo>
                    <a:pt x="6" y="59"/>
                  </a:lnTo>
                  <a:lnTo>
                    <a:pt x="6" y="65"/>
                  </a:lnTo>
                  <a:lnTo>
                    <a:pt x="6" y="68"/>
                  </a:lnTo>
                  <a:lnTo>
                    <a:pt x="6" y="72"/>
                  </a:lnTo>
                  <a:lnTo>
                    <a:pt x="6" y="68"/>
                  </a:lnTo>
                  <a:lnTo>
                    <a:pt x="6" y="72"/>
                  </a:lnTo>
                  <a:lnTo>
                    <a:pt x="6" y="75"/>
                  </a:lnTo>
                  <a:lnTo>
                    <a:pt x="6" y="79"/>
                  </a:lnTo>
                  <a:lnTo>
                    <a:pt x="6" y="75"/>
                  </a:lnTo>
                  <a:lnTo>
                    <a:pt x="6" y="79"/>
                  </a:lnTo>
                  <a:lnTo>
                    <a:pt x="7" y="79"/>
                  </a:lnTo>
                  <a:lnTo>
                    <a:pt x="7" y="84"/>
                  </a:lnTo>
                  <a:lnTo>
                    <a:pt x="7" y="79"/>
                  </a:lnTo>
                  <a:lnTo>
                    <a:pt x="7" y="84"/>
                  </a:lnTo>
                  <a:lnTo>
                    <a:pt x="7" y="85"/>
                  </a:lnTo>
                  <a:lnTo>
                    <a:pt x="7" y="88"/>
                  </a:lnTo>
                  <a:lnTo>
                    <a:pt x="7" y="85"/>
                  </a:lnTo>
                  <a:lnTo>
                    <a:pt x="7" y="88"/>
                  </a:lnTo>
                  <a:lnTo>
                    <a:pt x="7" y="89"/>
                  </a:lnTo>
                  <a:lnTo>
                    <a:pt x="7" y="92"/>
                  </a:lnTo>
                  <a:lnTo>
                    <a:pt x="7" y="89"/>
                  </a:lnTo>
                  <a:lnTo>
                    <a:pt x="7" y="92"/>
                  </a:lnTo>
                  <a:lnTo>
                    <a:pt x="7" y="94"/>
                  </a:lnTo>
                  <a:lnTo>
                    <a:pt x="7" y="97"/>
                  </a:lnTo>
                  <a:lnTo>
                    <a:pt x="7" y="94"/>
                  </a:lnTo>
                  <a:lnTo>
                    <a:pt x="7" y="97"/>
                  </a:lnTo>
                  <a:lnTo>
                    <a:pt x="7" y="99"/>
                  </a:lnTo>
                  <a:lnTo>
                    <a:pt x="7" y="97"/>
                  </a:lnTo>
                  <a:lnTo>
                    <a:pt x="7" y="9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9" name="Freeform 142"/>
            <p:cNvSpPr>
              <a:spLocks/>
            </p:cNvSpPr>
            <p:nvPr/>
          </p:nvSpPr>
          <p:spPr bwMode="auto">
            <a:xfrm>
              <a:off x="1951593" y="5429854"/>
              <a:ext cx="20194" cy="23606"/>
            </a:xfrm>
            <a:custGeom>
              <a:avLst/>
              <a:gdLst>
                <a:gd name="T0" fmla="*/ 2 w 11"/>
                <a:gd name="T1" fmla="*/ 0 h 26"/>
                <a:gd name="T2" fmla="*/ 2 w 11"/>
                <a:gd name="T3" fmla="*/ 0 h 26"/>
                <a:gd name="T4" fmla="*/ 2 w 11"/>
                <a:gd name="T5" fmla="*/ 3 h 26"/>
                <a:gd name="T6" fmla="*/ 2 w 11"/>
                <a:gd name="T7" fmla="*/ 3 h 26"/>
                <a:gd name="T8" fmla="*/ 2 w 11"/>
                <a:gd name="T9" fmla="*/ 6 h 26"/>
                <a:gd name="T10" fmla="*/ 2 w 11"/>
                <a:gd name="T11" fmla="*/ 6 h 26"/>
                <a:gd name="T12" fmla="*/ 2 w 11"/>
                <a:gd name="T13" fmla="*/ 9 h 26"/>
                <a:gd name="T14" fmla="*/ 2 w 11"/>
                <a:gd name="T15" fmla="*/ 9 h 26"/>
                <a:gd name="T16" fmla="*/ 2 w 11"/>
                <a:gd name="T17" fmla="*/ 11 h 26"/>
                <a:gd name="T18" fmla="*/ 2 w 11"/>
                <a:gd name="T19" fmla="*/ 11 h 26"/>
                <a:gd name="T20" fmla="*/ 3 w 11"/>
                <a:gd name="T21" fmla="*/ 13 h 26"/>
                <a:gd name="T22" fmla="*/ 3 w 11"/>
                <a:gd name="T23" fmla="*/ 13 h 26"/>
                <a:gd name="T24" fmla="*/ 3 w 11"/>
                <a:gd name="T25" fmla="*/ 15 h 26"/>
                <a:gd name="T26" fmla="*/ 3 w 11"/>
                <a:gd name="T27" fmla="*/ 15 h 26"/>
                <a:gd name="T28" fmla="*/ 3 w 11"/>
                <a:gd name="T29" fmla="*/ 16 h 26"/>
                <a:gd name="T30" fmla="*/ 3 w 11"/>
                <a:gd name="T31" fmla="*/ 16 h 26"/>
                <a:gd name="T32" fmla="*/ 3 w 11"/>
                <a:gd name="T33" fmla="*/ 19 h 26"/>
                <a:gd name="T34" fmla="*/ 3 w 11"/>
                <a:gd name="T35" fmla="*/ 19 h 26"/>
                <a:gd name="T36" fmla="*/ 3 w 11"/>
                <a:gd name="T37" fmla="*/ 21 h 26"/>
                <a:gd name="T38" fmla="*/ 3 w 11"/>
                <a:gd name="T39" fmla="*/ 21 h 26"/>
                <a:gd name="T40" fmla="*/ 5 w 11"/>
                <a:gd name="T41" fmla="*/ 21 h 26"/>
                <a:gd name="T42" fmla="*/ 5 w 11"/>
                <a:gd name="T43" fmla="*/ 21 h 26"/>
                <a:gd name="T44" fmla="*/ 5 w 11"/>
                <a:gd name="T45" fmla="*/ 24 h 26"/>
                <a:gd name="T46" fmla="*/ 5 w 11"/>
                <a:gd name="T47" fmla="*/ 24 h 26"/>
                <a:gd name="T48" fmla="*/ 5 w 11"/>
                <a:gd name="T49" fmla="*/ 24 h 26"/>
                <a:gd name="T50" fmla="*/ 5 w 11"/>
                <a:gd name="T51" fmla="*/ 24 h 26"/>
                <a:gd name="T52" fmla="*/ 5 w 11"/>
                <a:gd name="T53" fmla="*/ 25 h 26"/>
                <a:gd name="T54" fmla="*/ 5 w 11"/>
                <a:gd name="T55" fmla="*/ 25 h 26"/>
                <a:gd name="T56" fmla="*/ 5 w 11"/>
                <a:gd name="T57" fmla="*/ 25 h 26"/>
                <a:gd name="T58" fmla="*/ 5 w 11"/>
                <a:gd name="T59" fmla="*/ 25 h 26"/>
                <a:gd name="T60" fmla="*/ 5 w 11"/>
                <a:gd name="T61" fmla="*/ 26 h 26"/>
                <a:gd name="T62" fmla="*/ 5 w 11"/>
                <a:gd name="T63" fmla="*/ 26 h 26"/>
                <a:gd name="T64" fmla="*/ 6 w 11"/>
                <a:gd name="T65" fmla="*/ 26 h 26"/>
                <a:gd name="T66" fmla="*/ 6 w 11"/>
                <a:gd name="T67" fmla="*/ 26 h 26"/>
                <a:gd name="T68" fmla="*/ 6 w 11"/>
                <a:gd name="T69" fmla="*/ 26 h 26"/>
                <a:gd name="T70" fmla="*/ 6 w 11"/>
                <a:gd name="T71" fmla="*/ 25 h 26"/>
                <a:gd name="T72" fmla="*/ 6 w 11"/>
                <a:gd name="T73" fmla="*/ 25 h 26"/>
                <a:gd name="T74" fmla="*/ 8 w 11"/>
                <a:gd name="T75" fmla="*/ 24 h 26"/>
                <a:gd name="T76" fmla="*/ 8 w 11"/>
                <a:gd name="T77" fmla="*/ 24 h 26"/>
                <a:gd name="T78" fmla="*/ 8 w 11"/>
                <a:gd name="T79" fmla="*/ 24 h 26"/>
                <a:gd name="T80" fmla="*/ 8 w 11"/>
                <a:gd name="T81" fmla="*/ 22 h 26"/>
                <a:gd name="T82" fmla="*/ 8 w 11"/>
                <a:gd name="T83" fmla="*/ 21 h 26"/>
                <a:gd name="T84" fmla="*/ 9 w 11"/>
                <a:gd name="T85" fmla="*/ 21 h 26"/>
                <a:gd name="T86" fmla="*/ 9 w 11"/>
                <a:gd name="T87" fmla="*/ 19 h 26"/>
                <a:gd name="T88" fmla="*/ 9 w 11"/>
                <a:gd name="T89" fmla="*/ 19 h 26"/>
                <a:gd name="T90" fmla="*/ 9 w 11"/>
                <a:gd name="T91" fmla="*/ 18 h 26"/>
                <a:gd name="T92" fmla="*/ 9 w 11"/>
                <a:gd name="T93" fmla="*/ 16 h 26"/>
                <a:gd name="T94" fmla="*/ 11 w 11"/>
                <a:gd name="T95" fmla="*/ 1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26"/>
                <a:gd name="T146" fmla="*/ 11 w 11"/>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26">
                  <a:moveTo>
                    <a:pt x="0" y="0"/>
                  </a:moveTo>
                  <a:lnTo>
                    <a:pt x="2" y="0"/>
                  </a:lnTo>
                  <a:lnTo>
                    <a:pt x="2" y="3"/>
                  </a:lnTo>
                  <a:lnTo>
                    <a:pt x="2" y="0"/>
                  </a:lnTo>
                  <a:lnTo>
                    <a:pt x="2" y="3"/>
                  </a:lnTo>
                  <a:lnTo>
                    <a:pt x="2" y="6"/>
                  </a:lnTo>
                  <a:lnTo>
                    <a:pt x="2" y="3"/>
                  </a:lnTo>
                  <a:lnTo>
                    <a:pt x="2" y="6"/>
                  </a:lnTo>
                  <a:lnTo>
                    <a:pt x="2" y="8"/>
                  </a:lnTo>
                  <a:lnTo>
                    <a:pt x="2" y="6"/>
                  </a:lnTo>
                  <a:lnTo>
                    <a:pt x="2" y="8"/>
                  </a:lnTo>
                  <a:lnTo>
                    <a:pt x="2" y="9"/>
                  </a:lnTo>
                  <a:lnTo>
                    <a:pt x="2" y="11"/>
                  </a:lnTo>
                  <a:lnTo>
                    <a:pt x="2" y="9"/>
                  </a:lnTo>
                  <a:lnTo>
                    <a:pt x="2" y="11"/>
                  </a:lnTo>
                  <a:lnTo>
                    <a:pt x="2" y="12"/>
                  </a:lnTo>
                  <a:lnTo>
                    <a:pt x="2" y="11"/>
                  </a:lnTo>
                  <a:lnTo>
                    <a:pt x="2" y="12"/>
                  </a:lnTo>
                  <a:lnTo>
                    <a:pt x="3" y="13"/>
                  </a:lnTo>
                  <a:lnTo>
                    <a:pt x="3" y="15"/>
                  </a:lnTo>
                  <a:lnTo>
                    <a:pt x="3" y="13"/>
                  </a:lnTo>
                  <a:lnTo>
                    <a:pt x="3" y="15"/>
                  </a:lnTo>
                  <a:lnTo>
                    <a:pt x="3" y="16"/>
                  </a:lnTo>
                  <a:lnTo>
                    <a:pt x="3" y="15"/>
                  </a:lnTo>
                  <a:lnTo>
                    <a:pt x="3" y="16"/>
                  </a:lnTo>
                  <a:lnTo>
                    <a:pt x="3" y="18"/>
                  </a:lnTo>
                  <a:lnTo>
                    <a:pt x="3" y="16"/>
                  </a:lnTo>
                  <a:lnTo>
                    <a:pt x="3" y="18"/>
                  </a:lnTo>
                  <a:lnTo>
                    <a:pt x="3" y="19"/>
                  </a:lnTo>
                  <a:lnTo>
                    <a:pt x="3" y="21"/>
                  </a:lnTo>
                  <a:lnTo>
                    <a:pt x="5" y="21"/>
                  </a:lnTo>
                  <a:lnTo>
                    <a:pt x="5" y="22"/>
                  </a:lnTo>
                  <a:lnTo>
                    <a:pt x="5" y="21"/>
                  </a:lnTo>
                  <a:lnTo>
                    <a:pt x="5" y="22"/>
                  </a:lnTo>
                  <a:lnTo>
                    <a:pt x="5" y="24"/>
                  </a:lnTo>
                  <a:lnTo>
                    <a:pt x="5" y="25"/>
                  </a:lnTo>
                  <a:lnTo>
                    <a:pt x="5" y="24"/>
                  </a:lnTo>
                  <a:lnTo>
                    <a:pt x="5" y="25"/>
                  </a:lnTo>
                  <a:lnTo>
                    <a:pt x="5" y="26"/>
                  </a:lnTo>
                  <a:lnTo>
                    <a:pt x="5" y="25"/>
                  </a:lnTo>
                  <a:lnTo>
                    <a:pt x="5" y="26"/>
                  </a:lnTo>
                  <a:lnTo>
                    <a:pt x="6" y="26"/>
                  </a:lnTo>
                  <a:lnTo>
                    <a:pt x="6" y="25"/>
                  </a:lnTo>
                  <a:lnTo>
                    <a:pt x="8" y="25"/>
                  </a:lnTo>
                  <a:lnTo>
                    <a:pt x="8" y="24"/>
                  </a:lnTo>
                  <a:lnTo>
                    <a:pt x="8" y="22"/>
                  </a:lnTo>
                  <a:lnTo>
                    <a:pt x="8" y="21"/>
                  </a:lnTo>
                  <a:lnTo>
                    <a:pt x="9" y="21"/>
                  </a:lnTo>
                  <a:lnTo>
                    <a:pt x="9" y="19"/>
                  </a:lnTo>
                  <a:lnTo>
                    <a:pt x="9" y="18"/>
                  </a:lnTo>
                  <a:lnTo>
                    <a:pt x="9" y="16"/>
                  </a:lnTo>
                  <a:lnTo>
                    <a:pt x="11"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0" name="Freeform 143"/>
            <p:cNvSpPr>
              <a:spLocks/>
            </p:cNvSpPr>
            <p:nvPr/>
          </p:nvSpPr>
          <p:spPr bwMode="auto">
            <a:xfrm>
              <a:off x="1971787" y="5418052"/>
              <a:ext cx="14687" cy="26330"/>
            </a:xfrm>
            <a:custGeom>
              <a:avLst/>
              <a:gdLst>
                <a:gd name="T0" fmla="*/ 0 w 8"/>
                <a:gd name="T1" fmla="*/ 28 h 29"/>
                <a:gd name="T2" fmla="*/ 0 w 8"/>
                <a:gd name="T3" fmla="*/ 28 h 29"/>
                <a:gd name="T4" fmla="*/ 0 w 8"/>
                <a:gd name="T5" fmla="*/ 25 h 29"/>
                <a:gd name="T6" fmla="*/ 0 w 8"/>
                <a:gd name="T7" fmla="*/ 24 h 29"/>
                <a:gd name="T8" fmla="*/ 1 w 8"/>
                <a:gd name="T9" fmla="*/ 22 h 29"/>
                <a:gd name="T10" fmla="*/ 1 w 8"/>
                <a:gd name="T11" fmla="*/ 21 h 29"/>
                <a:gd name="T12" fmla="*/ 1 w 8"/>
                <a:gd name="T13" fmla="*/ 18 h 29"/>
                <a:gd name="T14" fmla="*/ 1 w 8"/>
                <a:gd name="T15" fmla="*/ 16 h 29"/>
                <a:gd name="T16" fmla="*/ 1 w 8"/>
                <a:gd name="T17" fmla="*/ 15 h 29"/>
                <a:gd name="T18" fmla="*/ 1 w 8"/>
                <a:gd name="T19" fmla="*/ 12 h 29"/>
                <a:gd name="T20" fmla="*/ 2 w 8"/>
                <a:gd name="T21" fmla="*/ 11 h 29"/>
                <a:gd name="T22" fmla="*/ 2 w 8"/>
                <a:gd name="T23" fmla="*/ 9 h 29"/>
                <a:gd name="T24" fmla="*/ 2 w 8"/>
                <a:gd name="T25" fmla="*/ 8 h 29"/>
                <a:gd name="T26" fmla="*/ 2 w 8"/>
                <a:gd name="T27" fmla="*/ 6 h 29"/>
                <a:gd name="T28" fmla="*/ 2 w 8"/>
                <a:gd name="T29" fmla="*/ 5 h 29"/>
                <a:gd name="T30" fmla="*/ 4 w 8"/>
                <a:gd name="T31" fmla="*/ 3 h 29"/>
                <a:gd name="T32" fmla="*/ 4 w 8"/>
                <a:gd name="T33" fmla="*/ 3 h 29"/>
                <a:gd name="T34" fmla="*/ 4 w 8"/>
                <a:gd name="T35" fmla="*/ 2 h 29"/>
                <a:gd name="T36" fmla="*/ 4 w 8"/>
                <a:gd name="T37" fmla="*/ 2 h 29"/>
                <a:gd name="T38" fmla="*/ 4 w 8"/>
                <a:gd name="T39" fmla="*/ 0 h 29"/>
                <a:gd name="T40" fmla="*/ 5 w 8"/>
                <a:gd name="T41" fmla="*/ 0 h 29"/>
                <a:gd name="T42" fmla="*/ 5 w 8"/>
                <a:gd name="T43" fmla="*/ 0 h 29"/>
                <a:gd name="T44" fmla="*/ 5 w 8"/>
                <a:gd name="T45" fmla="*/ 0 h 29"/>
                <a:gd name="T46" fmla="*/ 5 w 8"/>
                <a:gd name="T47" fmla="*/ 0 h 29"/>
                <a:gd name="T48" fmla="*/ 5 w 8"/>
                <a:gd name="T49" fmla="*/ 0 h 29"/>
                <a:gd name="T50" fmla="*/ 5 w 8"/>
                <a:gd name="T51" fmla="*/ 2 h 29"/>
                <a:gd name="T52" fmla="*/ 5 w 8"/>
                <a:gd name="T53" fmla="*/ 2 h 29"/>
                <a:gd name="T54" fmla="*/ 5 w 8"/>
                <a:gd name="T55" fmla="*/ 3 h 29"/>
                <a:gd name="T56" fmla="*/ 5 w 8"/>
                <a:gd name="T57" fmla="*/ 3 h 29"/>
                <a:gd name="T58" fmla="*/ 7 w 8"/>
                <a:gd name="T59" fmla="*/ 5 h 29"/>
                <a:gd name="T60" fmla="*/ 7 w 8"/>
                <a:gd name="T61" fmla="*/ 5 h 29"/>
                <a:gd name="T62" fmla="*/ 7 w 8"/>
                <a:gd name="T63" fmla="*/ 6 h 29"/>
                <a:gd name="T64" fmla="*/ 7 w 8"/>
                <a:gd name="T65" fmla="*/ 6 h 29"/>
                <a:gd name="T66" fmla="*/ 7 w 8"/>
                <a:gd name="T67" fmla="*/ 8 h 29"/>
                <a:gd name="T68" fmla="*/ 7 w 8"/>
                <a:gd name="T69" fmla="*/ 8 h 29"/>
                <a:gd name="T70" fmla="*/ 7 w 8"/>
                <a:gd name="T71" fmla="*/ 8 h 29"/>
                <a:gd name="T72" fmla="*/ 7 w 8"/>
                <a:gd name="T73" fmla="*/ 8 h 29"/>
                <a:gd name="T74" fmla="*/ 7 w 8"/>
                <a:gd name="T75" fmla="*/ 9 h 29"/>
                <a:gd name="T76" fmla="*/ 7 w 8"/>
                <a:gd name="T77" fmla="*/ 9 h 29"/>
                <a:gd name="T78" fmla="*/ 7 w 8"/>
                <a:gd name="T79" fmla="*/ 9 h 29"/>
                <a:gd name="T80" fmla="*/ 7 w 8"/>
                <a:gd name="T81" fmla="*/ 9 h 29"/>
                <a:gd name="T82" fmla="*/ 8 w 8"/>
                <a:gd name="T83" fmla="*/ 11 h 29"/>
                <a:gd name="T84" fmla="*/ 8 w 8"/>
                <a:gd name="T85" fmla="*/ 11 h 29"/>
                <a:gd name="T86" fmla="*/ 8 w 8"/>
                <a:gd name="T87" fmla="*/ 11 h 29"/>
                <a:gd name="T88" fmla="*/ 8 w 8"/>
                <a:gd name="T89" fmla="*/ 11 h 29"/>
                <a:gd name="T90" fmla="*/ 8 w 8"/>
                <a:gd name="T91" fmla="*/ 12 h 29"/>
                <a:gd name="T92" fmla="*/ 8 w 8"/>
                <a:gd name="T93" fmla="*/ 12 h 29"/>
                <a:gd name="T94" fmla="*/ 8 w 8"/>
                <a:gd name="T95" fmla="*/ 12 h 29"/>
                <a:gd name="T96" fmla="*/ 8 w 8"/>
                <a:gd name="T97" fmla="*/ 12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29"/>
                <a:gd name="T149" fmla="*/ 8 w 8"/>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29">
                  <a:moveTo>
                    <a:pt x="0" y="29"/>
                  </a:moveTo>
                  <a:lnTo>
                    <a:pt x="0" y="28"/>
                  </a:lnTo>
                  <a:lnTo>
                    <a:pt x="0" y="26"/>
                  </a:lnTo>
                  <a:lnTo>
                    <a:pt x="0" y="25"/>
                  </a:lnTo>
                  <a:lnTo>
                    <a:pt x="0" y="24"/>
                  </a:lnTo>
                  <a:lnTo>
                    <a:pt x="0" y="22"/>
                  </a:lnTo>
                  <a:lnTo>
                    <a:pt x="1" y="22"/>
                  </a:lnTo>
                  <a:lnTo>
                    <a:pt x="1" y="21"/>
                  </a:lnTo>
                  <a:lnTo>
                    <a:pt x="1" y="19"/>
                  </a:lnTo>
                  <a:lnTo>
                    <a:pt x="1" y="18"/>
                  </a:lnTo>
                  <a:lnTo>
                    <a:pt x="1" y="16"/>
                  </a:lnTo>
                  <a:lnTo>
                    <a:pt x="1" y="15"/>
                  </a:lnTo>
                  <a:lnTo>
                    <a:pt x="1" y="13"/>
                  </a:lnTo>
                  <a:lnTo>
                    <a:pt x="1" y="12"/>
                  </a:lnTo>
                  <a:lnTo>
                    <a:pt x="1" y="11"/>
                  </a:lnTo>
                  <a:lnTo>
                    <a:pt x="2" y="11"/>
                  </a:lnTo>
                  <a:lnTo>
                    <a:pt x="2" y="9"/>
                  </a:lnTo>
                  <a:lnTo>
                    <a:pt x="2" y="8"/>
                  </a:lnTo>
                  <a:lnTo>
                    <a:pt x="2" y="6"/>
                  </a:lnTo>
                  <a:lnTo>
                    <a:pt x="2" y="5"/>
                  </a:lnTo>
                  <a:lnTo>
                    <a:pt x="4" y="3"/>
                  </a:lnTo>
                  <a:lnTo>
                    <a:pt x="4" y="2"/>
                  </a:lnTo>
                  <a:lnTo>
                    <a:pt x="4" y="0"/>
                  </a:lnTo>
                  <a:lnTo>
                    <a:pt x="5" y="0"/>
                  </a:lnTo>
                  <a:lnTo>
                    <a:pt x="5" y="2"/>
                  </a:lnTo>
                  <a:lnTo>
                    <a:pt x="5" y="0"/>
                  </a:lnTo>
                  <a:lnTo>
                    <a:pt x="5" y="2"/>
                  </a:lnTo>
                  <a:lnTo>
                    <a:pt x="5" y="3"/>
                  </a:lnTo>
                  <a:lnTo>
                    <a:pt x="5" y="2"/>
                  </a:lnTo>
                  <a:lnTo>
                    <a:pt x="5" y="3"/>
                  </a:lnTo>
                  <a:lnTo>
                    <a:pt x="7" y="3"/>
                  </a:lnTo>
                  <a:lnTo>
                    <a:pt x="7" y="5"/>
                  </a:lnTo>
                  <a:lnTo>
                    <a:pt x="7" y="3"/>
                  </a:lnTo>
                  <a:lnTo>
                    <a:pt x="7" y="5"/>
                  </a:lnTo>
                  <a:lnTo>
                    <a:pt x="7" y="6"/>
                  </a:lnTo>
                  <a:lnTo>
                    <a:pt x="7" y="5"/>
                  </a:lnTo>
                  <a:lnTo>
                    <a:pt x="7" y="6"/>
                  </a:lnTo>
                  <a:lnTo>
                    <a:pt x="7" y="8"/>
                  </a:lnTo>
                  <a:lnTo>
                    <a:pt x="7" y="6"/>
                  </a:lnTo>
                  <a:lnTo>
                    <a:pt x="7" y="8"/>
                  </a:lnTo>
                  <a:lnTo>
                    <a:pt x="7" y="9"/>
                  </a:lnTo>
                  <a:lnTo>
                    <a:pt x="7" y="8"/>
                  </a:lnTo>
                  <a:lnTo>
                    <a:pt x="7" y="9"/>
                  </a:lnTo>
                  <a:lnTo>
                    <a:pt x="8" y="9"/>
                  </a:lnTo>
                  <a:lnTo>
                    <a:pt x="8" y="11"/>
                  </a:lnTo>
                  <a:lnTo>
                    <a:pt x="8" y="9"/>
                  </a:lnTo>
                  <a:lnTo>
                    <a:pt x="8" y="11"/>
                  </a:lnTo>
                  <a:lnTo>
                    <a:pt x="8" y="12"/>
                  </a:lnTo>
                  <a:lnTo>
                    <a:pt x="8" y="11"/>
                  </a:lnTo>
                  <a:lnTo>
                    <a:pt x="8"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1" name="Freeform 144"/>
            <p:cNvSpPr>
              <a:spLocks/>
            </p:cNvSpPr>
            <p:nvPr/>
          </p:nvSpPr>
          <p:spPr bwMode="auto">
            <a:xfrm>
              <a:off x="1986474" y="5325443"/>
              <a:ext cx="22030" cy="118938"/>
            </a:xfrm>
            <a:custGeom>
              <a:avLst/>
              <a:gdLst>
                <a:gd name="T0" fmla="*/ 0 w 12"/>
                <a:gd name="T1" fmla="*/ 115 h 131"/>
                <a:gd name="T2" fmla="*/ 0 w 12"/>
                <a:gd name="T3" fmla="*/ 115 h 131"/>
                <a:gd name="T4" fmla="*/ 2 w 12"/>
                <a:gd name="T5" fmla="*/ 117 h 131"/>
                <a:gd name="T6" fmla="*/ 2 w 12"/>
                <a:gd name="T7" fmla="*/ 117 h 131"/>
                <a:gd name="T8" fmla="*/ 2 w 12"/>
                <a:gd name="T9" fmla="*/ 118 h 131"/>
                <a:gd name="T10" fmla="*/ 2 w 12"/>
                <a:gd name="T11" fmla="*/ 118 h 131"/>
                <a:gd name="T12" fmla="*/ 2 w 12"/>
                <a:gd name="T13" fmla="*/ 120 h 131"/>
                <a:gd name="T14" fmla="*/ 2 w 12"/>
                <a:gd name="T15" fmla="*/ 120 h 131"/>
                <a:gd name="T16" fmla="*/ 2 w 12"/>
                <a:gd name="T17" fmla="*/ 123 h 131"/>
                <a:gd name="T18" fmla="*/ 2 w 12"/>
                <a:gd name="T19" fmla="*/ 123 h 131"/>
                <a:gd name="T20" fmla="*/ 2 w 12"/>
                <a:gd name="T21" fmla="*/ 126 h 131"/>
                <a:gd name="T22" fmla="*/ 2 w 12"/>
                <a:gd name="T23" fmla="*/ 126 h 131"/>
                <a:gd name="T24" fmla="*/ 3 w 12"/>
                <a:gd name="T25" fmla="*/ 127 h 131"/>
                <a:gd name="T26" fmla="*/ 3 w 12"/>
                <a:gd name="T27" fmla="*/ 127 h 131"/>
                <a:gd name="T28" fmla="*/ 3 w 12"/>
                <a:gd name="T29" fmla="*/ 128 h 131"/>
                <a:gd name="T30" fmla="*/ 3 w 12"/>
                <a:gd name="T31" fmla="*/ 128 h 131"/>
                <a:gd name="T32" fmla="*/ 3 w 12"/>
                <a:gd name="T33" fmla="*/ 130 h 131"/>
                <a:gd name="T34" fmla="*/ 3 w 12"/>
                <a:gd name="T35" fmla="*/ 130 h 131"/>
                <a:gd name="T36" fmla="*/ 3 w 12"/>
                <a:gd name="T37" fmla="*/ 131 h 131"/>
                <a:gd name="T38" fmla="*/ 3 w 12"/>
                <a:gd name="T39" fmla="*/ 131 h 131"/>
                <a:gd name="T40" fmla="*/ 3 w 12"/>
                <a:gd name="T41" fmla="*/ 131 h 131"/>
                <a:gd name="T42" fmla="*/ 4 w 12"/>
                <a:gd name="T43" fmla="*/ 130 h 131"/>
                <a:gd name="T44" fmla="*/ 4 w 12"/>
                <a:gd name="T45" fmla="*/ 130 h 131"/>
                <a:gd name="T46" fmla="*/ 4 w 12"/>
                <a:gd name="T47" fmla="*/ 128 h 131"/>
                <a:gd name="T48" fmla="*/ 4 w 12"/>
                <a:gd name="T49" fmla="*/ 127 h 131"/>
                <a:gd name="T50" fmla="*/ 4 w 12"/>
                <a:gd name="T51" fmla="*/ 126 h 131"/>
                <a:gd name="T52" fmla="*/ 4 w 12"/>
                <a:gd name="T53" fmla="*/ 124 h 131"/>
                <a:gd name="T54" fmla="*/ 6 w 12"/>
                <a:gd name="T55" fmla="*/ 123 h 131"/>
                <a:gd name="T56" fmla="*/ 6 w 12"/>
                <a:gd name="T57" fmla="*/ 121 h 131"/>
                <a:gd name="T58" fmla="*/ 6 w 12"/>
                <a:gd name="T59" fmla="*/ 120 h 131"/>
                <a:gd name="T60" fmla="*/ 6 w 12"/>
                <a:gd name="T61" fmla="*/ 118 h 131"/>
                <a:gd name="T62" fmla="*/ 6 w 12"/>
                <a:gd name="T63" fmla="*/ 118 h 131"/>
                <a:gd name="T64" fmla="*/ 7 w 12"/>
                <a:gd name="T65" fmla="*/ 117 h 131"/>
                <a:gd name="T66" fmla="*/ 7 w 12"/>
                <a:gd name="T67" fmla="*/ 115 h 131"/>
                <a:gd name="T68" fmla="*/ 7 w 12"/>
                <a:gd name="T69" fmla="*/ 115 h 131"/>
                <a:gd name="T70" fmla="*/ 7 w 12"/>
                <a:gd name="T71" fmla="*/ 115 h 131"/>
                <a:gd name="T72" fmla="*/ 7 w 12"/>
                <a:gd name="T73" fmla="*/ 114 h 131"/>
                <a:gd name="T74" fmla="*/ 9 w 12"/>
                <a:gd name="T75" fmla="*/ 114 h 131"/>
                <a:gd name="T76" fmla="*/ 9 w 12"/>
                <a:gd name="T77" fmla="*/ 113 h 131"/>
                <a:gd name="T78" fmla="*/ 9 w 12"/>
                <a:gd name="T79" fmla="*/ 108 h 131"/>
                <a:gd name="T80" fmla="*/ 9 w 12"/>
                <a:gd name="T81" fmla="*/ 104 h 131"/>
                <a:gd name="T82" fmla="*/ 9 w 12"/>
                <a:gd name="T83" fmla="*/ 94 h 131"/>
                <a:gd name="T84" fmla="*/ 10 w 12"/>
                <a:gd name="T85" fmla="*/ 82 h 131"/>
                <a:gd name="T86" fmla="*/ 10 w 12"/>
                <a:gd name="T87" fmla="*/ 66 h 131"/>
                <a:gd name="T88" fmla="*/ 10 w 12"/>
                <a:gd name="T89" fmla="*/ 49 h 131"/>
                <a:gd name="T90" fmla="*/ 10 w 12"/>
                <a:gd name="T91" fmla="*/ 31 h 131"/>
                <a:gd name="T92" fmla="*/ 10 w 12"/>
                <a:gd name="T93" fmla="*/ 16 h 131"/>
                <a:gd name="T94" fmla="*/ 12 w 12"/>
                <a:gd name="T95" fmla="*/ 4 h 1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1"/>
                <a:gd name="T146" fmla="*/ 12 w 12"/>
                <a:gd name="T147" fmla="*/ 131 h 1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1">
                  <a:moveTo>
                    <a:pt x="0" y="114"/>
                  </a:moveTo>
                  <a:lnTo>
                    <a:pt x="0" y="115"/>
                  </a:lnTo>
                  <a:lnTo>
                    <a:pt x="2" y="117"/>
                  </a:lnTo>
                  <a:lnTo>
                    <a:pt x="2" y="118"/>
                  </a:lnTo>
                  <a:lnTo>
                    <a:pt x="2" y="120"/>
                  </a:lnTo>
                  <a:lnTo>
                    <a:pt x="2" y="118"/>
                  </a:lnTo>
                  <a:lnTo>
                    <a:pt x="2" y="120"/>
                  </a:lnTo>
                  <a:lnTo>
                    <a:pt x="2" y="123"/>
                  </a:lnTo>
                  <a:lnTo>
                    <a:pt x="2" y="120"/>
                  </a:lnTo>
                  <a:lnTo>
                    <a:pt x="2" y="123"/>
                  </a:lnTo>
                  <a:lnTo>
                    <a:pt x="2" y="124"/>
                  </a:lnTo>
                  <a:lnTo>
                    <a:pt x="2" y="123"/>
                  </a:lnTo>
                  <a:lnTo>
                    <a:pt x="2" y="124"/>
                  </a:lnTo>
                  <a:lnTo>
                    <a:pt x="2" y="126"/>
                  </a:lnTo>
                  <a:lnTo>
                    <a:pt x="2" y="127"/>
                  </a:lnTo>
                  <a:lnTo>
                    <a:pt x="2" y="126"/>
                  </a:lnTo>
                  <a:lnTo>
                    <a:pt x="2" y="127"/>
                  </a:lnTo>
                  <a:lnTo>
                    <a:pt x="3" y="127"/>
                  </a:lnTo>
                  <a:lnTo>
                    <a:pt x="3" y="128"/>
                  </a:lnTo>
                  <a:lnTo>
                    <a:pt x="3" y="127"/>
                  </a:lnTo>
                  <a:lnTo>
                    <a:pt x="3" y="128"/>
                  </a:lnTo>
                  <a:lnTo>
                    <a:pt x="3" y="130"/>
                  </a:lnTo>
                  <a:lnTo>
                    <a:pt x="3" y="128"/>
                  </a:lnTo>
                  <a:lnTo>
                    <a:pt x="3" y="130"/>
                  </a:lnTo>
                  <a:lnTo>
                    <a:pt x="3" y="131"/>
                  </a:lnTo>
                  <a:lnTo>
                    <a:pt x="3" y="130"/>
                  </a:lnTo>
                  <a:lnTo>
                    <a:pt x="3" y="131"/>
                  </a:lnTo>
                  <a:lnTo>
                    <a:pt x="3" y="130"/>
                  </a:lnTo>
                  <a:lnTo>
                    <a:pt x="4" y="130"/>
                  </a:lnTo>
                  <a:lnTo>
                    <a:pt x="4" y="128"/>
                  </a:lnTo>
                  <a:lnTo>
                    <a:pt x="4" y="127"/>
                  </a:lnTo>
                  <a:lnTo>
                    <a:pt x="4" y="126"/>
                  </a:lnTo>
                  <a:lnTo>
                    <a:pt x="4" y="124"/>
                  </a:lnTo>
                  <a:lnTo>
                    <a:pt x="4" y="123"/>
                  </a:lnTo>
                  <a:lnTo>
                    <a:pt x="6" y="123"/>
                  </a:lnTo>
                  <a:lnTo>
                    <a:pt x="6" y="121"/>
                  </a:lnTo>
                  <a:lnTo>
                    <a:pt x="6" y="120"/>
                  </a:lnTo>
                  <a:lnTo>
                    <a:pt x="6" y="118"/>
                  </a:lnTo>
                  <a:lnTo>
                    <a:pt x="6" y="117"/>
                  </a:lnTo>
                  <a:lnTo>
                    <a:pt x="7" y="117"/>
                  </a:lnTo>
                  <a:lnTo>
                    <a:pt x="7" y="115"/>
                  </a:lnTo>
                  <a:lnTo>
                    <a:pt x="7" y="114"/>
                  </a:lnTo>
                  <a:lnTo>
                    <a:pt x="9" y="114"/>
                  </a:lnTo>
                  <a:lnTo>
                    <a:pt x="9" y="113"/>
                  </a:lnTo>
                  <a:lnTo>
                    <a:pt x="9" y="110"/>
                  </a:lnTo>
                  <a:lnTo>
                    <a:pt x="9" y="108"/>
                  </a:lnTo>
                  <a:lnTo>
                    <a:pt x="9" y="105"/>
                  </a:lnTo>
                  <a:lnTo>
                    <a:pt x="9" y="104"/>
                  </a:lnTo>
                  <a:lnTo>
                    <a:pt x="9" y="97"/>
                  </a:lnTo>
                  <a:lnTo>
                    <a:pt x="9" y="94"/>
                  </a:lnTo>
                  <a:lnTo>
                    <a:pt x="9" y="85"/>
                  </a:lnTo>
                  <a:lnTo>
                    <a:pt x="10" y="82"/>
                  </a:lnTo>
                  <a:lnTo>
                    <a:pt x="10" y="71"/>
                  </a:lnTo>
                  <a:lnTo>
                    <a:pt x="10" y="66"/>
                  </a:lnTo>
                  <a:lnTo>
                    <a:pt x="10" y="53"/>
                  </a:lnTo>
                  <a:lnTo>
                    <a:pt x="10" y="49"/>
                  </a:lnTo>
                  <a:lnTo>
                    <a:pt x="10" y="36"/>
                  </a:lnTo>
                  <a:lnTo>
                    <a:pt x="10" y="31"/>
                  </a:lnTo>
                  <a:lnTo>
                    <a:pt x="10" y="20"/>
                  </a:lnTo>
                  <a:lnTo>
                    <a:pt x="10" y="16"/>
                  </a:lnTo>
                  <a:lnTo>
                    <a:pt x="10" y="7"/>
                  </a:lnTo>
                  <a:lnTo>
                    <a:pt x="12" y="4"/>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2" name="Freeform 145"/>
            <p:cNvSpPr>
              <a:spLocks/>
            </p:cNvSpPr>
            <p:nvPr/>
          </p:nvSpPr>
          <p:spPr bwMode="auto">
            <a:xfrm>
              <a:off x="2008504" y="4979525"/>
              <a:ext cx="14687" cy="454869"/>
            </a:xfrm>
            <a:custGeom>
              <a:avLst/>
              <a:gdLst>
                <a:gd name="T0" fmla="*/ 0 w 8"/>
                <a:gd name="T1" fmla="*/ 379 h 501"/>
                <a:gd name="T2" fmla="*/ 0 w 8"/>
                <a:gd name="T3" fmla="*/ 379 h 501"/>
                <a:gd name="T4" fmla="*/ 0 w 8"/>
                <a:gd name="T5" fmla="*/ 384 h 501"/>
                <a:gd name="T6" fmla="*/ 0 w 8"/>
                <a:gd name="T7" fmla="*/ 384 h 501"/>
                <a:gd name="T8" fmla="*/ 0 w 8"/>
                <a:gd name="T9" fmla="*/ 394 h 501"/>
                <a:gd name="T10" fmla="*/ 0 w 8"/>
                <a:gd name="T11" fmla="*/ 394 h 501"/>
                <a:gd name="T12" fmla="*/ 0 w 8"/>
                <a:gd name="T13" fmla="*/ 405 h 501"/>
                <a:gd name="T14" fmla="*/ 0 w 8"/>
                <a:gd name="T15" fmla="*/ 405 h 501"/>
                <a:gd name="T16" fmla="*/ 0 w 8"/>
                <a:gd name="T17" fmla="*/ 420 h 501"/>
                <a:gd name="T18" fmla="*/ 0 w 8"/>
                <a:gd name="T19" fmla="*/ 420 h 501"/>
                <a:gd name="T20" fmla="*/ 1 w 8"/>
                <a:gd name="T21" fmla="*/ 436 h 501"/>
                <a:gd name="T22" fmla="*/ 1 w 8"/>
                <a:gd name="T23" fmla="*/ 436 h 501"/>
                <a:gd name="T24" fmla="*/ 1 w 8"/>
                <a:gd name="T25" fmla="*/ 449 h 501"/>
                <a:gd name="T26" fmla="*/ 1 w 8"/>
                <a:gd name="T27" fmla="*/ 449 h 501"/>
                <a:gd name="T28" fmla="*/ 1 w 8"/>
                <a:gd name="T29" fmla="*/ 462 h 501"/>
                <a:gd name="T30" fmla="*/ 1 w 8"/>
                <a:gd name="T31" fmla="*/ 462 h 501"/>
                <a:gd name="T32" fmla="*/ 1 w 8"/>
                <a:gd name="T33" fmla="*/ 473 h 501"/>
                <a:gd name="T34" fmla="*/ 1 w 8"/>
                <a:gd name="T35" fmla="*/ 473 h 501"/>
                <a:gd name="T36" fmla="*/ 1 w 8"/>
                <a:gd name="T37" fmla="*/ 482 h 501"/>
                <a:gd name="T38" fmla="*/ 1 w 8"/>
                <a:gd name="T39" fmla="*/ 482 h 501"/>
                <a:gd name="T40" fmla="*/ 2 w 8"/>
                <a:gd name="T41" fmla="*/ 489 h 501"/>
                <a:gd name="T42" fmla="*/ 2 w 8"/>
                <a:gd name="T43" fmla="*/ 489 h 501"/>
                <a:gd name="T44" fmla="*/ 2 w 8"/>
                <a:gd name="T45" fmla="*/ 495 h 501"/>
                <a:gd name="T46" fmla="*/ 2 w 8"/>
                <a:gd name="T47" fmla="*/ 495 h 501"/>
                <a:gd name="T48" fmla="*/ 2 w 8"/>
                <a:gd name="T49" fmla="*/ 498 h 501"/>
                <a:gd name="T50" fmla="*/ 2 w 8"/>
                <a:gd name="T51" fmla="*/ 498 h 501"/>
                <a:gd name="T52" fmla="*/ 2 w 8"/>
                <a:gd name="T53" fmla="*/ 501 h 501"/>
                <a:gd name="T54" fmla="*/ 2 w 8"/>
                <a:gd name="T55" fmla="*/ 501 h 501"/>
                <a:gd name="T56" fmla="*/ 2 w 8"/>
                <a:gd name="T57" fmla="*/ 499 h 501"/>
                <a:gd name="T58" fmla="*/ 4 w 8"/>
                <a:gd name="T59" fmla="*/ 498 h 501"/>
                <a:gd name="T60" fmla="*/ 4 w 8"/>
                <a:gd name="T61" fmla="*/ 491 h 501"/>
                <a:gd name="T62" fmla="*/ 4 w 8"/>
                <a:gd name="T63" fmla="*/ 481 h 501"/>
                <a:gd name="T64" fmla="*/ 4 w 8"/>
                <a:gd name="T65" fmla="*/ 463 h 501"/>
                <a:gd name="T66" fmla="*/ 4 w 8"/>
                <a:gd name="T67" fmla="*/ 436 h 501"/>
                <a:gd name="T68" fmla="*/ 5 w 8"/>
                <a:gd name="T69" fmla="*/ 398 h 501"/>
                <a:gd name="T70" fmla="*/ 5 w 8"/>
                <a:gd name="T71" fmla="*/ 349 h 501"/>
                <a:gd name="T72" fmla="*/ 5 w 8"/>
                <a:gd name="T73" fmla="*/ 288 h 501"/>
                <a:gd name="T74" fmla="*/ 5 w 8"/>
                <a:gd name="T75" fmla="*/ 220 h 501"/>
                <a:gd name="T76" fmla="*/ 5 w 8"/>
                <a:gd name="T77" fmla="*/ 150 h 501"/>
                <a:gd name="T78" fmla="*/ 5 w 8"/>
                <a:gd name="T79" fmla="*/ 88 h 501"/>
                <a:gd name="T80" fmla="*/ 7 w 8"/>
                <a:gd name="T81" fmla="*/ 42 h 501"/>
                <a:gd name="T82" fmla="*/ 7 w 8"/>
                <a:gd name="T83" fmla="*/ 12 h 501"/>
                <a:gd name="T84" fmla="*/ 7 w 8"/>
                <a:gd name="T85" fmla="*/ 0 h 501"/>
                <a:gd name="T86" fmla="*/ 7 w 8"/>
                <a:gd name="T87" fmla="*/ 4 h 501"/>
                <a:gd name="T88" fmla="*/ 7 w 8"/>
                <a:gd name="T89" fmla="*/ 4 h 501"/>
                <a:gd name="T90" fmla="*/ 7 w 8"/>
                <a:gd name="T91" fmla="*/ 19 h 501"/>
                <a:gd name="T92" fmla="*/ 7 w 8"/>
                <a:gd name="T93" fmla="*/ 19 h 501"/>
                <a:gd name="T94" fmla="*/ 8 w 8"/>
                <a:gd name="T95" fmla="*/ 38 h 501"/>
                <a:gd name="T96" fmla="*/ 8 w 8"/>
                <a:gd name="T97" fmla="*/ 38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01"/>
                <a:gd name="T149" fmla="*/ 8 w 8"/>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01">
                  <a:moveTo>
                    <a:pt x="0" y="381"/>
                  </a:moveTo>
                  <a:lnTo>
                    <a:pt x="0" y="379"/>
                  </a:lnTo>
                  <a:lnTo>
                    <a:pt x="0" y="381"/>
                  </a:lnTo>
                  <a:lnTo>
                    <a:pt x="0" y="384"/>
                  </a:lnTo>
                  <a:lnTo>
                    <a:pt x="0" y="381"/>
                  </a:lnTo>
                  <a:lnTo>
                    <a:pt x="0" y="384"/>
                  </a:lnTo>
                  <a:lnTo>
                    <a:pt x="0" y="385"/>
                  </a:lnTo>
                  <a:lnTo>
                    <a:pt x="0" y="394"/>
                  </a:lnTo>
                  <a:lnTo>
                    <a:pt x="0" y="385"/>
                  </a:lnTo>
                  <a:lnTo>
                    <a:pt x="0" y="394"/>
                  </a:lnTo>
                  <a:lnTo>
                    <a:pt x="0" y="397"/>
                  </a:lnTo>
                  <a:lnTo>
                    <a:pt x="0" y="405"/>
                  </a:lnTo>
                  <a:lnTo>
                    <a:pt x="0" y="397"/>
                  </a:lnTo>
                  <a:lnTo>
                    <a:pt x="0" y="405"/>
                  </a:lnTo>
                  <a:lnTo>
                    <a:pt x="0" y="410"/>
                  </a:lnTo>
                  <a:lnTo>
                    <a:pt x="0" y="420"/>
                  </a:lnTo>
                  <a:lnTo>
                    <a:pt x="0" y="410"/>
                  </a:lnTo>
                  <a:lnTo>
                    <a:pt x="0" y="420"/>
                  </a:lnTo>
                  <a:lnTo>
                    <a:pt x="1" y="424"/>
                  </a:lnTo>
                  <a:lnTo>
                    <a:pt x="1" y="436"/>
                  </a:lnTo>
                  <a:lnTo>
                    <a:pt x="1" y="424"/>
                  </a:lnTo>
                  <a:lnTo>
                    <a:pt x="1" y="436"/>
                  </a:lnTo>
                  <a:lnTo>
                    <a:pt x="1" y="439"/>
                  </a:lnTo>
                  <a:lnTo>
                    <a:pt x="1" y="449"/>
                  </a:lnTo>
                  <a:lnTo>
                    <a:pt x="1" y="439"/>
                  </a:lnTo>
                  <a:lnTo>
                    <a:pt x="1" y="449"/>
                  </a:lnTo>
                  <a:lnTo>
                    <a:pt x="1" y="453"/>
                  </a:lnTo>
                  <a:lnTo>
                    <a:pt x="1" y="462"/>
                  </a:lnTo>
                  <a:lnTo>
                    <a:pt x="1" y="453"/>
                  </a:lnTo>
                  <a:lnTo>
                    <a:pt x="1" y="462"/>
                  </a:lnTo>
                  <a:lnTo>
                    <a:pt x="1" y="465"/>
                  </a:lnTo>
                  <a:lnTo>
                    <a:pt x="1" y="473"/>
                  </a:lnTo>
                  <a:lnTo>
                    <a:pt x="1" y="465"/>
                  </a:lnTo>
                  <a:lnTo>
                    <a:pt x="1" y="473"/>
                  </a:lnTo>
                  <a:lnTo>
                    <a:pt x="1" y="476"/>
                  </a:lnTo>
                  <a:lnTo>
                    <a:pt x="1" y="482"/>
                  </a:lnTo>
                  <a:lnTo>
                    <a:pt x="1" y="476"/>
                  </a:lnTo>
                  <a:lnTo>
                    <a:pt x="1" y="482"/>
                  </a:lnTo>
                  <a:lnTo>
                    <a:pt x="2" y="483"/>
                  </a:lnTo>
                  <a:lnTo>
                    <a:pt x="2" y="489"/>
                  </a:lnTo>
                  <a:lnTo>
                    <a:pt x="2" y="483"/>
                  </a:lnTo>
                  <a:lnTo>
                    <a:pt x="2" y="489"/>
                  </a:lnTo>
                  <a:lnTo>
                    <a:pt x="2" y="491"/>
                  </a:lnTo>
                  <a:lnTo>
                    <a:pt x="2" y="495"/>
                  </a:lnTo>
                  <a:lnTo>
                    <a:pt x="2" y="491"/>
                  </a:lnTo>
                  <a:lnTo>
                    <a:pt x="2" y="495"/>
                  </a:lnTo>
                  <a:lnTo>
                    <a:pt x="2" y="496"/>
                  </a:lnTo>
                  <a:lnTo>
                    <a:pt x="2" y="498"/>
                  </a:lnTo>
                  <a:lnTo>
                    <a:pt x="2" y="496"/>
                  </a:lnTo>
                  <a:lnTo>
                    <a:pt x="2" y="498"/>
                  </a:lnTo>
                  <a:lnTo>
                    <a:pt x="2" y="499"/>
                  </a:lnTo>
                  <a:lnTo>
                    <a:pt x="2" y="501"/>
                  </a:lnTo>
                  <a:lnTo>
                    <a:pt x="2" y="499"/>
                  </a:lnTo>
                  <a:lnTo>
                    <a:pt x="2" y="501"/>
                  </a:lnTo>
                  <a:lnTo>
                    <a:pt x="2" y="499"/>
                  </a:lnTo>
                  <a:lnTo>
                    <a:pt x="4" y="499"/>
                  </a:lnTo>
                  <a:lnTo>
                    <a:pt x="4" y="498"/>
                  </a:lnTo>
                  <a:lnTo>
                    <a:pt x="4" y="496"/>
                  </a:lnTo>
                  <a:lnTo>
                    <a:pt x="4" y="491"/>
                  </a:lnTo>
                  <a:lnTo>
                    <a:pt x="4" y="489"/>
                  </a:lnTo>
                  <a:lnTo>
                    <a:pt x="4" y="481"/>
                  </a:lnTo>
                  <a:lnTo>
                    <a:pt x="4" y="476"/>
                  </a:lnTo>
                  <a:lnTo>
                    <a:pt x="4" y="463"/>
                  </a:lnTo>
                  <a:lnTo>
                    <a:pt x="4" y="457"/>
                  </a:lnTo>
                  <a:lnTo>
                    <a:pt x="4" y="436"/>
                  </a:lnTo>
                  <a:lnTo>
                    <a:pt x="5" y="428"/>
                  </a:lnTo>
                  <a:lnTo>
                    <a:pt x="5" y="398"/>
                  </a:lnTo>
                  <a:lnTo>
                    <a:pt x="5" y="388"/>
                  </a:lnTo>
                  <a:lnTo>
                    <a:pt x="5" y="349"/>
                  </a:lnTo>
                  <a:lnTo>
                    <a:pt x="5" y="334"/>
                  </a:lnTo>
                  <a:lnTo>
                    <a:pt x="5" y="288"/>
                  </a:lnTo>
                  <a:lnTo>
                    <a:pt x="5" y="272"/>
                  </a:lnTo>
                  <a:lnTo>
                    <a:pt x="5" y="220"/>
                  </a:lnTo>
                  <a:lnTo>
                    <a:pt x="5" y="203"/>
                  </a:lnTo>
                  <a:lnTo>
                    <a:pt x="5" y="150"/>
                  </a:lnTo>
                  <a:lnTo>
                    <a:pt x="5" y="135"/>
                  </a:lnTo>
                  <a:lnTo>
                    <a:pt x="5" y="88"/>
                  </a:lnTo>
                  <a:lnTo>
                    <a:pt x="7" y="75"/>
                  </a:lnTo>
                  <a:lnTo>
                    <a:pt x="7" y="42"/>
                  </a:lnTo>
                  <a:lnTo>
                    <a:pt x="7" y="32"/>
                  </a:lnTo>
                  <a:lnTo>
                    <a:pt x="7" y="12"/>
                  </a:lnTo>
                  <a:lnTo>
                    <a:pt x="7" y="7"/>
                  </a:lnTo>
                  <a:lnTo>
                    <a:pt x="7" y="0"/>
                  </a:lnTo>
                  <a:lnTo>
                    <a:pt x="7" y="4"/>
                  </a:lnTo>
                  <a:lnTo>
                    <a:pt x="7" y="0"/>
                  </a:lnTo>
                  <a:lnTo>
                    <a:pt x="7" y="4"/>
                  </a:lnTo>
                  <a:lnTo>
                    <a:pt x="7" y="7"/>
                  </a:lnTo>
                  <a:lnTo>
                    <a:pt x="7" y="19"/>
                  </a:lnTo>
                  <a:lnTo>
                    <a:pt x="7" y="7"/>
                  </a:lnTo>
                  <a:lnTo>
                    <a:pt x="7" y="19"/>
                  </a:lnTo>
                  <a:lnTo>
                    <a:pt x="8" y="23"/>
                  </a:lnTo>
                  <a:lnTo>
                    <a:pt x="8" y="38"/>
                  </a:lnTo>
                  <a:lnTo>
                    <a:pt x="8" y="23"/>
                  </a:lnTo>
                  <a:lnTo>
                    <a:pt x="8" y="3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3" name="Freeform 146"/>
            <p:cNvSpPr>
              <a:spLocks/>
            </p:cNvSpPr>
            <p:nvPr/>
          </p:nvSpPr>
          <p:spPr bwMode="auto">
            <a:xfrm>
              <a:off x="2023191" y="5014026"/>
              <a:ext cx="12851" cy="414920"/>
            </a:xfrm>
            <a:custGeom>
              <a:avLst/>
              <a:gdLst>
                <a:gd name="T0" fmla="*/ 0 w 7"/>
                <a:gd name="T1" fmla="*/ 5 h 457"/>
                <a:gd name="T2" fmla="*/ 0 w 7"/>
                <a:gd name="T3" fmla="*/ 5 h 457"/>
                <a:gd name="T4" fmla="*/ 0 w 7"/>
                <a:gd name="T5" fmla="*/ 24 h 457"/>
                <a:gd name="T6" fmla="*/ 0 w 7"/>
                <a:gd name="T7" fmla="*/ 24 h 457"/>
                <a:gd name="T8" fmla="*/ 0 w 7"/>
                <a:gd name="T9" fmla="*/ 42 h 457"/>
                <a:gd name="T10" fmla="*/ 0 w 7"/>
                <a:gd name="T11" fmla="*/ 42 h 457"/>
                <a:gd name="T12" fmla="*/ 0 w 7"/>
                <a:gd name="T13" fmla="*/ 60 h 457"/>
                <a:gd name="T14" fmla="*/ 0 w 7"/>
                <a:gd name="T15" fmla="*/ 60 h 457"/>
                <a:gd name="T16" fmla="*/ 2 w 7"/>
                <a:gd name="T17" fmla="*/ 84 h 457"/>
                <a:gd name="T18" fmla="*/ 2 w 7"/>
                <a:gd name="T19" fmla="*/ 84 h 457"/>
                <a:gd name="T20" fmla="*/ 2 w 7"/>
                <a:gd name="T21" fmla="*/ 111 h 457"/>
                <a:gd name="T22" fmla="*/ 2 w 7"/>
                <a:gd name="T23" fmla="*/ 111 h 457"/>
                <a:gd name="T24" fmla="*/ 2 w 7"/>
                <a:gd name="T25" fmla="*/ 146 h 457"/>
                <a:gd name="T26" fmla="*/ 2 w 7"/>
                <a:gd name="T27" fmla="*/ 146 h 457"/>
                <a:gd name="T28" fmla="*/ 2 w 7"/>
                <a:gd name="T29" fmla="*/ 185 h 457"/>
                <a:gd name="T30" fmla="*/ 2 w 7"/>
                <a:gd name="T31" fmla="*/ 185 h 457"/>
                <a:gd name="T32" fmla="*/ 2 w 7"/>
                <a:gd name="T33" fmla="*/ 225 h 457"/>
                <a:gd name="T34" fmla="*/ 2 w 7"/>
                <a:gd name="T35" fmla="*/ 225 h 457"/>
                <a:gd name="T36" fmla="*/ 3 w 7"/>
                <a:gd name="T37" fmla="*/ 267 h 457"/>
                <a:gd name="T38" fmla="*/ 3 w 7"/>
                <a:gd name="T39" fmla="*/ 267 h 457"/>
                <a:gd name="T40" fmla="*/ 3 w 7"/>
                <a:gd name="T41" fmla="*/ 306 h 457"/>
                <a:gd name="T42" fmla="*/ 3 w 7"/>
                <a:gd name="T43" fmla="*/ 306 h 457"/>
                <a:gd name="T44" fmla="*/ 3 w 7"/>
                <a:gd name="T45" fmla="*/ 341 h 457"/>
                <a:gd name="T46" fmla="*/ 3 w 7"/>
                <a:gd name="T47" fmla="*/ 341 h 457"/>
                <a:gd name="T48" fmla="*/ 3 w 7"/>
                <a:gd name="T49" fmla="*/ 372 h 457"/>
                <a:gd name="T50" fmla="*/ 3 w 7"/>
                <a:gd name="T51" fmla="*/ 372 h 457"/>
                <a:gd name="T52" fmla="*/ 3 w 7"/>
                <a:gd name="T53" fmla="*/ 396 h 457"/>
                <a:gd name="T54" fmla="*/ 3 w 7"/>
                <a:gd name="T55" fmla="*/ 396 h 457"/>
                <a:gd name="T56" fmla="*/ 5 w 7"/>
                <a:gd name="T57" fmla="*/ 416 h 457"/>
                <a:gd name="T58" fmla="*/ 5 w 7"/>
                <a:gd name="T59" fmla="*/ 416 h 457"/>
                <a:gd name="T60" fmla="*/ 5 w 7"/>
                <a:gd name="T61" fmla="*/ 432 h 457"/>
                <a:gd name="T62" fmla="*/ 5 w 7"/>
                <a:gd name="T63" fmla="*/ 432 h 457"/>
                <a:gd name="T64" fmla="*/ 5 w 7"/>
                <a:gd name="T65" fmla="*/ 443 h 457"/>
                <a:gd name="T66" fmla="*/ 5 w 7"/>
                <a:gd name="T67" fmla="*/ 443 h 457"/>
                <a:gd name="T68" fmla="*/ 5 w 7"/>
                <a:gd name="T69" fmla="*/ 450 h 457"/>
                <a:gd name="T70" fmla="*/ 5 w 7"/>
                <a:gd name="T71" fmla="*/ 450 h 457"/>
                <a:gd name="T72" fmla="*/ 5 w 7"/>
                <a:gd name="T73" fmla="*/ 456 h 457"/>
                <a:gd name="T74" fmla="*/ 5 w 7"/>
                <a:gd name="T75" fmla="*/ 456 h 457"/>
                <a:gd name="T76" fmla="*/ 5 w 7"/>
                <a:gd name="T77" fmla="*/ 457 h 457"/>
                <a:gd name="T78" fmla="*/ 5 w 7"/>
                <a:gd name="T79" fmla="*/ 457 h 457"/>
                <a:gd name="T80" fmla="*/ 6 w 7"/>
                <a:gd name="T81" fmla="*/ 457 h 457"/>
                <a:gd name="T82" fmla="*/ 6 w 7"/>
                <a:gd name="T83" fmla="*/ 456 h 457"/>
                <a:gd name="T84" fmla="*/ 6 w 7"/>
                <a:gd name="T85" fmla="*/ 451 h 457"/>
                <a:gd name="T86" fmla="*/ 6 w 7"/>
                <a:gd name="T87" fmla="*/ 445 h 457"/>
                <a:gd name="T88" fmla="*/ 6 w 7"/>
                <a:gd name="T89" fmla="*/ 434 h 457"/>
                <a:gd name="T90" fmla="*/ 7 w 7"/>
                <a:gd name="T91" fmla="*/ 416 h 457"/>
                <a:gd name="T92" fmla="*/ 7 w 7"/>
                <a:gd name="T93" fmla="*/ 392 h 457"/>
                <a:gd name="T94" fmla="*/ 7 w 7"/>
                <a:gd name="T95" fmla="*/ 354 h 4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457"/>
                <a:gd name="T146" fmla="*/ 7 w 7"/>
                <a:gd name="T147" fmla="*/ 457 h 4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457">
                  <a:moveTo>
                    <a:pt x="0" y="0"/>
                  </a:moveTo>
                  <a:lnTo>
                    <a:pt x="0" y="5"/>
                  </a:lnTo>
                  <a:lnTo>
                    <a:pt x="0" y="18"/>
                  </a:lnTo>
                  <a:lnTo>
                    <a:pt x="0" y="5"/>
                  </a:lnTo>
                  <a:lnTo>
                    <a:pt x="0" y="18"/>
                  </a:lnTo>
                  <a:lnTo>
                    <a:pt x="0" y="24"/>
                  </a:lnTo>
                  <a:lnTo>
                    <a:pt x="0" y="37"/>
                  </a:lnTo>
                  <a:lnTo>
                    <a:pt x="0" y="24"/>
                  </a:lnTo>
                  <a:lnTo>
                    <a:pt x="0" y="37"/>
                  </a:lnTo>
                  <a:lnTo>
                    <a:pt x="0" y="42"/>
                  </a:lnTo>
                  <a:lnTo>
                    <a:pt x="0" y="56"/>
                  </a:lnTo>
                  <a:lnTo>
                    <a:pt x="0" y="42"/>
                  </a:lnTo>
                  <a:lnTo>
                    <a:pt x="0" y="56"/>
                  </a:lnTo>
                  <a:lnTo>
                    <a:pt x="0" y="60"/>
                  </a:lnTo>
                  <a:lnTo>
                    <a:pt x="0" y="76"/>
                  </a:lnTo>
                  <a:lnTo>
                    <a:pt x="0" y="60"/>
                  </a:lnTo>
                  <a:lnTo>
                    <a:pt x="0" y="76"/>
                  </a:lnTo>
                  <a:lnTo>
                    <a:pt x="2" y="84"/>
                  </a:lnTo>
                  <a:lnTo>
                    <a:pt x="2" y="104"/>
                  </a:lnTo>
                  <a:lnTo>
                    <a:pt x="2" y="84"/>
                  </a:lnTo>
                  <a:lnTo>
                    <a:pt x="2" y="104"/>
                  </a:lnTo>
                  <a:lnTo>
                    <a:pt x="2" y="111"/>
                  </a:lnTo>
                  <a:lnTo>
                    <a:pt x="2" y="136"/>
                  </a:lnTo>
                  <a:lnTo>
                    <a:pt x="2" y="111"/>
                  </a:lnTo>
                  <a:lnTo>
                    <a:pt x="2" y="136"/>
                  </a:lnTo>
                  <a:lnTo>
                    <a:pt x="2" y="146"/>
                  </a:lnTo>
                  <a:lnTo>
                    <a:pt x="2" y="175"/>
                  </a:lnTo>
                  <a:lnTo>
                    <a:pt x="2" y="146"/>
                  </a:lnTo>
                  <a:lnTo>
                    <a:pt x="2" y="175"/>
                  </a:lnTo>
                  <a:lnTo>
                    <a:pt x="2" y="185"/>
                  </a:lnTo>
                  <a:lnTo>
                    <a:pt x="2" y="215"/>
                  </a:lnTo>
                  <a:lnTo>
                    <a:pt x="2" y="185"/>
                  </a:lnTo>
                  <a:lnTo>
                    <a:pt x="2" y="215"/>
                  </a:lnTo>
                  <a:lnTo>
                    <a:pt x="2" y="225"/>
                  </a:lnTo>
                  <a:lnTo>
                    <a:pt x="2" y="257"/>
                  </a:lnTo>
                  <a:lnTo>
                    <a:pt x="2" y="225"/>
                  </a:lnTo>
                  <a:lnTo>
                    <a:pt x="2" y="257"/>
                  </a:lnTo>
                  <a:lnTo>
                    <a:pt x="3" y="267"/>
                  </a:lnTo>
                  <a:lnTo>
                    <a:pt x="3" y="298"/>
                  </a:lnTo>
                  <a:lnTo>
                    <a:pt x="3" y="267"/>
                  </a:lnTo>
                  <a:lnTo>
                    <a:pt x="3" y="298"/>
                  </a:lnTo>
                  <a:lnTo>
                    <a:pt x="3" y="306"/>
                  </a:lnTo>
                  <a:lnTo>
                    <a:pt x="3" y="333"/>
                  </a:lnTo>
                  <a:lnTo>
                    <a:pt x="3" y="306"/>
                  </a:lnTo>
                  <a:lnTo>
                    <a:pt x="3" y="333"/>
                  </a:lnTo>
                  <a:lnTo>
                    <a:pt x="3" y="341"/>
                  </a:lnTo>
                  <a:lnTo>
                    <a:pt x="3" y="364"/>
                  </a:lnTo>
                  <a:lnTo>
                    <a:pt x="3" y="341"/>
                  </a:lnTo>
                  <a:lnTo>
                    <a:pt x="3" y="364"/>
                  </a:lnTo>
                  <a:lnTo>
                    <a:pt x="3" y="372"/>
                  </a:lnTo>
                  <a:lnTo>
                    <a:pt x="3" y="390"/>
                  </a:lnTo>
                  <a:lnTo>
                    <a:pt x="3" y="372"/>
                  </a:lnTo>
                  <a:lnTo>
                    <a:pt x="3" y="390"/>
                  </a:lnTo>
                  <a:lnTo>
                    <a:pt x="3" y="396"/>
                  </a:lnTo>
                  <a:lnTo>
                    <a:pt x="3" y="412"/>
                  </a:lnTo>
                  <a:lnTo>
                    <a:pt x="3" y="396"/>
                  </a:lnTo>
                  <a:lnTo>
                    <a:pt x="3" y="412"/>
                  </a:lnTo>
                  <a:lnTo>
                    <a:pt x="5" y="416"/>
                  </a:lnTo>
                  <a:lnTo>
                    <a:pt x="5" y="428"/>
                  </a:lnTo>
                  <a:lnTo>
                    <a:pt x="5" y="416"/>
                  </a:lnTo>
                  <a:lnTo>
                    <a:pt x="5" y="428"/>
                  </a:lnTo>
                  <a:lnTo>
                    <a:pt x="5" y="432"/>
                  </a:lnTo>
                  <a:lnTo>
                    <a:pt x="5" y="441"/>
                  </a:lnTo>
                  <a:lnTo>
                    <a:pt x="5" y="432"/>
                  </a:lnTo>
                  <a:lnTo>
                    <a:pt x="5" y="441"/>
                  </a:lnTo>
                  <a:lnTo>
                    <a:pt x="5" y="443"/>
                  </a:lnTo>
                  <a:lnTo>
                    <a:pt x="5" y="448"/>
                  </a:lnTo>
                  <a:lnTo>
                    <a:pt x="5" y="443"/>
                  </a:lnTo>
                  <a:lnTo>
                    <a:pt x="5" y="448"/>
                  </a:lnTo>
                  <a:lnTo>
                    <a:pt x="5" y="450"/>
                  </a:lnTo>
                  <a:lnTo>
                    <a:pt x="5" y="454"/>
                  </a:lnTo>
                  <a:lnTo>
                    <a:pt x="5" y="450"/>
                  </a:lnTo>
                  <a:lnTo>
                    <a:pt x="5" y="454"/>
                  </a:lnTo>
                  <a:lnTo>
                    <a:pt x="5" y="456"/>
                  </a:lnTo>
                  <a:lnTo>
                    <a:pt x="5" y="457"/>
                  </a:lnTo>
                  <a:lnTo>
                    <a:pt x="5" y="456"/>
                  </a:lnTo>
                  <a:lnTo>
                    <a:pt x="5" y="457"/>
                  </a:lnTo>
                  <a:lnTo>
                    <a:pt x="6" y="457"/>
                  </a:lnTo>
                  <a:lnTo>
                    <a:pt x="6" y="456"/>
                  </a:lnTo>
                  <a:lnTo>
                    <a:pt x="6" y="453"/>
                  </a:lnTo>
                  <a:lnTo>
                    <a:pt x="6" y="451"/>
                  </a:lnTo>
                  <a:lnTo>
                    <a:pt x="6" y="447"/>
                  </a:lnTo>
                  <a:lnTo>
                    <a:pt x="6" y="445"/>
                  </a:lnTo>
                  <a:lnTo>
                    <a:pt x="6" y="437"/>
                  </a:lnTo>
                  <a:lnTo>
                    <a:pt x="6" y="434"/>
                  </a:lnTo>
                  <a:lnTo>
                    <a:pt x="6" y="422"/>
                  </a:lnTo>
                  <a:lnTo>
                    <a:pt x="7" y="416"/>
                  </a:lnTo>
                  <a:lnTo>
                    <a:pt x="7" y="399"/>
                  </a:lnTo>
                  <a:lnTo>
                    <a:pt x="7" y="392"/>
                  </a:lnTo>
                  <a:lnTo>
                    <a:pt x="7" y="364"/>
                  </a:lnTo>
                  <a:lnTo>
                    <a:pt x="7" y="354"/>
                  </a:lnTo>
                  <a:lnTo>
                    <a:pt x="7" y="31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4" name="Freeform 147"/>
            <p:cNvSpPr>
              <a:spLocks/>
            </p:cNvSpPr>
            <p:nvPr/>
          </p:nvSpPr>
          <p:spPr bwMode="auto">
            <a:xfrm>
              <a:off x="2036042" y="4987697"/>
              <a:ext cx="16523" cy="437618"/>
            </a:xfrm>
            <a:custGeom>
              <a:avLst/>
              <a:gdLst>
                <a:gd name="T0" fmla="*/ 0 w 9"/>
                <a:gd name="T1" fmla="*/ 334 h 482"/>
                <a:gd name="T2" fmla="*/ 0 w 9"/>
                <a:gd name="T3" fmla="*/ 272 h 482"/>
                <a:gd name="T4" fmla="*/ 2 w 9"/>
                <a:gd name="T5" fmla="*/ 204 h 482"/>
                <a:gd name="T6" fmla="*/ 2 w 9"/>
                <a:gd name="T7" fmla="*/ 134 h 482"/>
                <a:gd name="T8" fmla="*/ 2 w 9"/>
                <a:gd name="T9" fmla="*/ 72 h 482"/>
                <a:gd name="T10" fmla="*/ 2 w 9"/>
                <a:gd name="T11" fmla="*/ 26 h 482"/>
                <a:gd name="T12" fmla="*/ 2 w 9"/>
                <a:gd name="T13" fmla="*/ 3 h 482"/>
                <a:gd name="T14" fmla="*/ 2 w 9"/>
                <a:gd name="T15" fmla="*/ 0 h 482"/>
                <a:gd name="T16" fmla="*/ 3 w 9"/>
                <a:gd name="T17" fmla="*/ 17 h 482"/>
                <a:gd name="T18" fmla="*/ 3 w 9"/>
                <a:gd name="T19" fmla="*/ 17 h 482"/>
                <a:gd name="T20" fmla="*/ 3 w 9"/>
                <a:gd name="T21" fmla="*/ 53 h 482"/>
                <a:gd name="T22" fmla="*/ 3 w 9"/>
                <a:gd name="T23" fmla="*/ 53 h 482"/>
                <a:gd name="T24" fmla="*/ 3 w 9"/>
                <a:gd name="T25" fmla="*/ 101 h 482"/>
                <a:gd name="T26" fmla="*/ 3 w 9"/>
                <a:gd name="T27" fmla="*/ 101 h 482"/>
                <a:gd name="T28" fmla="*/ 3 w 9"/>
                <a:gd name="T29" fmla="*/ 156 h 482"/>
                <a:gd name="T30" fmla="*/ 3 w 9"/>
                <a:gd name="T31" fmla="*/ 156 h 482"/>
                <a:gd name="T32" fmla="*/ 3 w 9"/>
                <a:gd name="T33" fmla="*/ 212 h 482"/>
                <a:gd name="T34" fmla="*/ 3 w 9"/>
                <a:gd name="T35" fmla="*/ 212 h 482"/>
                <a:gd name="T36" fmla="*/ 3 w 9"/>
                <a:gd name="T37" fmla="*/ 266 h 482"/>
                <a:gd name="T38" fmla="*/ 3 w 9"/>
                <a:gd name="T39" fmla="*/ 266 h 482"/>
                <a:gd name="T40" fmla="*/ 5 w 9"/>
                <a:gd name="T41" fmla="*/ 314 h 482"/>
                <a:gd name="T42" fmla="*/ 5 w 9"/>
                <a:gd name="T43" fmla="*/ 314 h 482"/>
                <a:gd name="T44" fmla="*/ 5 w 9"/>
                <a:gd name="T45" fmla="*/ 356 h 482"/>
                <a:gd name="T46" fmla="*/ 5 w 9"/>
                <a:gd name="T47" fmla="*/ 356 h 482"/>
                <a:gd name="T48" fmla="*/ 5 w 9"/>
                <a:gd name="T49" fmla="*/ 389 h 482"/>
                <a:gd name="T50" fmla="*/ 5 w 9"/>
                <a:gd name="T51" fmla="*/ 389 h 482"/>
                <a:gd name="T52" fmla="*/ 5 w 9"/>
                <a:gd name="T53" fmla="*/ 417 h 482"/>
                <a:gd name="T54" fmla="*/ 5 w 9"/>
                <a:gd name="T55" fmla="*/ 417 h 482"/>
                <a:gd name="T56" fmla="*/ 5 w 9"/>
                <a:gd name="T57" fmla="*/ 438 h 482"/>
                <a:gd name="T58" fmla="*/ 5 w 9"/>
                <a:gd name="T59" fmla="*/ 438 h 482"/>
                <a:gd name="T60" fmla="*/ 6 w 9"/>
                <a:gd name="T61" fmla="*/ 454 h 482"/>
                <a:gd name="T62" fmla="*/ 6 w 9"/>
                <a:gd name="T63" fmla="*/ 454 h 482"/>
                <a:gd name="T64" fmla="*/ 6 w 9"/>
                <a:gd name="T65" fmla="*/ 466 h 482"/>
                <a:gd name="T66" fmla="*/ 6 w 9"/>
                <a:gd name="T67" fmla="*/ 466 h 482"/>
                <a:gd name="T68" fmla="*/ 6 w 9"/>
                <a:gd name="T69" fmla="*/ 473 h 482"/>
                <a:gd name="T70" fmla="*/ 6 w 9"/>
                <a:gd name="T71" fmla="*/ 473 h 482"/>
                <a:gd name="T72" fmla="*/ 6 w 9"/>
                <a:gd name="T73" fmla="*/ 479 h 482"/>
                <a:gd name="T74" fmla="*/ 6 w 9"/>
                <a:gd name="T75" fmla="*/ 479 h 482"/>
                <a:gd name="T76" fmla="*/ 6 w 9"/>
                <a:gd name="T77" fmla="*/ 482 h 482"/>
                <a:gd name="T78" fmla="*/ 6 w 9"/>
                <a:gd name="T79" fmla="*/ 482 h 482"/>
                <a:gd name="T80" fmla="*/ 8 w 9"/>
                <a:gd name="T81" fmla="*/ 482 h 482"/>
                <a:gd name="T82" fmla="*/ 8 w 9"/>
                <a:gd name="T83" fmla="*/ 482 h 482"/>
                <a:gd name="T84" fmla="*/ 8 w 9"/>
                <a:gd name="T85" fmla="*/ 482 h 482"/>
                <a:gd name="T86" fmla="*/ 8 w 9"/>
                <a:gd name="T87" fmla="*/ 482 h 482"/>
                <a:gd name="T88" fmla="*/ 8 w 9"/>
                <a:gd name="T89" fmla="*/ 482 h 482"/>
                <a:gd name="T90" fmla="*/ 8 w 9"/>
                <a:gd name="T91" fmla="*/ 482 h 482"/>
                <a:gd name="T92" fmla="*/ 8 w 9"/>
                <a:gd name="T93" fmla="*/ 480 h 482"/>
                <a:gd name="T94" fmla="*/ 9 w 9"/>
                <a:gd name="T95" fmla="*/ 48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482"/>
                <a:gd name="T146" fmla="*/ 9 w 9"/>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482">
                  <a:moveTo>
                    <a:pt x="0" y="347"/>
                  </a:moveTo>
                  <a:lnTo>
                    <a:pt x="0" y="334"/>
                  </a:lnTo>
                  <a:lnTo>
                    <a:pt x="0" y="289"/>
                  </a:lnTo>
                  <a:lnTo>
                    <a:pt x="0" y="272"/>
                  </a:lnTo>
                  <a:lnTo>
                    <a:pt x="0" y="221"/>
                  </a:lnTo>
                  <a:lnTo>
                    <a:pt x="2" y="204"/>
                  </a:lnTo>
                  <a:lnTo>
                    <a:pt x="2" y="150"/>
                  </a:lnTo>
                  <a:lnTo>
                    <a:pt x="2" y="134"/>
                  </a:lnTo>
                  <a:lnTo>
                    <a:pt x="2" y="86"/>
                  </a:lnTo>
                  <a:lnTo>
                    <a:pt x="2" y="72"/>
                  </a:lnTo>
                  <a:lnTo>
                    <a:pt x="2" y="36"/>
                  </a:lnTo>
                  <a:lnTo>
                    <a:pt x="2" y="26"/>
                  </a:lnTo>
                  <a:lnTo>
                    <a:pt x="2" y="5"/>
                  </a:lnTo>
                  <a:lnTo>
                    <a:pt x="2" y="3"/>
                  </a:lnTo>
                  <a:lnTo>
                    <a:pt x="2" y="0"/>
                  </a:lnTo>
                  <a:lnTo>
                    <a:pt x="3" y="1"/>
                  </a:lnTo>
                  <a:lnTo>
                    <a:pt x="3" y="17"/>
                  </a:lnTo>
                  <a:lnTo>
                    <a:pt x="3" y="1"/>
                  </a:lnTo>
                  <a:lnTo>
                    <a:pt x="3" y="17"/>
                  </a:lnTo>
                  <a:lnTo>
                    <a:pt x="3" y="24"/>
                  </a:lnTo>
                  <a:lnTo>
                    <a:pt x="3" y="53"/>
                  </a:lnTo>
                  <a:lnTo>
                    <a:pt x="3" y="24"/>
                  </a:lnTo>
                  <a:lnTo>
                    <a:pt x="3" y="53"/>
                  </a:lnTo>
                  <a:lnTo>
                    <a:pt x="3" y="63"/>
                  </a:lnTo>
                  <a:lnTo>
                    <a:pt x="3" y="101"/>
                  </a:lnTo>
                  <a:lnTo>
                    <a:pt x="3" y="63"/>
                  </a:lnTo>
                  <a:lnTo>
                    <a:pt x="3" y="101"/>
                  </a:lnTo>
                  <a:lnTo>
                    <a:pt x="3" y="114"/>
                  </a:lnTo>
                  <a:lnTo>
                    <a:pt x="3" y="156"/>
                  </a:lnTo>
                  <a:lnTo>
                    <a:pt x="3" y="114"/>
                  </a:lnTo>
                  <a:lnTo>
                    <a:pt x="3" y="156"/>
                  </a:lnTo>
                  <a:lnTo>
                    <a:pt x="3" y="170"/>
                  </a:lnTo>
                  <a:lnTo>
                    <a:pt x="3" y="212"/>
                  </a:lnTo>
                  <a:lnTo>
                    <a:pt x="3" y="170"/>
                  </a:lnTo>
                  <a:lnTo>
                    <a:pt x="3" y="212"/>
                  </a:lnTo>
                  <a:lnTo>
                    <a:pt x="3" y="227"/>
                  </a:lnTo>
                  <a:lnTo>
                    <a:pt x="3" y="266"/>
                  </a:lnTo>
                  <a:lnTo>
                    <a:pt x="3" y="227"/>
                  </a:lnTo>
                  <a:lnTo>
                    <a:pt x="3" y="266"/>
                  </a:lnTo>
                  <a:lnTo>
                    <a:pt x="5" y="279"/>
                  </a:lnTo>
                  <a:lnTo>
                    <a:pt x="5" y="314"/>
                  </a:lnTo>
                  <a:lnTo>
                    <a:pt x="5" y="279"/>
                  </a:lnTo>
                  <a:lnTo>
                    <a:pt x="5" y="314"/>
                  </a:lnTo>
                  <a:lnTo>
                    <a:pt x="5" y="325"/>
                  </a:lnTo>
                  <a:lnTo>
                    <a:pt x="5" y="356"/>
                  </a:lnTo>
                  <a:lnTo>
                    <a:pt x="5" y="325"/>
                  </a:lnTo>
                  <a:lnTo>
                    <a:pt x="5" y="356"/>
                  </a:lnTo>
                  <a:lnTo>
                    <a:pt x="5" y="364"/>
                  </a:lnTo>
                  <a:lnTo>
                    <a:pt x="5" y="389"/>
                  </a:lnTo>
                  <a:lnTo>
                    <a:pt x="5" y="364"/>
                  </a:lnTo>
                  <a:lnTo>
                    <a:pt x="5" y="389"/>
                  </a:lnTo>
                  <a:lnTo>
                    <a:pt x="5" y="396"/>
                  </a:lnTo>
                  <a:lnTo>
                    <a:pt x="5" y="417"/>
                  </a:lnTo>
                  <a:lnTo>
                    <a:pt x="5" y="396"/>
                  </a:lnTo>
                  <a:lnTo>
                    <a:pt x="5" y="417"/>
                  </a:lnTo>
                  <a:lnTo>
                    <a:pt x="5" y="422"/>
                  </a:lnTo>
                  <a:lnTo>
                    <a:pt x="5" y="438"/>
                  </a:lnTo>
                  <a:lnTo>
                    <a:pt x="5" y="422"/>
                  </a:lnTo>
                  <a:lnTo>
                    <a:pt x="5" y="438"/>
                  </a:lnTo>
                  <a:lnTo>
                    <a:pt x="6" y="443"/>
                  </a:lnTo>
                  <a:lnTo>
                    <a:pt x="6" y="454"/>
                  </a:lnTo>
                  <a:lnTo>
                    <a:pt x="6" y="443"/>
                  </a:lnTo>
                  <a:lnTo>
                    <a:pt x="6" y="454"/>
                  </a:lnTo>
                  <a:lnTo>
                    <a:pt x="6" y="457"/>
                  </a:lnTo>
                  <a:lnTo>
                    <a:pt x="6" y="466"/>
                  </a:lnTo>
                  <a:lnTo>
                    <a:pt x="6" y="457"/>
                  </a:lnTo>
                  <a:lnTo>
                    <a:pt x="6" y="466"/>
                  </a:lnTo>
                  <a:lnTo>
                    <a:pt x="6" y="467"/>
                  </a:lnTo>
                  <a:lnTo>
                    <a:pt x="6" y="473"/>
                  </a:lnTo>
                  <a:lnTo>
                    <a:pt x="6" y="467"/>
                  </a:lnTo>
                  <a:lnTo>
                    <a:pt x="6" y="473"/>
                  </a:lnTo>
                  <a:lnTo>
                    <a:pt x="6" y="474"/>
                  </a:lnTo>
                  <a:lnTo>
                    <a:pt x="6" y="479"/>
                  </a:lnTo>
                  <a:lnTo>
                    <a:pt x="6" y="474"/>
                  </a:lnTo>
                  <a:lnTo>
                    <a:pt x="6" y="479"/>
                  </a:lnTo>
                  <a:lnTo>
                    <a:pt x="6" y="482"/>
                  </a:lnTo>
                  <a:lnTo>
                    <a:pt x="6" y="479"/>
                  </a:lnTo>
                  <a:lnTo>
                    <a:pt x="6" y="482"/>
                  </a:lnTo>
                  <a:lnTo>
                    <a:pt x="8" y="482"/>
                  </a:lnTo>
                  <a:lnTo>
                    <a:pt x="8" y="480"/>
                  </a:lnTo>
                  <a:lnTo>
                    <a:pt x="9" y="48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5" name="Freeform 148"/>
            <p:cNvSpPr>
              <a:spLocks/>
            </p:cNvSpPr>
            <p:nvPr/>
          </p:nvSpPr>
          <p:spPr bwMode="auto">
            <a:xfrm>
              <a:off x="2052564" y="5416236"/>
              <a:ext cx="12851" cy="29961"/>
            </a:xfrm>
            <a:custGeom>
              <a:avLst/>
              <a:gdLst>
                <a:gd name="T0" fmla="*/ 0 w 7"/>
                <a:gd name="T1" fmla="*/ 7 h 33"/>
                <a:gd name="T2" fmla="*/ 0 w 7"/>
                <a:gd name="T3" fmla="*/ 7 h 33"/>
                <a:gd name="T4" fmla="*/ 0 w 7"/>
                <a:gd name="T5" fmla="*/ 5 h 33"/>
                <a:gd name="T6" fmla="*/ 0 w 7"/>
                <a:gd name="T7" fmla="*/ 4 h 33"/>
                <a:gd name="T8" fmla="*/ 0 w 7"/>
                <a:gd name="T9" fmla="*/ 2 h 33"/>
                <a:gd name="T10" fmla="*/ 1 w 7"/>
                <a:gd name="T11" fmla="*/ 1 h 33"/>
                <a:gd name="T12" fmla="*/ 1 w 7"/>
                <a:gd name="T13" fmla="*/ 0 h 33"/>
                <a:gd name="T14" fmla="*/ 1 w 7"/>
                <a:gd name="T15" fmla="*/ 0 h 33"/>
                <a:gd name="T16" fmla="*/ 1 w 7"/>
                <a:gd name="T17" fmla="*/ 0 h 33"/>
                <a:gd name="T18" fmla="*/ 1 w 7"/>
                <a:gd name="T19" fmla="*/ 0 h 33"/>
                <a:gd name="T20" fmla="*/ 1 w 7"/>
                <a:gd name="T21" fmla="*/ 0 h 33"/>
                <a:gd name="T22" fmla="*/ 1 w 7"/>
                <a:gd name="T23" fmla="*/ 1 h 33"/>
                <a:gd name="T24" fmla="*/ 1 w 7"/>
                <a:gd name="T25" fmla="*/ 1 h 33"/>
                <a:gd name="T26" fmla="*/ 3 w 7"/>
                <a:gd name="T27" fmla="*/ 2 h 33"/>
                <a:gd name="T28" fmla="*/ 3 w 7"/>
                <a:gd name="T29" fmla="*/ 2 h 33"/>
                <a:gd name="T30" fmla="*/ 3 w 7"/>
                <a:gd name="T31" fmla="*/ 5 h 33"/>
                <a:gd name="T32" fmla="*/ 3 w 7"/>
                <a:gd name="T33" fmla="*/ 5 h 33"/>
                <a:gd name="T34" fmla="*/ 3 w 7"/>
                <a:gd name="T35" fmla="*/ 8 h 33"/>
                <a:gd name="T36" fmla="*/ 3 w 7"/>
                <a:gd name="T37" fmla="*/ 8 h 33"/>
                <a:gd name="T38" fmla="*/ 3 w 7"/>
                <a:gd name="T39" fmla="*/ 13 h 33"/>
                <a:gd name="T40" fmla="*/ 3 w 7"/>
                <a:gd name="T41" fmla="*/ 13 h 33"/>
                <a:gd name="T42" fmla="*/ 3 w 7"/>
                <a:gd name="T43" fmla="*/ 15 h 33"/>
                <a:gd name="T44" fmla="*/ 3 w 7"/>
                <a:gd name="T45" fmla="*/ 15 h 33"/>
                <a:gd name="T46" fmla="*/ 4 w 7"/>
                <a:gd name="T47" fmla="*/ 20 h 33"/>
                <a:gd name="T48" fmla="*/ 4 w 7"/>
                <a:gd name="T49" fmla="*/ 20 h 33"/>
                <a:gd name="T50" fmla="*/ 4 w 7"/>
                <a:gd name="T51" fmla="*/ 23 h 33"/>
                <a:gd name="T52" fmla="*/ 4 w 7"/>
                <a:gd name="T53" fmla="*/ 23 h 33"/>
                <a:gd name="T54" fmla="*/ 4 w 7"/>
                <a:gd name="T55" fmla="*/ 24 h 33"/>
                <a:gd name="T56" fmla="*/ 4 w 7"/>
                <a:gd name="T57" fmla="*/ 24 h 33"/>
                <a:gd name="T58" fmla="*/ 4 w 7"/>
                <a:gd name="T59" fmla="*/ 27 h 33"/>
                <a:gd name="T60" fmla="*/ 4 w 7"/>
                <a:gd name="T61" fmla="*/ 27 h 33"/>
                <a:gd name="T62" fmla="*/ 4 w 7"/>
                <a:gd name="T63" fmla="*/ 28 h 33"/>
                <a:gd name="T64" fmla="*/ 4 w 7"/>
                <a:gd name="T65" fmla="*/ 28 h 33"/>
                <a:gd name="T66" fmla="*/ 6 w 7"/>
                <a:gd name="T67" fmla="*/ 30 h 33"/>
                <a:gd name="T68" fmla="*/ 6 w 7"/>
                <a:gd name="T69" fmla="*/ 30 h 33"/>
                <a:gd name="T70" fmla="*/ 6 w 7"/>
                <a:gd name="T71" fmla="*/ 31 h 33"/>
                <a:gd name="T72" fmla="*/ 6 w 7"/>
                <a:gd name="T73" fmla="*/ 31 h 33"/>
                <a:gd name="T74" fmla="*/ 6 w 7"/>
                <a:gd name="T75" fmla="*/ 31 h 33"/>
                <a:gd name="T76" fmla="*/ 6 w 7"/>
                <a:gd name="T77" fmla="*/ 31 h 33"/>
                <a:gd name="T78" fmla="*/ 6 w 7"/>
                <a:gd name="T79" fmla="*/ 33 h 33"/>
                <a:gd name="T80" fmla="*/ 6 w 7"/>
                <a:gd name="T81" fmla="*/ 33 h 33"/>
                <a:gd name="T82" fmla="*/ 6 w 7"/>
                <a:gd name="T83" fmla="*/ 33 h 33"/>
                <a:gd name="T84" fmla="*/ 7 w 7"/>
                <a:gd name="T85" fmla="*/ 33 h 33"/>
                <a:gd name="T86" fmla="*/ 7 w 7"/>
                <a:gd name="T87" fmla="*/ 33 h 33"/>
                <a:gd name="T88" fmla="*/ 7 w 7"/>
                <a:gd name="T89" fmla="*/ 31 h 33"/>
                <a:gd name="T90" fmla="*/ 7 w 7"/>
                <a:gd name="T91" fmla="*/ 31 h 33"/>
                <a:gd name="T92" fmla="*/ 7 w 7"/>
                <a:gd name="T93" fmla="*/ 30 h 33"/>
                <a:gd name="T94" fmla="*/ 7 w 7"/>
                <a:gd name="T95" fmla="*/ 27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3"/>
                <a:gd name="T146" fmla="*/ 7 w 7"/>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3">
                  <a:moveTo>
                    <a:pt x="0" y="8"/>
                  </a:moveTo>
                  <a:lnTo>
                    <a:pt x="0" y="7"/>
                  </a:lnTo>
                  <a:lnTo>
                    <a:pt x="0" y="5"/>
                  </a:lnTo>
                  <a:lnTo>
                    <a:pt x="0" y="4"/>
                  </a:lnTo>
                  <a:lnTo>
                    <a:pt x="0" y="2"/>
                  </a:lnTo>
                  <a:lnTo>
                    <a:pt x="1" y="1"/>
                  </a:lnTo>
                  <a:lnTo>
                    <a:pt x="1" y="0"/>
                  </a:lnTo>
                  <a:lnTo>
                    <a:pt x="1" y="1"/>
                  </a:lnTo>
                  <a:lnTo>
                    <a:pt x="1" y="0"/>
                  </a:lnTo>
                  <a:lnTo>
                    <a:pt x="1" y="1"/>
                  </a:lnTo>
                  <a:lnTo>
                    <a:pt x="1" y="2"/>
                  </a:lnTo>
                  <a:lnTo>
                    <a:pt x="1" y="1"/>
                  </a:lnTo>
                  <a:lnTo>
                    <a:pt x="1" y="2"/>
                  </a:lnTo>
                  <a:lnTo>
                    <a:pt x="3" y="2"/>
                  </a:lnTo>
                  <a:lnTo>
                    <a:pt x="3" y="5"/>
                  </a:lnTo>
                  <a:lnTo>
                    <a:pt x="3" y="2"/>
                  </a:lnTo>
                  <a:lnTo>
                    <a:pt x="3" y="5"/>
                  </a:lnTo>
                  <a:lnTo>
                    <a:pt x="3" y="8"/>
                  </a:lnTo>
                  <a:lnTo>
                    <a:pt x="3" y="5"/>
                  </a:lnTo>
                  <a:lnTo>
                    <a:pt x="3" y="8"/>
                  </a:lnTo>
                  <a:lnTo>
                    <a:pt x="3" y="11"/>
                  </a:lnTo>
                  <a:lnTo>
                    <a:pt x="3" y="8"/>
                  </a:lnTo>
                  <a:lnTo>
                    <a:pt x="3" y="11"/>
                  </a:lnTo>
                  <a:lnTo>
                    <a:pt x="3" y="13"/>
                  </a:lnTo>
                  <a:lnTo>
                    <a:pt x="3" y="15"/>
                  </a:lnTo>
                  <a:lnTo>
                    <a:pt x="3" y="13"/>
                  </a:lnTo>
                  <a:lnTo>
                    <a:pt x="3" y="15"/>
                  </a:lnTo>
                  <a:lnTo>
                    <a:pt x="3" y="18"/>
                  </a:lnTo>
                  <a:lnTo>
                    <a:pt x="3" y="15"/>
                  </a:lnTo>
                  <a:lnTo>
                    <a:pt x="3" y="18"/>
                  </a:lnTo>
                  <a:lnTo>
                    <a:pt x="4" y="20"/>
                  </a:lnTo>
                  <a:lnTo>
                    <a:pt x="4" y="21"/>
                  </a:lnTo>
                  <a:lnTo>
                    <a:pt x="4" y="20"/>
                  </a:lnTo>
                  <a:lnTo>
                    <a:pt x="4" y="21"/>
                  </a:lnTo>
                  <a:lnTo>
                    <a:pt x="4" y="23"/>
                  </a:lnTo>
                  <a:lnTo>
                    <a:pt x="4" y="24"/>
                  </a:lnTo>
                  <a:lnTo>
                    <a:pt x="4" y="23"/>
                  </a:lnTo>
                  <a:lnTo>
                    <a:pt x="4" y="24"/>
                  </a:lnTo>
                  <a:lnTo>
                    <a:pt x="4" y="26"/>
                  </a:lnTo>
                  <a:lnTo>
                    <a:pt x="4" y="24"/>
                  </a:lnTo>
                  <a:lnTo>
                    <a:pt x="4" y="26"/>
                  </a:lnTo>
                  <a:lnTo>
                    <a:pt x="4" y="27"/>
                  </a:lnTo>
                  <a:lnTo>
                    <a:pt x="4" y="28"/>
                  </a:lnTo>
                  <a:lnTo>
                    <a:pt x="4" y="27"/>
                  </a:lnTo>
                  <a:lnTo>
                    <a:pt x="4" y="28"/>
                  </a:lnTo>
                  <a:lnTo>
                    <a:pt x="4" y="30"/>
                  </a:lnTo>
                  <a:lnTo>
                    <a:pt x="4" y="28"/>
                  </a:lnTo>
                  <a:lnTo>
                    <a:pt x="4" y="30"/>
                  </a:lnTo>
                  <a:lnTo>
                    <a:pt x="6" y="30"/>
                  </a:lnTo>
                  <a:lnTo>
                    <a:pt x="6" y="31"/>
                  </a:lnTo>
                  <a:lnTo>
                    <a:pt x="6" y="30"/>
                  </a:lnTo>
                  <a:lnTo>
                    <a:pt x="6" y="31"/>
                  </a:lnTo>
                  <a:lnTo>
                    <a:pt x="6" y="33"/>
                  </a:lnTo>
                  <a:lnTo>
                    <a:pt x="6" y="31"/>
                  </a:lnTo>
                  <a:lnTo>
                    <a:pt x="6" y="33"/>
                  </a:lnTo>
                  <a:lnTo>
                    <a:pt x="7" y="33"/>
                  </a:lnTo>
                  <a:lnTo>
                    <a:pt x="7" y="31"/>
                  </a:lnTo>
                  <a:lnTo>
                    <a:pt x="7" y="30"/>
                  </a:lnTo>
                  <a:lnTo>
                    <a:pt x="7" y="28"/>
                  </a:lnTo>
                  <a:lnTo>
                    <a:pt x="7" y="27"/>
                  </a:lnTo>
                  <a:lnTo>
                    <a:pt x="7"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6" name="Freeform 149"/>
            <p:cNvSpPr>
              <a:spLocks/>
            </p:cNvSpPr>
            <p:nvPr/>
          </p:nvSpPr>
          <p:spPr bwMode="auto">
            <a:xfrm>
              <a:off x="2065415" y="4478352"/>
              <a:ext cx="18358" cy="961489"/>
            </a:xfrm>
            <a:custGeom>
              <a:avLst/>
              <a:gdLst>
                <a:gd name="T0" fmla="*/ 2 w 10"/>
                <a:gd name="T1" fmla="*/ 1059 h 1059"/>
                <a:gd name="T2" fmla="*/ 2 w 10"/>
                <a:gd name="T3" fmla="*/ 1056 h 1059"/>
                <a:gd name="T4" fmla="*/ 2 w 10"/>
                <a:gd name="T5" fmla="*/ 1051 h 1059"/>
                <a:gd name="T6" fmla="*/ 2 w 10"/>
                <a:gd name="T7" fmla="*/ 1046 h 1059"/>
                <a:gd name="T8" fmla="*/ 2 w 10"/>
                <a:gd name="T9" fmla="*/ 1040 h 1059"/>
                <a:gd name="T10" fmla="*/ 3 w 10"/>
                <a:gd name="T11" fmla="*/ 1035 h 1059"/>
                <a:gd name="T12" fmla="*/ 3 w 10"/>
                <a:gd name="T13" fmla="*/ 1030 h 1059"/>
                <a:gd name="T14" fmla="*/ 3 w 10"/>
                <a:gd name="T15" fmla="*/ 1027 h 1059"/>
                <a:gd name="T16" fmla="*/ 3 w 10"/>
                <a:gd name="T17" fmla="*/ 1024 h 1059"/>
                <a:gd name="T18" fmla="*/ 3 w 10"/>
                <a:gd name="T19" fmla="*/ 1022 h 1059"/>
                <a:gd name="T20" fmla="*/ 5 w 10"/>
                <a:gd name="T21" fmla="*/ 1024 h 1059"/>
                <a:gd name="T22" fmla="*/ 5 w 10"/>
                <a:gd name="T23" fmla="*/ 1024 h 1059"/>
                <a:gd name="T24" fmla="*/ 5 w 10"/>
                <a:gd name="T25" fmla="*/ 1027 h 1059"/>
                <a:gd name="T26" fmla="*/ 5 w 10"/>
                <a:gd name="T27" fmla="*/ 1027 h 1059"/>
                <a:gd name="T28" fmla="*/ 5 w 10"/>
                <a:gd name="T29" fmla="*/ 1030 h 1059"/>
                <a:gd name="T30" fmla="*/ 5 w 10"/>
                <a:gd name="T31" fmla="*/ 1030 h 1059"/>
                <a:gd name="T32" fmla="*/ 5 w 10"/>
                <a:gd name="T33" fmla="*/ 1034 h 1059"/>
                <a:gd name="T34" fmla="*/ 5 w 10"/>
                <a:gd name="T35" fmla="*/ 1034 h 1059"/>
                <a:gd name="T36" fmla="*/ 5 w 10"/>
                <a:gd name="T37" fmla="*/ 1037 h 1059"/>
                <a:gd name="T38" fmla="*/ 5 w 10"/>
                <a:gd name="T39" fmla="*/ 1037 h 1059"/>
                <a:gd name="T40" fmla="*/ 6 w 10"/>
                <a:gd name="T41" fmla="*/ 1040 h 1059"/>
                <a:gd name="T42" fmla="*/ 6 w 10"/>
                <a:gd name="T43" fmla="*/ 1040 h 1059"/>
                <a:gd name="T44" fmla="*/ 6 w 10"/>
                <a:gd name="T45" fmla="*/ 1041 h 1059"/>
                <a:gd name="T46" fmla="*/ 6 w 10"/>
                <a:gd name="T47" fmla="*/ 1041 h 1059"/>
                <a:gd name="T48" fmla="*/ 6 w 10"/>
                <a:gd name="T49" fmla="*/ 1038 h 1059"/>
                <a:gd name="T50" fmla="*/ 6 w 10"/>
                <a:gd name="T51" fmla="*/ 1028 h 1059"/>
                <a:gd name="T52" fmla="*/ 6 w 10"/>
                <a:gd name="T53" fmla="*/ 1009 h 1059"/>
                <a:gd name="T54" fmla="*/ 6 w 10"/>
                <a:gd name="T55" fmla="*/ 973 h 1059"/>
                <a:gd name="T56" fmla="*/ 7 w 10"/>
                <a:gd name="T57" fmla="*/ 917 h 1059"/>
                <a:gd name="T58" fmla="*/ 7 w 10"/>
                <a:gd name="T59" fmla="*/ 834 h 1059"/>
                <a:gd name="T60" fmla="*/ 7 w 10"/>
                <a:gd name="T61" fmla="*/ 726 h 1059"/>
                <a:gd name="T62" fmla="*/ 7 w 10"/>
                <a:gd name="T63" fmla="*/ 592 h 1059"/>
                <a:gd name="T64" fmla="*/ 7 w 10"/>
                <a:gd name="T65" fmla="*/ 448 h 1059"/>
                <a:gd name="T66" fmla="*/ 9 w 10"/>
                <a:gd name="T67" fmla="*/ 302 h 1059"/>
                <a:gd name="T68" fmla="*/ 9 w 10"/>
                <a:gd name="T69" fmla="*/ 171 h 1059"/>
                <a:gd name="T70" fmla="*/ 9 w 10"/>
                <a:gd name="T71" fmla="*/ 73 h 1059"/>
                <a:gd name="T72" fmla="*/ 9 w 10"/>
                <a:gd name="T73" fmla="*/ 14 h 1059"/>
                <a:gd name="T74" fmla="*/ 9 w 10"/>
                <a:gd name="T75" fmla="*/ 0 h 1059"/>
                <a:gd name="T76" fmla="*/ 10 w 10"/>
                <a:gd name="T77" fmla="*/ 8 h 1059"/>
                <a:gd name="T78" fmla="*/ 10 w 10"/>
                <a:gd name="T79" fmla="*/ 8 h 1059"/>
                <a:gd name="T80" fmla="*/ 10 w 10"/>
                <a:gd name="T81" fmla="*/ 51 h 1059"/>
                <a:gd name="T82" fmla="*/ 10 w 10"/>
                <a:gd name="T83" fmla="*/ 51 h 1059"/>
                <a:gd name="T84" fmla="*/ 10 w 10"/>
                <a:gd name="T85" fmla="*/ 131 h 1059"/>
                <a:gd name="T86" fmla="*/ 10 w 10"/>
                <a:gd name="T87" fmla="*/ 131 h 1059"/>
                <a:gd name="T88" fmla="*/ 10 w 10"/>
                <a:gd name="T89" fmla="*/ 235 h 1059"/>
                <a:gd name="T90" fmla="*/ 10 w 10"/>
                <a:gd name="T91" fmla="*/ 235 h 1059"/>
                <a:gd name="T92" fmla="*/ 10 w 10"/>
                <a:gd name="T93" fmla="*/ 352 h 1059"/>
                <a:gd name="T94" fmla="*/ 10 w 10"/>
                <a:gd name="T95" fmla="*/ 352 h 10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59"/>
                <a:gd name="T146" fmla="*/ 10 w 10"/>
                <a:gd name="T147" fmla="*/ 1059 h 10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59">
                  <a:moveTo>
                    <a:pt x="0" y="1059"/>
                  </a:moveTo>
                  <a:lnTo>
                    <a:pt x="2" y="1059"/>
                  </a:lnTo>
                  <a:lnTo>
                    <a:pt x="2" y="1056"/>
                  </a:lnTo>
                  <a:lnTo>
                    <a:pt x="2" y="1051"/>
                  </a:lnTo>
                  <a:lnTo>
                    <a:pt x="2" y="1047"/>
                  </a:lnTo>
                  <a:lnTo>
                    <a:pt x="2" y="1046"/>
                  </a:lnTo>
                  <a:lnTo>
                    <a:pt x="2" y="1041"/>
                  </a:lnTo>
                  <a:lnTo>
                    <a:pt x="2" y="1040"/>
                  </a:lnTo>
                  <a:lnTo>
                    <a:pt x="2" y="1037"/>
                  </a:lnTo>
                  <a:lnTo>
                    <a:pt x="3" y="1035"/>
                  </a:lnTo>
                  <a:lnTo>
                    <a:pt x="3" y="1031"/>
                  </a:lnTo>
                  <a:lnTo>
                    <a:pt x="3" y="1030"/>
                  </a:lnTo>
                  <a:lnTo>
                    <a:pt x="3" y="1027"/>
                  </a:lnTo>
                  <a:lnTo>
                    <a:pt x="3" y="1024"/>
                  </a:lnTo>
                  <a:lnTo>
                    <a:pt x="3" y="1022"/>
                  </a:lnTo>
                  <a:lnTo>
                    <a:pt x="5" y="1022"/>
                  </a:lnTo>
                  <a:lnTo>
                    <a:pt x="5" y="1024"/>
                  </a:lnTo>
                  <a:lnTo>
                    <a:pt x="5" y="1022"/>
                  </a:lnTo>
                  <a:lnTo>
                    <a:pt x="5" y="1024"/>
                  </a:lnTo>
                  <a:lnTo>
                    <a:pt x="5" y="1025"/>
                  </a:lnTo>
                  <a:lnTo>
                    <a:pt x="5" y="1027"/>
                  </a:lnTo>
                  <a:lnTo>
                    <a:pt x="5" y="1025"/>
                  </a:lnTo>
                  <a:lnTo>
                    <a:pt x="5" y="1027"/>
                  </a:lnTo>
                  <a:lnTo>
                    <a:pt x="5" y="1028"/>
                  </a:lnTo>
                  <a:lnTo>
                    <a:pt x="5" y="1030"/>
                  </a:lnTo>
                  <a:lnTo>
                    <a:pt x="5" y="1028"/>
                  </a:lnTo>
                  <a:lnTo>
                    <a:pt x="5" y="1030"/>
                  </a:lnTo>
                  <a:lnTo>
                    <a:pt x="5" y="1031"/>
                  </a:lnTo>
                  <a:lnTo>
                    <a:pt x="5" y="1034"/>
                  </a:lnTo>
                  <a:lnTo>
                    <a:pt x="5" y="1031"/>
                  </a:lnTo>
                  <a:lnTo>
                    <a:pt x="5" y="1034"/>
                  </a:lnTo>
                  <a:lnTo>
                    <a:pt x="5" y="1037"/>
                  </a:lnTo>
                  <a:lnTo>
                    <a:pt x="5" y="1034"/>
                  </a:lnTo>
                  <a:lnTo>
                    <a:pt x="5" y="1037"/>
                  </a:lnTo>
                  <a:lnTo>
                    <a:pt x="6" y="1038"/>
                  </a:lnTo>
                  <a:lnTo>
                    <a:pt x="6" y="1040"/>
                  </a:lnTo>
                  <a:lnTo>
                    <a:pt x="6" y="1038"/>
                  </a:lnTo>
                  <a:lnTo>
                    <a:pt x="6" y="1040"/>
                  </a:lnTo>
                  <a:lnTo>
                    <a:pt x="6" y="1041"/>
                  </a:lnTo>
                  <a:lnTo>
                    <a:pt x="6" y="1040"/>
                  </a:lnTo>
                  <a:lnTo>
                    <a:pt x="6" y="1041"/>
                  </a:lnTo>
                  <a:lnTo>
                    <a:pt x="6" y="1040"/>
                  </a:lnTo>
                  <a:lnTo>
                    <a:pt x="6" y="1038"/>
                  </a:lnTo>
                  <a:lnTo>
                    <a:pt x="6" y="1035"/>
                  </a:lnTo>
                  <a:lnTo>
                    <a:pt x="6" y="1028"/>
                  </a:lnTo>
                  <a:lnTo>
                    <a:pt x="6" y="1025"/>
                  </a:lnTo>
                  <a:lnTo>
                    <a:pt x="6" y="1009"/>
                  </a:lnTo>
                  <a:lnTo>
                    <a:pt x="6" y="1002"/>
                  </a:lnTo>
                  <a:lnTo>
                    <a:pt x="6" y="973"/>
                  </a:lnTo>
                  <a:lnTo>
                    <a:pt x="7" y="962"/>
                  </a:lnTo>
                  <a:lnTo>
                    <a:pt x="7" y="917"/>
                  </a:lnTo>
                  <a:lnTo>
                    <a:pt x="7" y="899"/>
                  </a:lnTo>
                  <a:lnTo>
                    <a:pt x="7" y="834"/>
                  </a:lnTo>
                  <a:lnTo>
                    <a:pt x="7" y="810"/>
                  </a:lnTo>
                  <a:lnTo>
                    <a:pt x="7" y="726"/>
                  </a:lnTo>
                  <a:lnTo>
                    <a:pt x="7" y="694"/>
                  </a:lnTo>
                  <a:lnTo>
                    <a:pt x="7" y="592"/>
                  </a:lnTo>
                  <a:lnTo>
                    <a:pt x="7" y="558"/>
                  </a:lnTo>
                  <a:lnTo>
                    <a:pt x="7" y="448"/>
                  </a:lnTo>
                  <a:lnTo>
                    <a:pt x="9" y="410"/>
                  </a:lnTo>
                  <a:lnTo>
                    <a:pt x="9" y="302"/>
                  </a:lnTo>
                  <a:lnTo>
                    <a:pt x="9" y="267"/>
                  </a:lnTo>
                  <a:lnTo>
                    <a:pt x="9" y="171"/>
                  </a:lnTo>
                  <a:lnTo>
                    <a:pt x="9" y="144"/>
                  </a:lnTo>
                  <a:lnTo>
                    <a:pt x="9" y="73"/>
                  </a:lnTo>
                  <a:lnTo>
                    <a:pt x="9" y="54"/>
                  </a:lnTo>
                  <a:lnTo>
                    <a:pt x="9" y="14"/>
                  </a:lnTo>
                  <a:lnTo>
                    <a:pt x="9" y="6"/>
                  </a:lnTo>
                  <a:lnTo>
                    <a:pt x="9" y="0"/>
                  </a:lnTo>
                  <a:lnTo>
                    <a:pt x="9" y="3"/>
                  </a:lnTo>
                  <a:lnTo>
                    <a:pt x="10" y="8"/>
                  </a:lnTo>
                  <a:lnTo>
                    <a:pt x="10" y="37"/>
                  </a:lnTo>
                  <a:lnTo>
                    <a:pt x="10" y="8"/>
                  </a:lnTo>
                  <a:lnTo>
                    <a:pt x="10" y="37"/>
                  </a:lnTo>
                  <a:lnTo>
                    <a:pt x="10" y="51"/>
                  </a:lnTo>
                  <a:lnTo>
                    <a:pt x="10" y="108"/>
                  </a:lnTo>
                  <a:lnTo>
                    <a:pt x="10" y="51"/>
                  </a:lnTo>
                  <a:lnTo>
                    <a:pt x="10" y="108"/>
                  </a:lnTo>
                  <a:lnTo>
                    <a:pt x="10" y="131"/>
                  </a:lnTo>
                  <a:lnTo>
                    <a:pt x="10" y="207"/>
                  </a:lnTo>
                  <a:lnTo>
                    <a:pt x="10" y="131"/>
                  </a:lnTo>
                  <a:lnTo>
                    <a:pt x="10" y="207"/>
                  </a:lnTo>
                  <a:lnTo>
                    <a:pt x="10" y="235"/>
                  </a:lnTo>
                  <a:lnTo>
                    <a:pt x="10" y="323"/>
                  </a:lnTo>
                  <a:lnTo>
                    <a:pt x="10" y="235"/>
                  </a:lnTo>
                  <a:lnTo>
                    <a:pt x="10" y="323"/>
                  </a:lnTo>
                  <a:lnTo>
                    <a:pt x="10" y="352"/>
                  </a:lnTo>
                  <a:lnTo>
                    <a:pt x="10" y="443"/>
                  </a:lnTo>
                  <a:lnTo>
                    <a:pt x="10" y="352"/>
                  </a:lnTo>
                  <a:lnTo>
                    <a:pt x="10" y="44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7" name="Freeform 150"/>
            <p:cNvSpPr>
              <a:spLocks/>
            </p:cNvSpPr>
            <p:nvPr/>
          </p:nvSpPr>
          <p:spPr bwMode="auto">
            <a:xfrm>
              <a:off x="2083774" y="4880562"/>
              <a:ext cx="12851" cy="585610"/>
            </a:xfrm>
            <a:custGeom>
              <a:avLst/>
              <a:gdLst>
                <a:gd name="T0" fmla="*/ 2 w 7"/>
                <a:gd name="T1" fmla="*/ 29 h 645"/>
                <a:gd name="T2" fmla="*/ 2 w 7"/>
                <a:gd name="T3" fmla="*/ 29 h 645"/>
                <a:gd name="T4" fmla="*/ 2 w 7"/>
                <a:gd name="T5" fmla="*/ 142 h 645"/>
                <a:gd name="T6" fmla="*/ 2 w 7"/>
                <a:gd name="T7" fmla="*/ 142 h 645"/>
                <a:gd name="T8" fmla="*/ 2 w 7"/>
                <a:gd name="T9" fmla="*/ 244 h 645"/>
                <a:gd name="T10" fmla="*/ 2 w 7"/>
                <a:gd name="T11" fmla="*/ 244 h 645"/>
                <a:gd name="T12" fmla="*/ 2 w 7"/>
                <a:gd name="T13" fmla="*/ 330 h 645"/>
                <a:gd name="T14" fmla="*/ 2 w 7"/>
                <a:gd name="T15" fmla="*/ 330 h 645"/>
                <a:gd name="T16" fmla="*/ 2 w 7"/>
                <a:gd name="T17" fmla="*/ 401 h 645"/>
                <a:gd name="T18" fmla="*/ 2 w 7"/>
                <a:gd name="T19" fmla="*/ 401 h 645"/>
                <a:gd name="T20" fmla="*/ 2 w 7"/>
                <a:gd name="T21" fmla="*/ 458 h 645"/>
                <a:gd name="T22" fmla="*/ 2 w 7"/>
                <a:gd name="T23" fmla="*/ 458 h 645"/>
                <a:gd name="T24" fmla="*/ 3 w 7"/>
                <a:gd name="T25" fmla="*/ 501 h 645"/>
                <a:gd name="T26" fmla="*/ 3 w 7"/>
                <a:gd name="T27" fmla="*/ 501 h 645"/>
                <a:gd name="T28" fmla="*/ 3 w 7"/>
                <a:gd name="T29" fmla="*/ 533 h 645"/>
                <a:gd name="T30" fmla="*/ 3 w 7"/>
                <a:gd name="T31" fmla="*/ 533 h 645"/>
                <a:gd name="T32" fmla="*/ 3 w 7"/>
                <a:gd name="T33" fmla="*/ 558 h 645"/>
                <a:gd name="T34" fmla="*/ 3 w 7"/>
                <a:gd name="T35" fmla="*/ 558 h 645"/>
                <a:gd name="T36" fmla="*/ 3 w 7"/>
                <a:gd name="T37" fmla="*/ 574 h 645"/>
                <a:gd name="T38" fmla="*/ 3 w 7"/>
                <a:gd name="T39" fmla="*/ 574 h 645"/>
                <a:gd name="T40" fmla="*/ 3 w 7"/>
                <a:gd name="T41" fmla="*/ 585 h 645"/>
                <a:gd name="T42" fmla="*/ 3 w 7"/>
                <a:gd name="T43" fmla="*/ 585 h 645"/>
                <a:gd name="T44" fmla="*/ 5 w 7"/>
                <a:gd name="T45" fmla="*/ 594 h 645"/>
                <a:gd name="T46" fmla="*/ 5 w 7"/>
                <a:gd name="T47" fmla="*/ 594 h 645"/>
                <a:gd name="T48" fmla="*/ 5 w 7"/>
                <a:gd name="T49" fmla="*/ 600 h 645"/>
                <a:gd name="T50" fmla="*/ 5 w 7"/>
                <a:gd name="T51" fmla="*/ 600 h 645"/>
                <a:gd name="T52" fmla="*/ 5 w 7"/>
                <a:gd name="T53" fmla="*/ 604 h 645"/>
                <a:gd name="T54" fmla="*/ 5 w 7"/>
                <a:gd name="T55" fmla="*/ 604 h 645"/>
                <a:gd name="T56" fmla="*/ 5 w 7"/>
                <a:gd name="T57" fmla="*/ 607 h 645"/>
                <a:gd name="T58" fmla="*/ 5 w 7"/>
                <a:gd name="T59" fmla="*/ 607 h 645"/>
                <a:gd name="T60" fmla="*/ 5 w 7"/>
                <a:gd name="T61" fmla="*/ 610 h 645"/>
                <a:gd name="T62" fmla="*/ 5 w 7"/>
                <a:gd name="T63" fmla="*/ 610 h 645"/>
                <a:gd name="T64" fmla="*/ 6 w 7"/>
                <a:gd name="T65" fmla="*/ 613 h 645"/>
                <a:gd name="T66" fmla="*/ 6 w 7"/>
                <a:gd name="T67" fmla="*/ 613 h 645"/>
                <a:gd name="T68" fmla="*/ 6 w 7"/>
                <a:gd name="T69" fmla="*/ 616 h 645"/>
                <a:gd name="T70" fmla="*/ 6 w 7"/>
                <a:gd name="T71" fmla="*/ 616 h 645"/>
                <a:gd name="T72" fmla="*/ 6 w 7"/>
                <a:gd name="T73" fmla="*/ 620 h 645"/>
                <a:gd name="T74" fmla="*/ 6 w 7"/>
                <a:gd name="T75" fmla="*/ 620 h 645"/>
                <a:gd name="T76" fmla="*/ 6 w 7"/>
                <a:gd name="T77" fmla="*/ 624 h 645"/>
                <a:gd name="T78" fmla="*/ 6 w 7"/>
                <a:gd name="T79" fmla="*/ 624 h 645"/>
                <a:gd name="T80" fmla="*/ 6 w 7"/>
                <a:gd name="T81" fmla="*/ 629 h 645"/>
                <a:gd name="T82" fmla="*/ 6 w 7"/>
                <a:gd name="T83" fmla="*/ 629 h 645"/>
                <a:gd name="T84" fmla="*/ 7 w 7"/>
                <a:gd name="T85" fmla="*/ 633 h 645"/>
                <a:gd name="T86" fmla="*/ 7 w 7"/>
                <a:gd name="T87" fmla="*/ 633 h 645"/>
                <a:gd name="T88" fmla="*/ 7 w 7"/>
                <a:gd name="T89" fmla="*/ 637 h 645"/>
                <a:gd name="T90" fmla="*/ 7 w 7"/>
                <a:gd name="T91" fmla="*/ 637 h 645"/>
                <a:gd name="T92" fmla="*/ 7 w 7"/>
                <a:gd name="T93" fmla="*/ 642 h 645"/>
                <a:gd name="T94" fmla="*/ 7 w 7"/>
                <a:gd name="T95" fmla="*/ 642 h 6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45"/>
                <a:gd name="T146" fmla="*/ 7 w 7"/>
                <a:gd name="T147" fmla="*/ 645 h 6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45">
                  <a:moveTo>
                    <a:pt x="0" y="0"/>
                  </a:moveTo>
                  <a:lnTo>
                    <a:pt x="2" y="29"/>
                  </a:lnTo>
                  <a:lnTo>
                    <a:pt x="2" y="116"/>
                  </a:lnTo>
                  <a:lnTo>
                    <a:pt x="2" y="29"/>
                  </a:lnTo>
                  <a:lnTo>
                    <a:pt x="2" y="116"/>
                  </a:lnTo>
                  <a:lnTo>
                    <a:pt x="2" y="142"/>
                  </a:lnTo>
                  <a:lnTo>
                    <a:pt x="2" y="220"/>
                  </a:lnTo>
                  <a:lnTo>
                    <a:pt x="2" y="142"/>
                  </a:lnTo>
                  <a:lnTo>
                    <a:pt x="2" y="220"/>
                  </a:lnTo>
                  <a:lnTo>
                    <a:pt x="2" y="244"/>
                  </a:lnTo>
                  <a:lnTo>
                    <a:pt x="2" y="310"/>
                  </a:lnTo>
                  <a:lnTo>
                    <a:pt x="2" y="244"/>
                  </a:lnTo>
                  <a:lnTo>
                    <a:pt x="2" y="310"/>
                  </a:lnTo>
                  <a:lnTo>
                    <a:pt x="2" y="330"/>
                  </a:lnTo>
                  <a:lnTo>
                    <a:pt x="2" y="385"/>
                  </a:lnTo>
                  <a:lnTo>
                    <a:pt x="2" y="330"/>
                  </a:lnTo>
                  <a:lnTo>
                    <a:pt x="2" y="385"/>
                  </a:lnTo>
                  <a:lnTo>
                    <a:pt x="2" y="401"/>
                  </a:lnTo>
                  <a:lnTo>
                    <a:pt x="2" y="445"/>
                  </a:lnTo>
                  <a:lnTo>
                    <a:pt x="2" y="401"/>
                  </a:lnTo>
                  <a:lnTo>
                    <a:pt x="2" y="445"/>
                  </a:lnTo>
                  <a:lnTo>
                    <a:pt x="2" y="458"/>
                  </a:lnTo>
                  <a:lnTo>
                    <a:pt x="2" y="491"/>
                  </a:lnTo>
                  <a:lnTo>
                    <a:pt x="2" y="458"/>
                  </a:lnTo>
                  <a:lnTo>
                    <a:pt x="2" y="491"/>
                  </a:lnTo>
                  <a:lnTo>
                    <a:pt x="3" y="501"/>
                  </a:lnTo>
                  <a:lnTo>
                    <a:pt x="3" y="526"/>
                  </a:lnTo>
                  <a:lnTo>
                    <a:pt x="3" y="501"/>
                  </a:lnTo>
                  <a:lnTo>
                    <a:pt x="3" y="526"/>
                  </a:lnTo>
                  <a:lnTo>
                    <a:pt x="3" y="533"/>
                  </a:lnTo>
                  <a:lnTo>
                    <a:pt x="3" y="552"/>
                  </a:lnTo>
                  <a:lnTo>
                    <a:pt x="3" y="533"/>
                  </a:lnTo>
                  <a:lnTo>
                    <a:pt x="3" y="552"/>
                  </a:lnTo>
                  <a:lnTo>
                    <a:pt x="3" y="558"/>
                  </a:lnTo>
                  <a:lnTo>
                    <a:pt x="3" y="571"/>
                  </a:lnTo>
                  <a:lnTo>
                    <a:pt x="3" y="558"/>
                  </a:lnTo>
                  <a:lnTo>
                    <a:pt x="3" y="571"/>
                  </a:lnTo>
                  <a:lnTo>
                    <a:pt x="3" y="574"/>
                  </a:lnTo>
                  <a:lnTo>
                    <a:pt x="3" y="584"/>
                  </a:lnTo>
                  <a:lnTo>
                    <a:pt x="3" y="574"/>
                  </a:lnTo>
                  <a:lnTo>
                    <a:pt x="3" y="584"/>
                  </a:lnTo>
                  <a:lnTo>
                    <a:pt x="3" y="585"/>
                  </a:lnTo>
                  <a:lnTo>
                    <a:pt x="3" y="592"/>
                  </a:lnTo>
                  <a:lnTo>
                    <a:pt x="3" y="585"/>
                  </a:lnTo>
                  <a:lnTo>
                    <a:pt x="3" y="592"/>
                  </a:lnTo>
                  <a:lnTo>
                    <a:pt x="5" y="594"/>
                  </a:lnTo>
                  <a:lnTo>
                    <a:pt x="5" y="598"/>
                  </a:lnTo>
                  <a:lnTo>
                    <a:pt x="5" y="594"/>
                  </a:lnTo>
                  <a:lnTo>
                    <a:pt x="5" y="598"/>
                  </a:lnTo>
                  <a:lnTo>
                    <a:pt x="5" y="600"/>
                  </a:lnTo>
                  <a:lnTo>
                    <a:pt x="5" y="604"/>
                  </a:lnTo>
                  <a:lnTo>
                    <a:pt x="5" y="600"/>
                  </a:lnTo>
                  <a:lnTo>
                    <a:pt x="5" y="604"/>
                  </a:lnTo>
                  <a:lnTo>
                    <a:pt x="5" y="607"/>
                  </a:lnTo>
                  <a:lnTo>
                    <a:pt x="5" y="604"/>
                  </a:lnTo>
                  <a:lnTo>
                    <a:pt x="5" y="607"/>
                  </a:lnTo>
                  <a:lnTo>
                    <a:pt x="5" y="610"/>
                  </a:lnTo>
                  <a:lnTo>
                    <a:pt x="5" y="607"/>
                  </a:lnTo>
                  <a:lnTo>
                    <a:pt x="5" y="610"/>
                  </a:lnTo>
                  <a:lnTo>
                    <a:pt x="5" y="613"/>
                  </a:lnTo>
                  <a:lnTo>
                    <a:pt x="5" y="610"/>
                  </a:lnTo>
                  <a:lnTo>
                    <a:pt x="5" y="613"/>
                  </a:lnTo>
                  <a:lnTo>
                    <a:pt x="6" y="613"/>
                  </a:lnTo>
                  <a:lnTo>
                    <a:pt x="6" y="614"/>
                  </a:lnTo>
                  <a:lnTo>
                    <a:pt x="6" y="613"/>
                  </a:lnTo>
                  <a:lnTo>
                    <a:pt x="6" y="614"/>
                  </a:lnTo>
                  <a:lnTo>
                    <a:pt x="6" y="616"/>
                  </a:lnTo>
                  <a:lnTo>
                    <a:pt x="6" y="618"/>
                  </a:lnTo>
                  <a:lnTo>
                    <a:pt x="6" y="616"/>
                  </a:lnTo>
                  <a:lnTo>
                    <a:pt x="6" y="618"/>
                  </a:lnTo>
                  <a:lnTo>
                    <a:pt x="6" y="620"/>
                  </a:lnTo>
                  <a:lnTo>
                    <a:pt x="6" y="623"/>
                  </a:lnTo>
                  <a:lnTo>
                    <a:pt x="6" y="620"/>
                  </a:lnTo>
                  <a:lnTo>
                    <a:pt x="6" y="623"/>
                  </a:lnTo>
                  <a:lnTo>
                    <a:pt x="6" y="624"/>
                  </a:lnTo>
                  <a:lnTo>
                    <a:pt x="6" y="627"/>
                  </a:lnTo>
                  <a:lnTo>
                    <a:pt x="6" y="624"/>
                  </a:lnTo>
                  <a:lnTo>
                    <a:pt x="6" y="627"/>
                  </a:lnTo>
                  <a:lnTo>
                    <a:pt x="6" y="629"/>
                  </a:lnTo>
                  <a:lnTo>
                    <a:pt x="6" y="631"/>
                  </a:lnTo>
                  <a:lnTo>
                    <a:pt x="6" y="629"/>
                  </a:lnTo>
                  <a:lnTo>
                    <a:pt x="6" y="631"/>
                  </a:lnTo>
                  <a:lnTo>
                    <a:pt x="7" y="633"/>
                  </a:lnTo>
                  <a:lnTo>
                    <a:pt x="7" y="637"/>
                  </a:lnTo>
                  <a:lnTo>
                    <a:pt x="7" y="633"/>
                  </a:lnTo>
                  <a:lnTo>
                    <a:pt x="7" y="637"/>
                  </a:lnTo>
                  <a:lnTo>
                    <a:pt x="7" y="642"/>
                  </a:lnTo>
                  <a:lnTo>
                    <a:pt x="7" y="637"/>
                  </a:lnTo>
                  <a:lnTo>
                    <a:pt x="7" y="642"/>
                  </a:lnTo>
                  <a:lnTo>
                    <a:pt x="7" y="645"/>
                  </a:lnTo>
                  <a:lnTo>
                    <a:pt x="7" y="642"/>
                  </a:lnTo>
                  <a:lnTo>
                    <a:pt x="7" y="64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8" name="Freeform 151"/>
            <p:cNvSpPr>
              <a:spLocks/>
            </p:cNvSpPr>
            <p:nvPr/>
          </p:nvSpPr>
          <p:spPr bwMode="auto">
            <a:xfrm>
              <a:off x="2096625" y="5434394"/>
              <a:ext cx="22030" cy="41764"/>
            </a:xfrm>
            <a:custGeom>
              <a:avLst/>
              <a:gdLst>
                <a:gd name="T0" fmla="*/ 0 w 12"/>
                <a:gd name="T1" fmla="*/ 36 h 46"/>
                <a:gd name="T2" fmla="*/ 0 w 12"/>
                <a:gd name="T3" fmla="*/ 36 h 46"/>
                <a:gd name="T4" fmla="*/ 0 w 12"/>
                <a:gd name="T5" fmla="*/ 39 h 46"/>
                <a:gd name="T6" fmla="*/ 0 w 12"/>
                <a:gd name="T7" fmla="*/ 39 h 46"/>
                <a:gd name="T8" fmla="*/ 2 w 12"/>
                <a:gd name="T9" fmla="*/ 42 h 46"/>
                <a:gd name="T10" fmla="*/ 2 w 12"/>
                <a:gd name="T11" fmla="*/ 42 h 46"/>
                <a:gd name="T12" fmla="*/ 2 w 12"/>
                <a:gd name="T13" fmla="*/ 45 h 46"/>
                <a:gd name="T14" fmla="*/ 2 w 12"/>
                <a:gd name="T15" fmla="*/ 45 h 46"/>
                <a:gd name="T16" fmla="*/ 2 w 12"/>
                <a:gd name="T17" fmla="*/ 45 h 46"/>
                <a:gd name="T18" fmla="*/ 2 w 12"/>
                <a:gd name="T19" fmla="*/ 45 h 46"/>
                <a:gd name="T20" fmla="*/ 2 w 12"/>
                <a:gd name="T21" fmla="*/ 46 h 46"/>
                <a:gd name="T22" fmla="*/ 2 w 12"/>
                <a:gd name="T23" fmla="*/ 46 h 46"/>
                <a:gd name="T24" fmla="*/ 2 w 12"/>
                <a:gd name="T25" fmla="*/ 46 h 46"/>
                <a:gd name="T26" fmla="*/ 2 w 12"/>
                <a:gd name="T27" fmla="*/ 45 h 46"/>
                <a:gd name="T28" fmla="*/ 3 w 12"/>
                <a:gd name="T29" fmla="*/ 43 h 46"/>
                <a:gd name="T30" fmla="*/ 3 w 12"/>
                <a:gd name="T31" fmla="*/ 40 h 46"/>
                <a:gd name="T32" fmla="*/ 3 w 12"/>
                <a:gd name="T33" fmla="*/ 39 h 46"/>
                <a:gd name="T34" fmla="*/ 3 w 12"/>
                <a:gd name="T35" fmla="*/ 36 h 46"/>
                <a:gd name="T36" fmla="*/ 3 w 12"/>
                <a:gd name="T37" fmla="*/ 33 h 46"/>
                <a:gd name="T38" fmla="*/ 5 w 12"/>
                <a:gd name="T39" fmla="*/ 30 h 46"/>
                <a:gd name="T40" fmla="*/ 5 w 12"/>
                <a:gd name="T41" fmla="*/ 27 h 46"/>
                <a:gd name="T42" fmla="*/ 5 w 12"/>
                <a:gd name="T43" fmla="*/ 24 h 46"/>
                <a:gd name="T44" fmla="*/ 5 w 12"/>
                <a:gd name="T45" fmla="*/ 21 h 46"/>
                <a:gd name="T46" fmla="*/ 5 w 12"/>
                <a:gd name="T47" fmla="*/ 20 h 46"/>
                <a:gd name="T48" fmla="*/ 6 w 12"/>
                <a:gd name="T49" fmla="*/ 17 h 46"/>
                <a:gd name="T50" fmla="*/ 6 w 12"/>
                <a:gd name="T51" fmla="*/ 16 h 46"/>
                <a:gd name="T52" fmla="*/ 6 w 12"/>
                <a:gd name="T53" fmla="*/ 14 h 46"/>
                <a:gd name="T54" fmla="*/ 6 w 12"/>
                <a:gd name="T55" fmla="*/ 13 h 46"/>
                <a:gd name="T56" fmla="*/ 6 w 12"/>
                <a:gd name="T57" fmla="*/ 13 h 46"/>
                <a:gd name="T58" fmla="*/ 8 w 12"/>
                <a:gd name="T59" fmla="*/ 11 h 46"/>
                <a:gd name="T60" fmla="*/ 8 w 12"/>
                <a:gd name="T61" fmla="*/ 10 h 46"/>
                <a:gd name="T62" fmla="*/ 8 w 12"/>
                <a:gd name="T63" fmla="*/ 10 h 46"/>
                <a:gd name="T64" fmla="*/ 8 w 12"/>
                <a:gd name="T65" fmla="*/ 8 h 46"/>
                <a:gd name="T66" fmla="*/ 8 w 12"/>
                <a:gd name="T67" fmla="*/ 8 h 46"/>
                <a:gd name="T68" fmla="*/ 8 w 12"/>
                <a:gd name="T69" fmla="*/ 7 h 46"/>
                <a:gd name="T70" fmla="*/ 9 w 12"/>
                <a:gd name="T71" fmla="*/ 7 h 46"/>
                <a:gd name="T72" fmla="*/ 9 w 12"/>
                <a:gd name="T73" fmla="*/ 6 h 46"/>
                <a:gd name="T74" fmla="*/ 9 w 12"/>
                <a:gd name="T75" fmla="*/ 4 h 46"/>
                <a:gd name="T76" fmla="*/ 9 w 12"/>
                <a:gd name="T77" fmla="*/ 3 h 46"/>
                <a:gd name="T78" fmla="*/ 9 w 12"/>
                <a:gd name="T79" fmla="*/ 1 h 46"/>
                <a:gd name="T80" fmla="*/ 10 w 12"/>
                <a:gd name="T81" fmla="*/ 0 h 46"/>
                <a:gd name="T82" fmla="*/ 10 w 12"/>
                <a:gd name="T83" fmla="*/ 0 h 46"/>
                <a:gd name="T84" fmla="*/ 10 w 12"/>
                <a:gd name="T85" fmla="*/ 0 h 46"/>
                <a:gd name="T86" fmla="*/ 10 w 12"/>
                <a:gd name="T87" fmla="*/ 0 h 46"/>
                <a:gd name="T88" fmla="*/ 10 w 12"/>
                <a:gd name="T89" fmla="*/ 0 h 46"/>
                <a:gd name="T90" fmla="*/ 10 w 12"/>
                <a:gd name="T91" fmla="*/ 1 h 46"/>
                <a:gd name="T92" fmla="*/ 10 w 12"/>
                <a:gd name="T93" fmla="*/ 1 h 46"/>
                <a:gd name="T94" fmla="*/ 12 w 12"/>
                <a:gd name="T95" fmla="*/ 3 h 46"/>
                <a:gd name="T96" fmla="*/ 12 w 12"/>
                <a:gd name="T97" fmla="*/ 3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46"/>
                <a:gd name="T149" fmla="*/ 12 w 12"/>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46">
                  <a:moveTo>
                    <a:pt x="0" y="35"/>
                  </a:moveTo>
                  <a:lnTo>
                    <a:pt x="0" y="36"/>
                  </a:lnTo>
                  <a:lnTo>
                    <a:pt x="0" y="39"/>
                  </a:lnTo>
                  <a:lnTo>
                    <a:pt x="0" y="36"/>
                  </a:lnTo>
                  <a:lnTo>
                    <a:pt x="0" y="39"/>
                  </a:lnTo>
                  <a:lnTo>
                    <a:pt x="0" y="42"/>
                  </a:lnTo>
                  <a:lnTo>
                    <a:pt x="0" y="39"/>
                  </a:lnTo>
                  <a:lnTo>
                    <a:pt x="0" y="42"/>
                  </a:lnTo>
                  <a:lnTo>
                    <a:pt x="2" y="42"/>
                  </a:lnTo>
                  <a:lnTo>
                    <a:pt x="2" y="43"/>
                  </a:lnTo>
                  <a:lnTo>
                    <a:pt x="2" y="42"/>
                  </a:lnTo>
                  <a:lnTo>
                    <a:pt x="2" y="43"/>
                  </a:lnTo>
                  <a:lnTo>
                    <a:pt x="2" y="45"/>
                  </a:lnTo>
                  <a:lnTo>
                    <a:pt x="2" y="46"/>
                  </a:lnTo>
                  <a:lnTo>
                    <a:pt x="2" y="45"/>
                  </a:lnTo>
                  <a:lnTo>
                    <a:pt x="2" y="46"/>
                  </a:lnTo>
                  <a:lnTo>
                    <a:pt x="2" y="45"/>
                  </a:lnTo>
                  <a:lnTo>
                    <a:pt x="3" y="45"/>
                  </a:lnTo>
                  <a:lnTo>
                    <a:pt x="3" y="43"/>
                  </a:lnTo>
                  <a:lnTo>
                    <a:pt x="3" y="42"/>
                  </a:lnTo>
                  <a:lnTo>
                    <a:pt x="3" y="40"/>
                  </a:lnTo>
                  <a:lnTo>
                    <a:pt x="3" y="39"/>
                  </a:lnTo>
                  <a:lnTo>
                    <a:pt x="3" y="37"/>
                  </a:lnTo>
                  <a:lnTo>
                    <a:pt x="3" y="36"/>
                  </a:lnTo>
                  <a:lnTo>
                    <a:pt x="3" y="35"/>
                  </a:lnTo>
                  <a:lnTo>
                    <a:pt x="3" y="33"/>
                  </a:lnTo>
                  <a:lnTo>
                    <a:pt x="5" y="32"/>
                  </a:lnTo>
                  <a:lnTo>
                    <a:pt x="5" y="30"/>
                  </a:lnTo>
                  <a:lnTo>
                    <a:pt x="5" y="29"/>
                  </a:lnTo>
                  <a:lnTo>
                    <a:pt x="5" y="27"/>
                  </a:lnTo>
                  <a:lnTo>
                    <a:pt x="5" y="26"/>
                  </a:lnTo>
                  <a:lnTo>
                    <a:pt x="5" y="24"/>
                  </a:lnTo>
                  <a:lnTo>
                    <a:pt x="5" y="21"/>
                  </a:lnTo>
                  <a:lnTo>
                    <a:pt x="5" y="20"/>
                  </a:lnTo>
                  <a:lnTo>
                    <a:pt x="6" y="19"/>
                  </a:lnTo>
                  <a:lnTo>
                    <a:pt x="6" y="17"/>
                  </a:lnTo>
                  <a:lnTo>
                    <a:pt x="6" y="16"/>
                  </a:lnTo>
                  <a:lnTo>
                    <a:pt x="6" y="14"/>
                  </a:lnTo>
                  <a:lnTo>
                    <a:pt x="6" y="13"/>
                  </a:lnTo>
                  <a:lnTo>
                    <a:pt x="8" y="11"/>
                  </a:lnTo>
                  <a:lnTo>
                    <a:pt x="8" y="10"/>
                  </a:lnTo>
                  <a:lnTo>
                    <a:pt x="8" y="8"/>
                  </a:lnTo>
                  <a:lnTo>
                    <a:pt x="8" y="7"/>
                  </a:lnTo>
                  <a:lnTo>
                    <a:pt x="9" y="7"/>
                  </a:lnTo>
                  <a:lnTo>
                    <a:pt x="9" y="6"/>
                  </a:lnTo>
                  <a:lnTo>
                    <a:pt x="9" y="4"/>
                  </a:lnTo>
                  <a:lnTo>
                    <a:pt x="9" y="3"/>
                  </a:lnTo>
                  <a:lnTo>
                    <a:pt x="9" y="1"/>
                  </a:lnTo>
                  <a:lnTo>
                    <a:pt x="10" y="0"/>
                  </a:lnTo>
                  <a:lnTo>
                    <a:pt x="10" y="1"/>
                  </a:lnTo>
                  <a:lnTo>
                    <a:pt x="10" y="0"/>
                  </a:lnTo>
                  <a:lnTo>
                    <a:pt x="10" y="1"/>
                  </a:lnTo>
                  <a:lnTo>
                    <a:pt x="12"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9" name="Freeform 152"/>
            <p:cNvSpPr>
              <a:spLocks/>
            </p:cNvSpPr>
            <p:nvPr/>
          </p:nvSpPr>
          <p:spPr bwMode="auto">
            <a:xfrm>
              <a:off x="2118655" y="5437118"/>
              <a:ext cx="16523" cy="24514"/>
            </a:xfrm>
            <a:custGeom>
              <a:avLst/>
              <a:gdLst>
                <a:gd name="T0" fmla="*/ 0 w 9"/>
                <a:gd name="T1" fmla="*/ 0 h 27"/>
                <a:gd name="T2" fmla="*/ 0 w 9"/>
                <a:gd name="T3" fmla="*/ 0 h 27"/>
                <a:gd name="T4" fmla="*/ 0 w 9"/>
                <a:gd name="T5" fmla="*/ 1 h 27"/>
                <a:gd name="T6" fmla="*/ 0 w 9"/>
                <a:gd name="T7" fmla="*/ 1 h 27"/>
                <a:gd name="T8" fmla="*/ 0 w 9"/>
                <a:gd name="T9" fmla="*/ 1 h 27"/>
                <a:gd name="T10" fmla="*/ 0 w 9"/>
                <a:gd name="T11" fmla="*/ 1 h 27"/>
                <a:gd name="T12" fmla="*/ 0 w 9"/>
                <a:gd name="T13" fmla="*/ 3 h 27"/>
                <a:gd name="T14" fmla="*/ 0 w 9"/>
                <a:gd name="T15" fmla="*/ 3 h 27"/>
                <a:gd name="T16" fmla="*/ 1 w 9"/>
                <a:gd name="T17" fmla="*/ 4 h 27"/>
                <a:gd name="T18" fmla="*/ 1 w 9"/>
                <a:gd name="T19" fmla="*/ 4 h 27"/>
                <a:gd name="T20" fmla="*/ 1 w 9"/>
                <a:gd name="T21" fmla="*/ 7 h 27"/>
                <a:gd name="T22" fmla="*/ 1 w 9"/>
                <a:gd name="T23" fmla="*/ 7 h 27"/>
                <a:gd name="T24" fmla="*/ 1 w 9"/>
                <a:gd name="T25" fmla="*/ 10 h 27"/>
                <a:gd name="T26" fmla="*/ 1 w 9"/>
                <a:gd name="T27" fmla="*/ 10 h 27"/>
                <a:gd name="T28" fmla="*/ 1 w 9"/>
                <a:gd name="T29" fmla="*/ 13 h 27"/>
                <a:gd name="T30" fmla="*/ 1 w 9"/>
                <a:gd name="T31" fmla="*/ 13 h 27"/>
                <a:gd name="T32" fmla="*/ 1 w 9"/>
                <a:gd name="T33" fmla="*/ 16 h 27"/>
                <a:gd name="T34" fmla="*/ 1 w 9"/>
                <a:gd name="T35" fmla="*/ 16 h 27"/>
                <a:gd name="T36" fmla="*/ 1 w 9"/>
                <a:gd name="T37" fmla="*/ 18 h 27"/>
                <a:gd name="T38" fmla="*/ 1 w 9"/>
                <a:gd name="T39" fmla="*/ 18 h 27"/>
                <a:gd name="T40" fmla="*/ 3 w 9"/>
                <a:gd name="T41" fmla="*/ 21 h 27"/>
                <a:gd name="T42" fmla="*/ 3 w 9"/>
                <a:gd name="T43" fmla="*/ 21 h 27"/>
                <a:gd name="T44" fmla="*/ 3 w 9"/>
                <a:gd name="T45" fmla="*/ 23 h 27"/>
                <a:gd name="T46" fmla="*/ 3 w 9"/>
                <a:gd name="T47" fmla="*/ 23 h 27"/>
                <a:gd name="T48" fmla="*/ 3 w 9"/>
                <a:gd name="T49" fmla="*/ 26 h 27"/>
                <a:gd name="T50" fmla="*/ 3 w 9"/>
                <a:gd name="T51" fmla="*/ 26 h 27"/>
                <a:gd name="T52" fmla="*/ 3 w 9"/>
                <a:gd name="T53" fmla="*/ 26 h 27"/>
                <a:gd name="T54" fmla="*/ 3 w 9"/>
                <a:gd name="T55" fmla="*/ 26 h 27"/>
                <a:gd name="T56" fmla="*/ 3 w 9"/>
                <a:gd name="T57" fmla="*/ 27 h 27"/>
                <a:gd name="T58" fmla="*/ 4 w 9"/>
                <a:gd name="T59" fmla="*/ 26 h 27"/>
                <a:gd name="T60" fmla="*/ 4 w 9"/>
                <a:gd name="T61" fmla="*/ 26 h 27"/>
                <a:gd name="T62" fmla="*/ 4 w 9"/>
                <a:gd name="T63" fmla="*/ 26 h 27"/>
                <a:gd name="T64" fmla="*/ 4 w 9"/>
                <a:gd name="T65" fmla="*/ 24 h 27"/>
                <a:gd name="T66" fmla="*/ 4 w 9"/>
                <a:gd name="T67" fmla="*/ 24 h 27"/>
                <a:gd name="T68" fmla="*/ 6 w 9"/>
                <a:gd name="T69" fmla="*/ 23 h 27"/>
                <a:gd name="T70" fmla="*/ 6 w 9"/>
                <a:gd name="T71" fmla="*/ 21 h 27"/>
                <a:gd name="T72" fmla="*/ 6 w 9"/>
                <a:gd name="T73" fmla="*/ 21 h 27"/>
                <a:gd name="T74" fmla="*/ 6 w 9"/>
                <a:gd name="T75" fmla="*/ 20 h 27"/>
                <a:gd name="T76" fmla="*/ 6 w 9"/>
                <a:gd name="T77" fmla="*/ 20 h 27"/>
                <a:gd name="T78" fmla="*/ 7 w 9"/>
                <a:gd name="T79" fmla="*/ 20 h 27"/>
                <a:gd name="T80" fmla="*/ 7 w 9"/>
                <a:gd name="T81" fmla="*/ 18 h 27"/>
                <a:gd name="T82" fmla="*/ 7 w 9"/>
                <a:gd name="T83" fmla="*/ 18 h 27"/>
                <a:gd name="T84" fmla="*/ 7 w 9"/>
                <a:gd name="T85" fmla="*/ 17 h 27"/>
                <a:gd name="T86" fmla="*/ 7 w 9"/>
                <a:gd name="T87" fmla="*/ 16 h 27"/>
                <a:gd name="T88" fmla="*/ 9 w 9"/>
                <a:gd name="T89" fmla="*/ 16 h 27"/>
                <a:gd name="T90" fmla="*/ 9 w 9"/>
                <a:gd name="T91" fmla="*/ 14 h 27"/>
                <a:gd name="T92" fmla="*/ 9 w 9"/>
                <a:gd name="T93" fmla="*/ 13 h 27"/>
                <a:gd name="T94" fmla="*/ 9 w 9"/>
                <a:gd name="T95" fmla="*/ 13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7"/>
                <a:gd name="T146" fmla="*/ 9 w 9"/>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7">
                  <a:moveTo>
                    <a:pt x="0" y="0"/>
                  </a:moveTo>
                  <a:lnTo>
                    <a:pt x="0" y="0"/>
                  </a:lnTo>
                  <a:lnTo>
                    <a:pt x="0" y="1"/>
                  </a:lnTo>
                  <a:lnTo>
                    <a:pt x="0" y="0"/>
                  </a:lnTo>
                  <a:lnTo>
                    <a:pt x="0" y="1"/>
                  </a:lnTo>
                  <a:lnTo>
                    <a:pt x="0" y="3"/>
                  </a:lnTo>
                  <a:lnTo>
                    <a:pt x="0" y="1"/>
                  </a:lnTo>
                  <a:lnTo>
                    <a:pt x="0" y="3"/>
                  </a:lnTo>
                  <a:lnTo>
                    <a:pt x="0" y="4"/>
                  </a:lnTo>
                  <a:lnTo>
                    <a:pt x="0" y="3"/>
                  </a:lnTo>
                  <a:lnTo>
                    <a:pt x="0" y="4"/>
                  </a:lnTo>
                  <a:lnTo>
                    <a:pt x="1" y="4"/>
                  </a:lnTo>
                  <a:lnTo>
                    <a:pt x="1" y="5"/>
                  </a:lnTo>
                  <a:lnTo>
                    <a:pt x="1" y="4"/>
                  </a:lnTo>
                  <a:lnTo>
                    <a:pt x="1" y="5"/>
                  </a:lnTo>
                  <a:lnTo>
                    <a:pt x="1" y="7"/>
                  </a:lnTo>
                  <a:lnTo>
                    <a:pt x="1" y="8"/>
                  </a:lnTo>
                  <a:lnTo>
                    <a:pt x="1" y="7"/>
                  </a:lnTo>
                  <a:lnTo>
                    <a:pt x="1" y="8"/>
                  </a:lnTo>
                  <a:lnTo>
                    <a:pt x="1" y="10"/>
                  </a:lnTo>
                  <a:lnTo>
                    <a:pt x="1" y="11"/>
                  </a:lnTo>
                  <a:lnTo>
                    <a:pt x="1" y="10"/>
                  </a:lnTo>
                  <a:lnTo>
                    <a:pt x="1" y="11"/>
                  </a:lnTo>
                  <a:lnTo>
                    <a:pt x="1" y="13"/>
                  </a:lnTo>
                  <a:lnTo>
                    <a:pt x="1" y="16"/>
                  </a:lnTo>
                  <a:lnTo>
                    <a:pt x="1" y="13"/>
                  </a:lnTo>
                  <a:lnTo>
                    <a:pt x="1" y="16"/>
                  </a:lnTo>
                  <a:lnTo>
                    <a:pt x="1" y="18"/>
                  </a:lnTo>
                  <a:lnTo>
                    <a:pt x="1" y="16"/>
                  </a:lnTo>
                  <a:lnTo>
                    <a:pt x="1" y="18"/>
                  </a:lnTo>
                  <a:lnTo>
                    <a:pt x="1" y="21"/>
                  </a:lnTo>
                  <a:lnTo>
                    <a:pt x="1" y="18"/>
                  </a:lnTo>
                  <a:lnTo>
                    <a:pt x="1" y="21"/>
                  </a:lnTo>
                  <a:lnTo>
                    <a:pt x="3" y="21"/>
                  </a:lnTo>
                  <a:lnTo>
                    <a:pt x="3" y="23"/>
                  </a:lnTo>
                  <a:lnTo>
                    <a:pt x="3" y="21"/>
                  </a:lnTo>
                  <a:lnTo>
                    <a:pt x="3" y="23"/>
                  </a:lnTo>
                  <a:lnTo>
                    <a:pt x="3" y="24"/>
                  </a:lnTo>
                  <a:lnTo>
                    <a:pt x="3" y="23"/>
                  </a:lnTo>
                  <a:lnTo>
                    <a:pt x="3" y="24"/>
                  </a:lnTo>
                  <a:lnTo>
                    <a:pt x="3" y="26"/>
                  </a:lnTo>
                  <a:lnTo>
                    <a:pt x="3" y="27"/>
                  </a:lnTo>
                  <a:lnTo>
                    <a:pt x="3" y="26"/>
                  </a:lnTo>
                  <a:lnTo>
                    <a:pt x="3" y="27"/>
                  </a:lnTo>
                  <a:lnTo>
                    <a:pt x="4" y="26"/>
                  </a:lnTo>
                  <a:lnTo>
                    <a:pt x="4" y="24"/>
                  </a:lnTo>
                  <a:lnTo>
                    <a:pt x="4" y="23"/>
                  </a:lnTo>
                  <a:lnTo>
                    <a:pt x="6" y="23"/>
                  </a:lnTo>
                  <a:lnTo>
                    <a:pt x="6" y="21"/>
                  </a:lnTo>
                  <a:lnTo>
                    <a:pt x="6" y="20"/>
                  </a:lnTo>
                  <a:lnTo>
                    <a:pt x="7" y="20"/>
                  </a:lnTo>
                  <a:lnTo>
                    <a:pt x="7" y="18"/>
                  </a:lnTo>
                  <a:lnTo>
                    <a:pt x="7" y="17"/>
                  </a:lnTo>
                  <a:lnTo>
                    <a:pt x="7" y="16"/>
                  </a:lnTo>
                  <a:lnTo>
                    <a:pt x="9" y="16"/>
                  </a:lnTo>
                  <a:lnTo>
                    <a:pt x="9" y="14"/>
                  </a:lnTo>
                  <a:lnTo>
                    <a:pt x="9" y="13"/>
                  </a:lnTo>
                  <a:lnTo>
                    <a:pt x="9"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0" name="Freeform 153"/>
            <p:cNvSpPr>
              <a:spLocks/>
            </p:cNvSpPr>
            <p:nvPr/>
          </p:nvSpPr>
          <p:spPr bwMode="auto">
            <a:xfrm>
              <a:off x="2135177" y="5447105"/>
              <a:ext cx="14687" cy="16343"/>
            </a:xfrm>
            <a:custGeom>
              <a:avLst/>
              <a:gdLst>
                <a:gd name="T0" fmla="*/ 0 w 8"/>
                <a:gd name="T1" fmla="*/ 0 h 18"/>
                <a:gd name="T2" fmla="*/ 0 w 8"/>
                <a:gd name="T3" fmla="*/ 0 h 18"/>
                <a:gd name="T4" fmla="*/ 0 w 8"/>
                <a:gd name="T5" fmla="*/ 0 h 18"/>
                <a:gd name="T6" fmla="*/ 1 w 8"/>
                <a:gd name="T7" fmla="*/ 2 h 18"/>
                <a:gd name="T8" fmla="*/ 1 w 8"/>
                <a:gd name="T9" fmla="*/ 2 h 18"/>
                <a:gd name="T10" fmla="*/ 1 w 8"/>
                <a:gd name="T11" fmla="*/ 3 h 18"/>
                <a:gd name="T12" fmla="*/ 1 w 8"/>
                <a:gd name="T13" fmla="*/ 3 h 18"/>
                <a:gd name="T14" fmla="*/ 1 w 8"/>
                <a:gd name="T15" fmla="*/ 6 h 18"/>
                <a:gd name="T16" fmla="*/ 1 w 8"/>
                <a:gd name="T17" fmla="*/ 6 h 18"/>
                <a:gd name="T18" fmla="*/ 1 w 8"/>
                <a:gd name="T19" fmla="*/ 9 h 18"/>
                <a:gd name="T20" fmla="*/ 1 w 8"/>
                <a:gd name="T21" fmla="*/ 9 h 18"/>
                <a:gd name="T22" fmla="*/ 1 w 8"/>
                <a:gd name="T23" fmla="*/ 10 h 18"/>
                <a:gd name="T24" fmla="*/ 1 w 8"/>
                <a:gd name="T25" fmla="*/ 10 h 18"/>
                <a:gd name="T26" fmla="*/ 2 w 8"/>
                <a:gd name="T27" fmla="*/ 13 h 18"/>
                <a:gd name="T28" fmla="*/ 2 w 8"/>
                <a:gd name="T29" fmla="*/ 13 h 18"/>
                <a:gd name="T30" fmla="*/ 2 w 8"/>
                <a:gd name="T31" fmla="*/ 15 h 18"/>
                <a:gd name="T32" fmla="*/ 2 w 8"/>
                <a:gd name="T33" fmla="*/ 15 h 18"/>
                <a:gd name="T34" fmla="*/ 2 w 8"/>
                <a:gd name="T35" fmla="*/ 16 h 18"/>
                <a:gd name="T36" fmla="*/ 2 w 8"/>
                <a:gd name="T37" fmla="*/ 16 h 18"/>
                <a:gd name="T38" fmla="*/ 2 w 8"/>
                <a:gd name="T39" fmla="*/ 18 h 18"/>
                <a:gd name="T40" fmla="*/ 2 w 8"/>
                <a:gd name="T41" fmla="*/ 18 h 18"/>
                <a:gd name="T42" fmla="*/ 2 w 8"/>
                <a:gd name="T43" fmla="*/ 18 h 18"/>
                <a:gd name="T44" fmla="*/ 4 w 8"/>
                <a:gd name="T45" fmla="*/ 18 h 18"/>
                <a:gd name="T46" fmla="*/ 4 w 8"/>
                <a:gd name="T47" fmla="*/ 16 h 18"/>
                <a:gd name="T48" fmla="*/ 4 w 8"/>
                <a:gd name="T49" fmla="*/ 16 h 18"/>
                <a:gd name="T50" fmla="*/ 4 w 8"/>
                <a:gd name="T51" fmla="*/ 15 h 18"/>
                <a:gd name="T52" fmla="*/ 4 w 8"/>
                <a:gd name="T53" fmla="*/ 15 h 18"/>
                <a:gd name="T54" fmla="*/ 5 w 8"/>
                <a:gd name="T55" fmla="*/ 13 h 18"/>
                <a:gd name="T56" fmla="*/ 5 w 8"/>
                <a:gd name="T57" fmla="*/ 12 h 18"/>
                <a:gd name="T58" fmla="*/ 5 w 8"/>
                <a:gd name="T59" fmla="*/ 12 h 18"/>
                <a:gd name="T60" fmla="*/ 5 w 8"/>
                <a:gd name="T61" fmla="*/ 10 h 18"/>
                <a:gd name="T62" fmla="*/ 5 w 8"/>
                <a:gd name="T63" fmla="*/ 10 h 18"/>
                <a:gd name="T64" fmla="*/ 5 w 8"/>
                <a:gd name="T65" fmla="*/ 10 h 18"/>
                <a:gd name="T66" fmla="*/ 7 w 8"/>
                <a:gd name="T67" fmla="*/ 10 h 18"/>
                <a:gd name="T68" fmla="*/ 7 w 8"/>
                <a:gd name="T69" fmla="*/ 10 h 18"/>
                <a:gd name="T70" fmla="*/ 7 w 8"/>
                <a:gd name="T71" fmla="*/ 10 h 18"/>
                <a:gd name="T72" fmla="*/ 7 w 8"/>
                <a:gd name="T73" fmla="*/ 10 h 18"/>
                <a:gd name="T74" fmla="*/ 7 w 8"/>
                <a:gd name="T75" fmla="*/ 10 h 18"/>
                <a:gd name="T76" fmla="*/ 7 w 8"/>
                <a:gd name="T77" fmla="*/ 10 h 18"/>
                <a:gd name="T78" fmla="*/ 7 w 8"/>
                <a:gd name="T79" fmla="*/ 12 h 18"/>
                <a:gd name="T80" fmla="*/ 7 w 8"/>
                <a:gd name="T81" fmla="*/ 12 h 18"/>
                <a:gd name="T82" fmla="*/ 8 w 8"/>
                <a:gd name="T83" fmla="*/ 12 h 18"/>
                <a:gd name="T84" fmla="*/ 8 w 8"/>
                <a:gd name="T85" fmla="*/ 12 h 18"/>
                <a:gd name="T86" fmla="*/ 8 w 8"/>
                <a:gd name="T87" fmla="*/ 13 h 18"/>
                <a:gd name="T88" fmla="*/ 8 w 8"/>
                <a:gd name="T89" fmla="*/ 13 h 18"/>
                <a:gd name="T90" fmla="*/ 8 w 8"/>
                <a:gd name="T91" fmla="*/ 13 h 18"/>
                <a:gd name="T92" fmla="*/ 8 w 8"/>
                <a:gd name="T93" fmla="*/ 13 h 18"/>
                <a:gd name="T94" fmla="*/ 8 w 8"/>
                <a:gd name="T95" fmla="*/ 15 h 18"/>
                <a:gd name="T96" fmla="*/ 8 w 8"/>
                <a:gd name="T97" fmla="*/ 15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8"/>
                <a:gd name="T149" fmla="*/ 8 w 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8">
                  <a:moveTo>
                    <a:pt x="0" y="0"/>
                  </a:moveTo>
                  <a:lnTo>
                    <a:pt x="0" y="0"/>
                  </a:lnTo>
                  <a:lnTo>
                    <a:pt x="1" y="2"/>
                  </a:lnTo>
                  <a:lnTo>
                    <a:pt x="1" y="3"/>
                  </a:lnTo>
                  <a:lnTo>
                    <a:pt x="1" y="2"/>
                  </a:lnTo>
                  <a:lnTo>
                    <a:pt x="1" y="3"/>
                  </a:lnTo>
                  <a:lnTo>
                    <a:pt x="1" y="5"/>
                  </a:lnTo>
                  <a:lnTo>
                    <a:pt x="1" y="3"/>
                  </a:lnTo>
                  <a:lnTo>
                    <a:pt x="1" y="5"/>
                  </a:lnTo>
                  <a:lnTo>
                    <a:pt x="1" y="6"/>
                  </a:lnTo>
                  <a:lnTo>
                    <a:pt x="1" y="7"/>
                  </a:lnTo>
                  <a:lnTo>
                    <a:pt x="1" y="6"/>
                  </a:lnTo>
                  <a:lnTo>
                    <a:pt x="1" y="7"/>
                  </a:lnTo>
                  <a:lnTo>
                    <a:pt x="1" y="9"/>
                  </a:lnTo>
                  <a:lnTo>
                    <a:pt x="1" y="10"/>
                  </a:lnTo>
                  <a:lnTo>
                    <a:pt x="1" y="9"/>
                  </a:lnTo>
                  <a:lnTo>
                    <a:pt x="1" y="10"/>
                  </a:lnTo>
                  <a:lnTo>
                    <a:pt x="1" y="12"/>
                  </a:lnTo>
                  <a:lnTo>
                    <a:pt x="1" y="10"/>
                  </a:lnTo>
                  <a:lnTo>
                    <a:pt x="1" y="12"/>
                  </a:lnTo>
                  <a:lnTo>
                    <a:pt x="2" y="13"/>
                  </a:lnTo>
                  <a:lnTo>
                    <a:pt x="2" y="15"/>
                  </a:lnTo>
                  <a:lnTo>
                    <a:pt x="2" y="13"/>
                  </a:lnTo>
                  <a:lnTo>
                    <a:pt x="2" y="15"/>
                  </a:lnTo>
                  <a:lnTo>
                    <a:pt x="2" y="16"/>
                  </a:lnTo>
                  <a:lnTo>
                    <a:pt x="2" y="15"/>
                  </a:lnTo>
                  <a:lnTo>
                    <a:pt x="2" y="16"/>
                  </a:lnTo>
                  <a:lnTo>
                    <a:pt x="2" y="18"/>
                  </a:lnTo>
                  <a:lnTo>
                    <a:pt x="2" y="16"/>
                  </a:lnTo>
                  <a:lnTo>
                    <a:pt x="2" y="18"/>
                  </a:lnTo>
                  <a:lnTo>
                    <a:pt x="4" y="18"/>
                  </a:lnTo>
                  <a:lnTo>
                    <a:pt x="4" y="16"/>
                  </a:lnTo>
                  <a:lnTo>
                    <a:pt x="4" y="15"/>
                  </a:lnTo>
                  <a:lnTo>
                    <a:pt x="5" y="15"/>
                  </a:lnTo>
                  <a:lnTo>
                    <a:pt x="5" y="13"/>
                  </a:lnTo>
                  <a:lnTo>
                    <a:pt x="5" y="12"/>
                  </a:lnTo>
                  <a:lnTo>
                    <a:pt x="5" y="10"/>
                  </a:lnTo>
                  <a:lnTo>
                    <a:pt x="7" y="10"/>
                  </a:lnTo>
                  <a:lnTo>
                    <a:pt x="7" y="12"/>
                  </a:lnTo>
                  <a:lnTo>
                    <a:pt x="7" y="10"/>
                  </a:lnTo>
                  <a:lnTo>
                    <a:pt x="7" y="12"/>
                  </a:lnTo>
                  <a:lnTo>
                    <a:pt x="8" y="12"/>
                  </a:lnTo>
                  <a:lnTo>
                    <a:pt x="8" y="13"/>
                  </a:lnTo>
                  <a:lnTo>
                    <a:pt x="8" y="12"/>
                  </a:lnTo>
                  <a:lnTo>
                    <a:pt x="8" y="13"/>
                  </a:lnTo>
                  <a:lnTo>
                    <a:pt x="8" y="15"/>
                  </a:lnTo>
                  <a:lnTo>
                    <a:pt x="8" y="13"/>
                  </a:lnTo>
                  <a:lnTo>
                    <a:pt x="8"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1" name="Freeform 154"/>
            <p:cNvSpPr>
              <a:spLocks/>
            </p:cNvSpPr>
            <p:nvPr/>
          </p:nvSpPr>
          <p:spPr bwMode="auto">
            <a:xfrm>
              <a:off x="2149864" y="5439842"/>
              <a:ext cx="18358" cy="20882"/>
            </a:xfrm>
            <a:custGeom>
              <a:avLst/>
              <a:gdLst>
                <a:gd name="T0" fmla="*/ 0 w 10"/>
                <a:gd name="T1" fmla="*/ 23 h 23"/>
                <a:gd name="T2" fmla="*/ 0 w 10"/>
                <a:gd name="T3" fmla="*/ 23 h 23"/>
                <a:gd name="T4" fmla="*/ 2 w 10"/>
                <a:gd name="T5" fmla="*/ 23 h 23"/>
                <a:gd name="T6" fmla="*/ 2 w 10"/>
                <a:gd name="T7" fmla="*/ 23 h 23"/>
                <a:gd name="T8" fmla="*/ 2 w 10"/>
                <a:gd name="T9" fmla="*/ 23 h 23"/>
                <a:gd name="T10" fmla="*/ 2 w 10"/>
                <a:gd name="T11" fmla="*/ 21 h 23"/>
                <a:gd name="T12" fmla="*/ 2 w 10"/>
                <a:gd name="T13" fmla="*/ 20 h 23"/>
                <a:gd name="T14" fmla="*/ 3 w 10"/>
                <a:gd name="T15" fmla="*/ 17 h 23"/>
                <a:gd name="T16" fmla="*/ 3 w 10"/>
                <a:gd name="T17" fmla="*/ 13 h 23"/>
                <a:gd name="T18" fmla="*/ 3 w 10"/>
                <a:gd name="T19" fmla="*/ 10 h 23"/>
                <a:gd name="T20" fmla="*/ 3 w 10"/>
                <a:gd name="T21" fmla="*/ 7 h 23"/>
                <a:gd name="T22" fmla="*/ 3 w 10"/>
                <a:gd name="T23" fmla="*/ 4 h 23"/>
                <a:gd name="T24" fmla="*/ 3 w 10"/>
                <a:gd name="T25" fmla="*/ 1 h 23"/>
                <a:gd name="T26" fmla="*/ 4 w 10"/>
                <a:gd name="T27" fmla="*/ 1 h 23"/>
                <a:gd name="T28" fmla="*/ 4 w 10"/>
                <a:gd name="T29" fmla="*/ 1 h 23"/>
                <a:gd name="T30" fmla="*/ 4 w 10"/>
                <a:gd name="T31" fmla="*/ 1 h 23"/>
                <a:gd name="T32" fmla="*/ 4 w 10"/>
                <a:gd name="T33" fmla="*/ 1 h 23"/>
                <a:gd name="T34" fmla="*/ 4 w 10"/>
                <a:gd name="T35" fmla="*/ 2 h 23"/>
                <a:gd name="T36" fmla="*/ 4 w 10"/>
                <a:gd name="T37" fmla="*/ 2 h 23"/>
                <a:gd name="T38" fmla="*/ 4 w 10"/>
                <a:gd name="T39" fmla="*/ 4 h 23"/>
                <a:gd name="T40" fmla="*/ 4 w 10"/>
                <a:gd name="T41" fmla="*/ 4 h 23"/>
                <a:gd name="T42" fmla="*/ 4 w 10"/>
                <a:gd name="T43" fmla="*/ 4 h 23"/>
                <a:gd name="T44" fmla="*/ 4 w 10"/>
                <a:gd name="T45" fmla="*/ 4 h 23"/>
                <a:gd name="T46" fmla="*/ 6 w 10"/>
                <a:gd name="T47" fmla="*/ 5 h 23"/>
                <a:gd name="T48" fmla="*/ 6 w 10"/>
                <a:gd name="T49" fmla="*/ 5 h 23"/>
                <a:gd name="T50" fmla="*/ 6 w 10"/>
                <a:gd name="T51" fmla="*/ 7 h 23"/>
                <a:gd name="T52" fmla="*/ 6 w 10"/>
                <a:gd name="T53" fmla="*/ 7 h 23"/>
                <a:gd name="T54" fmla="*/ 6 w 10"/>
                <a:gd name="T55" fmla="*/ 8 h 23"/>
                <a:gd name="T56" fmla="*/ 6 w 10"/>
                <a:gd name="T57" fmla="*/ 8 h 23"/>
                <a:gd name="T58" fmla="*/ 6 w 10"/>
                <a:gd name="T59" fmla="*/ 8 h 23"/>
                <a:gd name="T60" fmla="*/ 6 w 10"/>
                <a:gd name="T61" fmla="*/ 8 h 23"/>
                <a:gd name="T62" fmla="*/ 6 w 10"/>
                <a:gd name="T63" fmla="*/ 8 h 23"/>
                <a:gd name="T64" fmla="*/ 6 w 10"/>
                <a:gd name="T65" fmla="*/ 8 h 23"/>
                <a:gd name="T66" fmla="*/ 7 w 10"/>
                <a:gd name="T67" fmla="*/ 8 h 23"/>
                <a:gd name="T68" fmla="*/ 7 w 10"/>
                <a:gd name="T69" fmla="*/ 8 h 23"/>
                <a:gd name="T70" fmla="*/ 7 w 10"/>
                <a:gd name="T71" fmla="*/ 10 h 23"/>
                <a:gd name="T72" fmla="*/ 7 w 10"/>
                <a:gd name="T73" fmla="*/ 10 h 23"/>
                <a:gd name="T74" fmla="*/ 7 w 10"/>
                <a:gd name="T75" fmla="*/ 10 h 23"/>
                <a:gd name="T76" fmla="*/ 9 w 10"/>
                <a:gd name="T77" fmla="*/ 8 h 23"/>
                <a:gd name="T78" fmla="*/ 9 w 10"/>
                <a:gd name="T79" fmla="*/ 8 h 23"/>
                <a:gd name="T80" fmla="*/ 9 w 10"/>
                <a:gd name="T81" fmla="*/ 8 h 23"/>
                <a:gd name="T82" fmla="*/ 9 w 10"/>
                <a:gd name="T83" fmla="*/ 8 h 23"/>
                <a:gd name="T84" fmla="*/ 9 w 10"/>
                <a:gd name="T85" fmla="*/ 8 h 23"/>
                <a:gd name="T86" fmla="*/ 9 w 10"/>
                <a:gd name="T87" fmla="*/ 7 h 23"/>
                <a:gd name="T88" fmla="*/ 10 w 10"/>
                <a:gd name="T89" fmla="*/ 5 h 23"/>
                <a:gd name="T90" fmla="*/ 10 w 10"/>
                <a:gd name="T91" fmla="*/ 4 h 23"/>
                <a:gd name="T92" fmla="*/ 10 w 10"/>
                <a:gd name="T93" fmla="*/ 2 h 23"/>
                <a:gd name="T94" fmla="*/ 10 w 10"/>
                <a:gd name="T95" fmla="*/ 0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3"/>
                <a:gd name="T146" fmla="*/ 10 w 10"/>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3">
                  <a:moveTo>
                    <a:pt x="0" y="23"/>
                  </a:moveTo>
                  <a:lnTo>
                    <a:pt x="0" y="23"/>
                  </a:lnTo>
                  <a:lnTo>
                    <a:pt x="2" y="23"/>
                  </a:lnTo>
                  <a:lnTo>
                    <a:pt x="2" y="21"/>
                  </a:lnTo>
                  <a:lnTo>
                    <a:pt x="2" y="20"/>
                  </a:lnTo>
                  <a:lnTo>
                    <a:pt x="2" y="17"/>
                  </a:lnTo>
                  <a:lnTo>
                    <a:pt x="3" y="17"/>
                  </a:lnTo>
                  <a:lnTo>
                    <a:pt x="3" y="14"/>
                  </a:lnTo>
                  <a:lnTo>
                    <a:pt x="3" y="13"/>
                  </a:lnTo>
                  <a:lnTo>
                    <a:pt x="3" y="11"/>
                  </a:lnTo>
                  <a:lnTo>
                    <a:pt x="3" y="10"/>
                  </a:lnTo>
                  <a:lnTo>
                    <a:pt x="3" y="7"/>
                  </a:lnTo>
                  <a:lnTo>
                    <a:pt x="3" y="4"/>
                  </a:lnTo>
                  <a:lnTo>
                    <a:pt x="3" y="2"/>
                  </a:lnTo>
                  <a:lnTo>
                    <a:pt x="3" y="1"/>
                  </a:lnTo>
                  <a:lnTo>
                    <a:pt x="4" y="1"/>
                  </a:lnTo>
                  <a:lnTo>
                    <a:pt x="4" y="2"/>
                  </a:lnTo>
                  <a:lnTo>
                    <a:pt x="4" y="1"/>
                  </a:lnTo>
                  <a:lnTo>
                    <a:pt x="4" y="2"/>
                  </a:lnTo>
                  <a:lnTo>
                    <a:pt x="4" y="4"/>
                  </a:lnTo>
                  <a:lnTo>
                    <a:pt x="4" y="5"/>
                  </a:lnTo>
                  <a:lnTo>
                    <a:pt x="4" y="4"/>
                  </a:lnTo>
                  <a:lnTo>
                    <a:pt x="4" y="5"/>
                  </a:lnTo>
                  <a:lnTo>
                    <a:pt x="6" y="5"/>
                  </a:lnTo>
                  <a:lnTo>
                    <a:pt x="6" y="7"/>
                  </a:lnTo>
                  <a:lnTo>
                    <a:pt x="6" y="5"/>
                  </a:lnTo>
                  <a:lnTo>
                    <a:pt x="6" y="7"/>
                  </a:lnTo>
                  <a:lnTo>
                    <a:pt x="6" y="8"/>
                  </a:lnTo>
                  <a:lnTo>
                    <a:pt x="7" y="8"/>
                  </a:lnTo>
                  <a:lnTo>
                    <a:pt x="7" y="10"/>
                  </a:lnTo>
                  <a:lnTo>
                    <a:pt x="9" y="8"/>
                  </a:lnTo>
                  <a:lnTo>
                    <a:pt x="9" y="7"/>
                  </a:lnTo>
                  <a:lnTo>
                    <a:pt x="10" y="7"/>
                  </a:lnTo>
                  <a:lnTo>
                    <a:pt x="10" y="5"/>
                  </a:lnTo>
                  <a:lnTo>
                    <a:pt x="10" y="4"/>
                  </a:lnTo>
                  <a:lnTo>
                    <a:pt x="10" y="2"/>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2" name="Freeform 155"/>
            <p:cNvSpPr>
              <a:spLocks/>
            </p:cNvSpPr>
            <p:nvPr/>
          </p:nvSpPr>
          <p:spPr bwMode="auto">
            <a:xfrm>
              <a:off x="2168223" y="5437118"/>
              <a:ext cx="18358" cy="42672"/>
            </a:xfrm>
            <a:custGeom>
              <a:avLst/>
              <a:gdLst>
                <a:gd name="T0" fmla="*/ 0 w 10"/>
                <a:gd name="T1" fmla="*/ 3 h 47"/>
                <a:gd name="T2" fmla="*/ 0 w 10"/>
                <a:gd name="T3" fmla="*/ 0 h 47"/>
                <a:gd name="T4" fmla="*/ 2 w 10"/>
                <a:gd name="T5" fmla="*/ 0 h 47"/>
                <a:gd name="T6" fmla="*/ 2 w 10"/>
                <a:gd name="T7" fmla="*/ 0 h 47"/>
                <a:gd name="T8" fmla="*/ 2 w 10"/>
                <a:gd name="T9" fmla="*/ 1 h 47"/>
                <a:gd name="T10" fmla="*/ 2 w 10"/>
                <a:gd name="T11" fmla="*/ 1 h 47"/>
                <a:gd name="T12" fmla="*/ 2 w 10"/>
                <a:gd name="T13" fmla="*/ 3 h 47"/>
                <a:gd name="T14" fmla="*/ 2 w 10"/>
                <a:gd name="T15" fmla="*/ 3 h 47"/>
                <a:gd name="T16" fmla="*/ 2 w 10"/>
                <a:gd name="T17" fmla="*/ 7 h 47"/>
                <a:gd name="T18" fmla="*/ 2 w 10"/>
                <a:gd name="T19" fmla="*/ 7 h 47"/>
                <a:gd name="T20" fmla="*/ 2 w 10"/>
                <a:gd name="T21" fmla="*/ 11 h 47"/>
                <a:gd name="T22" fmla="*/ 2 w 10"/>
                <a:gd name="T23" fmla="*/ 11 h 47"/>
                <a:gd name="T24" fmla="*/ 3 w 10"/>
                <a:gd name="T25" fmla="*/ 17 h 47"/>
                <a:gd name="T26" fmla="*/ 3 w 10"/>
                <a:gd name="T27" fmla="*/ 17 h 47"/>
                <a:gd name="T28" fmla="*/ 3 w 10"/>
                <a:gd name="T29" fmla="*/ 23 h 47"/>
                <a:gd name="T30" fmla="*/ 3 w 10"/>
                <a:gd name="T31" fmla="*/ 23 h 47"/>
                <a:gd name="T32" fmla="*/ 3 w 10"/>
                <a:gd name="T33" fmla="*/ 27 h 47"/>
                <a:gd name="T34" fmla="*/ 3 w 10"/>
                <a:gd name="T35" fmla="*/ 27 h 47"/>
                <a:gd name="T36" fmla="*/ 3 w 10"/>
                <a:gd name="T37" fmla="*/ 32 h 47"/>
                <a:gd name="T38" fmla="*/ 3 w 10"/>
                <a:gd name="T39" fmla="*/ 32 h 47"/>
                <a:gd name="T40" fmla="*/ 3 w 10"/>
                <a:gd name="T41" fmla="*/ 36 h 47"/>
                <a:gd name="T42" fmla="*/ 3 w 10"/>
                <a:gd name="T43" fmla="*/ 36 h 47"/>
                <a:gd name="T44" fmla="*/ 5 w 10"/>
                <a:gd name="T45" fmla="*/ 40 h 47"/>
                <a:gd name="T46" fmla="*/ 5 w 10"/>
                <a:gd name="T47" fmla="*/ 40 h 47"/>
                <a:gd name="T48" fmla="*/ 5 w 10"/>
                <a:gd name="T49" fmla="*/ 43 h 47"/>
                <a:gd name="T50" fmla="*/ 5 w 10"/>
                <a:gd name="T51" fmla="*/ 43 h 47"/>
                <a:gd name="T52" fmla="*/ 5 w 10"/>
                <a:gd name="T53" fmla="*/ 45 h 47"/>
                <a:gd name="T54" fmla="*/ 5 w 10"/>
                <a:gd name="T55" fmla="*/ 45 h 47"/>
                <a:gd name="T56" fmla="*/ 5 w 10"/>
                <a:gd name="T57" fmla="*/ 47 h 47"/>
                <a:gd name="T58" fmla="*/ 5 w 10"/>
                <a:gd name="T59" fmla="*/ 47 h 47"/>
                <a:gd name="T60" fmla="*/ 5 w 10"/>
                <a:gd name="T61" fmla="*/ 47 h 47"/>
                <a:gd name="T62" fmla="*/ 5 w 10"/>
                <a:gd name="T63" fmla="*/ 47 h 47"/>
                <a:gd name="T64" fmla="*/ 6 w 10"/>
                <a:gd name="T65" fmla="*/ 47 h 47"/>
                <a:gd name="T66" fmla="*/ 6 w 10"/>
                <a:gd name="T67" fmla="*/ 47 h 47"/>
                <a:gd name="T68" fmla="*/ 6 w 10"/>
                <a:gd name="T69" fmla="*/ 46 h 47"/>
                <a:gd name="T70" fmla="*/ 6 w 10"/>
                <a:gd name="T71" fmla="*/ 45 h 47"/>
                <a:gd name="T72" fmla="*/ 6 w 10"/>
                <a:gd name="T73" fmla="*/ 42 h 47"/>
                <a:gd name="T74" fmla="*/ 7 w 10"/>
                <a:gd name="T75" fmla="*/ 39 h 47"/>
                <a:gd name="T76" fmla="*/ 7 w 10"/>
                <a:gd name="T77" fmla="*/ 36 h 47"/>
                <a:gd name="T78" fmla="*/ 7 w 10"/>
                <a:gd name="T79" fmla="*/ 33 h 47"/>
                <a:gd name="T80" fmla="*/ 7 w 10"/>
                <a:gd name="T81" fmla="*/ 29 h 47"/>
                <a:gd name="T82" fmla="*/ 7 w 10"/>
                <a:gd name="T83" fmla="*/ 26 h 47"/>
                <a:gd name="T84" fmla="*/ 9 w 10"/>
                <a:gd name="T85" fmla="*/ 23 h 47"/>
                <a:gd name="T86" fmla="*/ 9 w 10"/>
                <a:gd name="T87" fmla="*/ 21 h 47"/>
                <a:gd name="T88" fmla="*/ 9 w 10"/>
                <a:gd name="T89" fmla="*/ 20 h 47"/>
                <a:gd name="T90" fmla="*/ 9 w 10"/>
                <a:gd name="T91" fmla="*/ 18 h 47"/>
                <a:gd name="T92" fmla="*/ 9 w 10"/>
                <a:gd name="T93" fmla="*/ 17 h 47"/>
                <a:gd name="T94" fmla="*/ 10 w 10"/>
                <a:gd name="T95" fmla="*/ 16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47"/>
                <a:gd name="T146" fmla="*/ 10 w 10"/>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47">
                  <a:moveTo>
                    <a:pt x="0" y="3"/>
                  </a:moveTo>
                  <a:lnTo>
                    <a:pt x="0" y="3"/>
                  </a:lnTo>
                  <a:lnTo>
                    <a:pt x="0" y="1"/>
                  </a:lnTo>
                  <a:lnTo>
                    <a:pt x="0" y="0"/>
                  </a:lnTo>
                  <a:lnTo>
                    <a:pt x="2" y="0"/>
                  </a:lnTo>
                  <a:lnTo>
                    <a:pt x="2" y="1"/>
                  </a:lnTo>
                  <a:lnTo>
                    <a:pt x="2" y="0"/>
                  </a:lnTo>
                  <a:lnTo>
                    <a:pt x="2" y="1"/>
                  </a:lnTo>
                  <a:lnTo>
                    <a:pt x="2" y="3"/>
                  </a:lnTo>
                  <a:lnTo>
                    <a:pt x="2" y="1"/>
                  </a:lnTo>
                  <a:lnTo>
                    <a:pt x="2" y="3"/>
                  </a:lnTo>
                  <a:lnTo>
                    <a:pt x="2" y="4"/>
                  </a:lnTo>
                  <a:lnTo>
                    <a:pt x="2" y="7"/>
                  </a:lnTo>
                  <a:lnTo>
                    <a:pt x="2" y="4"/>
                  </a:lnTo>
                  <a:lnTo>
                    <a:pt x="2" y="7"/>
                  </a:lnTo>
                  <a:lnTo>
                    <a:pt x="2" y="8"/>
                  </a:lnTo>
                  <a:lnTo>
                    <a:pt x="2" y="11"/>
                  </a:lnTo>
                  <a:lnTo>
                    <a:pt x="2" y="8"/>
                  </a:lnTo>
                  <a:lnTo>
                    <a:pt x="2" y="11"/>
                  </a:lnTo>
                  <a:lnTo>
                    <a:pt x="3" y="13"/>
                  </a:lnTo>
                  <a:lnTo>
                    <a:pt x="3" y="17"/>
                  </a:lnTo>
                  <a:lnTo>
                    <a:pt x="3" y="13"/>
                  </a:lnTo>
                  <a:lnTo>
                    <a:pt x="3" y="17"/>
                  </a:lnTo>
                  <a:lnTo>
                    <a:pt x="3" y="18"/>
                  </a:lnTo>
                  <a:lnTo>
                    <a:pt x="3" y="23"/>
                  </a:lnTo>
                  <a:lnTo>
                    <a:pt x="3" y="18"/>
                  </a:lnTo>
                  <a:lnTo>
                    <a:pt x="3" y="23"/>
                  </a:lnTo>
                  <a:lnTo>
                    <a:pt x="3" y="24"/>
                  </a:lnTo>
                  <a:lnTo>
                    <a:pt x="3" y="27"/>
                  </a:lnTo>
                  <a:lnTo>
                    <a:pt x="3" y="24"/>
                  </a:lnTo>
                  <a:lnTo>
                    <a:pt x="3" y="27"/>
                  </a:lnTo>
                  <a:lnTo>
                    <a:pt x="3" y="29"/>
                  </a:lnTo>
                  <a:lnTo>
                    <a:pt x="3" y="32"/>
                  </a:lnTo>
                  <a:lnTo>
                    <a:pt x="3" y="29"/>
                  </a:lnTo>
                  <a:lnTo>
                    <a:pt x="3" y="32"/>
                  </a:lnTo>
                  <a:lnTo>
                    <a:pt x="3" y="33"/>
                  </a:lnTo>
                  <a:lnTo>
                    <a:pt x="3" y="36"/>
                  </a:lnTo>
                  <a:lnTo>
                    <a:pt x="3" y="33"/>
                  </a:lnTo>
                  <a:lnTo>
                    <a:pt x="3" y="36"/>
                  </a:lnTo>
                  <a:lnTo>
                    <a:pt x="5" y="37"/>
                  </a:lnTo>
                  <a:lnTo>
                    <a:pt x="5" y="40"/>
                  </a:lnTo>
                  <a:lnTo>
                    <a:pt x="5" y="37"/>
                  </a:lnTo>
                  <a:lnTo>
                    <a:pt x="5" y="40"/>
                  </a:lnTo>
                  <a:lnTo>
                    <a:pt x="5" y="43"/>
                  </a:lnTo>
                  <a:lnTo>
                    <a:pt x="5" y="40"/>
                  </a:lnTo>
                  <a:lnTo>
                    <a:pt x="5" y="43"/>
                  </a:lnTo>
                  <a:lnTo>
                    <a:pt x="5" y="45"/>
                  </a:lnTo>
                  <a:lnTo>
                    <a:pt x="5" y="43"/>
                  </a:lnTo>
                  <a:lnTo>
                    <a:pt x="5" y="45"/>
                  </a:lnTo>
                  <a:lnTo>
                    <a:pt x="5" y="46"/>
                  </a:lnTo>
                  <a:lnTo>
                    <a:pt x="5" y="47"/>
                  </a:lnTo>
                  <a:lnTo>
                    <a:pt x="5" y="46"/>
                  </a:lnTo>
                  <a:lnTo>
                    <a:pt x="5" y="47"/>
                  </a:lnTo>
                  <a:lnTo>
                    <a:pt x="6" y="47"/>
                  </a:lnTo>
                  <a:lnTo>
                    <a:pt x="6" y="46"/>
                  </a:lnTo>
                  <a:lnTo>
                    <a:pt x="6" y="45"/>
                  </a:lnTo>
                  <a:lnTo>
                    <a:pt x="6" y="43"/>
                  </a:lnTo>
                  <a:lnTo>
                    <a:pt x="6" y="42"/>
                  </a:lnTo>
                  <a:lnTo>
                    <a:pt x="6" y="40"/>
                  </a:lnTo>
                  <a:lnTo>
                    <a:pt x="7" y="39"/>
                  </a:lnTo>
                  <a:lnTo>
                    <a:pt x="7" y="37"/>
                  </a:lnTo>
                  <a:lnTo>
                    <a:pt x="7" y="36"/>
                  </a:lnTo>
                  <a:lnTo>
                    <a:pt x="7" y="33"/>
                  </a:lnTo>
                  <a:lnTo>
                    <a:pt x="7" y="30"/>
                  </a:lnTo>
                  <a:lnTo>
                    <a:pt x="7" y="29"/>
                  </a:lnTo>
                  <a:lnTo>
                    <a:pt x="7" y="27"/>
                  </a:lnTo>
                  <a:lnTo>
                    <a:pt x="7" y="26"/>
                  </a:lnTo>
                  <a:lnTo>
                    <a:pt x="7" y="24"/>
                  </a:lnTo>
                  <a:lnTo>
                    <a:pt x="9" y="23"/>
                  </a:lnTo>
                  <a:lnTo>
                    <a:pt x="9" y="21"/>
                  </a:lnTo>
                  <a:lnTo>
                    <a:pt x="9" y="20"/>
                  </a:lnTo>
                  <a:lnTo>
                    <a:pt x="9" y="18"/>
                  </a:lnTo>
                  <a:lnTo>
                    <a:pt x="9" y="17"/>
                  </a:lnTo>
                  <a:lnTo>
                    <a:pt x="10"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3" name="Freeform 156"/>
            <p:cNvSpPr>
              <a:spLocks/>
            </p:cNvSpPr>
            <p:nvPr/>
          </p:nvSpPr>
          <p:spPr bwMode="auto">
            <a:xfrm>
              <a:off x="2186581" y="5228296"/>
              <a:ext cx="16523" cy="223349"/>
            </a:xfrm>
            <a:custGeom>
              <a:avLst/>
              <a:gdLst>
                <a:gd name="T0" fmla="*/ 0 w 9"/>
                <a:gd name="T1" fmla="*/ 244 h 246"/>
                <a:gd name="T2" fmla="*/ 0 w 9"/>
                <a:gd name="T3" fmla="*/ 243 h 246"/>
                <a:gd name="T4" fmla="*/ 0 w 9"/>
                <a:gd name="T5" fmla="*/ 237 h 246"/>
                <a:gd name="T6" fmla="*/ 0 w 9"/>
                <a:gd name="T7" fmla="*/ 231 h 246"/>
                <a:gd name="T8" fmla="*/ 2 w 9"/>
                <a:gd name="T9" fmla="*/ 224 h 246"/>
                <a:gd name="T10" fmla="*/ 2 w 9"/>
                <a:gd name="T11" fmla="*/ 212 h 246"/>
                <a:gd name="T12" fmla="*/ 2 w 9"/>
                <a:gd name="T13" fmla="*/ 199 h 246"/>
                <a:gd name="T14" fmla="*/ 2 w 9"/>
                <a:gd name="T15" fmla="*/ 186 h 246"/>
                <a:gd name="T16" fmla="*/ 2 w 9"/>
                <a:gd name="T17" fmla="*/ 172 h 246"/>
                <a:gd name="T18" fmla="*/ 3 w 9"/>
                <a:gd name="T19" fmla="*/ 160 h 246"/>
                <a:gd name="T20" fmla="*/ 3 w 9"/>
                <a:gd name="T21" fmla="*/ 150 h 246"/>
                <a:gd name="T22" fmla="*/ 3 w 9"/>
                <a:gd name="T23" fmla="*/ 144 h 246"/>
                <a:gd name="T24" fmla="*/ 3 w 9"/>
                <a:gd name="T25" fmla="*/ 141 h 246"/>
                <a:gd name="T26" fmla="*/ 3 w 9"/>
                <a:gd name="T27" fmla="*/ 141 h 246"/>
                <a:gd name="T28" fmla="*/ 3 w 9"/>
                <a:gd name="T29" fmla="*/ 144 h 246"/>
                <a:gd name="T30" fmla="*/ 3 w 9"/>
                <a:gd name="T31" fmla="*/ 144 h 246"/>
                <a:gd name="T32" fmla="*/ 3 w 9"/>
                <a:gd name="T33" fmla="*/ 149 h 246"/>
                <a:gd name="T34" fmla="*/ 3 w 9"/>
                <a:gd name="T35" fmla="*/ 149 h 246"/>
                <a:gd name="T36" fmla="*/ 5 w 9"/>
                <a:gd name="T37" fmla="*/ 157 h 246"/>
                <a:gd name="T38" fmla="*/ 5 w 9"/>
                <a:gd name="T39" fmla="*/ 157 h 246"/>
                <a:gd name="T40" fmla="*/ 5 w 9"/>
                <a:gd name="T41" fmla="*/ 167 h 246"/>
                <a:gd name="T42" fmla="*/ 5 w 9"/>
                <a:gd name="T43" fmla="*/ 167 h 246"/>
                <a:gd name="T44" fmla="*/ 5 w 9"/>
                <a:gd name="T45" fmla="*/ 179 h 246"/>
                <a:gd name="T46" fmla="*/ 5 w 9"/>
                <a:gd name="T47" fmla="*/ 179 h 246"/>
                <a:gd name="T48" fmla="*/ 5 w 9"/>
                <a:gd name="T49" fmla="*/ 191 h 246"/>
                <a:gd name="T50" fmla="*/ 5 w 9"/>
                <a:gd name="T51" fmla="*/ 191 h 246"/>
                <a:gd name="T52" fmla="*/ 5 w 9"/>
                <a:gd name="T53" fmla="*/ 202 h 246"/>
                <a:gd name="T54" fmla="*/ 5 w 9"/>
                <a:gd name="T55" fmla="*/ 202 h 246"/>
                <a:gd name="T56" fmla="*/ 6 w 9"/>
                <a:gd name="T57" fmla="*/ 212 h 246"/>
                <a:gd name="T58" fmla="*/ 6 w 9"/>
                <a:gd name="T59" fmla="*/ 212 h 246"/>
                <a:gd name="T60" fmla="*/ 6 w 9"/>
                <a:gd name="T61" fmla="*/ 220 h 246"/>
                <a:gd name="T62" fmla="*/ 6 w 9"/>
                <a:gd name="T63" fmla="*/ 220 h 246"/>
                <a:gd name="T64" fmla="*/ 6 w 9"/>
                <a:gd name="T65" fmla="*/ 224 h 246"/>
                <a:gd name="T66" fmla="*/ 6 w 9"/>
                <a:gd name="T67" fmla="*/ 224 h 246"/>
                <a:gd name="T68" fmla="*/ 6 w 9"/>
                <a:gd name="T69" fmla="*/ 218 h 246"/>
                <a:gd name="T70" fmla="*/ 6 w 9"/>
                <a:gd name="T71" fmla="*/ 204 h 246"/>
                <a:gd name="T72" fmla="*/ 7 w 9"/>
                <a:gd name="T73" fmla="*/ 180 h 246"/>
                <a:gd name="T74" fmla="*/ 7 w 9"/>
                <a:gd name="T75" fmla="*/ 149 h 246"/>
                <a:gd name="T76" fmla="*/ 7 w 9"/>
                <a:gd name="T77" fmla="*/ 110 h 246"/>
                <a:gd name="T78" fmla="*/ 7 w 9"/>
                <a:gd name="T79" fmla="*/ 70 h 246"/>
                <a:gd name="T80" fmla="*/ 7 w 9"/>
                <a:gd name="T81" fmla="*/ 36 h 246"/>
                <a:gd name="T82" fmla="*/ 9 w 9"/>
                <a:gd name="T83" fmla="*/ 11 h 246"/>
                <a:gd name="T84" fmla="*/ 9 w 9"/>
                <a:gd name="T85" fmla="*/ 1 h 246"/>
                <a:gd name="T86" fmla="*/ 9 w 9"/>
                <a:gd name="T87" fmla="*/ 4 h 246"/>
                <a:gd name="T88" fmla="*/ 9 w 9"/>
                <a:gd name="T89" fmla="*/ 4 h 246"/>
                <a:gd name="T90" fmla="*/ 9 w 9"/>
                <a:gd name="T91" fmla="*/ 20 h 246"/>
                <a:gd name="T92" fmla="*/ 9 w 9"/>
                <a:gd name="T93" fmla="*/ 20 h 246"/>
                <a:gd name="T94" fmla="*/ 9 w 9"/>
                <a:gd name="T95" fmla="*/ 43 h 246"/>
                <a:gd name="T96" fmla="*/ 9 w 9"/>
                <a:gd name="T97" fmla="*/ 4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46"/>
                <a:gd name="T149" fmla="*/ 9 w 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46">
                  <a:moveTo>
                    <a:pt x="0" y="246"/>
                  </a:moveTo>
                  <a:lnTo>
                    <a:pt x="0" y="244"/>
                  </a:lnTo>
                  <a:lnTo>
                    <a:pt x="0" y="243"/>
                  </a:lnTo>
                  <a:lnTo>
                    <a:pt x="0" y="238"/>
                  </a:lnTo>
                  <a:lnTo>
                    <a:pt x="0" y="237"/>
                  </a:lnTo>
                  <a:lnTo>
                    <a:pt x="0" y="234"/>
                  </a:lnTo>
                  <a:lnTo>
                    <a:pt x="0" y="231"/>
                  </a:lnTo>
                  <a:lnTo>
                    <a:pt x="0" y="225"/>
                  </a:lnTo>
                  <a:lnTo>
                    <a:pt x="2" y="224"/>
                  </a:lnTo>
                  <a:lnTo>
                    <a:pt x="2" y="215"/>
                  </a:lnTo>
                  <a:lnTo>
                    <a:pt x="2" y="212"/>
                  </a:lnTo>
                  <a:lnTo>
                    <a:pt x="2" y="202"/>
                  </a:lnTo>
                  <a:lnTo>
                    <a:pt x="2" y="199"/>
                  </a:lnTo>
                  <a:lnTo>
                    <a:pt x="2" y="189"/>
                  </a:lnTo>
                  <a:lnTo>
                    <a:pt x="2" y="186"/>
                  </a:lnTo>
                  <a:lnTo>
                    <a:pt x="2" y="176"/>
                  </a:lnTo>
                  <a:lnTo>
                    <a:pt x="2" y="172"/>
                  </a:lnTo>
                  <a:lnTo>
                    <a:pt x="2" y="163"/>
                  </a:lnTo>
                  <a:lnTo>
                    <a:pt x="3" y="160"/>
                  </a:lnTo>
                  <a:lnTo>
                    <a:pt x="3" y="153"/>
                  </a:lnTo>
                  <a:lnTo>
                    <a:pt x="3" y="150"/>
                  </a:lnTo>
                  <a:lnTo>
                    <a:pt x="3" y="146"/>
                  </a:lnTo>
                  <a:lnTo>
                    <a:pt x="3" y="144"/>
                  </a:lnTo>
                  <a:lnTo>
                    <a:pt x="3" y="141"/>
                  </a:lnTo>
                  <a:lnTo>
                    <a:pt x="3" y="143"/>
                  </a:lnTo>
                  <a:lnTo>
                    <a:pt x="3" y="141"/>
                  </a:lnTo>
                  <a:lnTo>
                    <a:pt x="3" y="143"/>
                  </a:lnTo>
                  <a:lnTo>
                    <a:pt x="3" y="144"/>
                  </a:lnTo>
                  <a:lnTo>
                    <a:pt x="3" y="147"/>
                  </a:lnTo>
                  <a:lnTo>
                    <a:pt x="3" y="144"/>
                  </a:lnTo>
                  <a:lnTo>
                    <a:pt x="3" y="147"/>
                  </a:lnTo>
                  <a:lnTo>
                    <a:pt x="3" y="149"/>
                  </a:lnTo>
                  <a:lnTo>
                    <a:pt x="3" y="154"/>
                  </a:lnTo>
                  <a:lnTo>
                    <a:pt x="3" y="149"/>
                  </a:lnTo>
                  <a:lnTo>
                    <a:pt x="3" y="154"/>
                  </a:lnTo>
                  <a:lnTo>
                    <a:pt x="5" y="157"/>
                  </a:lnTo>
                  <a:lnTo>
                    <a:pt x="5" y="165"/>
                  </a:lnTo>
                  <a:lnTo>
                    <a:pt x="5" y="157"/>
                  </a:lnTo>
                  <a:lnTo>
                    <a:pt x="5" y="165"/>
                  </a:lnTo>
                  <a:lnTo>
                    <a:pt x="5" y="167"/>
                  </a:lnTo>
                  <a:lnTo>
                    <a:pt x="5" y="176"/>
                  </a:lnTo>
                  <a:lnTo>
                    <a:pt x="5" y="167"/>
                  </a:lnTo>
                  <a:lnTo>
                    <a:pt x="5" y="176"/>
                  </a:lnTo>
                  <a:lnTo>
                    <a:pt x="5" y="179"/>
                  </a:lnTo>
                  <a:lnTo>
                    <a:pt x="5" y="188"/>
                  </a:lnTo>
                  <a:lnTo>
                    <a:pt x="5" y="179"/>
                  </a:lnTo>
                  <a:lnTo>
                    <a:pt x="5" y="188"/>
                  </a:lnTo>
                  <a:lnTo>
                    <a:pt x="5" y="191"/>
                  </a:lnTo>
                  <a:lnTo>
                    <a:pt x="5" y="199"/>
                  </a:lnTo>
                  <a:lnTo>
                    <a:pt x="5" y="191"/>
                  </a:lnTo>
                  <a:lnTo>
                    <a:pt x="5" y="199"/>
                  </a:lnTo>
                  <a:lnTo>
                    <a:pt x="5" y="202"/>
                  </a:lnTo>
                  <a:lnTo>
                    <a:pt x="5" y="211"/>
                  </a:lnTo>
                  <a:lnTo>
                    <a:pt x="5" y="202"/>
                  </a:lnTo>
                  <a:lnTo>
                    <a:pt x="5" y="211"/>
                  </a:lnTo>
                  <a:lnTo>
                    <a:pt x="6" y="212"/>
                  </a:lnTo>
                  <a:lnTo>
                    <a:pt x="6" y="218"/>
                  </a:lnTo>
                  <a:lnTo>
                    <a:pt x="6" y="212"/>
                  </a:lnTo>
                  <a:lnTo>
                    <a:pt x="6" y="218"/>
                  </a:lnTo>
                  <a:lnTo>
                    <a:pt x="6" y="220"/>
                  </a:lnTo>
                  <a:lnTo>
                    <a:pt x="6" y="224"/>
                  </a:lnTo>
                  <a:lnTo>
                    <a:pt x="6" y="220"/>
                  </a:lnTo>
                  <a:lnTo>
                    <a:pt x="6" y="224"/>
                  </a:lnTo>
                  <a:lnTo>
                    <a:pt x="6" y="218"/>
                  </a:lnTo>
                  <a:lnTo>
                    <a:pt x="6" y="215"/>
                  </a:lnTo>
                  <a:lnTo>
                    <a:pt x="6" y="204"/>
                  </a:lnTo>
                  <a:lnTo>
                    <a:pt x="7" y="199"/>
                  </a:lnTo>
                  <a:lnTo>
                    <a:pt x="7" y="180"/>
                  </a:lnTo>
                  <a:lnTo>
                    <a:pt x="7" y="173"/>
                  </a:lnTo>
                  <a:lnTo>
                    <a:pt x="7" y="149"/>
                  </a:lnTo>
                  <a:lnTo>
                    <a:pt x="7" y="138"/>
                  </a:lnTo>
                  <a:lnTo>
                    <a:pt x="7" y="110"/>
                  </a:lnTo>
                  <a:lnTo>
                    <a:pt x="7" y="99"/>
                  </a:lnTo>
                  <a:lnTo>
                    <a:pt x="7" y="70"/>
                  </a:lnTo>
                  <a:lnTo>
                    <a:pt x="7" y="62"/>
                  </a:lnTo>
                  <a:lnTo>
                    <a:pt x="7" y="36"/>
                  </a:lnTo>
                  <a:lnTo>
                    <a:pt x="9" y="28"/>
                  </a:lnTo>
                  <a:lnTo>
                    <a:pt x="9" y="11"/>
                  </a:lnTo>
                  <a:lnTo>
                    <a:pt x="9" y="8"/>
                  </a:lnTo>
                  <a:lnTo>
                    <a:pt x="9" y="1"/>
                  </a:lnTo>
                  <a:lnTo>
                    <a:pt x="9" y="0"/>
                  </a:lnTo>
                  <a:lnTo>
                    <a:pt x="9" y="4"/>
                  </a:lnTo>
                  <a:lnTo>
                    <a:pt x="9" y="0"/>
                  </a:lnTo>
                  <a:lnTo>
                    <a:pt x="9" y="4"/>
                  </a:lnTo>
                  <a:lnTo>
                    <a:pt x="9" y="7"/>
                  </a:lnTo>
                  <a:lnTo>
                    <a:pt x="9" y="20"/>
                  </a:lnTo>
                  <a:lnTo>
                    <a:pt x="9" y="7"/>
                  </a:lnTo>
                  <a:lnTo>
                    <a:pt x="9" y="20"/>
                  </a:lnTo>
                  <a:lnTo>
                    <a:pt x="9" y="24"/>
                  </a:lnTo>
                  <a:lnTo>
                    <a:pt x="9" y="43"/>
                  </a:lnTo>
                  <a:lnTo>
                    <a:pt x="9" y="24"/>
                  </a:lnTo>
                  <a:lnTo>
                    <a:pt x="9" y="4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4" name="Freeform 157"/>
            <p:cNvSpPr>
              <a:spLocks/>
            </p:cNvSpPr>
            <p:nvPr/>
          </p:nvSpPr>
          <p:spPr bwMode="auto">
            <a:xfrm>
              <a:off x="2203104" y="5267336"/>
              <a:ext cx="14687" cy="182492"/>
            </a:xfrm>
            <a:custGeom>
              <a:avLst/>
              <a:gdLst>
                <a:gd name="T0" fmla="*/ 0 w 8"/>
                <a:gd name="T1" fmla="*/ 7 h 201"/>
                <a:gd name="T2" fmla="*/ 0 w 8"/>
                <a:gd name="T3" fmla="*/ 7 h 201"/>
                <a:gd name="T4" fmla="*/ 1 w 8"/>
                <a:gd name="T5" fmla="*/ 38 h 201"/>
                <a:gd name="T6" fmla="*/ 1 w 8"/>
                <a:gd name="T7" fmla="*/ 38 h 201"/>
                <a:gd name="T8" fmla="*/ 1 w 8"/>
                <a:gd name="T9" fmla="*/ 68 h 201"/>
                <a:gd name="T10" fmla="*/ 1 w 8"/>
                <a:gd name="T11" fmla="*/ 68 h 201"/>
                <a:gd name="T12" fmla="*/ 1 w 8"/>
                <a:gd name="T13" fmla="*/ 97 h 201"/>
                <a:gd name="T14" fmla="*/ 1 w 8"/>
                <a:gd name="T15" fmla="*/ 97 h 201"/>
                <a:gd name="T16" fmla="*/ 1 w 8"/>
                <a:gd name="T17" fmla="*/ 123 h 201"/>
                <a:gd name="T18" fmla="*/ 1 w 8"/>
                <a:gd name="T19" fmla="*/ 123 h 201"/>
                <a:gd name="T20" fmla="*/ 1 w 8"/>
                <a:gd name="T21" fmla="*/ 143 h 201"/>
                <a:gd name="T22" fmla="*/ 1 w 8"/>
                <a:gd name="T23" fmla="*/ 143 h 201"/>
                <a:gd name="T24" fmla="*/ 3 w 8"/>
                <a:gd name="T25" fmla="*/ 161 h 201"/>
                <a:gd name="T26" fmla="*/ 3 w 8"/>
                <a:gd name="T27" fmla="*/ 161 h 201"/>
                <a:gd name="T28" fmla="*/ 3 w 8"/>
                <a:gd name="T29" fmla="*/ 174 h 201"/>
                <a:gd name="T30" fmla="*/ 3 w 8"/>
                <a:gd name="T31" fmla="*/ 174 h 201"/>
                <a:gd name="T32" fmla="*/ 3 w 8"/>
                <a:gd name="T33" fmla="*/ 184 h 201"/>
                <a:gd name="T34" fmla="*/ 3 w 8"/>
                <a:gd name="T35" fmla="*/ 184 h 201"/>
                <a:gd name="T36" fmla="*/ 3 w 8"/>
                <a:gd name="T37" fmla="*/ 192 h 201"/>
                <a:gd name="T38" fmla="*/ 3 w 8"/>
                <a:gd name="T39" fmla="*/ 192 h 201"/>
                <a:gd name="T40" fmla="*/ 3 w 8"/>
                <a:gd name="T41" fmla="*/ 197 h 201"/>
                <a:gd name="T42" fmla="*/ 3 w 8"/>
                <a:gd name="T43" fmla="*/ 197 h 201"/>
                <a:gd name="T44" fmla="*/ 4 w 8"/>
                <a:gd name="T45" fmla="*/ 200 h 201"/>
                <a:gd name="T46" fmla="*/ 4 w 8"/>
                <a:gd name="T47" fmla="*/ 200 h 201"/>
                <a:gd name="T48" fmla="*/ 4 w 8"/>
                <a:gd name="T49" fmla="*/ 201 h 201"/>
                <a:gd name="T50" fmla="*/ 4 w 8"/>
                <a:gd name="T51" fmla="*/ 200 h 201"/>
                <a:gd name="T52" fmla="*/ 4 w 8"/>
                <a:gd name="T53" fmla="*/ 198 h 201"/>
                <a:gd name="T54" fmla="*/ 4 w 8"/>
                <a:gd name="T55" fmla="*/ 194 h 201"/>
                <a:gd name="T56" fmla="*/ 6 w 8"/>
                <a:gd name="T57" fmla="*/ 188 h 201"/>
                <a:gd name="T58" fmla="*/ 6 w 8"/>
                <a:gd name="T59" fmla="*/ 182 h 201"/>
                <a:gd name="T60" fmla="*/ 6 w 8"/>
                <a:gd name="T61" fmla="*/ 175 h 201"/>
                <a:gd name="T62" fmla="*/ 6 w 8"/>
                <a:gd name="T63" fmla="*/ 169 h 201"/>
                <a:gd name="T64" fmla="*/ 6 w 8"/>
                <a:gd name="T65" fmla="*/ 164 h 201"/>
                <a:gd name="T66" fmla="*/ 6 w 8"/>
                <a:gd name="T67" fmla="*/ 161 h 201"/>
                <a:gd name="T68" fmla="*/ 7 w 8"/>
                <a:gd name="T69" fmla="*/ 159 h 201"/>
                <a:gd name="T70" fmla="*/ 7 w 8"/>
                <a:gd name="T71" fmla="*/ 159 h 201"/>
                <a:gd name="T72" fmla="*/ 7 w 8"/>
                <a:gd name="T73" fmla="*/ 159 h 201"/>
                <a:gd name="T74" fmla="*/ 7 w 8"/>
                <a:gd name="T75" fmla="*/ 159 h 201"/>
                <a:gd name="T76" fmla="*/ 7 w 8"/>
                <a:gd name="T77" fmla="*/ 162 h 201"/>
                <a:gd name="T78" fmla="*/ 7 w 8"/>
                <a:gd name="T79" fmla="*/ 162 h 201"/>
                <a:gd name="T80" fmla="*/ 7 w 8"/>
                <a:gd name="T81" fmla="*/ 166 h 201"/>
                <a:gd name="T82" fmla="*/ 7 w 8"/>
                <a:gd name="T83" fmla="*/ 166 h 201"/>
                <a:gd name="T84" fmla="*/ 7 w 8"/>
                <a:gd name="T85" fmla="*/ 172 h 201"/>
                <a:gd name="T86" fmla="*/ 7 w 8"/>
                <a:gd name="T87" fmla="*/ 172 h 201"/>
                <a:gd name="T88" fmla="*/ 8 w 8"/>
                <a:gd name="T89" fmla="*/ 178 h 201"/>
                <a:gd name="T90" fmla="*/ 8 w 8"/>
                <a:gd name="T91" fmla="*/ 178 h 201"/>
                <a:gd name="T92" fmla="*/ 8 w 8"/>
                <a:gd name="T93" fmla="*/ 185 h 201"/>
                <a:gd name="T94" fmla="*/ 8 w 8"/>
                <a:gd name="T95" fmla="*/ 185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01"/>
                <a:gd name="T146" fmla="*/ 8 w 8"/>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01">
                  <a:moveTo>
                    <a:pt x="0" y="0"/>
                  </a:moveTo>
                  <a:lnTo>
                    <a:pt x="0" y="7"/>
                  </a:lnTo>
                  <a:lnTo>
                    <a:pt x="0" y="29"/>
                  </a:lnTo>
                  <a:lnTo>
                    <a:pt x="0" y="7"/>
                  </a:lnTo>
                  <a:lnTo>
                    <a:pt x="0" y="29"/>
                  </a:lnTo>
                  <a:lnTo>
                    <a:pt x="1" y="38"/>
                  </a:lnTo>
                  <a:lnTo>
                    <a:pt x="1" y="61"/>
                  </a:lnTo>
                  <a:lnTo>
                    <a:pt x="1" y="38"/>
                  </a:lnTo>
                  <a:lnTo>
                    <a:pt x="1" y="61"/>
                  </a:lnTo>
                  <a:lnTo>
                    <a:pt x="1" y="68"/>
                  </a:lnTo>
                  <a:lnTo>
                    <a:pt x="1" y="90"/>
                  </a:lnTo>
                  <a:lnTo>
                    <a:pt x="1" y="68"/>
                  </a:lnTo>
                  <a:lnTo>
                    <a:pt x="1" y="90"/>
                  </a:lnTo>
                  <a:lnTo>
                    <a:pt x="1" y="97"/>
                  </a:lnTo>
                  <a:lnTo>
                    <a:pt x="1" y="117"/>
                  </a:lnTo>
                  <a:lnTo>
                    <a:pt x="1" y="97"/>
                  </a:lnTo>
                  <a:lnTo>
                    <a:pt x="1" y="117"/>
                  </a:lnTo>
                  <a:lnTo>
                    <a:pt x="1" y="123"/>
                  </a:lnTo>
                  <a:lnTo>
                    <a:pt x="1" y="139"/>
                  </a:lnTo>
                  <a:lnTo>
                    <a:pt x="1" y="123"/>
                  </a:lnTo>
                  <a:lnTo>
                    <a:pt x="1" y="139"/>
                  </a:lnTo>
                  <a:lnTo>
                    <a:pt x="1" y="143"/>
                  </a:lnTo>
                  <a:lnTo>
                    <a:pt x="1" y="156"/>
                  </a:lnTo>
                  <a:lnTo>
                    <a:pt x="1" y="143"/>
                  </a:lnTo>
                  <a:lnTo>
                    <a:pt x="1" y="156"/>
                  </a:lnTo>
                  <a:lnTo>
                    <a:pt x="3" y="161"/>
                  </a:lnTo>
                  <a:lnTo>
                    <a:pt x="3" y="171"/>
                  </a:lnTo>
                  <a:lnTo>
                    <a:pt x="3" y="161"/>
                  </a:lnTo>
                  <a:lnTo>
                    <a:pt x="3" y="171"/>
                  </a:lnTo>
                  <a:lnTo>
                    <a:pt x="3" y="174"/>
                  </a:lnTo>
                  <a:lnTo>
                    <a:pt x="3" y="182"/>
                  </a:lnTo>
                  <a:lnTo>
                    <a:pt x="3" y="174"/>
                  </a:lnTo>
                  <a:lnTo>
                    <a:pt x="3" y="182"/>
                  </a:lnTo>
                  <a:lnTo>
                    <a:pt x="3" y="184"/>
                  </a:lnTo>
                  <a:lnTo>
                    <a:pt x="3" y="190"/>
                  </a:lnTo>
                  <a:lnTo>
                    <a:pt x="3" y="184"/>
                  </a:lnTo>
                  <a:lnTo>
                    <a:pt x="3" y="190"/>
                  </a:lnTo>
                  <a:lnTo>
                    <a:pt x="3" y="192"/>
                  </a:lnTo>
                  <a:lnTo>
                    <a:pt x="3" y="195"/>
                  </a:lnTo>
                  <a:lnTo>
                    <a:pt x="3" y="192"/>
                  </a:lnTo>
                  <a:lnTo>
                    <a:pt x="3" y="195"/>
                  </a:lnTo>
                  <a:lnTo>
                    <a:pt x="3" y="197"/>
                  </a:lnTo>
                  <a:lnTo>
                    <a:pt x="3" y="198"/>
                  </a:lnTo>
                  <a:lnTo>
                    <a:pt x="3" y="197"/>
                  </a:lnTo>
                  <a:lnTo>
                    <a:pt x="3" y="198"/>
                  </a:lnTo>
                  <a:lnTo>
                    <a:pt x="4" y="200"/>
                  </a:lnTo>
                  <a:lnTo>
                    <a:pt x="4" y="201"/>
                  </a:lnTo>
                  <a:lnTo>
                    <a:pt x="4" y="200"/>
                  </a:lnTo>
                  <a:lnTo>
                    <a:pt x="4" y="201"/>
                  </a:lnTo>
                  <a:lnTo>
                    <a:pt x="4" y="200"/>
                  </a:lnTo>
                  <a:lnTo>
                    <a:pt x="4" y="198"/>
                  </a:lnTo>
                  <a:lnTo>
                    <a:pt x="4" y="195"/>
                  </a:lnTo>
                  <a:lnTo>
                    <a:pt x="4" y="194"/>
                  </a:lnTo>
                  <a:lnTo>
                    <a:pt x="4" y="190"/>
                  </a:lnTo>
                  <a:lnTo>
                    <a:pt x="6" y="188"/>
                  </a:lnTo>
                  <a:lnTo>
                    <a:pt x="6" y="184"/>
                  </a:lnTo>
                  <a:lnTo>
                    <a:pt x="6" y="182"/>
                  </a:lnTo>
                  <a:lnTo>
                    <a:pt x="6" y="177"/>
                  </a:lnTo>
                  <a:lnTo>
                    <a:pt x="6" y="175"/>
                  </a:lnTo>
                  <a:lnTo>
                    <a:pt x="6" y="171"/>
                  </a:lnTo>
                  <a:lnTo>
                    <a:pt x="6" y="169"/>
                  </a:lnTo>
                  <a:lnTo>
                    <a:pt x="6" y="165"/>
                  </a:lnTo>
                  <a:lnTo>
                    <a:pt x="6" y="164"/>
                  </a:lnTo>
                  <a:lnTo>
                    <a:pt x="6" y="161"/>
                  </a:lnTo>
                  <a:lnTo>
                    <a:pt x="6" y="159"/>
                  </a:lnTo>
                  <a:lnTo>
                    <a:pt x="7" y="159"/>
                  </a:lnTo>
                  <a:lnTo>
                    <a:pt x="7" y="162"/>
                  </a:lnTo>
                  <a:lnTo>
                    <a:pt x="7" y="159"/>
                  </a:lnTo>
                  <a:lnTo>
                    <a:pt x="7" y="162"/>
                  </a:lnTo>
                  <a:lnTo>
                    <a:pt x="7" y="166"/>
                  </a:lnTo>
                  <a:lnTo>
                    <a:pt x="7" y="162"/>
                  </a:lnTo>
                  <a:lnTo>
                    <a:pt x="7" y="166"/>
                  </a:lnTo>
                  <a:lnTo>
                    <a:pt x="7" y="171"/>
                  </a:lnTo>
                  <a:lnTo>
                    <a:pt x="7" y="166"/>
                  </a:lnTo>
                  <a:lnTo>
                    <a:pt x="7" y="171"/>
                  </a:lnTo>
                  <a:lnTo>
                    <a:pt x="7" y="172"/>
                  </a:lnTo>
                  <a:lnTo>
                    <a:pt x="7" y="177"/>
                  </a:lnTo>
                  <a:lnTo>
                    <a:pt x="7" y="172"/>
                  </a:lnTo>
                  <a:lnTo>
                    <a:pt x="7" y="177"/>
                  </a:lnTo>
                  <a:lnTo>
                    <a:pt x="8" y="178"/>
                  </a:lnTo>
                  <a:lnTo>
                    <a:pt x="8" y="184"/>
                  </a:lnTo>
                  <a:lnTo>
                    <a:pt x="8" y="178"/>
                  </a:lnTo>
                  <a:lnTo>
                    <a:pt x="8" y="184"/>
                  </a:lnTo>
                  <a:lnTo>
                    <a:pt x="8" y="185"/>
                  </a:lnTo>
                  <a:lnTo>
                    <a:pt x="8" y="190"/>
                  </a:lnTo>
                  <a:lnTo>
                    <a:pt x="8" y="185"/>
                  </a:lnTo>
                  <a:lnTo>
                    <a:pt x="8" y="19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5" name="Freeform 158"/>
            <p:cNvSpPr>
              <a:spLocks/>
            </p:cNvSpPr>
            <p:nvPr/>
          </p:nvSpPr>
          <p:spPr bwMode="auto">
            <a:xfrm>
              <a:off x="2217790" y="5439842"/>
              <a:ext cx="16523" cy="30869"/>
            </a:xfrm>
            <a:custGeom>
              <a:avLst/>
              <a:gdLst>
                <a:gd name="T0" fmla="*/ 0 w 9"/>
                <a:gd name="T1" fmla="*/ 1 h 34"/>
                <a:gd name="T2" fmla="*/ 0 w 9"/>
                <a:gd name="T3" fmla="*/ 1 h 34"/>
                <a:gd name="T4" fmla="*/ 0 w 9"/>
                <a:gd name="T5" fmla="*/ 5 h 34"/>
                <a:gd name="T6" fmla="*/ 0 w 9"/>
                <a:gd name="T7" fmla="*/ 5 h 34"/>
                <a:gd name="T8" fmla="*/ 0 w 9"/>
                <a:gd name="T9" fmla="*/ 11 h 34"/>
                <a:gd name="T10" fmla="*/ 0 w 9"/>
                <a:gd name="T11" fmla="*/ 11 h 34"/>
                <a:gd name="T12" fmla="*/ 2 w 9"/>
                <a:gd name="T13" fmla="*/ 14 h 34"/>
                <a:gd name="T14" fmla="*/ 2 w 9"/>
                <a:gd name="T15" fmla="*/ 14 h 34"/>
                <a:gd name="T16" fmla="*/ 2 w 9"/>
                <a:gd name="T17" fmla="*/ 18 h 34"/>
                <a:gd name="T18" fmla="*/ 2 w 9"/>
                <a:gd name="T19" fmla="*/ 18 h 34"/>
                <a:gd name="T20" fmla="*/ 2 w 9"/>
                <a:gd name="T21" fmla="*/ 21 h 34"/>
                <a:gd name="T22" fmla="*/ 2 w 9"/>
                <a:gd name="T23" fmla="*/ 21 h 34"/>
                <a:gd name="T24" fmla="*/ 2 w 9"/>
                <a:gd name="T25" fmla="*/ 23 h 34"/>
                <a:gd name="T26" fmla="*/ 2 w 9"/>
                <a:gd name="T27" fmla="*/ 23 h 34"/>
                <a:gd name="T28" fmla="*/ 2 w 9"/>
                <a:gd name="T29" fmla="*/ 24 h 34"/>
                <a:gd name="T30" fmla="*/ 2 w 9"/>
                <a:gd name="T31" fmla="*/ 24 h 34"/>
                <a:gd name="T32" fmla="*/ 3 w 9"/>
                <a:gd name="T33" fmla="*/ 26 h 34"/>
                <a:gd name="T34" fmla="*/ 3 w 9"/>
                <a:gd name="T35" fmla="*/ 26 h 34"/>
                <a:gd name="T36" fmla="*/ 3 w 9"/>
                <a:gd name="T37" fmla="*/ 29 h 34"/>
                <a:gd name="T38" fmla="*/ 3 w 9"/>
                <a:gd name="T39" fmla="*/ 29 h 34"/>
                <a:gd name="T40" fmla="*/ 3 w 9"/>
                <a:gd name="T41" fmla="*/ 29 h 34"/>
                <a:gd name="T42" fmla="*/ 3 w 9"/>
                <a:gd name="T43" fmla="*/ 29 h 34"/>
                <a:gd name="T44" fmla="*/ 3 w 9"/>
                <a:gd name="T45" fmla="*/ 30 h 34"/>
                <a:gd name="T46" fmla="*/ 3 w 9"/>
                <a:gd name="T47" fmla="*/ 30 h 34"/>
                <a:gd name="T48" fmla="*/ 3 w 9"/>
                <a:gd name="T49" fmla="*/ 31 h 34"/>
                <a:gd name="T50" fmla="*/ 3 w 9"/>
                <a:gd name="T51" fmla="*/ 31 h 34"/>
                <a:gd name="T52" fmla="*/ 5 w 9"/>
                <a:gd name="T53" fmla="*/ 33 h 34"/>
                <a:gd name="T54" fmla="*/ 5 w 9"/>
                <a:gd name="T55" fmla="*/ 33 h 34"/>
                <a:gd name="T56" fmla="*/ 5 w 9"/>
                <a:gd name="T57" fmla="*/ 33 h 34"/>
                <a:gd name="T58" fmla="*/ 5 w 9"/>
                <a:gd name="T59" fmla="*/ 33 h 34"/>
                <a:gd name="T60" fmla="*/ 5 w 9"/>
                <a:gd name="T61" fmla="*/ 34 h 34"/>
                <a:gd name="T62" fmla="*/ 5 w 9"/>
                <a:gd name="T63" fmla="*/ 34 h 34"/>
                <a:gd name="T64" fmla="*/ 5 w 9"/>
                <a:gd name="T65" fmla="*/ 34 h 34"/>
                <a:gd name="T66" fmla="*/ 5 w 9"/>
                <a:gd name="T67" fmla="*/ 34 h 34"/>
                <a:gd name="T68" fmla="*/ 5 w 9"/>
                <a:gd name="T69" fmla="*/ 33 h 34"/>
                <a:gd name="T70" fmla="*/ 6 w 9"/>
                <a:gd name="T71" fmla="*/ 31 h 34"/>
                <a:gd name="T72" fmla="*/ 6 w 9"/>
                <a:gd name="T73" fmla="*/ 30 h 34"/>
                <a:gd name="T74" fmla="*/ 6 w 9"/>
                <a:gd name="T75" fmla="*/ 29 h 34"/>
                <a:gd name="T76" fmla="*/ 6 w 9"/>
                <a:gd name="T77" fmla="*/ 27 h 34"/>
                <a:gd name="T78" fmla="*/ 6 w 9"/>
                <a:gd name="T79" fmla="*/ 24 h 34"/>
                <a:gd name="T80" fmla="*/ 8 w 9"/>
                <a:gd name="T81" fmla="*/ 23 h 34"/>
                <a:gd name="T82" fmla="*/ 8 w 9"/>
                <a:gd name="T83" fmla="*/ 21 h 34"/>
                <a:gd name="T84" fmla="*/ 8 w 9"/>
                <a:gd name="T85" fmla="*/ 20 h 34"/>
                <a:gd name="T86" fmla="*/ 8 w 9"/>
                <a:gd name="T87" fmla="*/ 18 h 34"/>
                <a:gd name="T88" fmla="*/ 8 w 9"/>
                <a:gd name="T89" fmla="*/ 18 h 34"/>
                <a:gd name="T90" fmla="*/ 9 w 9"/>
                <a:gd name="T91" fmla="*/ 17 h 34"/>
                <a:gd name="T92" fmla="*/ 9 w 9"/>
                <a:gd name="T93" fmla="*/ 17 h 34"/>
                <a:gd name="T94" fmla="*/ 9 w 9"/>
                <a:gd name="T95" fmla="*/ 15 h 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4"/>
                <a:gd name="T146" fmla="*/ 9 w 9"/>
                <a:gd name="T147" fmla="*/ 34 h 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4">
                  <a:moveTo>
                    <a:pt x="0" y="0"/>
                  </a:moveTo>
                  <a:lnTo>
                    <a:pt x="0" y="1"/>
                  </a:lnTo>
                  <a:lnTo>
                    <a:pt x="0" y="4"/>
                  </a:lnTo>
                  <a:lnTo>
                    <a:pt x="0" y="1"/>
                  </a:lnTo>
                  <a:lnTo>
                    <a:pt x="0" y="4"/>
                  </a:lnTo>
                  <a:lnTo>
                    <a:pt x="0" y="5"/>
                  </a:lnTo>
                  <a:lnTo>
                    <a:pt x="0" y="10"/>
                  </a:lnTo>
                  <a:lnTo>
                    <a:pt x="0" y="5"/>
                  </a:lnTo>
                  <a:lnTo>
                    <a:pt x="0" y="10"/>
                  </a:lnTo>
                  <a:lnTo>
                    <a:pt x="0" y="11"/>
                  </a:lnTo>
                  <a:lnTo>
                    <a:pt x="0" y="14"/>
                  </a:lnTo>
                  <a:lnTo>
                    <a:pt x="0" y="11"/>
                  </a:lnTo>
                  <a:lnTo>
                    <a:pt x="0" y="14"/>
                  </a:lnTo>
                  <a:lnTo>
                    <a:pt x="2" y="14"/>
                  </a:lnTo>
                  <a:lnTo>
                    <a:pt x="2" y="17"/>
                  </a:lnTo>
                  <a:lnTo>
                    <a:pt x="2" y="14"/>
                  </a:lnTo>
                  <a:lnTo>
                    <a:pt x="2" y="17"/>
                  </a:lnTo>
                  <a:lnTo>
                    <a:pt x="2" y="18"/>
                  </a:lnTo>
                  <a:lnTo>
                    <a:pt x="2" y="20"/>
                  </a:lnTo>
                  <a:lnTo>
                    <a:pt x="2" y="18"/>
                  </a:lnTo>
                  <a:lnTo>
                    <a:pt x="2" y="20"/>
                  </a:lnTo>
                  <a:lnTo>
                    <a:pt x="2" y="21"/>
                  </a:lnTo>
                  <a:lnTo>
                    <a:pt x="2" y="23"/>
                  </a:lnTo>
                  <a:lnTo>
                    <a:pt x="2" y="21"/>
                  </a:lnTo>
                  <a:lnTo>
                    <a:pt x="2" y="23"/>
                  </a:lnTo>
                  <a:lnTo>
                    <a:pt x="2" y="24"/>
                  </a:lnTo>
                  <a:lnTo>
                    <a:pt x="2" y="23"/>
                  </a:lnTo>
                  <a:lnTo>
                    <a:pt x="2" y="24"/>
                  </a:lnTo>
                  <a:lnTo>
                    <a:pt x="2" y="26"/>
                  </a:lnTo>
                  <a:lnTo>
                    <a:pt x="2" y="24"/>
                  </a:lnTo>
                  <a:lnTo>
                    <a:pt x="2" y="26"/>
                  </a:lnTo>
                  <a:lnTo>
                    <a:pt x="3" y="26"/>
                  </a:lnTo>
                  <a:lnTo>
                    <a:pt x="3" y="27"/>
                  </a:lnTo>
                  <a:lnTo>
                    <a:pt x="3" y="26"/>
                  </a:lnTo>
                  <a:lnTo>
                    <a:pt x="3" y="27"/>
                  </a:lnTo>
                  <a:lnTo>
                    <a:pt x="3" y="29"/>
                  </a:lnTo>
                  <a:lnTo>
                    <a:pt x="3" y="30"/>
                  </a:lnTo>
                  <a:lnTo>
                    <a:pt x="3" y="29"/>
                  </a:lnTo>
                  <a:lnTo>
                    <a:pt x="3" y="30"/>
                  </a:lnTo>
                  <a:lnTo>
                    <a:pt x="3" y="31"/>
                  </a:lnTo>
                  <a:lnTo>
                    <a:pt x="3" y="30"/>
                  </a:lnTo>
                  <a:lnTo>
                    <a:pt x="3" y="31"/>
                  </a:lnTo>
                  <a:lnTo>
                    <a:pt x="5" y="33"/>
                  </a:lnTo>
                  <a:lnTo>
                    <a:pt x="5" y="34"/>
                  </a:lnTo>
                  <a:lnTo>
                    <a:pt x="5" y="33"/>
                  </a:lnTo>
                  <a:lnTo>
                    <a:pt x="5" y="34"/>
                  </a:lnTo>
                  <a:lnTo>
                    <a:pt x="5" y="33"/>
                  </a:lnTo>
                  <a:lnTo>
                    <a:pt x="6" y="33"/>
                  </a:lnTo>
                  <a:lnTo>
                    <a:pt x="6" y="31"/>
                  </a:lnTo>
                  <a:lnTo>
                    <a:pt x="6" y="30"/>
                  </a:lnTo>
                  <a:lnTo>
                    <a:pt x="6" y="29"/>
                  </a:lnTo>
                  <a:lnTo>
                    <a:pt x="6" y="27"/>
                  </a:lnTo>
                  <a:lnTo>
                    <a:pt x="6" y="26"/>
                  </a:lnTo>
                  <a:lnTo>
                    <a:pt x="6" y="24"/>
                  </a:lnTo>
                  <a:lnTo>
                    <a:pt x="8" y="24"/>
                  </a:lnTo>
                  <a:lnTo>
                    <a:pt x="8" y="23"/>
                  </a:lnTo>
                  <a:lnTo>
                    <a:pt x="8" y="21"/>
                  </a:lnTo>
                  <a:lnTo>
                    <a:pt x="8" y="20"/>
                  </a:lnTo>
                  <a:lnTo>
                    <a:pt x="8" y="18"/>
                  </a:lnTo>
                  <a:lnTo>
                    <a:pt x="9" y="17"/>
                  </a:lnTo>
                  <a:lnTo>
                    <a:pt x="9"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6" name="Freeform 159"/>
            <p:cNvSpPr>
              <a:spLocks/>
            </p:cNvSpPr>
            <p:nvPr/>
          </p:nvSpPr>
          <p:spPr bwMode="auto">
            <a:xfrm>
              <a:off x="2234313" y="5297298"/>
              <a:ext cx="16523" cy="156163"/>
            </a:xfrm>
            <a:custGeom>
              <a:avLst/>
              <a:gdLst>
                <a:gd name="T0" fmla="*/ 0 w 9"/>
                <a:gd name="T1" fmla="*/ 172 h 172"/>
                <a:gd name="T2" fmla="*/ 0 w 9"/>
                <a:gd name="T3" fmla="*/ 171 h 172"/>
                <a:gd name="T4" fmla="*/ 2 w 9"/>
                <a:gd name="T5" fmla="*/ 171 h 172"/>
                <a:gd name="T6" fmla="*/ 2 w 9"/>
                <a:gd name="T7" fmla="*/ 170 h 172"/>
                <a:gd name="T8" fmla="*/ 2 w 9"/>
                <a:gd name="T9" fmla="*/ 168 h 172"/>
                <a:gd name="T10" fmla="*/ 2 w 9"/>
                <a:gd name="T11" fmla="*/ 167 h 172"/>
                <a:gd name="T12" fmla="*/ 2 w 9"/>
                <a:gd name="T13" fmla="*/ 162 h 172"/>
                <a:gd name="T14" fmla="*/ 2 w 9"/>
                <a:gd name="T15" fmla="*/ 157 h 172"/>
                <a:gd name="T16" fmla="*/ 3 w 9"/>
                <a:gd name="T17" fmla="*/ 148 h 172"/>
                <a:gd name="T18" fmla="*/ 3 w 9"/>
                <a:gd name="T19" fmla="*/ 135 h 172"/>
                <a:gd name="T20" fmla="*/ 3 w 9"/>
                <a:gd name="T21" fmla="*/ 116 h 172"/>
                <a:gd name="T22" fmla="*/ 3 w 9"/>
                <a:gd name="T23" fmla="*/ 94 h 172"/>
                <a:gd name="T24" fmla="*/ 3 w 9"/>
                <a:gd name="T25" fmla="*/ 68 h 172"/>
                <a:gd name="T26" fmla="*/ 4 w 9"/>
                <a:gd name="T27" fmla="*/ 44 h 172"/>
                <a:gd name="T28" fmla="*/ 4 w 9"/>
                <a:gd name="T29" fmla="*/ 23 h 172"/>
                <a:gd name="T30" fmla="*/ 4 w 9"/>
                <a:gd name="T31" fmla="*/ 7 h 172"/>
                <a:gd name="T32" fmla="*/ 4 w 9"/>
                <a:gd name="T33" fmla="*/ 2 h 172"/>
                <a:gd name="T34" fmla="*/ 4 w 9"/>
                <a:gd name="T35" fmla="*/ 2 h 172"/>
                <a:gd name="T36" fmla="*/ 4 w 9"/>
                <a:gd name="T37" fmla="*/ 9 h 172"/>
                <a:gd name="T38" fmla="*/ 4 w 9"/>
                <a:gd name="T39" fmla="*/ 9 h 172"/>
                <a:gd name="T40" fmla="*/ 6 w 9"/>
                <a:gd name="T41" fmla="*/ 21 h 172"/>
                <a:gd name="T42" fmla="*/ 6 w 9"/>
                <a:gd name="T43" fmla="*/ 21 h 172"/>
                <a:gd name="T44" fmla="*/ 6 w 9"/>
                <a:gd name="T45" fmla="*/ 38 h 172"/>
                <a:gd name="T46" fmla="*/ 6 w 9"/>
                <a:gd name="T47" fmla="*/ 38 h 172"/>
                <a:gd name="T48" fmla="*/ 6 w 9"/>
                <a:gd name="T49" fmla="*/ 55 h 172"/>
                <a:gd name="T50" fmla="*/ 6 w 9"/>
                <a:gd name="T51" fmla="*/ 55 h 172"/>
                <a:gd name="T52" fmla="*/ 6 w 9"/>
                <a:gd name="T53" fmla="*/ 73 h 172"/>
                <a:gd name="T54" fmla="*/ 6 w 9"/>
                <a:gd name="T55" fmla="*/ 73 h 172"/>
                <a:gd name="T56" fmla="*/ 6 w 9"/>
                <a:gd name="T57" fmla="*/ 89 h 172"/>
                <a:gd name="T58" fmla="*/ 6 w 9"/>
                <a:gd name="T59" fmla="*/ 89 h 172"/>
                <a:gd name="T60" fmla="*/ 7 w 9"/>
                <a:gd name="T61" fmla="*/ 102 h 172"/>
                <a:gd name="T62" fmla="*/ 7 w 9"/>
                <a:gd name="T63" fmla="*/ 102 h 172"/>
                <a:gd name="T64" fmla="*/ 7 w 9"/>
                <a:gd name="T65" fmla="*/ 113 h 172"/>
                <a:gd name="T66" fmla="*/ 7 w 9"/>
                <a:gd name="T67" fmla="*/ 113 h 172"/>
                <a:gd name="T68" fmla="*/ 7 w 9"/>
                <a:gd name="T69" fmla="*/ 123 h 172"/>
                <a:gd name="T70" fmla="*/ 7 w 9"/>
                <a:gd name="T71" fmla="*/ 123 h 172"/>
                <a:gd name="T72" fmla="*/ 7 w 9"/>
                <a:gd name="T73" fmla="*/ 133 h 172"/>
                <a:gd name="T74" fmla="*/ 7 w 9"/>
                <a:gd name="T75" fmla="*/ 133 h 172"/>
                <a:gd name="T76" fmla="*/ 7 w 9"/>
                <a:gd name="T77" fmla="*/ 142 h 172"/>
                <a:gd name="T78" fmla="*/ 7 w 9"/>
                <a:gd name="T79" fmla="*/ 142 h 172"/>
                <a:gd name="T80" fmla="*/ 7 w 9"/>
                <a:gd name="T81" fmla="*/ 149 h 172"/>
                <a:gd name="T82" fmla="*/ 7 w 9"/>
                <a:gd name="T83" fmla="*/ 149 h 172"/>
                <a:gd name="T84" fmla="*/ 9 w 9"/>
                <a:gd name="T85" fmla="*/ 155 h 172"/>
                <a:gd name="T86" fmla="*/ 9 w 9"/>
                <a:gd name="T87" fmla="*/ 155 h 172"/>
                <a:gd name="T88" fmla="*/ 9 w 9"/>
                <a:gd name="T89" fmla="*/ 161 h 172"/>
                <a:gd name="T90" fmla="*/ 9 w 9"/>
                <a:gd name="T91" fmla="*/ 161 h 172"/>
                <a:gd name="T92" fmla="*/ 9 w 9"/>
                <a:gd name="T93" fmla="*/ 165 h 172"/>
                <a:gd name="T94" fmla="*/ 9 w 9"/>
                <a:gd name="T95" fmla="*/ 165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72"/>
                <a:gd name="T146" fmla="*/ 9 w 9"/>
                <a:gd name="T147" fmla="*/ 172 h 1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72">
                  <a:moveTo>
                    <a:pt x="0" y="172"/>
                  </a:moveTo>
                  <a:lnTo>
                    <a:pt x="0" y="172"/>
                  </a:lnTo>
                  <a:lnTo>
                    <a:pt x="0" y="171"/>
                  </a:lnTo>
                  <a:lnTo>
                    <a:pt x="2" y="171"/>
                  </a:lnTo>
                  <a:lnTo>
                    <a:pt x="2" y="170"/>
                  </a:lnTo>
                  <a:lnTo>
                    <a:pt x="2" y="168"/>
                  </a:lnTo>
                  <a:lnTo>
                    <a:pt x="2" y="167"/>
                  </a:lnTo>
                  <a:lnTo>
                    <a:pt x="2" y="164"/>
                  </a:lnTo>
                  <a:lnTo>
                    <a:pt x="2" y="162"/>
                  </a:lnTo>
                  <a:lnTo>
                    <a:pt x="2" y="158"/>
                  </a:lnTo>
                  <a:lnTo>
                    <a:pt x="2" y="157"/>
                  </a:lnTo>
                  <a:lnTo>
                    <a:pt x="2" y="151"/>
                  </a:lnTo>
                  <a:lnTo>
                    <a:pt x="3" y="148"/>
                  </a:lnTo>
                  <a:lnTo>
                    <a:pt x="3" y="138"/>
                  </a:lnTo>
                  <a:lnTo>
                    <a:pt x="3" y="135"/>
                  </a:lnTo>
                  <a:lnTo>
                    <a:pt x="3" y="122"/>
                  </a:lnTo>
                  <a:lnTo>
                    <a:pt x="3" y="116"/>
                  </a:lnTo>
                  <a:lnTo>
                    <a:pt x="3" y="100"/>
                  </a:lnTo>
                  <a:lnTo>
                    <a:pt x="3" y="94"/>
                  </a:lnTo>
                  <a:lnTo>
                    <a:pt x="3" y="76"/>
                  </a:lnTo>
                  <a:lnTo>
                    <a:pt x="3" y="68"/>
                  </a:lnTo>
                  <a:lnTo>
                    <a:pt x="3" y="51"/>
                  </a:lnTo>
                  <a:lnTo>
                    <a:pt x="4" y="44"/>
                  </a:lnTo>
                  <a:lnTo>
                    <a:pt x="4" y="28"/>
                  </a:lnTo>
                  <a:lnTo>
                    <a:pt x="4" y="23"/>
                  </a:lnTo>
                  <a:lnTo>
                    <a:pt x="4" y="12"/>
                  </a:lnTo>
                  <a:lnTo>
                    <a:pt x="4" y="7"/>
                  </a:lnTo>
                  <a:lnTo>
                    <a:pt x="4" y="2"/>
                  </a:lnTo>
                  <a:lnTo>
                    <a:pt x="4" y="0"/>
                  </a:lnTo>
                  <a:lnTo>
                    <a:pt x="4" y="2"/>
                  </a:lnTo>
                  <a:lnTo>
                    <a:pt x="4" y="9"/>
                  </a:lnTo>
                  <a:lnTo>
                    <a:pt x="4" y="2"/>
                  </a:lnTo>
                  <a:lnTo>
                    <a:pt x="4" y="9"/>
                  </a:lnTo>
                  <a:lnTo>
                    <a:pt x="6" y="10"/>
                  </a:lnTo>
                  <a:lnTo>
                    <a:pt x="6" y="21"/>
                  </a:lnTo>
                  <a:lnTo>
                    <a:pt x="6" y="10"/>
                  </a:lnTo>
                  <a:lnTo>
                    <a:pt x="6" y="21"/>
                  </a:lnTo>
                  <a:lnTo>
                    <a:pt x="6" y="25"/>
                  </a:lnTo>
                  <a:lnTo>
                    <a:pt x="6" y="38"/>
                  </a:lnTo>
                  <a:lnTo>
                    <a:pt x="6" y="25"/>
                  </a:lnTo>
                  <a:lnTo>
                    <a:pt x="6" y="38"/>
                  </a:lnTo>
                  <a:lnTo>
                    <a:pt x="6" y="42"/>
                  </a:lnTo>
                  <a:lnTo>
                    <a:pt x="6" y="55"/>
                  </a:lnTo>
                  <a:lnTo>
                    <a:pt x="6" y="42"/>
                  </a:lnTo>
                  <a:lnTo>
                    <a:pt x="6" y="55"/>
                  </a:lnTo>
                  <a:lnTo>
                    <a:pt x="6" y="60"/>
                  </a:lnTo>
                  <a:lnTo>
                    <a:pt x="6" y="73"/>
                  </a:lnTo>
                  <a:lnTo>
                    <a:pt x="6" y="60"/>
                  </a:lnTo>
                  <a:lnTo>
                    <a:pt x="6" y="73"/>
                  </a:lnTo>
                  <a:lnTo>
                    <a:pt x="6" y="77"/>
                  </a:lnTo>
                  <a:lnTo>
                    <a:pt x="6" y="89"/>
                  </a:lnTo>
                  <a:lnTo>
                    <a:pt x="6" y="77"/>
                  </a:lnTo>
                  <a:lnTo>
                    <a:pt x="6" y="89"/>
                  </a:lnTo>
                  <a:lnTo>
                    <a:pt x="7" y="91"/>
                  </a:lnTo>
                  <a:lnTo>
                    <a:pt x="7" y="102"/>
                  </a:lnTo>
                  <a:lnTo>
                    <a:pt x="7" y="91"/>
                  </a:lnTo>
                  <a:lnTo>
                    <a:pt x="7" y="102"/>
                  </a:lnTo>
                  <a:lnTo>
                    <a:pt x="7" y="104"/>
                  </a:lnTo>
                  <a:lnTo>
                    <a:pt x="7" y="113"/>
                  </a:lnTo>
                  <a:lnTo>
                    <a:pt x="7" y="104"/>
                  </a:lnTo>
                  <a:lnTo>
                    <a:pt x="7" y="113"/>
                  </a:lnTo>
                  <a:lnTo>
                    <a:pt x="7" y="116"/>
                  </a:lnTo>
                  <a:lnTo>
                    <a:pt x="7" y="123"/>
                  </a:lnTo>
                  <a:lnTo>
                    <a:pt x="7" y="116"/>
                  </a:lnTo>
                  <a:lnTo>
                    <a:pt x="7" y="123"/>
                  </a:lnTo>
                  <a:lnTo>
                    <a:pt x="7" y="126"/>
                  </a:lnTo>
                  <a:lnTo>
                    <a:pt x="7" y="133"/>
                  </a:lnTo>
                  <a:lnTo>
                    <a:pt x="7" y="126"/>
                  </a:lnTo>
                  <a:lnTo>
                    <a:pt x="7" y="133"/>
                  </a:lnTo>
                  <a:lnTo>
                    <a:pt x="7" y="135"/>
                  </a:lnTo>
                  <a:lnTo>
                    <a:pt x="7" y="142"/>
                  </a:lnTo>
                  <a:lnTo>
                    <a:pt x="7" y="135"/>
                  </a:lnTo>
                  <a:lnTo>
                    <a:pt x="7" y="142"/>
                  </a:lnTo>
                  <a:lnTo>
                    <a:pt x="7" y="144"/>
                  </a:lnTo>
                  <a:lnTo>
                    <a:pt x="7" y="149"/>
                  </a:lnTo>
                  <a:lnTo>
                    <a:pt x="7" y="144"/>
                  </a:lnTo>
                  <a:lnTo>
                    <a:pt x="7" y="149"/>
                  </a:lnTo>
                  <a:lnTo>
                    <a:pt x="9" y="151"/>
                  </a:lnTo>
                  <a:lnTo>
                    <a:pt x="9" y="155"/>
                  </a:lnTo>
                  <a:lnTo>
                    <a:pt x="9" y="151"/>
                  </a:lnTo>
                  <a:lnTo>
                    <a:pt x="9" y="155"/>
                  </a:lnTo>
                  <a:lnTo>
                    <a:pt x="9" y="157"/>
                  </a:lnTo>
                  <a:lnTo>
                    <a:pt x="9" y="161"/>
                  </a:lnTo>
                  <a:lnTo>
                    <a:pt x="9" y="157"/>
                  </a:lnTo>
                  <a:lnTo>
                    <a:pt x="9" y="161"/>
                  </a:lnTo>
                  <a:lnTo>
                    <a:pt x="9" y="162"/>
                  </a:lnTo>
                  <a:lnTo>
                    <a:pt x="9" y="165"/>
                  </a:lnTo>
                  <a:lnTo>
                    <a:pt x="9" y="162"/>
                  </a:lnTo>
                  <a:lnTo>
                    <a:pt x="9" y="16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7" name="Freeform 160"/>
            <p:cNvSpPr>
              <a:spLocks/>
            </p:cNvSpPr>
            <p:nvPr/>
          </p:nvSpPr>
          <p:spPr bwMode="auto">
            <a:xfrm>
              <a:off x="2250836" y="5447105"/>
              <a:ext cx="12851" cy="26330"/>
            </a:xfrm>
            <a:custGeom>
              <a:avLst/>
              <a:gdLst>
                <a:gd name="T0" fmla="*/ 0 w 7"/>
                <a:gd name="T1" fmla="*/ 2 h 29"/>
                <a:gd name="T2" fmla="*/ 0 w 7"/>
                <a:gd name="T3" fmla="*/ 2 h 29"/>
                <a:gd name="T4" fmla="*/ 0 w 7"/>
                <a:gd name="T5" fmla="*/ 6 h 29"/>
                <a:gd name="T6" fmla="*/ 0 w 7"/>
                <a:gd name="T7" fmla="*/ 6 h 29"/>
                <a:gd name="T8" fmla="*/ 1 w 7"/>
                <a:gd name="T9" fmla="*/ 9 h 29"/>
                <a:gd name="T10" fmla="*/ 1 w 7"/>
                <a:gd name="T11" fmla="*/ 9 h 29"/>
                <a:gd name="T12" fmla="*/ 1 w 7"/>
                <a:gd name="T13" fmla="*/ 12 h 29"/>
                <a:gd name="T14" fmla="*/ 1 w 7"/>
                <a:gd name="T15" fmla="*/ 12 h 29"/>
                <a:gd name="T16" fmla="*/ 1 w 7"/>
                <a:gd name="T17" fmla="*/ 13 h 29"/>
                <a:gd name="T18" fmla="*/ 1 w 7"/>
                <a:gd name="T19" fmla="*/ 13 h 29"/>
                <a:gd name="T20" fmla="*/ 1 w 7"/>
                <a:gd name="T21" fmla="*/ 15 h 29"/>
                <a:gd name="T22" fmla="*/ 1 w 7"/>
                <a:gd name="T23" fmla="*/ 15 h 29"/>
                <a:gd name="T24" fmla="*/ 1 w 7"/>
                <a:gd name="T25" fmla="*/ 16 h 29"/>
                <a:gd name="T26" fmla="*/ 1 w 7"/>
                <a:gd name="T27" fmla="*/ 16 h 29"/>
                <a:gd name="T28" fmla="*/ 3 w 7"/>
                <a:gd name="T29" fmla="*/ 16 h 29"/>
                <a:gd name="T30" fmla="*/ 3 w 7"/>
                <a:gd name="T31" fmla="*/ 16 h 29"/>
                <a:gd name="T32" fmla="*/ 3 w 7"/>
                <a:gd name="T33" fmla="*/ 18 h 29"/>
                <a:gd name="T34" fmla="*/ 3 w 7"/>
                <a:gd name="T35" fmla="*/ 18 h 29"/>
                <a:gd name="T36" fmla="*/ 3 w 7"/>
                <a:gd name="T37" fmla="*/ 18 h 29"/>
                <a:gd name="T38" fmla="*/ 3 w 7"/>
                <a:gd name="T39" fmla="*/ 18 h 29"/>
                <a:gd name="T40" fmla="*/ 3 w 7"/>
                <a:gd name="T41" fmla="*/ 18 h 29"/>
                <a:gd name="T42" fmla="*/ 3 w 7"/>
                <a:gd name="T43" fmla="*/ 18 h 29"/>
                <a:gd name="T44" fmla="*/ 3 w 7"/>
                <a:gd name="T45" fmla="*/ 19 h 29"/>
                <a:gd name="T46" fmla="*/ 3 w 7"/>
                <a:gd name="T47" fmla="*/ 19 h 29"/>
                <a:gd name="T48" fmla="*/ 4 w 7"/>
                <a:gd name="T49" fmla="*/ 19 h 29"/>
                <a:gd name="T50" fmla="*/ 4 w 7"/>
                <a:gd name="T51" fmla="*/ 19 h 29"/>
                <a:gd name="T52" fmla="*/ 4 w 7"/>
                <a:gd name="T53" fmla="*/ 19 h 29"/>
                <a:gd name="T54" fmla="*/ 4 w 7"/>
                <a:gd name="T55" fmla="*/ 21 h 29"/>
                <a:gd name="T56" fmla="*/ 4 w 7"/>
                <a:gd name="T57" fmla="*/ 21 h 29"/>
                <a:gd name="T58" fmla="*/ 4 w 7"/>
                <a:gd name="T59" fmla="*/ 21 h 29"/>
                <a:gd name="T60" fmla="*/ 4 w 7"/>
                <a:gd name="T61" fmla="*/ 21 h 29"/>
                <a:gd name="T62" fmla="*/ 4 w 7"/>
                <a:gd name="T63" fmla="*/ 22 h 29"/>
                <a:gd name="T64" fmla="*/ 4 w 7"/>
                <a:gd name="T65" fmla="*/ 22 h 29"/>
                <a:gd name="T66" fmla="*/ 5 w 7"/>
                <a:gd name="T67" fmla="*/ 22 h 29"/>
                <a:gd name="T68" fmla="*/ 5 w 7"/>
                <a:gd name="T69" fmla="*/ 22 h 29"/>
                <a:gd name="T70" fmla="*/ 5 w 7"/>
                <a:gd name="T71" fmla="*/ 23 h 29"/>
                <a:gd name="T72" fmla="*/ 5 w 7"/>
                <a:gd name="T73" fmla="*/ 23 h 29"/>
                <a:gd name="T74" fmla="*/ 5 w 7"/>
                <a:gd name="T75" fmla="*/ 25 h 29"/>
                <a:gd name="T76" fmla="*/ 5 w 7"/>
                <a:gd name="T77" fmla="*/ 25 h 29"/>
                <a:gd name="T78" fmla="*/ 5 w 7"/>
                <a:gd name="T79" fmla="*/ 26 h 29"/>
                <a:gd name="T80" fmla="*/ 5 w 7"/>
                <a:gd name="T81" fmla="*/ 26 h 29"/>
                <a:gd name="T82" fmla="*/ 5 w 7"/>
                <a:gd name="T83" fmla="*/ 26 h 29"/>
                <a:gd name="T84" fmla="*/ 5 w 7"/>
                <a:gd name="T85" fmla="*/ 26 h 29"/>
                <a:gd name="T86" fmla="*/ 5 w 7"/>
                <a:gd name="T87" fmla="*/ 28 h 29"/>
                <a:gd name="T88" fmla="*/ 5 w 7"/>
                <a:gd name="T89" fmla="*/ 28 h 29"/>
                <a:gd name="T90" fmla="*/ 7 w 7"/>
                <a:gd name="T91" fmla="*/ 29 h 29"/>
                <a:gd name="T92" fmla="*/ 7 w 7"/>
                <a:gd name="T93" fmla="*/ 29 h 29"/>
                <a:gd name="T94" fmla="*/ 7 w 7"/>
                <a:gd name="T95" fmla="*/ 29 h 29"/>
                <a:gd name="T96" fmla="*/ 7 w 7"/>
                <a:gd name="T97" fmla="*/ 29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9"/>
                <a:gd name="T149" fmla="*/ 7 w 7"/>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9">
                  <a:moveTo>
                    <a:pt x="0" y="0"/>
                  </a:moveTo>
                  <a:lnTo>
                    <a:pt x="0" y="2"/>
                  </a:lnTo>
                  <a:lnTo>
                    <a:pt x="0" y="5"/>
                  </a:lnTo>
                  <a:lnTo>
                    <a:pt x="0" y="2"/>
                  </a:lnTo>
                  <a:lnTo>
                    <a:pt x="0" y="5"/>
                  </a:lnTo>
                  <a:lnTo>
                    <a:pt x="0" y="6"/>
                  </a:lnTo>
                  <a:lnTo>
                    <a:pt x="0" y="7"/>
                  </a:lnTo>
                  <a:lnTo>
                    <a:pt x="0" y="6"/>
                  </a:lnTo>
                  <a:lnTo>
                    <a:pt x="0" y="7"/>
                  </a:lnTo>
                  <a:lnTo>
                    <a:pt x="1" y="9"/>
                  </a:lnTo>
                  <a:lnTo>
                    <a:pt x="1" y="10"/>
                  </a:lnTo>
                  <a:lnTo>
                    <a:pt x="1" y="9"/>
                  </a:lnTo>
                  <a:lnTo>
                    <a:pt x="1" y="10"/>
                  </a:lnTo>
                  <a:lnTo>
                    <a:pt x="1" y="12"/>
                  </a:lnTo>
                  <a:lnTo>
                    <a:pt x="1" y="13"/>
                  </a:lnTo>
                  <a:lnTo>
                    <a:pt x="1" y="12"/>
                  </a:lnTo>
                  <a:lnTo>
                    <a:pt x="1" y="13"/>
                  </a:lnTo>
                  <a:lnTo>
                    <a:pt x="1" y="15"/>
                  </a:lnTo>
                  <a:lnTo>
                    <a:pt x="1" y="13"/>
                  </a:lnTo>
                  <a:lnTo>
                    <a:pt x="1" y="15"/>
                  </a:lnTo>
                  <a:lnTo>
                    <a:pt x="1" y="16"/>
                  </a:lnTo>
                  <a:lnTo>
                    <a:pt x="1" y="15"/>
                  </a:lnTo>
                  <a:lnTo>
                    <a:pt x="1" y="16"/>
                  </a:lnTo>
                  <a:lnTo>
                    <a:pt x="3" y="16"/>
                  </a:lnTo>
                  <a:lnTo>
                    <a:pt x="3" y="18"/>
                  </a:lnTo>
                  <a:lnTo>
                    <a:pt x="3" y="16"/>
                  </a:lnTo>
                  <a:lnTo>
                    <a:pt x="3" y="18"/>
                  </a:lnTo>
                  <a:lnTo>
                    <a:pt x="3" y="19"/>
                  </a:lnTo>
                  <a:lnTo>
                    <a:pt x="4" y="19"/>
                  </a:lnTo>
                  <a:lnTo>
                    <a:pt x="4" y="21"/>
                  </a:lnTo>
                  <a:lnTo>
                    <a:pt x="4" y="19"/>
                  </a:lnTo>
                  <a:lnTo>
                    <a:pt x="4" y="21"/>
                  </a:lnTo>
                  <a:lnTo>
                    <a:pt x="4" y="22"/>
                  </a:lnTo>
                  <a:lnTo>
                    <a:pt x="4" y="21"/>
                  </a:lnTo>
                  <a:lnTo>
                    <a:pt x="4" y="22"/>
                  </a:lnTo>
                  <a:lnTo>
                    <a:pt x="5" y="22"/>
                  </a:lnTo>
                  <a:lnTo>
                    <a:pt x="5" y="23"/>
                  </a:lnTo>
                  <a:lnTo>
                    <a:pt x="5" y="25"/>
                  </a:lnTo>
                  <a:lnTo>
                    <a:pt x="5" y="26"/>
                  </a:lnTo>
                  <a:lnTo>
                    <a:pt x="5" y="25"/>
                  </a:lnTo>
                  <a:lnTo>
                    <a:pt x="5" y="26"/>
                  </a:lnTo>
                  <a:lnTo>
                    <a:pt x="5" y="28"/>
                  </a:lnTo>
                  <a:lnTo>
                    <a:pt x="7" y="28"/>
                  </a:lnTo>
                  <a:lnTo>
                    <a:pt x="7" y="29"/>
                  </a:lnTo>
                  <a:lnTo>
                    <a:pt x="7" y="28"/>
                  </a:lnTo>
                  <a:lnTo>
                    <a:pt x="7" y="2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8" name="Freeform 161"/>
            <p:cNvSpPr>
              <a:spLocks/>
            </p:cNvSpPr>
            <p:nvPr/>
          </p:nvSpPr>
          <p:spPr bwMode="auto">
            <a:xfrm>
              <a:off x="2263687" y="5456184"/>
              <a:ext cx="18358" cy="17251"/>
            </a:xfrm>
            <a:custGeom>
              <a:avLst/>
              <a:gdLst>
                <a:gd name="T0" fmla="*/ 0 w 10"/>
                <a:gd name="T1" fmla="*/ 19 h 19"/>
                <a:gd name="T2" fmla="*/ 0 w 10"/>
                <a:gd name="T3" fmla="*/ 19 h 19"/>
                <a:gd name="T4" fmla="*/ 0 w 10"/>
                <a:gd name="T5" fmla="*/ 19 h 19"/>
                <a:gd name="T6" fmla="*/ 0 w 10"/>
                <a:gd name="T7" fmla="*/ 19 h 19"/>
                <a:gd name="T8" fmla="*/ 1 w 10"/>
                <a:gd name="T9" fmla="*/ 19 h 19"/>
                <a:gd name="T10" fmla="*/ 1 w 10"/>
                <a:gd name="T11" fmla="*/ 18 h 19"/>
                <a:gd name="T12" fmla="*/ 1 w 10"/>
                <a:gd name="T13" fmla="*/ 18 h 19"/>
                <a:gd name="T14" fmla="*/ 1 w 10"/>
                <a:gd name="T15" fmla="*/ 16 h 19"/>
                <a:gd name="T16" fmla="*/ 1 w 10"/>
                <a:gd name="T17" fmla="*/ 16 h 19"/>
                <a:gd name="T18" fmla="*/ 3 w 10"/>
                <a:gd name="T19" fmla="*/ 15 h 19"/>
                <a:gd name="T20" fmla="*/ 3 w 10"/>
                <a:gd name="T21" fmla="*/ 15 h 19"/>
                <a:gd name="T22" fmla="*/ 3 w 10"/>
                <a:gd name="T23" fmla="*/ 13 h 19"/>
                <a:gd name="T24" fmla="*/ 3 w 10"/>
                <a:gd name="T25" fmla="*/ 12 h 19"/>
                <a:gd name="T26" fmla="*/ 3 w 10"/>
                <a:gd name="T27" fmla="*/ 11 h 19"/>
                <a:gd name="T28" fmla="*/ 4 w 10"/>
                <a:gd name="T29" fmla="*/ 11 h 19"/>
                <a:gd name="T30" fmla="*/ 4 w 10"/>
                <a:gd name="T31" fmla="*/ 9 h 19"/>
                <a:gd name="T32" fmla="*/ 4 w 10"/>
                <a:gd name="T33" fmla="*/ 9 h 19"/>
                <a:gd name="T34" fmla="*/ 4 w 10"/>
                <a:gd name="T35" fmla="*/ 9 h 19"/>
                <a:gd name="T36" fmla="*/ 4 w 10"/>
                <a:gd name="T37" fmla="*/ 9 h 19"/>
                <a:gd name="T38" fmla="*/ 4 w 10"/>
                <a:gd name="T39" fmla="*/ 9 h 19"/>
                <a:gd name="T40" fmla="*/ 4 w 10"/>
                <a:gd name="T41" fmla="*/ 9 h 19"/>
                <a:gd name="T42" fmla="*/ 4 w 10"/>
                <a:gd name="T43" fmla="*/ 9 h 19"/>
                <a:gd name="T44" fmla="*/ 4 w 10"/>
                <a:gd name="T45" fmla="*/ 11 h 19"/>
                <a:gd name="T46" fmla="*/ 4 w 10"/>
                <a:gd name="T47" fmla="*/ 11 h 19"/>
                <a:gd name="T48" fmla="*/ 6 w 10"/>
                <a:gd name="T49" fmla="*/ 11 h 19"/>
                <a:gd name="T50" fmla="*/ 6 w 10"/>
                <a:gd name="T51" fmla="*/ 11 h 19"/>
                <a:gd name="T52" fmla="*/ 6 w 10"/>
                <a:gd name="T53" fmla="*/ 11 h 19"/>
                <a:gd name="T54" fmla="*/ 6 w 10"/>
                <a:gd name="T55" fmla="*/ 11 h 19"/>
                <a:gd name="T56" fmla="*/ 6 w 10"/>
                <a:gd name="T57" fmla="*/ 12 h 19"/>
                <a:gd name="T58" fmla="*/ 6 w 10"/>
                <a:gd name="T59" fmla="*/ 12 h 19"/>
                <a:gd name="T60" fmla="*/ 6 w 10"/>
                <a:gd name="T61" fmla="*/ 12 h 19"/>
                <a:gd name="T62" fmla="*/ 6 w 10"/>
                <a:gd name="T63" fmla="*/ 12 h 19"/>
                <a:gd name="T64" fmla="*/ 6 w 10"/>
                <a:gd name="T65" fmla="*/ 12 h 19"/>
                <a:gd name="T66" fmla="*/ 6 w 10"/>
                <a:gd name="T67" fmla="*/ 12 h 19"/>
                <a:gd name="T68" fmla="*/ 7 w 10"/>
                <a:gd name="T69" fmla="*/ 13 h 19"/>
                <a:gd name="T70" fmla="*/ 7 w 10"/>
                <a:gd name="T71" fmla="*/ 13 h 19"/>
                <a:gd name="T72" fmla="*/ 7 w 10"/>
                <a:gd name="T73" fmla="*/ 13 h 19"/>
                <a:gd name="T74" fmla="*/ 7 w 10"/>
                <a:gd name="T75" fmla="*/ 13 h 19"/>
                <a:gd name="T76" fmla="*/ 7 w 10"/>
                <a:gd name="T77" fmla="*/ 13 h 19"/>
                <a:gd name="T78" fmla="*/ 7 w 10"/>
                <a:gd name="T79" fmla="*/ 13 h 19"/>
                <a:gd name="T80" fmla="*/ 9 w 10"/>
                <a:gd name="T81" fmla="*/ 12 h 19"/>
                <a:gd name="T82" fmla="*/ 9 w 10"/>
                <a:gd name="T83" fmla="*/ 12 h 19"/>
                <a:gd name="T84" fmla="*/ 9 w 10"/>
                <a:gd name="T85" fmla="*/ 12 h 19"/>
                <a:gd name="T86" fmla="*/ 9 w 10"/>
                <a:gd name="T87" fmla="*/ 11 h 19"/>
                <a:gd name="T88" fmla="*/ 9 w 10"/>
                <a:gd name="T89" fmla="*/ 9 h 19"/>
                <a:gd name="T90" fmla="*/ 10 w 10"/>
                <a:gd name="T91" fmla="*/ 8 h 19"/>
                <a:gd name="T92" fmla="*/ 10 w 10"/>
                <a:gd name="T93" fmla="*/ 5 h 19"/>
                <a:gd name="T94" fmla="*/ 10 w 10"/>
                <a:gd name="T95" fmla="*/ 0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9"/>
                <a:gd name="T146" fmla="*/ 10 w 10"/>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9">
                  <a:moveTo>
                    <a:pt x="0" y="19"/>
                  </a:moveTo>
                  <a:lnTo>
                    <a:pt x="0" y="19"/>
                  </a:lnTo>
                  <a:lnTo>
                    <a:pt x="1" y="19"/>
                  </a:lnTo>
                  <a:lnTo>
                    <a:pt x="1" y="18"/>
                  </a:lnTo>
                  <a:lnTo>
                    <a:pt x="1" y="16"/>
                  </a:lnTo>
                  <a:lnTo>
                    <a:pt x="1" y="15"/>
                  </a:lnTo>
                  <a:lnTo>
                    <a:pt x="3" y="15"/>
                  </a:lnTo>
                  <a:lnTo>
                    <a:pt x="3" y="13"/>
                  </a:lnTo>
                  <a:lnTo>
                    <a:pt x="3" y="12"/>
                  </a:lnTo>
                  <a:lnTo>
                    <a:pt x="3" y="11"/>
                  </a:lnTo>
                  <a:lnTo>
                    <a:pt x="4" y="11"/>
                  </a:lnTo>
                  <a:lnTo>
                    <a:pt x="4" y="9"/>
                  </a:lnTo>
                  <a:lnTo>
                    <a:pt x="4" y="11"/>
                  </a:lnTo>
                  <a:lnTo>
                    <a:pt x="4" y="9"/>
                  </a:lnTo>
                  <a:lnTo>
                    <a:pt x="4" y="11"/>
                  </a:lnTo>
                  <a:lnTo>
                    <a:pt x="6" y="11"/>
                  </a:lnTo>
                  <a:lnTo>
                    <a:pt x="6" y="12"/>
                  </a:lnTo>
                  <a:lnTo>
                    <a:pt x="6" y="11"/>
                  </a:lnTo>
                  <a:lnTo>
                    <a:pt x="6" y="12"/>
                  </a:lnTo>
                  <a:lnTo>
                    <a:pt x="6" y="13"/>
                  </a:lnTo>
                  <a:lnTo>
                    <a:pt x="6" y="12"/>
                  </a:lnTo>
                  <a:lnTo>
                    <a:pt x="6" y="13"/>
                  </a:lnTo>
                  <a:lnTo>
                    <a:pt x="7" y="13"/>
                  </a:lnTo>
                  <a:lnTo>
                    <a:pt x="9" y="13"/>
                  </a:lnTo>
                  <a:lnTo>
                    <a:pt x="9" y="12"/>
                  </a:lnTo>
                  <a:lnTo>
                    <a:pt x="9" y="11"/>
                  </a:lnTo>
                  <a:lnTo>
                    <a:pt x="9" y="9"/>
                  </a:lnTo>
                  <a:lnTo>
                    <a:pt x="10" y="9"/>
                  </a:lnTo>
                  <a:lnTo>
                    <a:pt x="10" y="8"/>
                  </a:lnTo>
                  <a:lnTo>
                    <a:pt x="10" y="6"/>
                  </a:lnTo>
                  <a:lnTo>
                    <a:pt x="10" y="5"/>
                  </a:lnTo>
                  <a:lnTo>
                    <a:pt x="10" y="3"/>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9" name="Freeform 162"/>
            <p:cNvSpPr>
              <a:spLocks/>
            </p:cNvSpPr>
            <p:nvPr/>
          </p:nvSpPr>
          <p:spPr bwMode="auto">
            <a:xfrm>
              <a:off x="2282045" y="5364484"/>
              <a:ext cx="12851" cy="115306"/>
            </a:xfrm>
            <a:custGeom>
              <a:avLst/>
              <a:gdLst>
                <a:gd name="T0" fmla="*/ 0 w 7"/>
                <a:gd name="T1" fmla="*/ 98 h 127"/>
                <a:gd name="T2" fmla="*/ 0 w 7"/>
                <a:gd name="T3" fmla="*/ 91 h 127"/>
                <a:gd name="T4" fmla="*/ 0 w 7"/>
                <a:gd name="T5" fmla="*/ 81 h 127"/>
                <a:gd name="T6" fmla="*/ 1 w 7"/>
                <a:gd name="T7" fmla="*/ 67 h 127"/>
                <a:gd name="T8" fmla="*/ 1 w 7"/>
                <a:gd name="T9" fmla="*/ 52 h 127"/>
                <a:gd name="T10" fmla="*/ 1 w 7"/>
                <a:gd name="T11" fmla="*/ 35 h 127"/>
                <a:gd name="T12" fmla="*/ 1 w 7"/>
                <a:gd name="T13" fmla="*/ 20 h 127"/>
                <a:gd name="T14" fmla="*/ 1 w 7"/>
                <a:gd name="T15" fmla="*/ 9 h 127"/>
                <a:gd name="T16" fmla="*/ 3 w 7"/>
                <a:gd name="T17" fmla="*/ 2 h 127"/>
                <a:gd name="T18" fmla="*/ 3 w 7"/>
                <a:gd name="T19" fmla="*/ 0 h 127"/>
                <a:gd name="T20" fmla="*/ 3 w 7"/>
                <a:gd name="T21" fmla="*/ 0 h 127"/>
                <a:gd name="T22" fmla="*/ 3 w 7"/>
                <a:gd name="T23" fmla="*/ 4 h 127"/>
                <a:gd name="T24" fmla="*/ 3 w 7"/>
                <a:gd name="T25" fmla="*/ 4 h 127"/>
                <a:gd name="T26" fmla="*/ 3 w 7"/>
                <a:gd name="T27" fmla="*/ 15 h 127"/>
                <a:gd name="T28" fmla="*/ 3 w 7"/>
                <a:gd name="T29" fmla="*/ 15 h 127"/>
                <a:gd name="T30" fmla="*/ 3 w 7"/>
                <a:gd name="T31" fmla="*/ 28 h 127"/>
                <a:gd name="T32" fmla="*/ 3 w 7"/>
                <a:gd name="T33" fmla="*/ 28 h 127"/>
                <a:gd name="T34" fmla="*/ 4 w 7"/>
                <a:gd name="T35" fmla="*/ 42 h 127"/>
                <a:gd name="T36" fmla="*/ 4 w 7"/>
                <a:gd name="T37" fmla="*/ 42 h 127"/>
                <a:gd name="T38" fmla="*/ 4 w 7"/>
                <a:gd name="T39" fmla="*/ 58 h 127"/>
                <a:gd name="T40" fmla="*/ 4 w 7"/>
                <a:gd name="T41" fmla="*/ 58 h 127"/>
                <a:gd name="T42" fmla="*/ 4 w 7"/>
                <a:gd name="T43" fmla="*/ 71 h 127"/>
                <a:gd name="T44" fmla="*/ 4 w 7"/>
                <a:gd name="T45" fmla="*/ 71 h 127"/>
                <a:gd name="T46" fmla="*/ 4 w 7"/>
                <a:gd name="T47" fmla="*/ 84 h 127"/>
                <a:gd name="T48" fmla="*/ 4 w 7"/>
                <a:gd name="T49" fmla="*/ 84 h 127"/>
                <a:gd name="T50" fmla="*/ 4 w 7"/>
                <a:gd name="T51" fmla="*/ 94 h 127"/>
                <a:gd name="T52" fmla="*/ 4 w 7"/>
                <a:gd name="T53" fmla="*/ 94 h 127"/>
                <a:gd name="T54" fmla="*/ 6 w 7"/>
                <a:gd name="T55" fmla="*/ 101 h 127"/>
                <a:gd name="T56" fmla="*/ 6 w 7"/>
                <a:gd name="T57" fmla="*/ 101 h 127"/>
                <a:gd name="T58" fmla="*/ 6 w 7"/>
                <a:gd name="T59" fmla="*/ 109 h 127"/>
                <a:gd name="T60" fmla="*/ 6 w 7"/>
                <a:gd name="T61" fmla="*/ 109 h 127"/>
                <a:gd name="T62" fmla="*/ 6 w 7"/>
                <a:gd name="T63" fmla="*/ 113 h 127"/>
                <a:gd name="T64" fmla="*/ 6 w 7"/>
                <a:gd name="T65" fmla="*/ 113 h 127"/>
                <a:gd name="T66" fmla="*/ 6 w 7"/>
                <a:gd name="T67" fmla="*/ 116 h 127"/>
                <a:gd name="T68" fmla="*/ 6 w 7"/>
                <a:gd name="T69" fmla="*/ 116 h 127"/>
                <a:gd name="T70" fmla="*/ 6 w 7"/>
                <a:gd name="T71" fmla="*/ 119 h 127"/>
                <a:gd name="T72" fmla="*/ 6 w 7"/>
                <a:gd name="T73" fmla="*/ 119 h 127"/>
                <a:gd name="T74" fmla="*/ 7 w 7"/>
                <a:gd name="T75" fmla="*/ 120 h 127"/>
                <a:gd name="T76" fmla="*/ 7 w 7"/>
                <a:gd name="T77" fmla="*/ 120 h 127"/>
                <a:gd name="T78" fmla="*/ 7 w 7"/>
                <a:gd name="T79" fmla="*/ 122 h 127"/>
                <a:gd name="T80" fmla="*/ 7 w 7"/>
                <a:gd name="T81" fmla="*/ 122 h 127"/>
                <a:gd name="T82" fmla="*/ 7 w 7"/>
                <a:gd name="T83" fmla="*/ 123 h 127"/>
                <a:gd name="T84" fmla="*/ 7 w 7"/>
                <a:gd name="T85" fmla="*/ 123 h 127"/>
                <a:gd name="T86" fmla="*/ 7 w 7"/>
                <a:gd name="T87" fmla="*/ 125 h 127"/>
                <a:gd name="T88" fmla="*/ 7 w 7"/>
                <a:gd name="T89" fmla="*/ 125 h 127"/>
                <a:gd name="T90" fmla="*/ 7 w 7"/>
                <a:gd name="T91" fmla="*/ 126 h 127"/>
                <a:gd name="T92" fmla="*/ 7 w 7"/>
                <a:gd name="T93" fmla="*/ 126 h 127"/>
                <a:gd name="T94" fmla="*/ 7 w 7"/>
                <a:gd name="T95" fmla="*/ 127 h 127"/>
                <a:gd name="T96" fmla="*/ 7 w 7"/>
                <a:gd name="T97" fmla="*/ 127 h 1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27"/>
                <a:gd name="T149" fmla="*/ 7 w 7"/>
                <a:gd name="T150" fmla="*/ 127 h 1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27">
                  <a:moveTo>
                    <a:pt x="0" y="101"/>
                  </a:moveTo>
                  <a:lnTo>
                    <a:pt x="0" y="98"/>
                  </a:lnTo>
                  <a:lnTo>
                    <a:pt x="0" y="94"/>
                  </a:lnTo>
                  <a:lnTo>
                    <a:pt x="0" y="91"/>
                  </a:lnTo>
                  <a:lnTo>
                    <a:pt x="0" y="84"/>
                  </a:lnTo>
                  <a:lnTo>
                    <a:pt x="0" y="81"/>
                  </a:lnTo>
                  <a:lnTo>
                    <a:pt x="0" y="71"/>
                  </a:lnTo>
                  <a:lnTo>
                    <a:pt x="1" y="67"/>
                  </a:lnTo>
                  <a:lnTo>
                    <a:pt x="1" y="57"/>
                  </a:lnTo>
                  <a:lnTo>
                    <a:pt x="1" y="52"/>
                  </a:lnTo>
                  <a:lnTo>
                    <a:pt x="1" y="39"/>
                  </a:lnTo>
                  <a:lnTo>
                    <a:pt x="1" y="35"/>
                  </a:lnTo>
                  <a:lnTo>
                    <a:pt x="1" y="23"/>
                  </a:lnTo>
                  <a:lnTo>
                    <a:pt x="1" y="20"/>
                  </a:lnTo>
                  <a:lnTo>
                    <a:pt x="1" y="10"/>
                  </a:lnTo>
                  <a:lnTo>
                    <a:pt x="1" y="9"/>
                  </a:lnTo>
                  <a:lnTo>
                    <a:pt x="1" y="3"/>
                  </a:lnTo>
                  <a:lnTo>
                    <a:pt x="3" y="2"/>
                  </a:lnTo>
                  <a:lnTo>
                    <a:pt x="3" y="0"/>
                  </a:lnTo>
                  <a:lnTo>
                    <a:pt x="3" y="3"/>
                  </a:lnTo>
                  <a:lnTo>
                    <a:pt x="3" y="0"/>
                  </a:lnTo>
                  <a:lnTo>
                    <a:pt x="3" y="3"/>
                  </a:lnTo>
                  <a:lnTo>
                    <a:pt x="3" y="4"/>
                  </a:lnTo>
                  <a:lnTo>
                    <a:pt x="3" y="12"/>
                  </a:lnTo>
                  <a:lnTo>
                    <a:pt x="3" y="4"/>
                  </a:lnTo>
                  <a:lnTo>
                    <a:pt x="3" y="12"/>
                  </a:lnTo>
                  <a:lnTo>
                    <a:pt x="3" y="15"/>
                  </a:lnTo>
                  <a:lnTo>
                    <a:pt x="3" y="25"/>
                  </a:lnTo>
                  <a:lnTo>
                    <a:pt x="3" y="15"/>
                  </a:lnTo>
                  <a:lnTo>
                    <a:pt x="3" y="25"/>
                  </a:lnTo>
                  <a:lnTo>
                    <a:pt x="3" y="28"/>
                  </a:lnTo>
                  <a:lnTo>
                    <a:pt x="3" y="39"/>
                  </a:lnTo>
                  <a:lnTo>
                    <a:pt x="3" y="28"/>
                  </a:lnTo>
                  <a:lnTo>
                    <a:pt x="3" y="39"/>
                  </a:lnTo>
                  <a:lnTo>
                    <a:pt x="4" y="42"/>
                  </a:lnTo>
                  <a:lnTo>
                    <a:pt x="4" y="54"/>
                  </a:lnTo>
                  <a:lnTo>
                    <a:pt x="4" y="42"/>
                  </a:lnTo>
                  <a:lnTo>
                    <a:pt x="4" y="54"/>
                  </a:lnTo>
                  <a:lnTo>
                    <a:pt x="4" y="58"/>
                  </a:lnTo>
                  <a:lnTo>
                    <a:pt x="4" y="68"/>
                  </a:lnTo>
                  <a:lnTo>
                    <a:pt x="4" y="58"/>
                  </a:lnTo>
                  <a:lnTo>
                    <a:pt x="4" y="68"/>
                  </a:lnTo>
                  <a:lnTo>
                    <a:pt x="4" y="71"/>
                  </a:lnTo>
                  <a:lnTo>
                    <a:pt x="4" y="81"/>
                  </a:lnTo>
                  <a:lnTo>
                    <a:pt x="4" y="71"/>
                  </a:lnTo>
                  <a:lnTo>
                    <a:pt x="4" y="81"/>
                  </a:lnTo>
                  <a:lnTo>
                    <a:pt x="4" y="84"/>
                  </a:lnTo>
                  <a:lnTo>
                    <a:pt x="4" y="91"/>
                  </a:lnTo>
                  <a:lnTo>
                    <a:pt x="4" y="84"/>
                  </a:lnTo>
                  <a:lnTo>
                    <a:pt x="4" y="91"/>
                  </a:lnTo>
                  <a:lnTo>
                    <a:pt x="4" y="94"/>
                  </a:lnTo>
                  <a:lnTo>
                    <a:pt x="4" y="100"/>
                  </a:lnTo>
                  <a:lnTo>
                    <a:pt x="4" y="94"/>
                  </a:lnTo>
                  <a:lnTo>
                    <a:pt x="4" y="100"/>
                  </a:lnTo>
                  <a:lnTo>
                    <a:pt x="6" y="101"/>
                  </a:lnTo>
                  <a:lnTo>
                    <a:pt x="6" y="107"/>
                  </a:lnTo>
                  <a:lnTo>
                    <a:pt x="6" y="101"/>
                  </a:lnTo>
                  <a:lnTo>
                    <a:pt x="6" y="107"/>
                  </a:lnTo>
                  <a:lnTo>
                    <a:pt x="6" y="109"/>
                  </a:lnTo>
                  <a:lnTo>
                    <a:pt x="6" y="112"/>
                  </a:lnTo>
                  <a:lnTo>
                    <a:pt x="6" y="109"/>
                  </a:lnTo>
                  <a:lnTo>
                    <a:pt x="6" y="112"/>
                  </a:lnTo>
                  <a:lnTo>
                    <a:pt x="6" y="113"/>
                  </a:lnTo>
                  <a:lnTo>
                    <a:pt x="6" y="116"/>
                  </a:lnTo>
                  <a:lnTo>
                    <a:pt x="6" y="113"/>
                  </a:lnTo>
                  <a:lnTo>
                    <a:pt x="6" y="116"/>
                  </a:lnTo>
                  <a:lnTo>
                    <a:pt x="6" y="117"/>
                  </a:lnTo>
                  <a:lnTo>
                    <a:pt x="6" y="116"/>
                  </a:lnTo>
                  <a:lnTo>
                    <a:pt x="6" y="117"/>
                  </a:lnTo>
                  <a:lnTo>
                    <a:pt x="6" y="119"/>
                  </a:lnTo>
                  <a:lnTo>
                    <a:pt x="6" y="120"/>
                  </a:lnTo>
                  <a:lnTo>
                    <a:pt x="6" y="119"/>
                  </a:lnTo>
                  <a:lnTo>
                    <a:pt x="6" y="120"/>
                  </a:lnTo>
                  <a:lnTo>
                    <a:pt x="7" y="120"/>
                  </a:lnTo>
                  <a:lnTo>
                    <a:pt x="7" y="122"/>
                  </a:lnTo>
                  <a:lnTo>
                    <a:pt x="7" y="120"/>
                  </a:lnTo>
                  <a:lnTo>
                    <a:pt x="7" y="122"/>
                  </a:lnTo>
                  <a:lnTo>
                    <a:pt x="7" y="123"/>
                  </a:lnTo>
                  <a:lnTo>
                    <a:pt x="7" y="122"/>
                  </a:lnTo>
                  <a:lnTo>
                    <a:pt x="7" y="123"/>
                  </a:lnTo>
                  <a:lnTo>
                    <a:pt x="7" y="125"/>
                  </a:lnTo>
                  <a:lnTo>
                    <a:pt x="7" y="123"/>
                  </a:lnTo>
                  <a:lnTo>
                    <a:pt x="7" y="125"/>
                  </a:lnTo>
                  <a:lnTo>
                    <a:pt x="7" y="126"/>
                  </a:lnTo>
                  <a:lnTo>
                    <a:pt x="7" y="125"/>
                  </a:lnTo>
                  <a:lnTo>
                    <a:pt x="7" y="126"/>
                  </a:lnTo>
                  <a:lnTo>
                    <a:pt x="7" y="12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0" name="Freeform 163"/>
            <p:cNvSpPr>
              <a:spLocks/>
            </p:cNvSpPr>
            <p:nvPr/>
          </p:nvSpPr>
          <p:spPr bwMode="auto">
            <a:xfrm>
              <a:off x="2294896" y="5479790"/>
              <a:ext cx="12851" cy="19066"/>
            </a:xfrm>
            <a:custGeom>
              <a:avLst/>
              <a:gdLst>
                <a:gd name="T0" fmla="*/ 2 w 7"/>
                <a:gd name="T1" fmla="*/ 0 h 21"/>
                <a:gd name="T2" fmla="*/ 2 w 7"/>
                <a:gd name="T3" fmla="*/ 0 h 21"/>
                <a:gd name="T4" fmla="*/ 2 w 7"/>
                <a:gd name="T5" fmla="*/ 2 h 21"/>
                <a:gd name="T6" fmla="*/ 2 w 7"/>
                <a:gd name="T7" fmla="*/ 2 h 21"/>
                <a:gd name="T8" fmla="*/ 2 w 7"/>
                <a:gd name="T9" fmla="*/ 3 h 21"/>
                <a:gd name="T10" fmla="*/ 2 w 7"/>
                <a:gd name="T11" fmla="*/ 3 h 21"/>
                <a:gd name="T12" fmla="*/ 2 w 7"/>
                <a:gd name="T13" fmla="*/ 3 h 21"/>
                <a:gd name="T14" fmla="*/ 2 w 7"/>
                <a:gd name="T15" fmla="*/ 3 h 21"/>
                <a:gd name="T16" fmla="*/ 2 w 7"/>
                <a:gd name="T17" fmla="*/ 5 h 21"/>
                <a:gd name="T18" fmla="*/ 2 w 7"/>
                <a:gd name="T19" fmla="*/ 5 h 21"/>
                <a:gd name="T20" fmla="*/ 3 w 7"/>
                <a:gd name="T21" fmla="*/ 5 h 21"/>
                <a:gd name="T22" fmla="*/ 3 w 7"/>
                <a:gd name="T23" fmla="*/ 5 h 21"/>
                <a:gd name="T24" fmla="*/ 3 w 7"/>
                <a:gd name="T25" fmla="*/ 6 h 21"/>
                <a:gd name="T26" fmla="*/ 3 w 7"/>
                <a:gd name="T27" fmla="*/ 6 h 21"/>
                <a:gd name="T28" fmla="*/ 3 w 7"/>
                <a:gd name="T29" fmla="*/ 6 h 21"/>
                <a:gd name="T30" fmla="*/ 3 w 7"/>
                <a:gd name="T31" fmla="*/ 6 h 21"/>
                <a:gd name="T32" fmla="*/ 3 w 7"/>
                <a:gd name="T33" fmla="*/ 6 h 21"/>
                <a:gd name="T34" fmla="*/ 3 w 7"/>
                <a:gd name="T35" fmla="*/ 6 h 21"/>
                <a:gd name="T36" fmla="*/ 3 w 7"/>
                <a:gd name="T37" fmla="*/ 6 h 21"/>
                <a:gd name="T38" fmla="*/ 3 w 7"/>
                <a:gd name="T39" fmla="*/ 6 h 21"/>
                <a:gd name="T40" fmla="*/ 4 w 7"/>
                <a:gd name="T41" fmla="*/ 8 h 21"/>
                <a:gd name="T42" fmla="*/ 4 w 7"/>
                <a:gd name="T43" fmla="*/ 8 h 21"/>
                <a:gd name="T44" fmla="*/ 4 w 7"/>
                <a:gd name="T45" fmla="*/ 8 h 21"/>
                <a:gd name="T46" fmla="*/ 4 w 7"/>
                <a:gd name="T47" fmla="*/ 8 h 21"/>
                <a:gd name="T48" fmla="*/ 4 w 7"/>
                <a:gd name="T49" fmla="*/ 9 h 21"/>
                <a:gd name="T50" fmla="*/ 4 w 7"/>
                <a:gd name="T51" fmla="*/ 9 h 21"/>
                <a:gd name="T52" fmla="*/ 4 w 7"/>
                <a:gd name="T53" fmla="*/ 9 h 21"/>
                <a:gd name="T54" fmla="*/ 4 w 7"/>
                <a:gd name="T55" fmla="*/ 9 h 21"/>
                <a:gd name="T56" fmla="*/ 4 w 7"/>
                <a:gd name="T57" fmla="*/ 11 h 21"/>
                <a:gd name="T58" fmla="*/ 4 w 7"/>
                <a:gd name="T59" fmla="*/ 11 h 21"/>
                <a:gd name="T60" fmla="*/ 6 w 7"/>
                <a:gd name="T61" fmla="*/ 11 h 21"/>
                <a:gd name="T62" fmla="*/ 6 w 7"/>
                <a:gd name="T63" fmla="*/ 11 h 21"/>
                <a:gd name="T64" fmla="*/ 6 w 7"/>
                <a:gd name="T65" fmla="*/ 12 h 21"/>
                <a:gd name="T66" fmla="*/ 6 w 7"/>
                <a:gd name="T67" fmla="*/ 12 h 21"/>
                <a:gd name="T68" fmla="*/ 6 w 7"/>
                <a:gd name="T69" fmla="*/ 13 h 21"/>
                <a:gd name="T70" fmla="*/ 6 w 7"/>
                <a:gd name="T71" fmla="*/ 13 h 21"/>
                <a:gd name="T72" fmla="*/ 6 w 7"/>
                <a:gd name="T73" fmla="*/ 15 h 21"/>
                <a:gd name="T74" fmla="*/ 6 w 7"/>
                <a:gd name="T75" fmla="*/ 15 h 21"/>
                <a:gd name="T76" fmla="*/ 6 w 7"/>
                <a:gd name="T77" fmla="*/ 16 h 21"/>
                <a:gd name="T78" fmla="*/ 6 w 7"/>
                <a:gd name="T79" fmla="*/ 16 h 21"/>
                <a:gd name="T80" fmla="*/ 6 w 7"/>
                <a:gd name="T81" fmla="*/ 18 h 21"/>
                <a:gd name="T82" fmla="*/ 6 w 7"/>
                <a:gd name="T83" fmla="*/ 18 h 21"/>
                <a:gd name="T84" fmla="*/ 7 w 7"/>
                <a:gd name="T85" fmla="*/ 19 h 21"/>
                <a:gd name="T86" fmla="*/ 7 w 7"/>
                <a:gd name="T87" fmla="*/ 19 h 21"/>
                <a:gd name="T88" fmla="*/ 7 w 7"/>
                <a:gd name="T89" fmla="*/ 19 h 21"/>
                <a:gd name="T90" fmla="*/ 7 w 7"/>
                <a:gd name="T91" fmla="*/ 19 h 21"/>
                <a:gd name="T92" fmla="*/ 7 w 7"/>
                <a:gd name="T93" fmla="*/ 21 h 21"/>
                <a:gd name="T94" fmla="*/ 7 w 7"/>
                <a:gd name="T95" fmla="*/ 21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1"/>
                <a:gd name="T146" fmla="*/ 7 w 7"/>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1">
                  <a:moveTo>
                    <a:pt x="0" y="0"/>
                  </a:moveTo>
                  <a:lnTo>
                    <a:pt x="2" y="0"/>
                  </a:lnTo>
                  <a:lnTo>
                    <a:pt x="2" y="2"/>
                  </a:lnTo>
                  <a:lnTo>
                    <a:pt x="2" y="0"/>
                  </a:lnTo>
                  <a:lnTo>
                    <a:pt x="2" y="2"/>
                  </a:lnTo>
                  <a:lnTo>
                    <a:pt x="2" y="3"/>
                  </a:lnTo>
                  <a:lnTo>
                    <a:pt x="2" y="5"/>
                  </a:lnTo>
                  <a:lnTo>
                    <a:pt x="2" y="3"/>
                  </a:lnTo>
                  <a:lnTo>
                    <a:pt x="2" y="5"/>
                  </a:lnTo>
                  <a:lnTo>
                    <a:pt x="3" y="5"/>
                  </a:lnTo>
                  <a:lnTo>
                    <a:pt x="3" y="6"/>
                  </a:lnTo>
                  <a:lnTo>
                    <a:pt x="3" y="8"/>
                  </a:lnTo>
                  <a:lnTo>
                    <a:pt x="3" y="6"/>
                  </a:lnTo>
                  <a:lnTo>
                    <a:pt x="3" y="8"/>
                  </a:lnTo>
                  <a:lnTo>
                    <a:pt x="4" y="8"/>
                  </a:lnTo>
                  <a:lnTo>
                    <a:pt x="4" y="9"/>
                  </a:lnTo>
                  <a:lnTo>
                    <a:pt x="4" y="8"/>
                  </a:lnTo>
                  <a:lnTo>
                    <a:pt x="4" y="9"/>
                  </a:lnTo>
                  <a:lnTo>
                    <a:pt x="4" y="11"/>
                  </a:lnTo>
                  <a:lnTo>
                    <a:pt x="6" y="11"/>
                  </a:lnTo>
                  <a:lnTo>
                    <a:pt x="6" y="12"/>
                  </a:lnTo>
                  <a:lnTo>
                    <a:pt x="6" y="11"/>
                  </a:lnTo>
                  <a:lnTo>
                    <a:pt x="6" y="12"/>
                  </a:lnTo>
                  <a:lnTo>
                    <a:pt x="6" y="13"/>
                  </a:lnTo>
                  <a:lnTo>
                    <a:pt x="6" y="12"/>
                  </a:lnTo>
                  <a:lnTo>
                    <a:pt x="6" y="13"/>
                  </a:lnTo>
                  <a:lnTo>
                    <a:pt x="6" y="15"/>
                  </a:lnTo>
                  <a:lnTo>
                    <a:pt x="6" y="13"/>
                  </a:lnTo>
                  <a:lnTo>
                    <a:pt x="6" y="15"/>
                  </a:lnTo>
                  <a:lnTo>
                    <a:pt x="6" y="16"/>
                  </a:lnTo>
                  <a:lnTo>
                    <a:pt x="6" y="15"/>
                  </a:lnTo>
                  <a:lnTo>
                    <a:pt x="6" y="16"/>
                  </a:lnTo>
                  <a:lnTo>
                    <a:pt x="6" y="18"/>
                  </a:lnTo>
                  <a:lnTo>
                    <a:pt x="7" y="19"/>
                  </a:lnTo>
                  <a:lnTo>
                    <a:pt x="7" y="21"/>
                  </a:lnTo>
                  <a:lnTo>
                    <a:pt x="7" y="19"/>
                  </a:lnTo>
                  <a:lnTo>
                    <a:pt x="7" y="2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1" name="Freeform 164"/>
            <p:cNvSpPr>
              <a:spLocks/>
            </p:cNvSpPr>
            <p:nvPr/>
          </p:nvSpPr>
          <p:spPr bwMode="auto">
            <a:xfrm>
              <a:off x="2307747" y="5475251"/>
              <a:ext cx="22030" cy="23606"/>
            </a:xfrm>
            <a:custGeom>
              <a:avLst/>
              <a:gdLst>
                <a:gd name="T0" fmla="*/ 0 w 12"/>
                <a:gd name="T1" fmla="*/ 26 h 26"/>
                <a:gd name="T2" fmla="*/ 0 w 12"/>
                <a:gd name="T3" fmla="*/ 26 h 26"/>
                <a:gd name="T4" fmla="*/ 2 w 12"/>
                <a:gd name="T5" fmla="*/ 26 h 26"/>
                <a:gd name="T6" fmla="*/ 2 w 12"/>
                <a:gd name="T7" fmla="*/ 26 h 26"/>
                <a:gd name="T8" fmla="*/ 2 w 12"/>
                <a:gd name="T9" fmla="*/ 26 h 26"/>
                <a:gd name="T10" fmla="*/ 2 w 12"/>
                <a:gd name="T11" fmla="*/ 24 h 26"/>
                <a:gd name="T12" fmla="*/ 2 w 12"/>
                <a:gd name="T13" fmla="*/ 24 h 26"/>
                <a:gd name="T14" fmla="*/ 2 w 12"/>
                <a:gd name="T15" fmla="*/ 24 h 26"/>
                <a:gd name="T16" fmla="*/ 2 w 12"/>
                <a:gd name="T17" fmla="*/ 24 h 26"/>
                <a:gd name="T18" fmla="*/ 3 w 12"/>
                <a:gd name="T19" fmla="*/ 24 h 26"/>
                <a:gd name="T20" fmla="*/ 3 w 12"/>
                <a:gd name="T21" fmla="*/ 24 h 26"/>
                <a:gd name="T22" fmla="*/ 3 w 12"/>
                <a:gd name="T23" fmla="*/ 23 h 26"/>
                <a:gd name="T24" fmla="*/ 3 w 12"/>
                <a:gd name="T25" fmla="*/ 23 h 26"/>
                <a:gd name="T26" fmla="*/ 3 w 12"/>
                <a:gd name="T27" fmla="*/ 21 h 26"/>
                <a:gd name="T28" fmla="*/ 5 w 12"/>
                <a:gd name="T29" fmla="*/ 21 h 26"/>
                <a:gd name="T30" fmla="*/ 5 w 12"/>
                <a:gd name="T31" fmla="*/ 20 h 26"/>
                <a:gd name="T32" fmla="*/ 5 w 12"/>
                <a:gd name="T33" fmla="*/ 18 h 26"/>
                <a:gd name="T34" fmla="*/ 5 w 12"/>
                <a:gd name="T35" fmla="*/ 17 h 26"/>
                <a:gd name="T36" fmla="*/ 5 w 12"/>
                <a:gd name="T37" fmla="*/ 16 h 26"/>
                <a:gd name="T38" fmla="*/ 6 w 12"/>
                <a:gd name="T39" fmla="*/ 16 h 26"/>
                <a:gd name="T40" fmla="*/ 6 w 12"/>
                <a:gd name="T41" fmla="*/ 14 h 26"/>
                <a:gd name="T42" fmla="*/ 6 w 12"/>
                <a:gd name="T43" fmla="*/ 14 h 26"/>
                <a:gd name="T44" fmla="*/ 6 w 12"/>
                <a:gd name="T45" fmla="*/ 14 h 26"/>
                <a:gd name="T46" fmla="*/ 6 w 12"/>
                <a:gd name="T47" fmla="*/ 14 h 26"/>
                <a:gd name="T48" fmla="*/ 6 w 12"/>
                <a:gd name="T49" fmla="*/ 14 h 26"/>
                <a:gd name="T50" fmla="*/ 7 w 12"/>
                <a:gd name="T51" fmla="*/ 14 h 26"/>
                <a:gd name="T52" fmla="*/ 7 w 12"/>
                <a:gd name="T53" fmla="*/ 14 h 26"/>
                <a:gd name="T54" fmla="*/ 7 w 12"/>
                <a:gd name="T55" fmla="*/ 14 h 26"/>
                <a:gd name="T56" fmla="*/ 7 w 12"/>
                <a:gd name="T57" fmla="*/ 14 h 26"/>
                <a:gd name="T58" fmla="*/ 7 w 12"/>
                <a:gd name="T59" fmla="*/ 14 h 26"/>
                <a:gd name="T60" fmla="*/ 7 w 12"/>
                <a:gd name="T61" fmla="*/ 14 h 26"/>
                <a:gd name="T62" fmla="*/ 7 w 12"/>
                <a:gd name="T63" fmla="*/ 14 h 26"/>
                <a:gd name="T64" fmla="*/ 7 w 12"/>
                <a:gd name="T65" fmla="*/ 14 h 26"/>
                <a:gd name="T66" fmla="*/ 7 w 12"/>
                <a:gd name="T67" fmla="*/ 16 h 26"/>
                <a:gd name="T68" fmla="*/ 7 w 12"/>
                <a:gd name="T69" fmla="*/ 16 h 26"/>
                <a:gd name="T70" fmla="*/ 9 w 12"/>
                <a:gd name="T71" fmla="*/ 16 h 26"/>
                <a:gd name="T72" fmla="*/ 9 w 12"/>
                <a:gd name="T73" fmla="*/ 16 h 26"/>
                <a:gd name="T74" fmla="*/ 9 w 12"/>
                <a:gd name="T75" fmla="*/ 16 h 26"/>
                <a:gd name="T76" fmla="*/ 9 w 12"/>
                <a:gd name="T77" fmla="*/ 14 h 26"/>
                <a:gd name="T78" fmla="*/ 9 w 12"/>
                <a:gd name="T79" fmla="*/ 14 h 26"/>
                <a:gd name="T80" fmla="*/ 10 w 12"/>
                <a:gd name="T81" fmla="*/ 13 h 26"/>
                <a:gd name="T82" fmla="*/ 10 w 12"/>
                <a:gd name="T83" fmla="*/ 13 h 26"/>
                <a:gd name="T84" fmla="*/ 10 w 12"/>
                <a:gd name="T85" fmla="*/ 11 h 26"/>
                <a:gd name="T86" fmla="*/ 10 w 12"/>
                <a:gd name="T87" fmla="*/ 10 h 26"/>
                <a:gd name="T88" fmla="*/ 10 w 12"/>
                <a:gd name="T89" fmla="*/ 7 h 26"/>
                <a:gd name="T90" fmla="*/ 12 w 12"/>
                <a:gd name="T91" fmla="*/ 5 h 26"/>
                <a:gd name="T92" fmla="*/ 12 w 12"/>
                <a:gd name="T93" fmla="*/ 3 h 26"/>
                <a:gd name="T94" fmla="*/ 12 w 12"/>
                <a:gd name="T95" fmla="*/ 0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26"/>
                <a:gd name="T146" fmla="*/ 12 w 1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26">
                  <a:moveTo>
                    <a:pt x="0" y="26"/>
                  </a:moveTo>
                  <a:lnTo>
                    <a:pt x="0" y="26"/>
                  </a:lnTo>
                  <a:lnTo>
                    <a:pt x="2" y="26"/>
                  </a:lnTo>
                  <a:lnTo>
                    <a:pt x="2" y="24"/>
                  </a:lnTo>
                  <a:lnTo>
                    <a:pt x="3" y="24"/>
                  </a:lnTo>
                  <a:lnTo>
                    <a:pt x="3" y="23"/>
                  </a:lnTo>
                  <a:lnTo>
                    <a:pt x="3" y="21"/>
                  </a:lnTo>
                  <a:lnTo>
                    <a:pt x="5" y="21"/>
                  </a:lnTo>
                  <a:lnTo>
                    <a:pt x="5" y="20"/>
                  </a:lnTo>
                  <a:lnTo>
                    <a:pt x="5" y="18"/>
                  </a:lnTo>
                  <a:lnTo>
                    <a:pt x="5" y="17"/>
                  </a:lnTo>
                  <a:lnTo>
                    <a:pt x="5" y="16"/>
                  </a:lnTo>
                  <a:lnTo>
                    <a:pt x="6" y="16"/>
                  </a:lnTo>
                  <a:lnTo>
                    <a:pt x="6" y="14"/>
                  </a:lnTo>
                  <a:lnTo>
                    <a:pt x="7" y="14"/>
                  </a:lnTo>
                  <a:lnTo>
                    <a:pt x="7" y="16"/>
                  </a:lnTo>
                  <a:lnTo>
                    <a:pt x="7" y="14"/>
                  </a:lnTo>
                  <a:lnTo>
                    <a:pt x="7" y="16"/>
                  </a:lnTo>
                  <a:lnTo>
                    <a:pt x="9" y="16"/>
                  </a:lnTo>
                  <a:lnTo>
                    <a:pt x="9" y="14"/>
                  </a:lnTo>
                  <a:lnTo>
                    <a:pt x="10" y="14"/>
                  </a:lnTo>
                  <a:lnTo>
                    <a:pt x="10" y="13"/>
                  </a:lnTo>
                  <a:lnTo>
                    <a:pt x="10" y="11"/>
                  </a:lnTo>
                  <a:lnTo>
                    <a:pt x="10" y="10"/>
                  </a:lnTo>
                  <a:lnTo>
                    <a:pt x="10" y="8"/>
                  </a:lnTo>
                  <a:lnTo>
                    <a:pt x="10" y="7"/>
                  </a:lnTo>
                  <a:lnTo>
                    <a:pt x="12" y="7"/>
                  </a:lnTo>
                  <a:lnTo>
                    <a:pt x="12" y="5"/>
                  </a:lnTo>
                  <a:lnTo>
                    <a:pt x="12" y="4"/>
                  </a:lnTo>
                  <a:lnTo>
                    <a:pt x="12" y="3"/>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2" name="Freeform 165"/>
            <p:cNvSpPr>
              <a:spLocks/>
            </p:cNvSpPr>
            <p:nvPr/>
          </p:nvSpPr>
          <p:spPr bwMode="auto">
            <a:xfrm>
              <a:off x="2329777" y="5439842"/>
              <a:ext cx="14687" cy="38133"/>
            </a:xfrm>
            <a:custGeom>
              <a:avLst/>
              <a:gdLst>
                <a:gd name="T0" fmla="*/ 0 w 8"/>
                <a:gd name="T1" fmla="*/ 39 h 42"/>
                <a:gd name="T2" fmla="*/ 0 w 8"/>
                <a:gd name="T3" fmla="*/ 36 h 42"/>
                <a:gd name="T4" fmla="*/ 0 w 8"/>
                <a:gd name="T5" fmla="*/ 33 h 42"/>
                <a:gd name="T6" fmla="*/ 1 w 8"/>
                <a:gd name="T7" fmla="*/ 31 h 42"/>
                <a:gd name="T8" fmla="*/ 1 w 8"/>
                <a:gd name="T9" fmla="*/ 29 h 42"/>
                <a:gd name="T10" fmla="*/ 1 w 8"/>
                <a:gd name="T11" fmla="*/ 26 h 42"/>
                <a:gd name="T12" fmla="*/ 1 w 8"/>
                <a:gd name="T13" fmla="*/ 24 h 42"/>
                <a:gd name="T14" fmla="*/ 1 w 8"/>
                <a:gd name="T15" fmla="*/ 21 h 42"/>
                <a:gd name="T16" fmla="*/ 3 w 8"/>
                <a:gd name="T17" fmla="*/ 18 h 42"/>
                <a:gd name="T18" fmla="*/ 3 w 8"/>
                <a:gd name="T19" fmla="*/ 17 h 42"/>
                <a:gd name="T20" fmla="*/ 3 w 8"/>
                <a:gd name="T21" fmla="*/ 15 h 42"/>
                <a:gd name="T22" fmla="*/ 3 w 8"/>
                <a:gd name="T23" fmla="*/ 13 h 42"/>
                <a:gd name="T24" fmla="*/ 3 w 8"/>
                <a:gd name="T25" fmla="*/ 11 h 42"/>
                <a:gd name="T26" fmla="*/ 4 w 8"/>
                <a:gd name="T27" fmla="*/ 10 h 42"/>
                <a:gd name="T28" fmla="*/ 4 w 8"/>
                <a:gd name="T29" fmla="*/ 8 h 42"/>
                <a:gd name="T30" fmla="*/ 4 w 8"/>
                <a:gd name="T31" fmla="*/ 7 h 42"/>
                <a:gd name="T32" fmla="*/ 4 w 8"/>
                <a:gd name="T33" fmla="*/ 4 h 42"/>
                <a:gd name="T34" fmla="*/ 4 w 8"/>
                <a:gd name="T35" fmla="*/ 2 h 42"/>
                <a:gd name="T36" fmla="*/ 6 w 8"/>
                <a:gd name="T37" fmla="*/ 1 h 42"/>
                <a:gd name="T38" fmla="*/ 6 w 8"/>
                <a:gd name="T39" fmla="*/ 0 h 42"/>
                <a:gd name="T40" fmla="*/ 6 w 8"/>
                <a:gd name="T41" fmla="*/ 0 h 42"/>
                <a:gd name="T42" fmla="*/ 6 w 8"/>
                <a:gd name="T43" fmla="*/ 0 h 42"/>
                <a:gd name="T44" fmla="*/ 6 w 8"/>
                <a:gd name="T45" fmla="*/ 0 h 42"/>
                <a:gd name="T46" fmla="*/ 6 w 8"/>
                <a:gd name="T47" fmla="*/ 0 h 42"/>
                <a:gd name="T48" fmla="*/ 6 w 8"/>
                <a:gd name="T49" fmla="*/ 2 h 42"/>
                <a:gd name="T50" fmla="*/ 6 w 8"/>
                <a:gd name="T51" fmla="*/ 2 h 42"/>
                <a:gd name="T52" fmla="*/ 6 w 8"/>
                <a:gd name="T53" fmla="*/ 5 h 42"/>
                <a:gd name="T54" fmla="*/ 6 w 8"/>
                <a:gd name="T55" fmla="*/ 5 h 42"/>
                <a:gd name="T56" fmla="*/ 7 w 8"/>
                <a:gd name="T57" fmla="*/ 8 h 42"/>
                <a:gd name="T58" fmla="*/ 7 w 8"/>
                <a:gd name="T59" fmla="*/ 8 h 42"/>
                <a:gd name="T60" fmla="*/ 7 w 8"/>
                <a:gd name="T61" fmla="*/ 13 h 42"/>
                <a:gd name="T62" fmla="*/ 7 w 8"/>
                <a:gd name="T63" fmla="*/ 13 h 42"/>
                <a:gd name="T64" fmla="*/ 7 w 8"/>
                <a:gd name="T65" fmla="*/ 17 h 42"/>
                <a:gd name="T66" fmla="*/ 7 w 8"/>
                <a:gd name="T67" fmla="*/ 17 h 42"/>
                <a:gd name="T68" fmla="*/ 7 w 8"/>
                <a:gd name="T69" fmla="*/ 21 h 42"/>
                <a:gd name="T70" fmla="*/ 7 w 8"/>
                <a:gd name="T71" fmla="*/ 21 h 42"/>
                <a:gd name="T72" fmla="*/ 7 w 8"/>
                <a:gd name="T73" fmla="*/ 26 h 42"/>
                <a:gd name="T74" fmla="*/ 7 w 8"/>
                <a:gd name="T75" fmla="*/ 26 h 42"/>
                <a:gd name="T76" fmla="*/ 8 w 8"/>
                <a:gd name="T77" fmla="*/ 30 h 42"/>
                <a:gd name="T78" fmla="*/ 8 w 8"/>
                <a:gd name="T79" fmla="*/ 30 h 42"/>
                <a:gd name="T80" fmla="*/ 8 w 8"/>
                <a:gd name="T81" fmla="*/ 33 h 42"/>
                <a:gd name="T82" fmla="*/ 8 w 8"/>
                <a:gd name="T83" fmla="*/ 33 h 42"/>
                <a:gd name="T84" fmla="*/ 8 w 8"/>
                <a:gd name="T85" fmla="*/ 36 h 42"/>
                <a:gd name="T86" fmla="*/ 8 w 8"/>
                <a:gd name="T87" fmla="*/ 36 h 42"/>
                <a:gd name="T88" fmla="*/ 8 w 8"/>
                <a:gd name="T89" fmla="*/ 39 h 42"/>
                <a:gd name="T90" fmla="*/ 8 w 8"/>
                <a:gd name="T91" fmla="*/ 39 h 42"/>
                <a:gd name="T92" fmla="*/ 8 w 8"/>
                <a:gd name="T93" fmla="*/ 42 h 42"/>
                <a:gd name="T94" fmla="*/ 8 w 8"/>
                <a:gd name="T95" fmla="*/ 42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42"/>
                <a:gd name="T146" fmla="*/ 8 w 8"/>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42">
                  <a:moveTo>
                    <a:pt x="0" y="39"/>
                  </a:moveTo>
                  <a:lnTo>
                    <a:pt x="0" y="39"/>
                  </a:lnTo>
                  <a:lnTo>
                    <a:pt x="0" y="36"/>
                  </a:lnTo>
                  <a:lnTo>
                    <a:pt x="0" y="34"/>
                  </a:lnTo>
                  <a:lnTo>
                    <a:pt x="0" y="33"/>
                  </a:lnTo>
                  <a:lnTo>
                    <a:pt x="0" y="31"/>
                  </a:lnTo>
                  <a:lnTo>
                    <a:pt x="1" y="31"/>
                  </a:lnTo>
                  <a:lnTo>
                    <a:pt x="1" y="30"/>
                  </a:lnTo>
                  <a:lnTo>
                    <a:pt x="1" y="29"/>
                  </a:lnTo>
                  <a:lnTo>
                    <a:pt x="1" y="27"/>
                  </a:lnTo>
                  <a:lnTo>
                    <a:pt x="1" y="26"/>
                  </a:lnTo>
                  <a:lnTo>
                    <a:pt x="1" y="24"/>
                  </a:lnTo>
                  <a:lnTo>
                    <a:pt x="1" y="21"/>
                  </a:lnTo>
                  <a:lnTo>
                    <a:pt x="1" y="20"/>
                  </a:lnTo>
                  <a:lnTo>
                    <a:pt x="3" y="18"/>
                  </a:lnTo>
                  <a:lnTo>
                    <a:pt x="3" y="17"/>
                  </a:lnTo>
                  <a:lnTo>
                    <a:pt x="3" y="15"/>
                  </a:lnTo>
                  <a:lnTo>
                    <a:pt x="3" y="14"/>
                  </a:lnTo>
                  <a:lnTo>
                    <a:pt x="3" y="13"/>
                  </a:lnTo>
                  <a:lnTo>
                    <a:pt x="3" y="11"/>
                  </a:lnTo>
                  <a:lnTo>
                    <a:pt x="3" y="10"/>
                  </a:lnTo>
                  <a:lnTo>
                    <a:pt x="4" y="10"/>
                  </a:lnTo>
                  <a:lnTo>
                    <a:pt x="4" y="8"/>
                  </a:lnTo>
                  <a:lnTo>
                    <a:pt x="4" y="7"/>
                  </a:lnTo>
                  <a:lnTo>
                    <a:pt x="4" y="5"/>
                  </a:lnTo>
                  <a:lnTo>
                    <a:pt x="4" y="4"/>
                  </a:lnTo>
                  <a:lnTo>
                    <a:pt x="4" y="2"/>
                  </a:lnTo>
                  <a:lnTo>
                    <a:pt x="4" y="1"/>
                  </a:lnTo>
                  <a:lnTo>
                    <a:pt x="6" y="1"/>
                  </a:lnTo>
                  <a:lnTo>
                    <a:pt x="6" y="0"/>
                  </a:lnTo>
                  <a:lnTo>
                    <a:pt x="6" y="1"/>
                  </a:lnTo>
                  <a:lnTo>
                    <a:pt x="6" y="0"/>
                  </a:lnTo>
                  <a:lnTo>
                    <a:pt x="6" y="1"/>
                  </a:lnTo>
                  <a:lnTo>
                    <a:pt x="6" y="2"/>
                  </a:lnTo>
                  <a:lnTo>
                    <a:pt x="6" y="4"/>
                  </a:lnTo>
                  <a:lnTo>
                    <a:pt x="6" y="2"/>
                  </a:lnTo>
                  <a:lnTo>
                    <a:pt x="6" y="4"/>
                  </a:lnTo>
                  <a:lnTo>
                    <a:pt x="6" y="5"/>
                  </a:lnTo>
                  <a:lnTo>
                    <a:pt x="6" y="8"/>
                  </a:lnTo>
                  <a:lnTo>
                    <a:pt x="6" y="5"/>
                  </a:lnTo>
                  <a:lnTo>
                    <a:pt x="6" y="8"/>
                  </a:lnTo>
                  <a:lnTo>
                    <a:pt x="7" y="8"/>
                  </a:lnTo>
                  <a:lnTo>
                    <a:pt x="7" y="11"/>
                  </a:lnTo>
                  <a:lnTo>
                    <a:pt x="7" y="8"/>
                  </a:lnTo>
                  <a:lnTo>
                    <a:pt x="7" y="11"/>
                  </a:lnTo>
                  <a:lnTo>
                    <a:pt x="7" y="13"/>
                  </a:lnTo>
                  <a:lnTo>
                    <a:pt x="7" y="15"/>
                  </a:lnTo>
                  <a:lnTo>
                    <a:pt x="7" y="13"/>
                  </a:lnTo>
                  <a:lnTo>
                    <a:pt x="7" y="15"/>
                  </a:lnTo>
                  <a:lnTo>
                    <a:pt x="7" y="17"/>
                  </a:lnTo>
                  <a:lnTo>
                    <a:pt x="7" y="21"/>
                  </a:lnTo>
                  <a:lnTo>
                    <a:pt x="7" y="17"/>
                  </a:lnTo>
                  <a:lnTo>
                    <a:pt x="7" y="21"/>
                  </a:lnTo>
                  <a:lnTo>
                    <a:pt x="7" y="26"/>
                  </a:lnTo>
                  <a:lnTo>
                    <a:pt x="7" y="21"/>
                  </a:lnTo>
                  <a:lnTo>
                    <a:pt x="7" y="26"/>
                  </a:lnTo>
                  <a:lnTo>
                    <a:pt x="7" y="29"/>
                  </a:lnTo>
                  <a:lnTo>
                    <a:pt x="7" y="26"/>
                  </a:lnTo>
                  <a:lnTo>
                    <a:pt x="7" y="29"/>
                  </a:lnTo>
                  <a:lnTo>
                    <a:pt x="8" y="30"/>
                  </a:lnTo>
                  <a:lnTo>
                    <a:pt x="8" y="33"/>
                  </a:lnTo>
                  <a:lnTo>
                    <a:pt x="8" y="30"/>
                  </a:lnTo>
                  <a:lnTo>
                    <a:pt x="8" y="33"/>
                  </a:lnTo>
                  <a:lnTo>
                    <a:pt x="8" y="36"/>
                  </a:lnTo>
                  <a:lnTo>
                    <a:pt x="8" y="33"/>
                  </a:lnTo>
                  <a:lnTo>
                    <a:pt x="8" y="36"/>
                  </a:lnTo>
                  <a:lnTo>
                    <a:pt x="8" y="39"/>
                  </a:lnTo>
                  <a:lnTo>
                    <a:pt x="8" y="36"/>
                  </a:lnTo>
                  <a:lnTo>
                    <a:pt x="8" y="39"/>
                  </a:lnTo>
                  <a:lnTo>
                    <a:pt x="8" y="40"/>
                  </a:lnTo>
                  <a:lnTo>
                    <a:pt x="8" y="39"/>
                  </a:lnTo>
                  <a:lnTo>
                    <a:pt x="8" y="40"/>
                  </a:lnTo>
                  <a:lnTo>
                    <a:pt x="8" y="4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3" name="Freeform 166"/>
            <p:cNvSpPr>
              <a:spLocks/>
            </p:cNvSpPr>
            <p:nvPr/>
          </p:nvSpPr>
          <p:spPr bwMode="auto">
            <a:xfrm>
              <a:off x="2344464" y="5477974"/>
              <a:ext cx="18358" cy="7263"/>
            </a:xfrm>
            <a:custGeom>
              <a:avLst/>
              <a:gdLst>
                <a:gd name="T0" fmla="*/ 2 w 10"/>
                <a:gd name="T1" fmla="*/ 1 h 8"/>
                <a:gd name="T2" fmla="*/ 2 w 10"/>
                <a:gd name="T3" fmla="*/ 1 h 8"/>
                <a:gd name="T4" fmla="*/ 2 w 10"/>
                <a:gd name="T5" fmla="*/ 1 h 8"/>
                <a:gd name="T6" fmla="*/ 2 w 10"/>
                <a:gd name="T7" fmla="*/ 1 h 8"/>
                <a:gd name="T8" fmla="*/ 2 w 10"/>
                <a:gd name="T9" fmla="*/ 2 h 8"/>
                <a:gd name="T10" fmla="*/ 2 w 10"/>
                <a:gd name="T11" fmla="*/ 2 h 8"/>
                <a:gd name="T12" fmla="*/ 2 w 10"/>
                <a:gd name="T13" fmla="*/ 2 h 8"/>
                <a:gd name="T14" fmla="*/ 2 w 10"/>
                <a:gd name="T15" fmla="*/ 2 h 8"/>
                <a:gd name="T16" fmla="*/ 2 w 10"/>
                <a:gd name="T17" fmla="*/ 4 h 8"/>
                <a:gd name="T18" fmla="*/ 3 w 10"/>
                <a:gd name="T19" fmla="*/ 4 h 8"/>
                <a:gd name="T20" fmla="*/ 3 w 10"/>
                <a:gd name="T21" fmla="*/ 4 h 8"/>
                <a:gd name="T22" fmla="*/ 3 w 10"/>
                <a:gd name="T23" fmla="*/ 4 h 8"/>
                <a:gd name="T24" fmla="*/ 3 w 10"/>
                <a:gd name="T25" fmla="*/ 4 h 8"/>
                <a:gd name="T26" fmla="*/ 3 w 10"/>
                <a:gd name="T27" fmla="*/ 4 h 8"/>
                <a:gd name="T28" fmla="*/ 3 w 10"/>
                <a:gd name="T29" fmla="*/ 4 h 8"/>
                <a:gd name="T30" fmla="*/ 3 w 10"/>
                <a:gd name="T31" fmla="*/ 4 h 8"/>
                <a:gd name="T32" fmla="*/ 5 w 10"/>
                <a:gd name="T33" fmla="*/ 5 h 8"/>
                <a:gd name="T34" fmla="*/ 5 w 10"/>
                <a:gd name="T35" fmla="*/ 5 h 8"/>
                <a:gd name="T36" fmla="*/ 5 w 10"/>
                <a:gd name="T37" fmla="*/ 5 h 8"/>
                <a:gd name="T38" fmla="*/ 5 w 10"/>
                <a:gd name="T39" fmla="*/ 5 h 8"/>
                <a:gd name="T40" fmla="*/ 5 w 10"/>
                <a:gd name="T41" fmla="*/ 5 h 8"/>
                <a:gd name="T42" fmla="*/ 5 w 10"/>
                <a:gd name="T43" fmla="*/ 5 h 8"/>
                <a:gd name="T44" fmla="*/ 5 w 10"/>
                <a:gd name="T45" fmla="*/ 5 h 8"/>
                <a:gd name="T46" fmla="*/ 5 w 10"/>
                <a:gd name="T47" fmla="*/ 5 h 8"/>
                <a:gd name="T48" fmla="*/ 5 w 10"/>
                <a:gd name="T49" fmla="*/ 5 h 8"/>
                <a:gd name="T50" fmla="*/ 5 w 10"/>
                <a:gd name="T51" fmla="*/ 5 h 8"/>
                <a:gd name="T52" fmla="*/ 5 w 10"/>
                <a:gd name="T53" fmla="*/ 7 h 8"/>
                <a:gd name="T54" fmla="*/ 5 w 10"/>
                <a:gd name="T55" fmla="*/ 7 h 8"/>
                <a:gd name="T56" fmla="*/ 6 w 10"/>
                <a:gd name="T57" fmla="*/ 7 h 8"/>
                <a:gd name="T58" fmla="*/ 6 w 10"/>
                <a:gd name="T59" fmla="*/ 7 h 8"/>
                <a:gd name="T60" fmla="*/ 6 w 10"/>
                <a:gd name="T61" fmla="*/ 7 h 8"/>
                <a:gd name="T62" fmla="*/ 6 w 10"/>
                <a:gd name="T63" fmla="*/ 7 h 8"/>
                <a:gd name="T64" fmla="*/ 6 w 10"/>
                <a:gd name="T65" fmla="*/ 7 h 8"/>
                <a:gd name="T66" fmla="*/ 6 w 10"/>
                <a:gd name="T67" fmla="*/ 7 h 8"/>
                <a:gd name="T68" fmla="*/ 6 w 10"/>
                <a:gd name="T69" fmla="*/ 8 h 8"/>
                <a:gd name="T70" fmla="*/ 6 w 10"/>
                <a:gd name="T71" fmla="*/ 8 h 8"/>
                <a:gd name="T72" fmla="*/ 8 w 10"/>
                <a:gd name="T73" fmla="*/ 7 h 8"/>
                <a:gd name="T74" fmla="*/ 8 w 10"/>
                <a:gd name="T75" fmla="*/ 7 h 8"/>
                <a:gd name="T76" fmla="*/ 8 w 10"/>
                <a:gd name="T77" fmla="*/ 7 h 8"/>
                <a:gd name="T78" fmla="*/ 8 w 10"/>
                <a:gd name="T79" fmla="*/ 7 h 8"/>
                <a:gd name="T80" fmla="*/ 8 w 10"/>
                <a:gd name="T81" fmla="*/ 7 h 8"/>
                <a:gd name="T82" fmla="*/ 9 w 10"/>
                <a:gd name="T83" fmla="*/ 5 h 8"/>
                <a:gd name="T84" fmla="*/ 9 w 10"/>
                <a:gd name="T85" fmla="*/ 5 h 8"/>
                <a:gd name="T86" fmla="*/ 9 w 10"/>
                <a:gd name="T87" fmla="*/ 4 h 8"/>
                <a:gd name="T88" fmla="*/ 9 w 10"/>
                <a:gd name="T89" fmla="*/ 2 h 8"/>
                <a:gd name="T90" fmla="*/ 9 w 10"/>
                <a:gd name="T91" fmla="*/ 1 h 8"/>
                <a:gd name="T92" fmla="*/ 10 w 10"/>
                <a:gd name="T93" fmla="*/ 1 h 8"/>
                <a:gd name="T94" fmla="*/ 10 w 10"/>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8"/>
                <a:gd name="T146" fmla="*/ 10 w 10"/>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8">
                  <a:moveTo>
                    <a:pt x="0" y="0"/>
                  </a:moveTo>
                  <a:lnTo>
                    <a:pt x="2" y="1"/>
                  </a:lnTo>
                  <a:lnTo>
                    <a:pt x="2" y="2"/>
                  </a:lnTo>
                  <a:lnTo>
                    <a:pt x="2" y="1"/>
                  </a:lnTo>
                  <a:lnTo>
                    <a:pt x="2" y="2"/>
                  </a:lnTo>
                  <a:lnTo>
                    <a:pt x="2" y="4"/>
                  </a:lnTo>
                  <a:lnTo>
                    <a:pt x="2" y="2"/>
                  </a:lnTo>
                  <a:lnTo>
                    <a:pt x="2" y="4"/>
                  </a:lnTo>
                  <a:lnTo>
                    <a:pt x="3" y="4"/>
                  </a:lnTo>
                  <a:lnTo>
                    <a:pt x="5" y="4"/>
                  </a:lnTo>
                  <a:lnTo>
                    <a:pt x="5" y="5"/>
                  </a:lnTo>
                  <a:lnTo>
                    <a:pt x="5" y="4"/>
                  </a:lnTo>
                  <a:lnTo>
                    <a:pt x="5" y="5"/>
                  </a:lnTo>
                  <a:lnTo>
                    <a:pt x="5" y="7"/>
                  </a:lnTo>
                  <a:lnTo>
                    <a:pt x="5" y="5"/>
                  </a:lnTo>
                  <a:lnTo>
                    <a:pt x="5" y="7"/>
                  </a:lnTo>
                  <a:lnTo>
                    <a:pt x="6" y="7"/>
                  </a:lnTo>
                  <a:lnTo>
                    <a:pt x="6" y="8"/>
                  </a:lnTo>
                  <a:lnTo>
                    <a:pt x="6" y="7"/>
                  </a:lnTo>
                  <a:lnTo>
                    <a:pt x="6" y="8"/>
                  </a:lnTo>
                  <a:lnTo>
                    <a:pt x="8" y="8"/>
                  </a:lnTo>
                  <a:lnTo>
                    <a:pt x="8" y="7"/>
                  </a:lnTo>
                  <a:lnTo>
                    <a:pt x="9" y="7"/>
                  </a:lnTo>
                  <a:lnTo>
                    <a:pt x="9" y="5"/>
                  </a:lnTo>
                  <a:lnTo>
                    <a:pt x="9" y="4"/>
                  </a:lnTo>
                  <a:lnTo>
                    <a:pt x="9" y="2"/>
                  </a:lnTo>
                  <a:lnTo>
                    <a:pt x="9" y="1"/>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4" name="Freeform 167"/>
            <p:cNvSpPr>
              <a:spLocks/>
            </p:cNvSpPr>
            <p:nvPr/>
          </p:nvSpPr>
          <p:spPr bwMode="auto">
            <a:xfrm>
              <a:off x="2362822" y="5467079"/>
              <a:ext cx="20194" cy="10895"/>
            </a:xfrm>
            <a:custGeom>
              <a:avLst/>
              <a:gdLst>
                <a:gd name="T0" fmla="*/ 0 w 11"/>
                <a:gd name="T1" fmla="*/ 12 h 12"/>
                <a:gd name="T2" fmla="*/ 0 w 11"/>
                <a:gd name="T3" fmla="*/ 12 h 12"/>
                <a:gd name="T4" fmla="*/ 0 w 11"/>
                <a:gd name="T5" fmla="*/ 10 h 12"/>
                <a:gd name="T6" fmla="*/ 0 w 11"/>
                <a:gd name="T7" fmla="*/ 10 h 12"/>
                <a:gd name="T8" fmla="*/ 2 w 11"/>
                <a:gd name="T9" fmla="*/ 10 h 12"/>
                <a:gd name="T10" fmla="*/ 2 w 11"/>
                <a:gd name="T11" fmla="*/ 10 h 12"/>
                <a:gd name="T12" fmla="*/ 2 w 11"/>
                <a:gd name="T13" fmla="*/ 10 h 12"/>
                <a:gd name="T14" fmla="*/ 2 w 11"/>
                <a:gd name="T15" fmla="*/ 10 h 12"/>
                <a:gd name="T16" fmla="*/ 2 w 11"/>
                <a:gd name="T17" fmla="*/ 10 h 12"/>
                <a:gd name="T18" fmla="*/ 2 w 11"/>
                <a:gd name="T19" fmla="*/ 10 h 12"/>
                <a:gd name="T20" fmla="*/ 2 w 11"/>
                <a:gd name="T21" fmla="*/ 10 h 12"/>
                <a:gd name="T22" fmla="*/ 3 w 11"/>
                <a:gd name="T23" fmla="*/ 10 h 12"/>
                <a:gd name="T24" fmla="*/ 3 w 11"/>
                <a:gd name="T25" fmla="*/ 10 h 12"/>
                <a:gd name="T26" fmla="*/ 3 w 11"/>
                <a:gd name="T27" fmla="*/ 10 h 12"/>
                <a:gd name="T28" fmla="*/ 3 w 11"/>
                <a:gd name="T29" fmla="*/ 9 h 12"/>
                <a:gd name="T30" fmla="*/ 3 w 11"/>
                <a:gd name="T31" fmla="*/ 9 h 12"/>
                <a:gd name="T32" fmla="*/ 5 w 11"/>
                <a:gd name="T33" fmla="*/ 9 h 12"/>
                <a:gd name="T34" fmla="*/ 5 w 11"/>
                <a:gd name="T35" fmla="*/ 9 h 12"/>
                <a:gd name="T36" fmla="*/ 5 w 11"/>
                <a:gd name="T37" fmla="*/ 7 h 12"/>
                <a:gd name="T38" fmla="*/ 5 w 11"/>
                <a:gd name="T39" fmla="*/ 7 h 12"/>
                <a:gd name="T40" fmla="*/ 5 w 11"/>
                <a:gd name="T41" fmla="*/ 7 h 12"/>
                <a:gd name="T42" fmla="*/ 6 w 11"/>
                <a:gd name="T43" fmla="*/ 7 h 12"/>
                <a:gd name="T44" fmla="*/ 6 w 11"/>
                <a:gd name="T45" fmla="*/ 7 h 12"/>
                <a:gd name="T46" fmla="*/ 6 w 11"/>
                <a:gd name="T47" fmla="*/ 7 h 12"/>
                <a:gd name="T48" fmla="*/ 6 w 11"/>
                <a:gd name="T49" fmla="*/ 7 h 12"/>
                <a:gd name="T50" fmla="*/ 6 w 11"/>
                <a:gd name="T51" fmla="*/ 7 h 12"/>
                <a:gd name="T52" fmla="*/ 6 w 11"/>
                <a:gd name="T53" fmla="*/ 7 h 12"/>
                <a:gd name="T54" fmla="*/ 6 w 11"/>
                <a:gd name="T55" fmla="*/ 7 h 12"/>
                <a:gd name="T56" fmla="*/ 8 w 11"/>
                <a:gd name="T57" fmla="*/ 6 h 12"/>
                <a:gd name="T58" fmla="*/ 8 w 11"/>
                <a:gd name="T59" fmla="*/ 6 h 12"/>
                <a:gd name="T60" fmla="*/ 8 w 11"/>
                <a:gd name="T61" fmla="*/ 4 h 12"/>
                <a:gd name="T62" fmla="*/ 8 w 11"/>
                <a:gd name="T63" fmla="*/ 3 h 12"/>
                <a:gd name="T64" fmla="*/ 8 w 11"/>
                <a:gd name="T65" fmla="*/ 3 h 12"/>
                <a:gd name="T66" fmla="*/ 9 w 11"/>
                <a:gd name="T67" fmla="*/ 1 h 12"/>
                <a:gd name="T68" fmla="*/ 9 w 11"/>
                <a:gd name="T69" fmla="*/ 0 h 12"/>
                <a:gd name="T70" fmla="*/ 9 w 11"/>
                <a:gd name="T71" fmla="*/ 0 h 12"/>
                <a:gd name="T72" fmla="*/ 9 w 11"/>
                <a:gd name="T73" fmla="*/ 0 h 12"/>
                <a:gd name="T74" fmla="*/ 9 w 11"/>
                <a:gd name="T75" fmla="*/ 1 h 12"/>
                <a:gd name="T76" fmla="*/ 9 w 11"/>
                <a:gd name="T77" fmla="*/ 1 h 12"/>
                <a:gd name="T78" fmla="*/ 11 w 11"/>
                <a:gd name="T79" fmla="*/ 3 h 12"/>
                <a:gd name="T80" fmla="*/ 11 w 11"/>
                <a:gd name="T81" fmla="*/ 3 h 12"/>
                <a:gd name="T82" fmla="*/ 11 w 11"/>
                <a:gd name="T83" fmla="*/ 4 h 12"/>
                <a:gd name="T84" fmla="*/ 11 w 11"/>
                <a:gd name="T85" fmla="*/ 4 h 12"/>
                <a:gd name="T86" fmla="*/ 11 w 11"/>
                <a:gd name="T87" fmla="*/ 6 h 12"/>
                <a:gd name="T88" fmla="*/ 11 w 11"/>
                <a:gd name="T89" fmla="*/ 6 h 12"/>
                <a:gd name="T90" fmla="*/ 11 w 11"/>
                <a:gd name="T91" fmla="*/ 7 h 12"/>
                <a:gd name="T92" fmla="*/ 11 w 11"/>
                <a:gd name="T93" fmla="*/ 7 h 12"/>
                <a:gd name="T94" fmla="*/ 11 w 11"/>
                <a:gd name="T95" fmla="*/ 9 h 12"/>
                <a:gd name="T96" fmla="*/ 11 w 11"/>
                <a:gd name="T97" fmla="*/ 9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2"/>
                <a:gd name="T149" fmla="*/ 11 w 11"/>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2">
                  <a:moveTo>
                    <a:pt x="0" y="12"/>
                  </a:moveTo>
                  <a:lnTo>
                    <a:pt x="0" y="12"/>
                  </a:lnTo>
                  <a:lnTo>
                    <a:pt x="0" y="10"/>
                  </a:lnTo>
                  <a:lnTo>
                    <a:pt x="2" y="10"/>
                  </a:lnTo>
                  <a:lnTo>
                    <a:pt x="3" y="10"/>
                  </a:lnTo>
                  <a:lnTo>
                    <a:pt x="3" y="9"/>
                  </a:lnTo>
                  <a:lnTo>
                    <a:pt x="5" y="9"/>
                  </a:lnTo>
                  <a:lnTo>
                    <a:pt x="5" y="7"/>
                  </a:lnTo>
                  <a:lnTo>
                    <a:pt x="6" y="7"/>
                  </a:lnTo>
                  <a:lnTo>
                    <a:pt x="8" y="7"/>
                  </a:lnTo>
                  <a:lnTo>
                    <a:pt x="8" y="6"/>
                  </a:lnTo>
                  <a:lnTo>
                    <a:pt x="8" y="4"/>
                  </a:lnTo>
                  <a:lnTo>
                    <a:pt x="8" y="3"/>
                  </a:lnTo>
                  <a:lnTo>
                    <a:pt x="9" y="1"/>
                  </a:lnTo>
                  <a:lnTo>
                    <a:pt x="9" y="0"/>
                  </a:lnTo>
                  <a:lnTo>
                    <a:pt x="9" y="1"/>
                  </a:lnTo>
                  <a:lnTo>
                    <a:pt x="9" y="0"/>
                  </a:lnTo>
                  <a:lnTo>
                    <a:pt x="9" y="1"/>
                  </a:lnTo>
                  <a:lnTo>
                    <a:pt x="11" y="1"/>
                  </a:lnTo>
                  <a:lnTo>
                    <a:pt x="11" y="3"/>
                  </a:lnTo>
                  <a:lnTo>
                    <a:pt x="11" y="1"/>
                  </a:lnTo>
                  <a:lnTo>
                    <a:pt x="11" y="3"/>
                  </a:lnTo>
                  <a:lnTo>
                    <a:pt x="11" y="4"/>
                  </a:lnTo>
                  <a:lnTo>
                    <a:pt x="11" y="3"/>
                  </a:lnTo>
                  <a:lnTo>
                    <a:pt x="11" y="4"/>
                  </a:lnTo>
                  <a:lnTo>
                    <a:pt x="11" y="6"/>
                  </a:lnTo>
                  <a:lnTo>
                    <a:pt x="11" y="4"/>
                  </a:lnTo>
                  <a:lnTo>
                    <a:pt x="11" y="6"/>
                  </a:lnTo>
                  <a:lnTo>
                    <a:pt x="11" y="7"/>
                  </a:lnTo>
                  <a:lnTo>
                    <a:pt x="11" y="6"/>
                  </a:lnTo>
                  <a:lnTo>
                    <a:pt x="11" y="7"/>
                  </a:lnTo>
                  <a:lnTo>
                    <a:pt x="11" y="9"/>
                  </a:lnTo>
                  <a:lnTo>
                    <a:pt x="11" y="7"/>
                  </a:lnTo>
                  <a:lnTo>
                    <a:pt x="11"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5" name="Freeform 168"/>
            <p:cNvSpPr>
              <a:spLocks/>
            </p:cNvSpPr>
            <p:nvPr/>
          </p:nvSpPr>
          <p:spPr bwMode="auto">
            <a:xfrm>
              <a:off x="2383017" y="5475251"/>
              <a:ext cx="12851" cy="19066"/>
            </a:xfrm>
            <a:custGeom>
              <a:avLst/>
              <a:gdLst>
                <a:gd name="T0" fmla="*/ 1 w 7"/>
                <a:gd name="T1" fmla="*/ 0 h 21"/>
                <a:gd name="T2" fmla="*/ 1 w 7"/>
                <a:gd name="T3" fmla="*/ 0 h 21"/>
                <a:gd name="T4" fmla="*/ 1 w 7"/>
                <a:gd name="T5" fmla="*/ 3 h 21"/>
                <a:gd name="T6" fmla="*/ 1 w 7"/>
                <a:gd name="T7" fmla="*/ 3 h 21"/>
                <a:gd name="T8" fmla="*/ 1 w 7"/>
                <a:gd name="T9" fmla="*/ 4 h 21"/>
                <a:gd name="T10" fmla="*/ 1 w 7"/>
                <a:gd name="T11" fmla="*/ 4 h 21"/>
                <a:gd name="T12" fmla="*/ 1 w 7"/>
                <a:gd name="T13" fmla="*/ 5 h 21"/>
                <a:gd name="T14" fmla="*/ 1 w 7"/>
                <a:gd name="T15" fmla="*/ 5 h 21"/>
                <a:gd name="T16" fmla="*/ 1 w 7"/>
                <a:gd name="T17" fmla="*/ 5 h 21"/>
                <a:gd name="T18" fmla="*/ 1 w 7"/>
                <a:gd name="T19" fmla="*/ 5 h 21"/>
                <a:gd name="T20" fmla="*/ 2 w 7"/>
                <a:gd name="T21" fmla="*/ 7 h 21"/>
                <a:gd name="T22" fmla="*/ 2 w 7"/>
                <a:gd name="T23" fmla="*/ 7 h 21"/>
                <a:gd name="T24" fmla="*/ 2 w 7"/>
                <a:gd name="T25" fmla="*/ 8 h 21"/>
                <a:gd name="T26" fmla="*/ 2 w 7"/>
                <a:gd name="T27" fmla="*/ 8 h 21"/>
                <a:gd name="T28" fmla="*/ 2 w 7"/>
                <a:gd name="T29" fmla="*/ 10 h 21"/>
                <a:gd name="T30" fmla="*/ 2 w 7"/>
                <a:gd name="T31" fmla="*/ 10 h 21"/>
                <a:gd name="T32" fmla="*/ 2 w 7"/>
                <a:gd name="T33" fmla="*/ 11 h 21"/>
                <a:gd name="T34" fmla="*/ 2 w 7"/>
                <a:gd name="T35" fmla="*/ 11 h 21"/>
                <a:gd name="T36" fmla="*/ 2 w 7"/>
                <a:gd name="T37" fmla="*/ 13 h 21"/>
                <a:gd name="T38" fmla="*/ 2 w 7"/>
                <a:gd name="T39" fmla="*/ 13 h 21"/>
                <a:gd name="T40" fmla="*/ 2 w 7"/>
                <a:gd name="T41" fmla="*/ 14 h 21"/>
                <a:gd name="T42" fmla="*/ 2 w 7"/>
                <a:gd name="T43" fmla="*/ 14 h 21"/>
                <a:gd name="T44" fmla="*/ 4 w 7"/>
                <a:gd name="T45" fmla="*/ 16 h 21"/>
                <a:gd name="T46" fmla="*/ 4 w 7"/>
                <a:gd name="T47" fmla="*/ 16 h 21"/>
                <a:gd name="T48" fmla="*/ 4 w 7"/>
                <a:gd name="T49" fmla="*/ 17 h 21"/>
                <a:gd name="T50" fmla="*/ 4 w 7"/>
                <a:gd name="T51" fmla="*/ 17 h 21"/>
                <a:gd name="T52" fmla="*/ 4 w 7"/>
                <a:gd name="T53" fmla="*/ 17 h 21"/>
                <a:gd name="T54" fmla="*/ 4 w 7"/>
                <a:gd name="T55" fmla="*/ 17 h 21"/>
                <a:gd name="T56" fmla="*/ 4 w 7"/>
                <a:gd name="T57" fmla="*/ 17 h 21"/>
                <a:gd name="T58" fmla="*/ 4 w 7"/>
                <a:gd name="T59" fmla="*/ 17 h 21"/>
                <a:gd name="T60" fmla="*/ 4 w 7"/>
                <a:gd name="T61" fmla="*/ 18 h 21"/>
                <a:gd name="T62" fmla="*/ 4 w 7"/>
                <a:gd name="T63" fmla="*/ 18 h 21"/>
                <a:gd name="T64" fmla="*/ 5 w 7"/>
                <a:gd name="T65" fmla="*/ 18 h 21"/>
                <a:gd name="T66" fmla="*/ 5 w 7"/>
                <a:gd name="T67" fmla="*/ 18 h 21"/>
                <a:gd name="T68" fmla="*/ 5 w 7"/>
                <a:gd name="T69" fmla="*/ 18 h 21"/>
                <a:gd name="T70" fmla="*/ 5 w 7"/>
                <a:gd name="T71" fmla="*/ 18 h 21"/>
                <a:gd name="T72" fmla="*/ 5 w 7"/>
                <a:gd name="T73" fmla="*/ 18 h 21"/>
                <a:gd name="T74" fmla="*/ 5 w 7"/>
                <a:gd name="T75" fmla="*/ 18 h 21"/>
                <a:gd name="T76" fmla="*/ 5 w 7"/>
                <a:gd name="T77" fmla="*/ 20 h 21"/>
                <a:gd name="T78" fmla="*/ 5 w 7"/>
                <a:gd name="T79" fmla="*/ 20 h 21"/>
                <a:gd name="T80" fmla="*/ 5 w 7"/>
                <a:gd name="T81" fmla="*/ 20 h 21"/>
                <a:gd name="T82" fmla="*/ 5 w 7"/>
                <a:gd name="T83" fmla="*/ 20 h 21"/>
                <a:gd name="T84" fmla="*/ 7 w 7"/>
                <a:gd name="T85" fmla="*/ 20 h 21"/>
                <a:gd name="T86" fmla="*/ 7 w 7"/>
                <a:gd name="T87" fmla="*/ 20 h 21"/>
                <a:gd name="T88" fmla="*/ 7 w 7"/>
                <a:gd name="T89" fmla="*/ 21 h 21"/>
                <a:gd name="T90" fmla="*/ 7 w 7"/>
                <a:gd name="T91" fmla="*/ 21 h 21"/>
                <a:gd name="T92" fmla="*/ 7 w 7"/>
                <a:gd name="T93" fmla="*/ 21 h 21"/>
                <a:gd name="T94" fmla="*/ 7 w 7"/>
                <a:gd name="T95" fmla="*/ 21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1"/>
                <a:gd name="T146" fmla="*/ 7 w 7"/>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1">
                  <a:moveTo>
                    <a:pt x="0" y="0"/>
                  </a:moveTo>
                  <a:lnTo>
                    <a:pt x="1" y="0"/>
                  </a:lnTo>
                  <a:lnTo>
                    <a:pt x="1" y="1"/>
                  </a:lnTo>
                  <a:lnTo>
                    <a:pt x="1" y="0"/>
                  </a:lnTo>
                  <a:lnTo>
                    <a:pt x="1" y="1"/>
                  </a:lnTo>
                  <a:lnTo>
                    <a:pt x="1" y="3"/>
                  </a:lnTo>
                  <a:lnTo>
                    <a:pt x="1" y="4"/>
                  </a:lnTo>
                  <a:lnTo>
                    <a:pt x="1" y="3"/>
                  </a:lnTo>
                  <a:lnTo>
                    <a:pt x="1" y="4"/>
                  </a:lnTo>
                  <a:lnTo>
                    <a:pt x="1" y="5"/>
                  </a:lnTo>
                  <a:lnTo>
                    <a:pt x="1" y="7"/>
                  </a:lnTo>
                  <a:lnTo>
                    <a:pt x="1" y="5"/>
                  </a:lnTo>
                  <a:lnTo>
                    <a:pt x="1" y="7"/>
                  </a:lnTo>
                  <a:lnTo>
                    <a:pt x="2" y="7"/>
                  </a:lnTo>
                  <a:lnTo>
                    <a:pt x="2" y="8"/>
                  </a:lnTo>
                  <a:lnTo>
                    <a:pt x="2" y="7"/>
                  </a:lnTo>
                  <a:lnTo>
                    <a:pt x="2" y="8"/>
                  </a:lnTo>
                  <a:lnTo>
                    <a:pt x="2" y="10"/>
                  </a:lnTo>
                  <a:lnTo>
                    <a:pt x="2" y="8"/>
                  </a:lnTo>
                  <a:lnTo>
                    <a:pt x="2" y="10"/>
                  </a:lnTo>
                  <a:lnTo>
                    <a:pt x="2" y="11"/>
                  </a:lnTo>
                  <a:lnTo>
                    <a:pt x="2" y="10"/>
                  </a:lnTo>
                  <a:lnTo>
                    <a:pt x="2" y="11"/>
                  </a:lnTo>
                  <a:lnTo>
                    <a:pt x="2" y="13"/>
                  </a:lnTo>
                  <a:lnTo>
                    <a:pt x="2" y="11"/>
                  </a:lnTo>
                  <a:lnTo>
                    <a:pt x="2" y="13"/>
                  </a:lnTo>
                  <a:lnTo>
                    <a:pt x="2" y="14"/>
                  </a:lnTo>
                  <a:lnTo>
                    <a:pt x="2" y="13"/>
                  </a:lnTo>
                  <a:lnTo>
                    <a:pt x="2" y="14"/>
                  </a:lnTo>
                  <a:lnTo>
                    <a:pt x="4" y="16"/>
                  </a:lnTo>
                  <a:lnTo>
                    <a:pt x="4" y="17"/>
                  </a:lnTo>
                  <a:lnTo>
                    <a:pt x="4" y="18"/>
                  </a:lnTo>
                  <a:lnTo>
                    <a:pt x="4" y="17"/>
                  </a:lnTo>
                  <a:lnTo>
                    <a:pt x="4" y="18"/>
                  </a:lnTo>
                  <a:lnTo>
                    <a:pt x="5" y="18"/>
                  </a:lnTo>
                  <a:lnTo>
                    <a:pt x="5" y="20"/>
                  </a:lnTo>
                  <a:lnTo>
                    <a:pt x="7" y="20"/>
                  </a:lnTo>
                  <a:lnTo>
                    <a:pt x="7" y="2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6" name="Freeform 169"/>
            <p:cNvSpPr>
              <a:spLocks/>
            </p:cNvSpPr>
            <p:nvPr/>
          </p:nvSpPr>
          <p:spPr bwMode="auto">
            <a:xfrm>
              <a:off x="2395868" y="5494317"/>
              <a:ext cx="14687" cy="19066"/>
            </a:xfrm>
            <a:custGeom>
              <a:avLst/>
              <a:gdLst>
                <a:gd name="T0" fmla="*/ 0 w 8"/>
                <a:gd name="T1" fmla="*/ 0 h 21"/>
                <a:gd name="T2" fmla="*/ 0 w 8"/>
                <a:gd name="T3" fmla="*/ 0 h 21"/>
                <a:gd name="T4" fmla="*/ 0 w 8"/>
                <a:gd name="T5" fmla="*/ 2 h 21"/>
                <a:gd name="T6" fmla="*/ 0 w 8"/>
                <a:gd name="T7" fmla="*/ 2 h 21"/>
                <a:gd name="T8" fmla="*/ 1 w 8"/>
                <a:gd name="T9" fmla="*/ 3 h 21"/>
                <a:gd name="T10" fmla="*/ 1 w 8"/>
                <a:gd name="T11" fmla="*/ 3 h 21"/>
                <a:gd name="T12" fmla="*/ 1 w 8"/>
                <a:gd name="T13" fmla="*/ 5 h 21"/>
                <a:gd name="T14" fmla="*/ 1 w 8"/>
                <a:gd name="T15" fmla="*/ 5 h 21"/>
                <a:gd name="T16" fmla="*/ 1 w 8"/>
                <a:gd name="T17" fmla="*/ 6 h 21"/>
                <a:gd name="T18" fmla="*/ 1 w 8"/>
                <a:gd name="T19" fmla="*/ 6 h 21"/>
                <a:gd name="T20" fmla="*/ 1 w 8"/>
                <a:gd name="T21" fmla="*/ 8 h 21"/>
                <a:gd name="T22" fmla="*/ 1 w 8"/>
                <a:gd name="T23" fmla="*/ 8 h 21"/>
                <a:gd name="T24" fmla="*/ 1 w 8"/>
                <a:gd name="T25" fmla="*/ 9 h 21"/>
                <a:gd name="T26" fmla="*/ 1 w 8"/>
                <a:gd name="T27" fmla="*/ 9 h 21"/>
                <a:gd name="T28" fmla="*/ 1 w 8"/>
                <a:gd name="T29" fmla="*/ 10 h 21"/>
                <a:gd name="T30" fmla="*/ 1 w 8"/>
                <a:gd name="T31" fmla="*/ 10 h 21"/>
                <a:gd name="T32" fmla="*/ 3 w 8"/>
                <a:gd name="T33" fmla="*/ 12 h 21"/>
                <a:gd name="T34" fmla="*/ 3 w 8"/>
                <a:gd name="T35" fmla="*/ 12 h 21"/>
                <a:gd name="T36" fmla="*/ 3 w 8"/>
                <a:gd name="T37" fmla="*/ 15 h 21"/>
                <a:gd name="T38" fmla="*/ 3 w 8"/>
                <a:gd name="T39" fmla="*/ 15 h 21"/>
                <a:gd name="T40" fmla="*/ 3 w 8"/>
                <a:gd name="T41" fmla="*/ 15 h 21"/>
                <a:gd name="T42" fmla="*/ 3 w 8"/>
                <a:gd name="T43" fmla="*/ 15 h 21"/>
                <a:gd name="T44" fmla="*/ 3 w 8"/>
                <a:gd name="T45" fmla="*/ 18 h 21"/>
                <a:gd name="T46" fmla="*/ 3 w 8"/>
                <a:gd name="T47" fmla="*/ 18 h 21"/>
                <a:gd name="T48" fmla="*/ 3 w 8"/>
                <a:gd name="T49" fmla="*/ 18 h 21"/>
                <a:gd name="T50" fmla="*/ 3 w 8"/>
                <a:gd name="T51" fmla="*/ 18 h 21"/>
                <a:gd name="T52" fmla="*/ 4 w 8"/>
                <a:gd name="T53" fmla="*/ 19 h 21"/>
                <a:gd name="T54" fmla="*/ 4 w 8"/>
                <a:gd name="T55" fmla="*/ 19 h 21"/>
                <a:gd name="T56" fmla="*/ 4 w 8"/>
                <a:gd name="T57" fmla="*/ 19 h 21"/>
                <a:gd name="T58" fmla="*/ 4 w 8"/>
                <a:gd name="T59" fmla="*/ 19 h 21"/>
                <a:gd name="T60" fmla="*/ 4 w 8"/>
                <a:gd name="T61" fmla="*/ 21 h 21"/>
                <a:gd name="T62" fmla="*/ 4 w 8"/>
                <a:gd name="T63" fmla="*/ 21 h 21"/>
                <a:gd name="T64" fmla="*/ 4 w 8"/>
                <a:gd name="T65" fmla="*/ 21 h 21"/>
                <a:gd name="T66" fmla="*/ 4 w 8"/>
                <a:gd name="T67" fmla="*/ 21 h 21"/>
                <a:gd name="T68" fmla="*/ 4 w 8"/>
                <a:gd name="T69" fmla="*/ 21 h 21"/>
                <a:gd name="T70" fmla="*/ 5 w 8"/>
                <a:gd name="T71" fmla="*/ 21 h 21"/>
                <a:gd name="T72" fmla="*/ 5 w 8"/>
                <a:gd name="T73" fmla="*/ 21 h 21"/>
                <a:gd name="T74" fmla="*/ 5 w 8"/>
                <a:gd name="T75" fmla="*/ 21 h 21"/>
                <a:gd name="T76" fmla="*/ 5 w 8"/>
                <a:gd name="T77" fmla="*/ 21 h 21"/>
                <a:gd name="T78" fmla="*/ 5 w 8"/>
                <a:gd name="T79" fmla="*/ 19 h 21"/>
                <a:gd name="T80" fmla="*/ 7 w 8"/>
                <a:gd name="T81" fmla="*/ 19 h 21"/>
                <a:gd name="T82" fmla="*/ 7 w 8"/>
                <a:gd name="T83" fmla="*/ 18 h 21"/>
                <a:gd name="T84" fmla="*/ 7 w 8"/>
                <a:gd name="T85" fmla="*/ 18 h 21"/>
                <a:gd name="T86" fmla="*/ 7 w 8"/>
                <a:gd name="T87" fmla="*/ 18 h 21"/>
                <a:gd name="T88" fmla="*/ 7 w 8"/>
                <a:gd name="T89" fmla="*/ 16 h 21"/>
                <a:gd name="T90" fmla="*/ 7 w 8"/>
                <a:gd name="T91" fmla="*/ 16 h 21"/>
                <a:gd name="T92" fmla="*/ 8 w 8"/>
                <a:gd name="T93" fmla="*/ 15 h 21"/>
                <a:gd name="T94" fmla="*/ 8 w 8"/>
                <a:gd name="T95" fmla="*/ 13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1"/>
                <a:gd name="T146" fmla="*/ 8 w 8"/>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1">
                  <a:moveTo>
                    <a:pt x="0" y="0"/>
                  </a:moveTo>
                  <a:lnTo>
                    <a:pt x="0" y="0"/>
                  </a:lnTo>
                  <a:lnTo>
                    <a:pt x="0" y="2"/>
                  </a:lnTo>
                  <a:lnTo>
                    <a:pt x="0" y="0"/>
                  </a:lnTo>
                  <a:lnTo>
                    <a:pt x="0" y="2"/>
                  </a:lnTo>
                  <a:lnTo>
                    <a:pt x="0" y="3"/>
                  </a:lnTo>
                  <a:lnTo>
                    <a:pt x="0" y="2"/>
                  </a:lnTo>
                  <a:lnTo>
                    <a:pt x="0" y="3"/>
                  </a:lnTo>
                  <a:lnTo>
                    <a:pt x="1" y="3"/>
                  </a:lnTo>
                  <a:lnTo>
                    <a:pt x="1" y="5"/>
                  </a:lnTo>
                  <a:lnTo>
                    <a:pt x="1" y="3"/>
                  </a:lnTo>
                  <a:lnTo>
                    <a:pt x="1" y="5"/>
                  </a:lnTo>
                  <a:lnTo>
                    <a:pt x="1" y="6"/>
                  </a:lnTo>
                  <a:lnTo>
                    <a:pt x="1" y="5"/>
                  </a:lnTo>
                  <a:lnTo>
                    <a:pt x="1" y="6"/>
                  </a:lnTo>
                  <a:lnTo>
                    <a:pt x="1" y="8"/>
                  </a:lnTo>
                  <a:lnTo>
                    <a:pt x="1" y="6"/>
                  </a:lnTo>
                  <a:lnTo>
                    <a:pt x="1" y="8"/>
                  </a:lnTo>
                  <a:lnTo>
                    <a:pt x="1" y="9"/>
                  </a:lnTo>
                  <a:lnTo>
                    <a:pt x="1" y="8"/>
                  </a:lnTo>
                  <a:lnTo>
                    <a:pt x="1" y="9"/>
                  </a:lnTo>
                  <a:lnTo>
                    <a:pt x="1" y="10"/>
                  </a:lnTo>
                  <a:lnTo>
                    <a:pt x="1" y="9"/>
                  </a:lnTo>
                  <a:lnTo>
                    <a:pt x="1" y="10"/>
                  </a:lnTo>
                  <a:lnTo>
                    <a:pt x="1" y="12"/>
                  </a:lnTo>
                  <a:lnTo>
                    <a:pt x="1" y="10"/>
                  </a:lnTo>
                  <a:lnTo>
                    <a:pt x="1" y="12"/>
                  </a:lnTo>
                  <a:lnTo>
                    <a:pt x="3" y="12"/>
                  </a:lnTo>
                  <a:lnTo>
                    <a:pt x="3" y="13"/>
                  </a:lnTo>
                  <a:lnTo>
                    <a:pt x="3" y="12"/>
                  </a:lnTo>
                  <a:lnTo>
                    <a:pt x="3" y="13"/>
                  </a:lnTo>
                  <a:lnTo>
                    <a:pt x="3" y="15"/>
                  </a:lnTo>
                  <a:lnTo>
                    <a:pt x="3" y="16"/>
                  </a:lnTo>
                  <a:lnTo>
                    <a:pt x="3" y="15"/>
                  </a:lnTo>
                  <a:lnTo>
                    <a:pt x="3" y="16"/>
                  </a:lnTo>
                  <a:lnTo>
                    <a:pt x="3" y="18"/>
                  </a:lnTo>
                  <a:lnTo>
                    <a:pt x="3" y="19"/>
                  </a:lnTo>
                  <a:lnTo>
                    <a:pt x="3" y="18"/>
                  </a:lnTo>
                  <a:lnTo>
                    <a:pt x="3" y="19"/>
                  </a:lnTo>
                  <a:lnTo>
                    <a:pt x="4" y="19"/>
                  </a:lnTo>
                  <a:lnTo>
                    <a:pt x="4" y="21"/>
                  </a:lnTo>
                  <a:lnTo>
                    <a:pt x="4" y="19"/>
                  </a:lnTo>
                  <a:lnTo>
                    <a:pt x="4" y="21"/>
                  </a:lnTo>
                  <a:lnTo>
                    <a:pt x="5" y="21"/>
                  </a:lnTo>
                  <a:lnTo>
                    <a:pt x="5" y="19"/>
                  </a:lnTo>
                  <a:lnTo>
                    <a:pt x="7" y="19"/>
                  </a:lnTo>
                  <a:lnTo>
                    <a:pt x="7" y="18"/>
                  </a:lnTo>
                  <a:lnTo>
                    <a:pt x="7" y="16"/>
                  </a:lnTo>
                  <a:lnTo>
                    <a:pt x="8" y="15"/>
                  </a:lnTo>
                  <a:lnTo>
                    <a:pt x="8"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7" name="Freeform 170"/>
            <p:cNvSpPr>
              <a:spLocks/>
            </p:cNvSpPr>
            <p:nvPr/>
          </p:nvSpPr>
          <p:spPr bwMode="auto">
            <a:xfrm>
              <a:off x="2410554" y="5497041"/>
              <a:ext cx="16523" cy="10895"/>
            </a:xfrm>
            <a:custGeom>
              <a:avLst/>
              <a:gdLst>
                <a:gd name="T0" fmla="*/ 0 w 9"/>
                <a:gd name="T1" fmla="*/ 10 h 12"/>
                <a:gd name="T2" fmla="*/ 0 w 9"/>
                <a:gd name="T3" fmla="*/ 9 h 12"/>
                <a:gd name="T4" fmla="*/ 0 w 9"/>
                <a:gd name="T5" fmla="*/ 9 h 12"/>
                <a:gd name="T6" fmla="*/ 2 w 9"/>
                <a:gd name="T7" fmla="*/ 7 h 12"/>
                <a:gd name="T8" fmla="*/ 2 w 9"/>
                <a:gd name="T9" fmla="*/ 6 h 12"/>
                <a:gd name="T10" fmla="*/ 2 w 9"/>
                <a:gd name="T11" fmla="*/ 5 h 12"/>
                <a:gd name="T12" fmla="*/ 2 w 9"/>
                <a:gd name="T13" fmla="*/ 5 h 12"/>
                <a:gd name="T14" fmla="*/ 2 w 9"/>
                <a:gd name="T15" fmla="*/ 3 h 12"/>
                <a:gd name="T16" fmla="*/ 3 w 9"/>
                <a:gd name="T17" fmla="*/ 3 h 12"/>
                <a:gd name="T18" fmla="*/ 3 w 9"/>
                <a:gd name="T19" fmla="*/ 2 h 12"/>
                <a:gd name="T20" fmla="*/ 3 w 9"/>
                <a:gd name="T21" fmla="*/ 2 h 12"/>
                <a:gd name="T22" fmla="*/ 3 w 9"/>
                <a:gd name="T23" fmla="*/ 2 h 12"/>
                <a:gd name="T24" fmla="*/ 3 w 9"/>
                <a:gd name="T25" fmla="*/ 2 h 12"/>
                <a:gd name="T26" fmla="*/ 3 w 9"/>
                <a:gd name="T27" fmla="*/ 2 h 12"/>
                <a:gd name="T28" fmla="*/ 3 w 9"/>
                <a:gd name="T29" fmla="*/ 2 h 12"/>
                <a:gd name="T30" fmla="*/ 5 w 9"/>
                <a:gd name="T31" fmla="*/ 2 h 12"/>
                <a:gd name="T32" fmla="*/ 5 w 9"/>
                <a:gd name="T33" fmla="*/ 2 h 12"/>
                <a:gd name="T34" fmla="*/ 5 w 9"/>
                <a:gd name="T35" fmla="*/ 2 h 12"/>
                <a:gd name="T36" fmla="*/ 5 w 9"/>
                <a:gd name="T37" fmla="*/ 2 h 12"/>
                <a:gd name="T38" fmla="*/ 5 w 9"/>
                <a:gd name="T39" fmla="*/ 3 h 12"/>
                <a:gd name="T40" fmla="*/ 5 w 9"/>
                <a:gd name="T41" fmla="*/ 3 h 12"/>
                <a:gd name="T42" fmla="*/ 5 w 9"/>
                <a:gd name="T43" fmla="*/ 3 h 12"/>
                <a:gd name="T44" fmla="*/ 6 w 9"/>
                <a:gd name="T45" fmla="*/ 3 h 12"/>
                <a:gd name="T46" fmla="*/ 6 w 9"/>
                <a:gd name="T47" fmla="*/ 2 h 12"/>
                <a:gd name="T48" fmla="*/ 6 w 9"/>
                <a:gd name="T49" fmla="*/ 2 h 12"/>
                <a:gd name="T50" fmla="*/ 6 w 9"/>
                <a:gd name="T51" fmla="*/ 2 h 12"/>
                <a:gd name="T52" fmla="*/ 6 w 9"/>
                <a:gd name="T53" fmla="*/ 0 h 12"/>
                <a:gd name="T54" fmla="*/ 6 w 9"/>
                <a:gd name="T55" fmla="*/ 0 h 12"/>
                <a:gd name="T56" fmla="*/ 7 w 9"/>
                <a:gd name="T57" fmla="*/ 0 h 12"/>
                <a:gd name="T58" fmla="*/ 7 w 9"/>
                <a:gd name="T59" fmla="*/ 0 h 12"/>
                <a:gd name="T60" fmla="*/ 7 w 9"/>
                <a:gd name="T61" fmla="*/ 2 h 12"/>
                <a:gd name="T62" fmla="*/ 7 w 9"/>
                <a:gd name="T63" fmla="*/ 2 h 12"/>
                <a:gd name="T64" fmla="*/ 7 w 9"/>
                <a:gd name="T65" fmla="*/ 3 h 12"/>
                <a:gd name="T66" fmla="*/ 7 w 9"/>
                <a:gd name="T67" fmla="*/ 3 h 12"/>
                <a:gd name="T68" fmla="*/ 7 w 9"/>
                <a:gd name="T69" fmla="*/ 5 h 12"/>
                <a:gd name="T70" fmla="*/ 7 w 9"/>
                <a:gd name="T71" fmla="*/ 5 h 12"/>
                <a:gd name="T72" fmla="*/ 7 w 9"/>
                <a:gd name="T73" fmla="*/ 5 h 12"/>
                <a:gd name="T74" fmla="*/ 7 w 9"/>
                <a:gd name="T75" fmla="*/ 5 h 12"/>
                <a:gd name="T76" fmla="*/ 9 w 9"/>
                <a:gd name="T77" fmla="*/ 7 h 12"/>
                <a:gd name="T78" fmla="*/ 9 w 9"/>
                <a:gd name="T79" fmla="*/ 7 h 12"/>
                <a:gd name="T80" fmla="*/ 9 w 9"/>
                <a:gd name="T81" fmla="*/ 9 h 12"/>
                <a:gd name="T82" fmla="*/ 9 w 9"/>
                <a:gd name="T83" fmla="*/ 9 h 12"/>
                <a:gd name="T84" fmla="*/ 9 w 9"/>
                <a:gd name="T85" fmla="*/ 10 h 12"/>
                <a:gd name="T86" fmla="*/ 9 w 9"/>
                <a:gd name="T87" fmla="*/ 10 h 12"/>
                <a:gd name="T88" fmla="*/ 9 w 9"/>
                <a:gd name="T89" fmla="*/ 12 h 12"/>
                <a:gd name="T90" fmla="*/ 9 w 9"/>
                <a:gd name="T91" fmla="*/ 12 h 12"/>
                <a:gd name="T92" fmla="*/ 9 w 9"/>
                <a:gd name="T93" fmla="*/ 12 h 12"/>
                <a:gd name="T94" fmla="*/ 9 w 9"/>
                <a:gd name="T95" fmla="*/ 1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
                <a:gd name="T146" fmla="*/ 9 w 9"/>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
                  <a:moveTo>
                    <a:pt x="0" y="10"/>
                  </a:moveTo>
                  <a:lnTo>
                    <a:pt x="0" y="10"/>
                  </a:lnTo>
                  <a:lnTo>
                    <a:pt x="0" y="9"/>
                  </a:lnTo>
                  <a:lnTo>
                    <a:pt x="0" y="7"/>
                  </a:lnTo>
                  <a:lnTo>
                    <a:pt x="2" y="7"/>
                  </a:lnTo>
                  <a:lnTo>
                    <a:pt x="2" y="6"/>
                  </a:lnTo>
                  <a:lnTo>
                    <a:pt x="2" y="5"/>
                  </a:lnTo>
                  <a:lnTo>
                    <a:pt x="2" y="3"/>
                  </a:lnTo>
                  <a:lnTo>
                    <a:pt x="3" y="3"/>
                  </a:lnTo>
                  <a:lnTo>
                    <a:pt x="3" y="2"/>
                  </a:lnTo>
                  <a:lnTo>
                    <a:pt x="5" y="2"/>
                  </a:lnTo>
                  <a:lnTo>
                    <a:pt x="5" y="3"/>
                  </a:lnTo>
                  <a:lnTo>
                    <a:pt x="6" y="3"/>
                  </a:lnTo>
                  <a:lnTo>
                    <a:pt x="6" y="2"/>
                  </a:lnTo>
                  <a:lnTo>
                    <a:pt x="6" y="0"/>
                  </a:lnTo>
                  <a:lnTo>
                    <a:pt x="7" y="0"/>
                  </a:lnTo>
                  <a:lnTo>
                    <a:pt x="7" y="2"/>
                  </a:lnTo>
                  <a:lnTo>
                    <a:pt x="7" y="3"/>
                  </a:lnTo>
                  <a:lnTo>
                    <a:pt x="7" y="2"/>
                  </a:lnTo>
                  <a:lnTo>
                    <a:pt x="7" y="3"/>
                  </a:lnTo>
                  <a:lnTo>
                    <a:pt x="7" y="5"/>
                  </a:lnTo>
                  <a:lnTo>
                    <a:pt x="7" y="3"/>
                  </a:lnTo>
                  <a:lnTo>
                    <a:pt x="7" y="5"/>
                  </a:lnTo>
                  <a:lnTo>
                    <a:pt x="9" y="6"/>
                  </a:lnTo>
                  <a:lnTo>
                    <a:pt x="9" y="7"/>
                  </a:lnTo>
                  <a:lnTo>
                    <a:pt x="9" y="6"/>
                  </a:lnTo>
                  <a:lnTo>
                    <a:pt x="9" y="7"/>
                  </a:lnTo>
                  <a:lnTo>
                    <a:pt x="9" y="9"/>
                  </a:lnTo>
                  <a:lnTo>
                    <a:pt x="9" y="7"/>
                  </a:lnTo>
                  <a:lnTo>
                    <a:pt x="9" y="9"/>
                  </a:lnTo>
                  <a:lnTo>
                    <a:pt x="9" y="10"/>
                  </a:lnTo>
                  <a:lnTo>
                    <a:pt x="9" y="9"/>
                  </a:lnTo>
                  <a:lnTo>
                    <a:pt x="9" y="10"/>
                  </a:lnTo>
                  <a:lnTo>
                    <a:pt x="9" y="12"/>
                  </a:lnTo>
                  <a:lnTo>
                    <a:pt x="9" y="10"/>
                  </a:lnTo>
                  <a:lnTo>
                    <a:pt x="9"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8" name="Freeform 171"/>
            <p:cNvSpPr>
              <a:spLocks/>
            </p:cNvSpPr>
            <p:nvPr/>
          </p:nvSpPr>
          <p:spPr bwMode="auto">
            <a:xfrm>
              <a:off x="2427077" y="5484330"/>
              <a:ext cx="18358" cy="26330"/>
            </a:xfrm>
            <a:custGeom>
              <a:avLst/>
              <a:gdLst>
                <a:gd name="T0" fmla="*/ 1 w 10"/>
                <a:gd name="T1" fmla="*/ 27 h 29"/>
                <a:gd name="T2" fmla="*/ 1 w 10"/>
                <a:gd name="T3" fmla="*/ 27 h 29"/>
                <a:gd name="T4" fmla="*/ 1 w 10"/>
                <a:gd name="T5" fmla="*/ 27 h 29"/>
                <a:gd name="T6" fmla="*/ 1 w 10"/>
                <a:gd name="T7" fmla="*/ 27 h 29"/>
                <a:gd name="T8" fmla="*/ 1 w 10"/>
                <a:gd name="T9" fmla="*/ 27 h 29"/>
                <a:gd name="T10" fmla="*/ 1 w 10"/>
                <a:gd name="T11" fmla="*/ 27 h 29"/>
                <a:gd name="T12" fmla="*/ 1 w 10"/>
                <a:gd name="T13" fmla="*/ 29 h 29"/>
                <a:gd name="T14" fmla="*/ 1 w 10"/>
                <a:gd name="T15" fmla="*/ 29 h 29"/>
                <a:gd name="T16" fmla="*/ 1 w 10"/>
                <a:gd name="T17" fmla="*/ 29 h 29"/>
                <a:gd name="T18" fmla="*/ 1 w 10"/>
                <a:gd name="T19" fmla="*/ 29 h 29"/>
                <a:gd name="T20" fmla="*/ 3 w 10"/>
                <a:gd name="T21" fmla="*/ 29 h 29"/>
                <a:gd name="T22" fmla="*/ 3 w 10"/>
                <a:gd name="T23" fmla="*/ 27 h 29"/>
                <a:gd name="T24" fmla="*/ 3 w 10"/>
                <a:gd name="T25" fmla="*/ 27 h 29"/>
                <a:gd name="T26" fmla="*/ 3 w 10"/>
                <a:gd name="T27" fmla="*/ 27 h 29"/>
                <a:gd name="T28" fmla="*/ 3 w 10"/>
                <a:gd name="T29" fmla="*/ 26 h 29"/>
                <a:gd name="T30" fmla="*/ 3 w 10"/>
                <a:gd name="T31" fmla="*/ 24 h 29"/>
                <a:gd name="T32" fmla="*/ 4 w 10"/>
                <a:gd name="T33" fmla="*/ 23 h 29"/>
                <a:gd name="T34" fmla="*/ 4 w 10"/>
                <a:gd name="T35" fmla="*/ 21 h 29"/>
                <a:gd name="T36" fmla="*/ 4 w 10"/>
                <a:gd name="T37" fmla="*/ 20 h 29"/>
                <a:gd name="T38" fmla="*/ 4 w 10"/>
                <a:gd name="T39" fmla="*/ 19 h 29"/>
                <a:gd name="T40" fmla="*/ 4 w 10"/>
                <a:gd name="T41" fmla="*/ 16 h 29"/>
                <a:gd name="T42" fmla="*/ 6 w 10"/>
                <a:gd name="T43" fmla="*/ 14 h 29"/>
                <a:gd name="T44" fmla="*/ 6 w 10"/>
                <a:gd name="T45" fmla="*/ 13 h 29"/>
                <a:gd name="T46" fmla="*/ 6 w 10"/>
                <a:gd name="T47" fmla="*/ 11 h 29"/>
                <a:gd name="T48" fmla="*/ 6 w 10"/>
                <a:gd name="T49" fmla="*/ 10 h 29"/>
                <a:gd name="T50" fmla="*/ 6 w 10"/>
                <a:gd name="T51" fmla="*/ 8 h 29"/>
                <a:gd name="T52" fmla="*/ 7 w 10"/>
                <a:gd name="T53" fmla="*/ 7 h 29"/>
                <a:gd name="T54" fmla="*/ 7 w 10"/>
                <a:gd name="T55" fmla="*/ 6 h 29"/>
                <a:gd name="T56" fmla="*/ 7 w 10"/>
                <a:gd name="T57" fmla="*/ 4 h 29"/>
                <a:gd name="T58" fmla="*/ 7 w 10"/>
                <a:gd name="T59" fmla="*/ 4 h 29"/>
                <a:gd name="T60" fmla="*/ 7 w 10"/>
                <a:gd name="T61" fmla="*/ 3 h 29"/>
                <a:gd name="T62" fmla="*/ 9 w 10"/>
                <a:gd name="T63" fmla="*/ 1 h 29"/>
                <a:gd name="T64" fmla="*/ 9 w 10"/>
                <a:gd name="T65" fmla="*/ 1 h 29"/>
                <a:gd name="T66" fmla="*/ 9 w 10"/>
                <a:gd name="T67" fmla="*/ 0 h 29"/>
                <a:gd name="T68" fmla="*/ 9 w 10"/>
                <a:gd name="T69" fmla="*/ 0 h 29"/>
                <a:gd name="T70" fmla="*/ 9 w 10"/>
                <a:gd name="T71" fmla="*/ 0 h 29"/>
                <a:gd name="T72" fmla="*/ 10 w 10"/>
                <a:gd name="T73" fmla="*/ 0 h 29"/>
                <a:gd name="T74" fmla="*/ 10 w 10"/>
                <a:gd name="T75" fmla="*/ 0 h 29"/>
                <a:gd name="T76" fmla="*/ 10 w 10"/>
                <a:gd name="T77" fmla="*/ 1 h 29"/>
                <a:gd name="T78" fmla="*/ 10 w 10"/>
                <a:gd name="T79" fmla="*/ 1 h 29"/>
                <a:gd name="T80" fmla="*/ 10 w 10"/>
                <a:gd name="T81" fmla="*/ 1 h 29"/>
                <a:gd name="T82" fmla="*/ 10 w 10"/>
                <a:gd name="T83" fmla="*/ 1 h 29"/>
                <a:gd name="T84" fmla="*/ 10 w 10"/>
                <a:gd name="T85" fmla="*/ 3 h 29"/>
                <a:gd name="T86" fmla="*/ 10 w 10"/>
                <a:gd name="T87" fmla="*/ 3 h 29"/>
                <a:gd name="T88" fmla="*/ 10 w 10"/>
                <a:gd name="T89" fmla="*/ 4 h 29"/>
                <a:gd name="T90" fmla="*/ 10 w 10"/>
                <a:gd name="T91" fmla="*/ 4 h 29"/>
                <a:gd name="T92" fmla="*/ 10 w 10"/>
                <a:gd name="T93" fmla="*/ 6 h 29"/>
                <a:gd name="T94" fmla="*/ 10 w 10"/>
                <a:gd name="T95" fmla="*/ 6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9"/>
                <a:gd name="T146" fmla="*/ 10 w 10"/>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9">
                  <a:moveTo>
                    <a:pt x="0" y="26"/>
                  </a:moveTo>
                  <a:lnTo>
                    <a:pt x="1" y="27"/>
                  </a:lnTo>
                  <a:lnTo>
                    <a:pt x="1" y="29"/>
                  </a:lnTo>
                  <a:lnTo>
                    <a:pt x="1" y="27"/>
                  </a:lnTo>
                  <a:lnTo>
                    <a:pt x="1" y="29"/>
                  </a:lnTo>
                  <a:lnTo>
                    <a:pt x="3" y="29"/>
                  </a:lnTo>
                  <a:lnTo>
                    <a:pt x="3" y="27"/>
                  </a:lnTo>
                  <a:lnTo>
                    <a:pt x="3" y="26"/>
                  </a:lnTo>
                  <a:lnTo>
                    <a:pt x="3" y="24"/>
                  </a:lnTo>
                  <a:lnTo>
                    <a:pt x="4" y="24"/>
                  </a:lnTo>
                  <a:lnTo>
                    <a:pt x="4" y="23"/>
                  </a:lnTo>
                  <a:lnTo>
                    <a:pt x="4" y="21"/>
                  </a:lnTo>
                  <a:lnTo>
                    <a:pt x="4" y="20"/>
                  </a:lnTo>
                  <a:lnTo>
                    <a:pt x="4" y="19"/>
                  </a:lnTo>
                  <a:lnTo>
                    <a:pt x="4" y="17"/>
                  </a:lnTo>
                  <a:lnTo>
                    <a:pt x="4" y="16"/>
                  </a:lnTo>
                  <a:lnTo>
                    <a:pt x="6" y="16"/>
                  </a:lnTo>
                  <a:lnTo>
                    <a:pt x="6" y="14"/>
                  </a:lnTo>
                  <a:lnTo>
                    <a:pt x="6" y="13"/>
                  </a:lnTo>
                  <a:lnTo>
                    <a:pt x="6" y="11"/>
                  </a:lnTo>
                  <a:lnTo>
                    <a:pt x="6" y="10"/>
                  </a:lnTo>
                  <a:lnTo>
                    <a:pt x="6" y="8"/>
                  </a:lnTo>
                  <a:lnTo>
                    <a:pt x="7" y="8"/>
                  </a:lnTo>
                  <a:lnTo>
                    <a:pt x="7" y="7"/>
                  </a:lnTo>
                  <a:lnTo>
                    <a:pt x="7" y="6"/>
                  </a:lnTo>
                  <a:lnTo>
                    <a:pt x="7" y="4"/>
                  </a:lnTo>
                  <a:lnTo>
                    <a:pt x="7" y="3"/>
                  </a:lnTo>
                  <a:lnTo>
                    <a:pt x="9" y="3"/>
                  </a:lnTo>
                  <a:lnTo>
                    <a:pt x="9" y="1"/>
                  </a:lnTo>
                  <a:lnTo>
                    <a:pt x="9" y="0"/>
                  </a:lnTo>
                  <a:lnTo>
                    <a:pt x="10" y="0"/>
                  </a:lnTo>
                  <a:lnTo>
                    <a:pt x="10" y="1"/>
                  </a:lnTo>
                  <a:lnTo>
                    <a:pt x="10" y="0"/>
                  </a:lnTo>
                  <a:lnTo>
                    <a:pt x="10" y="1"/>
                  </a:lnTo>
                  <a:lnTo>
                    <a:pt x="10" y="3"/>
                  </a:lnTo>
                  <a:lnTo>
                    <a:pt x="10" y="4"/>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9" name="Freeform 172"/>
            <p:cNvSpPr>
              <a:spLocks/>
            </p:cNvSpPr>
            <p:nvPr/>
          </p:nvSpPr>
          <p:spPr bwMode="auto">
            <a:xfrm>
              <a:off x="2445436" y="4850600"/>
              <a:ext cx="16523" cy="640993"/>
            </a:xfrm>
            <a:custGeom>
              <a:avLst/>
              <a:gdLst>
                <a:gd name="T0" fmla="*/ 1 w 9"/>
                <a:gd name="T1" fmla="*/ 705 h 706"/>
                <a:gd name="T2" fmla="*/ 1 w 9"/>
                <a:gd name="T3" fmla="*/ 705 h 706"/>
                <a:gd name="T4" fmla="*/ 1 w 9"/>
                <a:gd name="T5" fmla="*/ 705 h 706"/>
                <a:gd name="T6" fmla="*/ 1 w 9"/>
                <a:gd name="T7" fmla="*/ 705 h 706"/>
                <a:gd name="T8" fmla="*/ 1 w 9"/>
                <a:gd name="T9" fmla="*/ 706 h 706"/>
                <a:gd name="T10" fmla="*/ 1 w 9"/>
                <a:gd name="T11" fmla="*/ 706 h 706"/>
                <a:gd name="T12" fmla="*/ 1 w 9"/>
                <a:gd name="T13" fmla="*/ 706 h 706"/>
                <a:gd name="T14" fmla="*/ 1 w 9"/>
                <a:gd name="T15" fmla="*/ 706 h 706"/>
                <a:gd name="T16" fmla="*/ 1 w 9"/>
                <a:gd name="T17" fmla="*/ 705 h 706"/>
                <a:gd name="T18" fmla="*/ 3 w 9"/>
                <a:gd name="T19" fmla="*/ 701 h 706"/>
                <a:gd name="T20" fmla="*/ 3 w 9"/>
                <a:gd name="T21" fmla="*/ 692 h 706"/>
                <a:gd name="T22" fmla="*/ 3 w 9"/>
                <a:gd name="T23" fmla="*/ 672 h 706"/>
                <a:gd name="T24" fmla="*/ 3 w 9"/>
                <a:gd name="T25" fmla="*/ 637 h 706"/>
                <a:gd name="T26" fmla="*/ 3 w 9"/>
                <a:gd name="T27" fmla="*/ 579 h 706"/>
                <a:gd name="T28" fmla="*/ 4 w 9"/>
                <a:gd name="T29" fmla="*/ 494 h 706"/>
                <a:gd name="T30" fmla="*/ 4 w 9"/>
                <a:gd name="T31" fmla="*/ 387 h 706"/>
                <a:gd name="T32" fmla="*/ 4 w 9"/>
                <a:gd name="T33" fmla="*/ 265 h 706"/>
                <a:gd name="T34" fmla="*/ 4 w 9"/>
                <a:gd name="T35" fmla="*/ 151 h 706"/>
                <a:gd name="T36" fmla="*/ 4 w 9"/>
                <a:gd name="T37" fmla="*/ 61 h 706"/>
                <a:gd name="T38" fmla="*/ 6 w 9"/>
                <a:gd name="T39" fmla="*/ 9 h 706"/>
                <a:gd name="T40" fmla="*/ 6 w 9"/>
                <a:gd name="T41" fmla="*/ 0 h 706"/>
                <a:gd name="T42" fmla="*/ 6 w 9"/>
                <a:gd name="T43" fmla="*/ 7 h 706"/>
                <a:gd name="T44" fmla="*/ 6 w 9"/>
                <a:gd name="T45" fmla="*/ 7 h 706"/>
                <a:gd name="T46" fmla="*/ 6 w 9"/>
                <a:gd name="T47" fmla="*/ 48 h 706"/>
                <a:gd name="T48" fmla="*/ 6 w 9"/>
                <a:gd name="T49" fmla="*/ 48 h 706"/>
                <a:gd name="T50" fmla="*/ 6 w 9"/>
                <a:gd name="T51" fmla="*/ 117 h 706"/>
                <a:gd name="T52" fmla="*/ 6 w 9"/>
                <a:gd name="T53" fmla="*/ 117 h 706"/>
                <a:gd name="T54" fmla="*/ 6 w 9"/>
                <a:gd name="T55" fmla="*/ 200 h 706"/>
                <a:gd name="T56" fmla="*/ 6 w 9"/>
                <a:gd name="T57" fmla="*/ 200 h 706"/>
                <a:gd name="T58" fmla="*/ 7 w 9"/>
                <a:gd name="T59" fmla="*/ 287 h 706"/>
                <a:gd name="T60" fmla="*/ 7 w 9"/>
                <a:gd name="T61" fmla="*/ 287 h 706"/>
                <a:gd name="T62" fmla="*/ 7 w 9"/>
                <a:gd name="T63" fmla="*/ 368 h 706"/>
                <a:gd name="T64" fmla="*/ 7 w 9"/>
                <a:gd name="T65" fmla="*/ 368 h 706"/>
                <a:gd name="T66" fmla="*/ 7 w 9"/>
                <a:gd name="T67" fmla="*/ 440 h 706"/>
                <a:gd name="T68" fmla="*/ 7 w 9"/>
                <a:gd name="T69" fmla="*/ 440 h 706"/>
                <a:gd name="T70" fmla="*/ 7 w 9"/>
                <a:gd name="T71" fmla="*/ 502 h 706"/>
                <a:gd name="T72" fmla="*/ 7 w 9"/>
                <a:gd name="T73" fmla="*/ 502 h 706"/>
                <a:gd name="T74" fmla="*/ 7 w 9"/>
                <a:gd name="T75" fmla="*/ 552 h 706"/>
                <a:gd name="T76" fmla="*/ 7 w 9"/>
                <a:gd name="T77" fmla="*/ 552 h 706"/>
                <a:gd name="T78" fmla="*/ 9 w 9"/>
                <a:gd name="T79" fmla="*/ 592 h 706"/>
                <a:gd name="T80" fmla="*/ 9 w 9"/>
                <a:gd name="T81" fmla="*/ 592 h 706"/>
                <a:gd name="T82" fmla="*/ 9 w 9"/>
                <a:gd name="T83" fmla="*/ 621 h 706"/>
                <a:gd name="T84" fmla="*/ 9 w 9"/>
                <a:gd name="T85" fmla="*/ 621 h 706"/>
                <a:gd name="T86" fmla="*/ 9 w 9"/>
                <a:gd name="T87" fmla="*/ 646 h 706"/>
                <a:gd name="T88" fmla="*/ 9 w 9"/>
                <a:gd name="T89" fmla="*/ 646 h 706"/>
                <a:gd name="T90" fmla="*/ 9 w 9"/>
                <a:gd name="T91" fmla="*/ 663 h 706"/>
                <a:gd name="T92" fmla="*/ 9 w 9"/>
                <a:gd name="T93" fmla="*/ 663 h 706"/>
                <a:gd name="T94" fmla="*/ 9 w 9"/>
                <a:gd name="T95" fmla="*/ 676 h 706"/>
                <a:gd name="T96" fmla="*/ 9 w 9"/>
                <a:gd name="T97" fmla="*/ 676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706"/>
                <a:gd name="T149" fmla="*/ 9 w 9"/>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706">
                  <a:moveTo>
                    <a:pt x="0" y="704"/>
                  </a:moveTo>
                  <a:lnTo>
                    <a:pt x="1" y="705"/>
                  </a:lnTo>
                  <a:lnTo>
                    <a:pt x="1" y="706"/>
                  </a:lnTo>
                  <a:lnTo>
                    <a:pt x="1" y="705"/>
                  </a:lnTo>
                  <a:lnTo>
                    <a:pt x="3" y="704"/>
                  </a:lnTo>
                  <a:lnTo>
                    <a:pt x="3" y="701"/>
                  </a:lnTo>
                  <a:lnTo>
                    <a:pt x="3" y="699"/>
                  </a:lnTo>
                  <a:lnTo>
                    <a:pt x="3" y="692"/>
                  </a:lnTo>
                  <a:lnTo>
                    <a:pt x="3" y="688"/>
                  </a:lnTo>
                  <a:lnTo>
                    <a:pt x="3" y="672"/>
                  </a:lnTo>
                  <a:lnTo>
                    <a:pt x="3" y="664"/>
                  </a:lnTo>
                  <a:lnTo>
                    <a:pt x="3" y="637"/>
                  </a:lnTo>
                  <a:lnTo>
                    <a:pt x="3" y="624"/>
                  </a:lnTo>
                  <a:lnTo>
                    <a:pt x="3" y="579"/>
                  </a:lnTo>
                  <a:lnTo>
                    <a:pt x="4" y="560"/>
                  </a:lnTo>
                  <a:lnTo>
                    <a:pt x="4" y="494"/>
                  </a:lnTo>
                  <a:lnTo>
                    <a:pt x="4" y="469"/>
                  </a:lnTo>
                  <a:lnTo>
                    <a:pt x="4" y="387"/>
                  </a:lnTo>
                  <a:lnTo>
                    <a:pt x="4" y="356"/>
                  </a:lnTo>
                  <a:lnTo>
                    <a:pt x="4" y="265"/>
                  </a:lnTo>
                  <a:lnTo>
                    <a:pt x="4" y="235"/>
                  </a:lnTo>
                  <a:lnTo>
                    <a:pt x="4" y="151"/>
                  </a:lnTo>
                  <a:lnTo>
                    <a:pt x="4" y="125"/>
                  </a:lnTo>
                  <a:lnTo>
                    <a:pt x="4" y="61"/>
                  </a:lnTo>
                  <a:lnTo>
                    <a:pt x="6" y="44"/>
                  </a:lnTo>
                  <a:lnTo>
                    <a:pt x="6" y="9"/>
                  </a:lnTo>
                  <a:lnTo>
                    <a:pt x="6" y="3"/>
                  </a:lnTo>
                  <a:lnTo>
                    <a:pt x="6" y="0"/>
                  </a:lnTo>
                  <a:lnTo>
                    <a:pt x="6" y="2"/>
                  </a:lnTo>
                  <a:lnTo>
                    <a:pt x="6" y="7"/>
                  </a:lnTo>
                  <a:lnTo>
                    <a:pt x="6" y="35"/>
                  </a:lnTo>
                  <a:lnTo>
                    <a:pt x="6" y="7"/>
                  </a:lnTo>
                  <a:lnTo>
                    <a:pt x="6" y="35"/>
                  </a:lnTo>
                  <a:lnTo>
                    <a:pt x="6" y="48"/>
                  </a:lnTo>
                  <a:lnTo>
                    <a:pt x="6" y="99"/>
                  </a:lnTo>
                  <a:lnTo>
                    <a:pt x="6" y="48"/>
                  </a:lnTo>
                  <a:lnTo>
                    <a:pt x="6" y="99"/>
                  </a:lnTo>
                  <a:lnTo>
                    <a:pt x="6" y="117"/>
                  </a:lnTo>
                  <a:lnTo>
                    <a:pt x="6" y="178"/>
                  </a:lnTo>
                  <a:lnTo>
                    <a:pt x="6" y="117"/>
                  </a:lnTo>
                  <a:lnTo>
                    <a:pt x="6" y="178"/>
                  </a:lnTo>
                  <a:lnTo>
                    <a:pt x="6" y="200"/>
                  </a:lnTo>
                  <a:lnTo>
                    <a:pt x="6" y="265"/>
                  </a:lnTo>
                  <a:lnTo>
                    <a:pt x="6" y="200"/>
                  </a:lnTo>
                  <a:lnTo>
                    <a:pt x="6" y="265"/>
                  </a:lnTo>
                  <a:lnTo>
                    <a:pt x="7" y="287"/>
                  </a:lnTo>
                  <a:lnTo>
                    <a:pt x="7" y="347"/>
                  </a:lnTo>
                  <a:lnTo>
                    <a:pt x="7" y="287"/>
                  </a:lnTo>
                  <a:lnTo>
                    <a:pt x="7" y="347"/>
                  </a:lnTo>
                  <a:lnTo>
                    <a:pt x="7" y="368"/>
                  </a:lnTo>
                  <a:lnTo>
                    <a:pt x="7" y="423"/>
                  </a:lnTo>
                  <a:lnTo>
                    <a:pt x="7" y="368"/>
                  </a:lnTo>
                  <a:lnTo>
                    <a:pt x="7" y="423"/>
                  </a:lnTo>
                  <a:lnTo>
                    <a:pt x="7" y="440"/>
                  </a:lnTo>
                  <a:lnTo>
                    <a:pt x="7" y="488"/>
                  </a:lnTo>
                  <a:lnTo>
                    <a:pt x="7" y="440"/>
                  </a:lnTo>
                  <a:lnTo>
                    <a:pt x="7" y="488"/>
                  </a:lnTo>
                  <a:lnTo>
                    <a:pt x="7" y="502"/>
                  </a:lnTo>
                  <a:lnTo>
                    <a:pt x="7" y="540"/>
                  </a:lnTo>
                  <a:lnTo>
                    <a:pt x="7" y="502"/>
                  </a:lnTo>
                  <a:lnTo>
                    <a:pt x="7" y="540"/>
                  </a:lnTo>
                  <a:lnTo>
                    <a:pt x="7" y="552"/>
                  </a:lnTo>
                  <a:lnTo>
                    <a:pt x="7" y="582"/>
                  </a:lnTo>
                  <a:lnTo>
                    <a:pt x="7" y="552"/>
                  </a:lnTo>
                  <a:lnTo>
                    <a:pt x="7" y="582"/>
                  </a:lnTo>
                  <a:lnTo>
                    <a:pt x="9" y="592"/>
                  </a:lnTo>
                  <a:lnTo>
                    <a:pt x="9" y="615"/>
                  </a:lnTo>
                  <a:lnTo>
                    <a:pt x="9" y="592"/>
                  </a:lnTo>
                  <a:lnTo>
                    <a:pt x="9" y="615"/>
                  </a:lnTo>
                  <a:lnTo>
                    <a:pt x="9" y="621"/>
                  </a:lnTo>
                  <a:lnTo>
                    <a:pt x="9" y="640"/>
                  </a:lnTo>
                  <a:lnTo>
                    <a:pt x="9" y="621"/>
                  </a:lnTo>
                  <a:lnTo>
                    <a:pt x="9" y="640"/>
                  </a:lnTo>
                  <a:lnTo>
                    <a:pt x="9" y="646"/>
                  </a:lnTo>
                  <a:lnTo>
                    <a:pt x="9" y="659"/>
                  </a:lnTo>
                  <a:lnTo>
                    <a:pt x="9" y="646"/>
                  </a:lnTo>
                  <a:lnTo>
                    <a:pt x="9" y="659"/>
                  </a:lnTo>
                  <a:lnTo>
                    <a:pt x="9" y="663"/>
                  </a:lnTo>
                  <a:lnTo>
                    <a:pt x="9" y="673"/>
                  </a:lnTo>
                  <a:lnTo>
                    <a:pt x="9" y="663"/>
                  </a:lnTo>
                  <a:lnTo>
                    <a:pt x="9" y="673"/>
                  </a:lnTo>
                  <a:lnTo>
                    <a:pt x="9" y="676"/>
                  </a:lnTo>
                  <a:lnTo>
                    <a:pt x="9" y="685"/>
                  </a:lnTo>
                  <a:lnTo>
                    <a:pt x="9" y="676"/>
                  </a:lnTo>
                  <a:lnTo>
                    <a:pt x="9" y="68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0" name="Freeform 173"/>
            <p:cNvSpPr>
              <a:spLocks/>
            </p:cNvSpPr>
            <p:nvPr/>
          </p:nvSpPr>
          <p:spPr bwMode="auto">
            <a:xfrm>
              <a:off x="2461958" y="5448921"/>
              <a:ext cx="18358" cy="52659"/>
            </a:xfrm>
            <a:custGeom>
              <a:avLst/>
              <a:gdLst>
                <a:gd name="T0" fmla="*/ 1 w 10"/>
                <a:gd name="T1" fmla="*/ 27 h 58"/>
                <a:gd name="T2" fmla="*/ 1 w 10"/>
                <a:gd name="T3" fmla="*/ 27 h 58"/>
                <a:gd name="T4" fmla="*/ 1 w 10"/>
                <a:gd name="T5" fmla="*/ 36 h 58"/>
                <a:gd name="T6" fmla="*/ 1 w 10"/>
                <a:gd name="T7" fmla="*/ 36 h 58"/>
                <a:gd name="T8" fmla="*/ 1 w 10"/>
                <a:gd name="T9" fmla="*/ 42 h 58"/>
                <a:gd name="T10" fmla="*/ 1 w 10"/>
                <a:gd name="T11" fmla="*/ 42 h 58"/>
                <a:gd name="T12" fmla="*/ 1 w 10"/>
                <a:gd name="T13" fmla="*/ 46 h 58"/>
                <a:gd name="T14" fmla="*/ 1 w 10"/>
                <a:gd name="T15" fmla="*/ 46 h 58"/>
                <a:gd name="T16" fmla="*/ 1 w 10"/>
                <a:gd name="T17" fmla="*/ 49 h 58"/>
                <a:gd name="T18" fmla="*/ 1 w 10"/>
                <a:gd name="T19" fmla="*/ 49 h 58"/>
                <a:gd name="T20" fmla="*/ 2 w 10"/>
                <a:gd name="T21" fmla="*/ 52 h 58"/>
                <a:gd name="T22" fmla="*/ 2 w 10"/>
                <a:gd name="T23" fmla="*/ 52 h 58"/>
                <a:gd name="T24" fmla="*/ 2 w 10"/>
                <a:gd name="T25" fmla="*/ 53 h 58"/>
                <a:gd name="T26" fmla="*/ 2 w 10"/>
                <a:gd name="T27" fmla="*/ 53 h 58"/>
                <a:gd name="T28" fmla="*/ 2 w 10"/>
                <a:gd name="T29" fmla="*/ 55 h 58"/>
                <a:gd name="T30" fmla="*/ 2 w 10"/>
                <a:gd name="T31" fmla="*/ 55 h 58"/>
                <a:gd name="T32" fmla="*/ 2 w 10"/>
                <a:gd name="T33" fmla="*/ 56 h 58"/>
                <a:gd name="T34" fmla="*/ 2 w 10"/>
                <a:gd name="T35" fmla="*/ 56 h 58"/>
                <a:gd name="T36" fmla="*/ 2 w 10"/>
                <a:gd name="T37" fmla="*/ 56 h 58"/>
                <a:gd name="T38" fmla="*/ 2 w 10"/>
                <a:gd name="T39" fmla="*/ 56 h 58"/>
                <a:gd name="T40" fmla="*/ 2 w 10"/>
                <a:gd name="T41" fmla="*/ 58 h 58"/>
                <a:gd name="T42" fmla="*/ 2 w 10"/>
                <a:gd name="T43" fmla="*/ 58 h 58"/>
                <a:gd name="T44" fmla="*/ 4 w 10"/>
                <a:gd name="T45" fmla="*/ 56 h 58"/>
                <a:gd name="T46" fmla="*/ 4 w 10"/>
                <a:gd name="T47" fmla="*/ 56 h 58"/>
                <a:gd name="T48" fmla="*/ 4 w 10"/>
                <a:gd name="T49" fmla="*/ 55 h 58"/>
                <a:gd name="T50" fmla="*/ 4 w 10"/>
                <a:gd name="T51" fmla="*/ 53 h 58"/>
                <a:gd name="T52" fmla="*/ 4 w 10"/>
                <a:gd name="T53" fmla="*/ 52 h 58"/>
                <a:gd name="T54" fmla="*/ 5 w 10"/>
                <a:gd name="T55" fmla="*/ 50 h 58"/>
                <a:gd name="T56" fmla="*/ 5 w 10"/>
                <a:gd name="T57" fmla="*/ 47 h 58"/>
                <a:gd name="T58" fmla="*/ 5 w 10"/>
                <a:gd name="T59" fmla="*/ 43 h 58"/>
                <a:gd name="T60" fmla="*/ 5 w 10"/>
                <a:gd name="T61" fmla="*/ 40 h 58"/>
                <a:gd name="T62" fmla="*/ 5 w 10"/>
                <a:gd name="T63" fmla="*/ 37 h 58"/>
                <a:gd name="T64" fmla="*/ 7 w 10"/>
                <a:gd name="T65" fmla="*/ 33 h 58"/>
                <a:gd name="T66" fmla="*/ 7 w 10"/>
                <a:gd name="T67" fmla="*/ 27 h 58"/>
                <a:gd name="T68" fmla="*/ 7 w 10"/>
                <a:gd name="T69" fmla="*/ 21 h 58"/>
                <a:gd name="T70" fmla="*/ 7 w 10"/>
                <a:gd name="T71" fmla="*/ 17 h 58"/>
                <a:gd name="T72" fmla="*/ 7 w 10"/>
                <a:gd name="T73" fmla="*/ 11 h 58"/>
                <a:gd name="T74" fmla="*/ 8 w 10"/>
                <a:gd name="T75" fmla="*/ 7 h 58"/>
                <a:gd name="T76" fmla="*/ 8 w 10"/>
                <a:gd name="T77" fmla="*/ 3 h 58"/>
                <a:gd name="T78" fmla="*/ 8 w 10"/>
                <a:gd name="T79" fmla="*/ 0 h 58"/>
                <a:gd name="T80" fmla="*/ 8 w 10"/>
                <a:gd name="T81" fmla="*/ 0 h 58"/>
                <a:gd name="T82" fmla="*/ 8 w 10"/>
                <a:gd name="T83" fmla="*/ 0 h 58"/>
                <a:gd name="T84" fmla="*/ 8 w 10"/>
                <a:gd name="T85" fmla="*/ 0 h 58"/>
                <a:gd name="T86" fmla="*/ 10 w 10"/>
                <a:gd name="T87" fmla="*/ 1 h 58"/>
                <a:gd name="T88" fmla="*/ 10 w 10"/>
                <a:gd name="T89" fmla="*/ 1 h 58"/>
                <a:gd name="T90" fmla="*/ 10 w 10"/>
                <a:gd name="T91" fmla="*/ 4 h 58"/>
                <a:gd name="T92" fmla="*/ 10 w 10"/>
                <a:gd name="T93" fmla="*/ 4 h 58"/>
                <a:gd name="T94" fmla="*/ 10 w 10"/>
                <a:gd name="T95" fmla="*/ 8 h 58"/>
                <a:gd name="T96" fmla="*/ 10 w 10"/>
                <a:gd name="T97" fmla="*/ 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58"/>
                <a:gd name="T149" fmla="*/ 10 w 10"/>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58">
                  <a:moveTo>
                    <a:pt x="0" y="26"/>
                  </a:moveTo>
                  <a:lnTo>
                    <a:pt x="1" y="27"/>
                  </a:lnTo>
                  <a:lnTo>
                    <a:pt x="1" y="33"/>
                  </a:lnTo>
                  <a:lnTo>
                    <a:pt x="1" y="27"/>
                  </a:lnTo>
                  <a:lnTo>
                    <a:pt x="1" y="33"/>
                  </a:lnTo>
                  <a:lnTo>
                    <a:pt x="1" y="36"/>
                  </a:lnTo>
                  <a:lnTo>
                    <a:pt x="1" y="40"/>
                  </a:lnTo>
                  <a:lnTo>
                    <a:pt x="1" y="36"/>
                  </a:lnTo>
                  <a:lnTo>
                    <a:pt x="1" y="40"/>
                  </a:lnTo>
                  <a:lnTo>
                    <a:pt x="1" y="42"/>
                  </a:lnTo>
                  <a:lnTo>
                    <a:pt x="1" y="45"/>
                  </a:lnTo>
                  <a:lnTo>
                    <a:pt x="1" y="42"/>
                  </a:lnTo>
                  <a:lnTo>
                    <a:pt x="1" y="45"/>
                  </a:lnTo>
                  <a:lnTo>
                    <a:pt x="1" y="46"/>
                  </a:lnTo>
                  <a:lnTo>
                    <a:pt x="1" y="47"/>
                  </a:lnTo>
                  <a:lnTo>
                    <a:pt x="1" y="46"/>
                  </a:lnTo>
                  <a:lnTo>
                    <a:pt x="1" y="47"/>
                  </a:lnTo>
                  <a:lnTo>
                    <a:pt x="1" y="49"/>
                  </a:lnTo>
                  <a:lnTo>
                    <a:pt x="1" y="50"/>
                  </a:lnTo>
                  <a:lnTo>
                    <a:pt x="1" y="49"/>
                  </a:lnTo>
                  <a:lnTo>
                    <a:pt x="1" y="50"/>
                  </a:lnTo>
                  <a:lnTo>
                    <a:pt x="2" y="52"/>
                  </a:lnTo>
                  <a:lnTo>
                    <a:pt x="2" y="53"/>
                  </a:lnTo>
                  <a:lnTo>
                    <a:pt x="2" y="52"/>
                  </a:lnTo>
                  <a:lnTo>
                    <a:pt x="2" y="53"/>
                  </a:lnTo>
                  <a:lnTo>
                    <a:pt x="2" y="55"/>
                  </a:lnTo>
                  <a:lnTo>
                    <a:pt x="2" y="53"/>
                  </a:lnTo>
                  <a:lnTo>
                    <a:pt x="2" y="55"/>
                  </a:lnTo>
                  <a:lnTo>
                    <a:pt x="2" y="56"/>
                  </a:lnTo>
                  <a:lnTo>
                    <a:pt x="2" y="55"/>
                  </a:lnTo>
                  <a:lnTo>
                    <a:pt x="2" y="56"/>
                  </a:lnTo>
                  <a:lnTo>
                    <a:pt x="2" y="58"/>
                  </a:lnTo>
                  <a:lnTo>
                    <a:pt x="2" y="56"/>
                  </a:lnTo>
                  <a:lnTo>
                    <a:pt x="2" y="58"/>
                  </a:lnTo>
                  <a:lnTo>
                    <a:pt x="4" y="58"/>
                  </a:lnTo>
                  <a:lnTo>
                    <a:pt x="4" y="56"/>
                  </a:lnTo>
                  <a:lnTo>
                    <a:pt x="4" y="55"/>
                  </a:lnTo>
                  <a:lnTo>
                    <a:pt x="4" y="53"/>
                  </a:lnTo>
                  <a:lnTo>
                    <a:pt x="4" y="52"/>
                  </a:lnTo>
                  <a:lnTo>
                    <a:pt x="5" y="52"/>
                  </a:lnTo>
                  <a:lnTo>
                    <a:pt x="5" y="50"/>
                  </a:lnTo>
                  <a:lnTo>
                    <a:pt x="5" y="49"/>
                  </a:lnTo>
                  <a:lnTo>
                    <a:pt x="5" y="47"/>
                  </a:lnTo>
                  <a:lnTo>
                    <a:pt x="5" y="46"/>
                  </a:lnTo>
                  <a:lnTo>
                    <a:pt x="5" y="43"/>
                  </a:lnTo>
                  <a:lnTo>
                    <a:pt x="5" y="40"/>
                  </a:lnTo>
                  <a:lnTo>
                    <a:pt x="5" y="37"/>
                  </a:lnTo>
                  <a:lnTo>
                    <a:pt x="7" y="36"/>
                  </a:lnTo>
                  <a:lnTo>
                    <a:pt x="7" y="33"/>
                  </a:lnTo>
                  <a:lnTo>
                    <a:pt x="7" y="32"/>
                  </a:lnTo>
                  <a:lnTo>
                    <a:pt x="7" y="27"/>
                  </a:lnTo>
                  <a:lnTo>
                    <a:pt x="7" y="26"/>
                  </a:lnTo>
                  <a:lnTo>
                    <a:pt x="7" y="21"/>
                  </a:lnTo>
                  <a:lnTo>
                    <a:pt x="7" y="20"/>
                  </a:lnTo>
                  <a:lnTo>
                    <a:pt x="7" y="17"/>
                  </a:lnTo>
                  <a:lnTo>
                    <a:pt x="7" y="16"/>
                  </a:lnTo>
                  <a:lnTo>
                    <a:pt x="7" y="11"/>
                  </a:lnTo>
                  <a:lnTo>
                    <a:pt x="8" y="10"/>
                  </a:lnTo>
                  <a:lnTo>
                    <a:pt x="8" y="7"/>
                  </a:lnTo>
                  <a:lnTo>
                    <a:pt x="8" y="5"/>
                  </a:lnTo>
                  <a:lnTo>
                    <a:pt x="8" y="3"/>
                  </a:lnTo>
                  <a:lnTo>
                    <a:pt x="8" y="0"/>
                  </a:lnTo>
                  <a:lnTo>
                    <a:pt x="10" y="1"/>
                  </a:lnTo>
                  <a:lnTo>
                    <a:pt x="10" y="3"/>
                  </a:lnTo>
                  <a:lnTo>
                    <a:pt x="10" y="4"/>
                  </a:lnTo>
                  <a:lnTo>
                    <a:pt x="10" y="3"/>
                  </a:lnTo>
                  <a:lnTo>
                    <a:pt x="10" y="4"/>
                  </a:lnTo>
                  <a:lnTo>
                    <a:pt x="10" y="5"/>
                  </a:lnTo>
                  <a:lnTo>
                    <a:pt x="10" y="8"/>
                  </a:lnTo>
                  <a:lnTo>
                    <a:pt x="10" y="5"/>
                  </a:lnTo>
                  <a:lnTo>
                    <a:pt x="10"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1" name="Freeform 174"/>
            <p:cNvSpPr>
              <a:spLocks/>
            </p:cNvSpPr>
            <p:nvPr/>
          </p:nvSpPr>
          <p:spPr bwMode="auto">
            <a:xfrm>
              <a:off x="2480317" y="5162018"/>
              <a:ext cx="14687" cy="335023"/>
            </a:xfrm>
            <a:custGeom>
              <a:avLst/>
              <a:gdLst>
                <a:gd name="T0" fmla="*/ 0 w 8"/>
                <a:gd name="T1" fmla="*/ 326 h 369"/>
                <a:gd name="T2" fmla="*/ 0 w 8"/>
                <a:gd name="T3" fmla="*/ 326 h 369"/>
                <a:gd name="T4" fmla="*/ 0 w 8"/>
                <a:gd name="T5" fmla="*/ 329 h 369"/>
                <a:gd name="T6" fmla="*/ 0 w 8"/>
                <a:gd name="T7" fmla="*/ 329 h 369"/>
                <a:gd name="T8" fmla="*/ 0 w 8"/>
                <a:gd name="T9" fmla="*/ 333 h 369"/>
                <a:gd name="T10" fmla="*/ 0 w 8"/>
                <a:gd name="T11" fmla="*/ 333 h 369"/>
                <a:gd name="T12" fmla="*/ 1 w 8"/>
                <a:gd name="T13" fmla="*/ 335 h 369"/>
                <a:gd name="T14" fmla="*/ 1 w 8"/>
                <a:gd name="T15" fmla="*/ 335 h 369"/>
                <a:gd name="T16" fmla="*/ 1 w 8"/>
                <a:gd name="T17" fmla="*/ 335 h 369"/>
                <a:gd name="T18" fmla="*/ 1 w 8"/>
                <a:gd name="T19" fmla="*/ 330 h 369"/>
                <a:gd name="T20" fmla="*/ 1 w 8"/>
                <a:gd name="T21" fmla="*/ 320 h 369"/>
                <a:gd name="T22" fmla="*/ 1 w 8"/>
                <a:gd name="T23" fmla="*/ 304 h 369"/>
                <a:gd name="T24" fmla="*/ 3 w 8"/>
                <a:gd name="T25" fmla="*/ 278 h 369"/>
                <a:gd name="T26" fmla="*/ 3 w 8"/>
                <a:gd name="T27" fmla="*/ 243 h 369"/>
                <a:gd name="T28" fmla="*/ 3 w 8"/>
                <a:gd name="T29" fmla="*/ 198 h 369"/>
                <a:gd name="T30" fmla="*/ 3 w 8"/>
                <a:gd name="T31" fmla="*/ 149 h 369"/>
                <a:gd name="T32" fmla="*/ 3 w 8"/>
                <a:gd name="T33" fmla="*/ 99 h 369"/>
                <a:gd name="T34" fmla="*/ 4 w 8"/>
                <a:gd name="T35" fmla="*/ 54 h 369"/>
                <a:gd name="T36" fmla="*/ 4 w 8"/>
                <a:gd name="T37" fmla="*/ 20 h 369"/>
                <a:gd name="T38" fmla="*/ 4 w 8"/>
                <a:gd name="T39" fmla="*/ 3 h 369"/>
                <a:gd name="T40" fmla="*/ 4 w 8"/>
                <a:gd name="T41" fmla="*/ 2 h 369"/>
                <a:gd name="T42" fmla="*/ 4 w 8"/>
                <a:gd name="T43" fmla="*/ 13 h 369"/>
                <a:gd name="T44" fmla="*/ 4 w 8"/>
                <a:gd name="T45" fmla="*/ 13 h 369"/>
                <a:gd name="T46" fmla="*/ 4 w 8"/>
                <a:gd name="T47" fmla="*/ 38 h 369"/>
                <a:gd name="T48" fmla="*/ 4 w 8"/>
                <a:gd name="T49" fmla="*/ 38 h 369"/>
                <a:gd name="T50" fmla="*/ 5 w 8"/>
                <a:gd name="T51" fmla="*/ 74 h 369"/>
                <a:gd name="T52" fmla="*/ 5 w 8"/>
                <a:gd name="T53" fmla="*/ 74 h 369"/>
                <a:gd name="T54" fmla="*/ 5 w 8"/>
                <a:gd name="T55" fmla="*/ 115 h 369"/>
                <a:gd name="T56" fmla="*/ 5 w 8"/>
                <a:gd name="T57" fmla="*/ 115 h 369"/>
                <a:gd name="T58" fmla="*/ 5 w 8"/>
                <a:gd name="T59" fmla="*/ 158 h 369"/>
                <a:gd name="T60" fmla="*/ 5 w 8"/>
                <a:gd name="T61" fmla="*/ 158 h 369"/>
                <a:gd name="T62" fmla="*/ 5 w 8"/>
                <a:gd name="T63" fmla="*/ 201 h 369"/>
                <a:gd name="T64" fmla="*/ 5 w 8"/>
                <a:gd name="T65" fmla="*/ 201 h 369"/>
                <a:gd name="T66" fmla="*/ 5 w 8"/>
                <a:gd name="T67" fmla="*/ 239 h 369"/>
                <a:gd name="T68" fmla="*/ 5 w 8"/>
                <a:gd name="T69" fmla="*/ 239 h 369"/>
                <a:gd name="T70" fmla="*/ 5 w 8"/>
                <a:gd name="T71" fmla="*/ 272 h 369"/>
                <a:gd name="T72" fmla="*/ 5 w 8"/>
                <a:gd name="T73" fmla="*/ 272 h 369"/>
                <a:gd name="T74" fmla="*/ 7 w 8"/>
                <a:gd name="T75" fmla="*/ 300 h 369"/>
                <a:gd name="T76" fmla="*/ 7 w 8"/>
                <a:gd name="T77" fmla="*/ 300 h 369"/>
                <a:gd name="T78" fmla="*/ 7 w 8"/>
                <a:gd name="T79" fmla="*/ 323 h 369"/>
                <a:gd name="T80" fmla="*/ 7 w 8"/>
                <a:gd name="T81" fmla="*/ 323 h 369"/>
                <a:gd name="T82" fmla="*/ 7 w 8"/>
                <a:gd name="T83" fmla="*/ 340 h 369"/>
                <a:gd name="T84" fmla="*/ 7 w 8"/>
                <a:gd name="T85" fmla="*/ 340 h 369"/>
                <a:gd name="T86" fmla="*/ 7 w 8"/>
                <a:gd name="T87" fmla="*/ 353 h 369"/>
                <a:gd name="T88" fmla="*/ 7 w 8"/>
                <a:gd name="T89" fmla="*/ 353 h 369"/>
                <a:gd name="T90" fmla="*/ 7 w 8"/>
                <a:gd name="T91" fmla="*/ 362 h 369"/>
                <a:gd name="T92" fmla="*/ 7 w 8"/>
                <a:gd name="T93" fmla="*/ 362 h 369"/>
                <a:gd name="T94" fmla="*/ 8 w 8"/>
                <a:gd name="T95" fmla="*/ 369 h 369"/>
                <a:gd name="T96" fmla="*/ 8 w 8"/>
                <a:gd name="T97" fmla="*/ 369 h 3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369"/>
                <a:gd name="T149" fmla="*/ 8 w 8"/>
                <a:gd name="T150" fmla="*/ 369 h 3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369">
                  <a:moveTo>
                    <a:pt x="0" y="324"/>
                  </a:moveTo>
                  <a:lnTo>
                    <a:pt x="0" y="326"/>
                  </a:lnTo>
                  <a:lnTo>
                    <a:pt x="0" y="329"/>
                  </a:lnTo>
                  <a:lnTo>
                    <a:pt x="0" y="326"/>
                  </a:lnTo>
                  <a:lnTo>
                    <a:pt x="0" y="329"/>
                  </a:lnTo>
                  <a:lnTo>
                    <a:pt x="0" y="332"/>
                  </a:lnTo>
                  <a:lnTo>
                    <a:pt x="0" y="329"/>
                  </a:lnTo>
                  <a:lnTo>
                    <a:pt x="0" y="332"/>
                  </a:lnTo>
                  <a:lnTo>
                    <a:pt x="0" y="333"/>
                  </a:lnTo>
                  <a:lnTo>
                    <a:pt x="0" y="335"/>
                  </a:lnTo>
                  <a:lnTo>
                    <a:pt x="0" y="333"/>
                  </a:lnTo>
                  <a:lnTo>
                    <a:pt x="0" y="335"/>
                  </a:lnTo>
                  <a:lnTo>
                    <a:pt x="1" y="335"/>
                  </a:lnTo>
                  <a:lnTo>
                    <a:pt x="1" y="332"/>
                  </a:lnTo>
                  <a:lnTo>
                    <a:pt x="1" y="330"/>
                  </a:lnTo>
                  <a:lnTo>
                    <a:pt x="1" y="324"/>
                  </a:lnTo>
                  <a:lnTo>
                    <a:pt x="1" y="320"/>
                  </a:lnTo>
                  <a:lnTo>
                    <a:pt x="1" y="308"/>
                  </a:lnTo>
                  <a:lnTo>
                    <a:pt x="1" y="304"/>
                  </a:lnTo>
                  <a:lnTo>
                    <a:pt x="1" y="285"/>
                  </a:lnTo>
                  <a:lnTo>
                    <a:pt x="3" y="278"/>
                  </a:lnTo>
                  <a:lnTo>
                    <a:pt x="3" y="252"/>
                  </a:lnTo>
                  <a:lnTo>
                    <a:pt x="3" y="243"/>
                  </a:lnTo>
                  <a:lnTo>
                    <a:pt x="3" y="210"/>
                  </a:lnTo>
                  <a:lnTo>
                    <a:pt x="3" y="198"/>
                  </a:lnTo>
                  <a:lnTo>
                    <a:pt x="3" y="162"/>
                  </a:lnTo>
                  <a:lnTo>
                    <a:pt x="3" y="149"/>
                  </a:lnTo>
                  <a:lnTo>
                    <a:pt x="3" y="112"/>
                  </a:lnTo>
                  <a:lnTo>
                    <a:pt x="3" y="99"/>
                  </a:lnTo>
                  <a:lnTo>
                    <a:pt x="3" y="64"/>
                  </a:lnTo>
                  <a:lnTo>
                    <a:pt x="4" y="54"/>
                  </a:lnTo>
                  <a:lnTo>
                    <a:pt x="4" y="28"/>
                  </a:lnTo>
                  <a:lnTo>
                    <a:pt x="4" y="20"/>
                  </a:lnTo>
                  <a:lnTo>
                    <a:pt x="4" y="6"/>
                  </a:lnTo>
                  <a:lnTo>
                    <a:pt x="4" y="3"/>
                  </a:lnTo>
                  <a:lnTo>
                    <a:pt x="4" y="0"/>
                  </a:lnTo>
                  <a:lnTo>
                    <a:pt x="4" y="2"/>
                  </a:lnTo>
                  <a:lnTo>
                    <a:pt x="4" y="3"/>
                  </a:lnTo>
                  <a:lnTo>
                    <a:pt x="4" y="13"/>
                  </a:lnTo>
                  <a:lnTo>
                    <a:pt x="4" y="3"/>
                  </a:lnTo>
                  <a:lnTo>
                    <a:pt x="4" y="13"/>
                  </a:lnTo>
                  <a:lnTo>
                    <a:pt x="4" y="18"/>
                  </a:lnTo>
                  <a:lnTo>
                    <a:pt x="4" y="38"/>
                  </a:lnTo>
                  <a:lnTo>
                    <a:pt x="4" y="18"/>
                  </a:lnTo>
                  <a:lnTo>
                    <a:pt x="4" y="38"/>
                  </a:lnTo>
                  <a:lnTo>
                    <a:pt x="5" y="46"/>
                  </a:lnTo>
                  <a:lnTo>
                    <a:pt x="5" y="74"/>
                  </a:lnTo>
                  <a:lnTo>
                    <a:pt x="5" y="46"/>
                  </a:lnTo>
                  <a:lnTo>
                    <a:pt x="5" y="74"/>
                  </a:lnTo>
                  <a:lnTo>
                    <a:pt x="5" y="83"/>
                  </a:lnTo>
                  <a:lnTo>
                    <a:pt x="5" y="115"/>
                  </a:lnTo>
                  <a:lnTo>
                    <a:pt x="5" y="83"/>
                  </a:lnTo>
                  <a:lnTo>
                    <a:pt x="5" y="115"/>
                  </a:lnTo>
                  <a:lnTo>
                    <a:pt x="5" y="126"/>
                  </a:lnTo>
                  <a:lnTo>
                    <a:pt x="5" y="158"/>
                  </a:lnTo>
                  <a:lnTo>
                    <a:pt x="5" y="126"/>
                  </a:lnTo>
                  <a:lnTo>
                    <a:pt x="5" y="158"/>
                  </a:lnTo>
                  <a:lnTo>
                    <a:pt x="5" y="170"/>
                  </a:lnTo>
                  <a:lnTo>
                    <a:pt x="5" y="201"/>
                  </a:lnTo>
                  <a:lnTo>
                    <a:pt x="5" y="170"/>
                  </a:lnTo>
                  <a:lnTo>
                    <a:pt x="5" y="201"/>
                  </a:lnTo>
                  <a:lnTo>
                    <a:pt x="5" y="211"/>
                  </a:lnTo>
                  <a:lnTo>
                    <a:pt x="5" y="239"/>
                  </a:lnTo>
                  <a:lnTo>
                    <a:pt x="5" y="211"/>
                  </a:lnTo>
                  <a:lnTo>
                    <a:pt x="5" y="239"/>
                  </a:lnTo>
                  <a:lnTo>
                    <a:pt x="5" y="248"/>
                  </a:lnTo>
                  <a:lnTo>
                    <a:pt x="5" y="272"/>
                  </a:lnTo>
                  <a:lnTo>
                    <a:pt x="5" y="248"/>
                  </a:lnTo>
                  <a:lnTo>
                    <a:pt x="5" y="272"/>
                  </a:lnTo>
                  <a:lnTo>
                    <a:pt x="7" y="280"/>
                  </a:lnTo>
                  <a:lnTo>
                    <a:pt x="7" y="300"/>
                  </a:lnTo>
                  <a:lnTo>
                    <a:pt x="7" y="280"/>
                  </a:lnTo>
                  <a:lnTo>
                    <a:pt x="7" y="300"/>
                  </a:lnTo>
                  <a:lnTo>
                    <a:pt x="7" y="307"/>
                  </a:lnTo>
                  <a:lnTo>
                    <a:pt x="7" y="323"/>
                  </a:lnTo>
                  <a:lnTo>
                    <a:pt x="7" y="307"/>
                  </a:lnTo>
                  <a:lnTo>
                    <a:pt x="7" y="323"/>
                  </a:lnTo>
                  <a:lnTo>
                    <a:pt x="7" y="327"/>
                  </a:lnTo>
                  <a:lnTo>
                    <a:pt x="7" y="340"/>
                  </a:lnTo>
                  <a:lnTo>
                    <a:pt x="7" y="327"/>
                  </a:lnTo>
                  <a:lnTo>
                    <a:pt x="7" y="340"/>
                  </a:lnTo>
                  <a:lnTo>
                    <a:pt x="7" y="343"/>
                  </a:lnTo>
                  <a:lnTo>
                    <a:pt x="7" y="353"/>
                  </a:lnTo>
                  <a:lnTo>
                    <a:pt x="7" y="343"/>
                  </a:lnTo>
                  <a:lnTo>
                    <a:pt x="7" y="353"/>
                  </a:lnTo>
                  <a:lnTo>
                    <a:pt x="7" y="356"/>
                  </a:lnTo>
                  <a:lnTo>
                    <a:pt x="7" y="362"/>
                  </a:lnTo>
                  <a:lnTo>
                    <a:pt x="7" y="356"/>
                  </a:lnTo>
                  <a:lnTo>
                    <a:pt x="7" y="362"/>
                  </a:lnTo>
                  <a:lnTo>
                    <a:pt x="8" y="365"/>
                  </a:lnTo>
                  <a:lnTo>
                    <a:pt x="8" y="369"/>
                  </a:lnTo>
                  <a:lnTo>
                    <a:pt x="8" y="365"/>
                  </a:lnTo>
                  <a:lnTo>
                    <a:pt x="8" y="36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2" name="Freeform 175"/>
            <p:cNvSpPr>
              <a:spLocks/>
            </p:cNvSpPr>
            <p:nvPr/>
          </p:nvSpPr>
          <p:spPr bwMode="auto">
            <a:xfrm>
              <a:off x="2495003" y="5482514"/>
              <a:ext cx="18358" cy="30869"/>
            </a:xfrm>
            <a:custGeom>
              <a:avLst/>
              <a:gdLst>
                <a:gd name="T0" fmla="*/ 0 w 10"/>
                <a:gd name="T1" fmla="*/ 19 h 34"/>
                <a:gd name="T2" fmla="*/ 0 w 10"/>
                <a:gd name="T3" fmla="*/ 19 h 34"/>
                <a:gd name="T4" fmla="*/ 0 w 10"/>
                <a:gd name="T5" fmla="*/ 23 h 34"/>
                <a:gd name="T6" fmla="*/ 0 w 10"/>
                <a:gd name="T7" fmla="*/ 23 h 34"/>
                <a:gd name="T8" fmla="*/ 0 w 10"/>
                <a:gd name="T9" fmla="*/ 26 h 34"/>
                <a:gd name="T10" fmla="*/ 0 w 10"/>
                <a:gd name="T11" fmla="*/ 26 h 34"/>
                <a:gd name="T12" fmla="*/ 0 w 10"/>
                <a:gd name="T13" fmla="*/ 29 h 34"/>
                <a:gd name="T14" fmla="*/ 0 w 10"/>
                <a:gd name="T15" fmla="*/ 29 h 34"/>
                <a:gd name="T16" fmla="*/ 2 w 10"/>
                <a:gd name="T17" fmla="*/ 31 h 34"/>
                <a:gd name="T18" fmla="*/ 2 w 10"/>
                <a:gd name="T19" fmla="*/ 31 h 34"/>
                <a:gd name="T20" fmla="*/ 2 w 10"/>
                <a:gd name="T21" fmla="*/ 32 h 34"/>
                <a:gd name="T22" fmla="*/ 2 w 10"/>
                <a:gd name="T23" fmla="*/ 32 h 34"/>
                <a:gd name="T24" fmla="*/ 2 w 10"/>
                <a:gd name="T25" fmla="*/ 32 h 34"/>
                <a:gd name="T26" fmla="*/ 2 w 10"/>
                <a:gd name="T27" fmla="*/ 32 h 34"/>
                <a:gd name="T28" fmla="*/ 2 w 10"/>
                <a:gd name="T29" fmla="*/ 34 h 34"/>
                <a:gd name="T30" fmla="*/ 2 w 10"/>
                <a:gd name="T31" fmla="*/ 34 h 34"/>
                <a:gd name="T32" fmla="*/ 2 w 10"/>
                <a:gd name="T33" fmla="*/ 34 h 34"/>
                <a:gd name="T34" fmla="*/ 2 w 10"/>
                <a:gd name="T35" fmla="*/ 34 h 34"/>
                <a:gd name="T36" fmla="*/ 3 w 10"/>
                <a:gd name="T37" fmla="*/ 34 h 34"/>
                <a:gd name="T38" fmla="*/ 3 w 10"/>
                <a:gd name="T39" fmla="*/ 34 h 34"/>
                <a:gd name="T40" fmla="*/ 3 w 10"/>
                <a:gd name="T41" fmla="*/ 34 h 34"/>
                <a:gd name="T42" fmla="*/ 3 w 10"/>
                <a:gd name="T43" fmla="*/ 32 h 34"/>
                <a:gd name="T44" fmla="*/ 3 w 10"/>
                <a:gd name="T45" fmla="*/ 32 h 34"/>
                <a:gd name="T46" fmla="*/ 3 w 10"/>
                <a:gd name="T47" fmla="*/ 31 h 34"/>
                <a:gd name="T48" fmla="*/ 5 w 10"/>
                <a:gd name="T49" fmla="*/ 29 h 34"/>
                <a:gd name="T50" fmla="*/ 5 w 10"/>
                <a:gd name="T51" fmla="*/ 28 h 34"/>
                <a:gd name="T52" fmla="*/ 5 w 10"/>
                <a:gd name="T53" fmla="*/ 26 h 34"/>
                <a:gd name="T54" fmla="*/ 5 w 10"/>
                <a:gd name="T55" fmla="*/ 25 h 34"/>
                <a:gd name="T56" fmla="*/ 5 w 10"/>
                <a:gd name="T57" fmla="*/ 22 h 34"/>
                <a:gd name="T58" fmla="*/ 6 w 10"/>
                <a:gd name="T59" fmla="*/ 21 h 34"/>
                <a:gd name="T60" fmla="*/ 6 w 10"/>
                <a:gd name="T61" fmla="*/ 19 h 34"/>
                <a:gd name="T62" fmla="*/ 6 w 10"/>
                <a:gd name="T63" fmla="*/ 16 h 34"/>
                <a:gd name="T64" fmla="*/ 6 w 10"/>
                <a:gd name="T65" fmla="*/ 15 h 34"/>
                <a:gd name="T66" fmla="*/ 6 w 10"/>
                <a:gd name="T67" fmla="*/ 13 h 34"/>
                <a:gd name="T68" fmla="*/ 7 w 10"/>
                <a:gd name="T69" fmla="*/ 10 h 34"/>
                <a:gd name="T70" fmla="*/ 7 w 10"/>
                <a:gd name="T71" fmla="*/ 9 h 34"/>
                <a:gd name="T72" fmla="*/ 7 w 10"/>
                <a:gd name="T73" fmla="*/ 8 h 34"/>
                <a:gd name="T74" fmla="*/ 7 w 10"/>
                <a:gd name="T75" fmla="*/ 6 h 34"/>
                <a:gd name="T76" fmla="*/ 7 w 10"/>
                <a:gd name="T77" fmla="*/ 5 h 34"/>
                <a:gd name="T78" fmla="*/ 9 w 10"/>
                <a:gd name="T79" fmla="*/ 3 h 34"/>
                <a:gd name="T80" fmla="*/ 9 w 10"/>
                <a:gd name="T81" fmla="*/ 3 h 34"/>
                <a:gd name="T82" fmla="*/ 9 w 10"/>
                <a:gd name="T83" fmla="*/ 2 h 34"/>
                <a:gd name="T84" fmla="*/ 9 w 10"/>
                <a:gd name="T85" fmla="*/ 2 h 34"/>
                <a:gd name="T86" fmla="*/ 9 w 10"/>
                <a:gd name="T87" fmla="*/ 0 h 34"/>
                <a:gd name="T88" fmla="*/ 10 w 10"/>
                <a:gd name="T89" fmla="*/ 0 h 34"/>
                <a:gd name="T90" fmla="*/ 10 w 10"/>
                <a:gd name="T91" fmla="*/ 0 h 34"/>
                <a:gd name="T92" fmla="*/ 10 w 10"/>
                <a:gd name="T93" fmla="*/ 2 h 34"/>
                <a:gd name="T94" fmla="*/ 10 w 10"/>
                <a:gd name="T95" fmla="*/ 2 h 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4"/>
                <a:gd name="T146" fmla="*/ 10 w 10"/>
                <a:gd name="T147" fmla="*/ 34 h 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4">
                  <a:moveTo>
                    <a:pt x="0" y="16"/>
                  </a:moveTo>
                  <a:lnTo>
                    <a:pt x="0" y="19"/>
                  </a:lnTo>
                  <a:lnTo>
                    <a:pt x="0" y="22"/>
                  </a:lnTo>
                  <a:lnTo>
                    <a:pt x="0" y="19"/>
                  </a:lnTo>
                  <a:lnTo>
                    <a:pt x="0" y="22"/>
                  </a:lnTo>
                  <a:lnTo>
                    <a:pt x="0" y="23"/>
                  </a:lnTo>
                  <a:lnTo>
                    <a:pt x="0" y="25"/>
                  </a:lnTo>
                  <a:lnTo>
                    <a:pt x="0" y="23"/>
                  </a:lnTo>
                  <a:lnTo>
                    <a:pt x="0" y="25"/>
                  </a:lnTo>
                  <a:lnTo>
                    <a:pt x="0" y="26"/>
                  </a:lnTo>
                  <a:lnTo>
                    <a:pt x="0" y="28"/>
                  </a:lnTo>
                  <a:lnTo>
                    <a:pt x="0" y="26"/>
                  </a:lnTo>
                  <a:lnTo>
                    <a:pt x="0" y="28"/>
                  </a:lnTo>
                  <a:lnTo>
                    <a:pt x="0" y="29"/>
                  </a:lnTo>
                  <a:lnTo>
                    <a:pt x="0" y="31"/>
                  </a:lnTo>
                  <a:lnTo>
                    <a:pt x="0" y="29"/>
                  </a:lnTo>
                  <a:lnTo>
                    <a:pt x="0" y="31"/>
                  </a:lnTo>
                  <a:lnTo>
                    <a:pt x="2" y="31"/>
                  </a:lnTo>
                  <a:lnTo>
                    <a:pt x="2" y="32"/>
                  </a:lnTo>
                  <a:lnTo>
                    <a:pt x="2" y="31"/>
                  </a:lnTo>
                  <a:lnTo>
                    <a:pt x="2" y="32"/>
                  </a:lnTo>
                  <a:lnTo>
                    <a:pt x="2" y="34"/>
                  </a:lnTo>
                  <a:lnTo>
                    <a:pt x="2" y="32"/>
                  </a:lnTo>
                  <a:lnTo>
                    <a:pt x="2" y="34"/>
                  </a:lnTo>
                  <a:lnTo>
                    <a:pt x="3" y="34"/>
                  </a:lnTo>
                  <a:lnTo>
                    <a:pt x="3" y="32"/>
                  </a:lnTo>
                  <a:lnTo>
                    <a:pt x="3" y="31"/>
                  </a:lnTo>
                  <a:lnTo>
                    <a:pt x="5" y="31"/>
                  </a:lnTo>
                  <a:lnTo>
                    <a:pt x="5" y="29"/>
                  </a:lnTo>
                  <a:lnTo>
                    <a:pt x="5" y="28"/>
                  </a:lnTo>
                  <a:lnTo>
                    <a:pt x="5" y="26"/>
                  </a:lnTo>
                  <a:lnTo>
                    <a:pt x="5" y="25"/>
                  </a:lnTo>
                  <a:lnTo>
                    <a:pt x="5" y="23"/>
                  </a:lnTo>
                  <a:lnTo>
                    <a:pt x="5" y="22"/>
                  </a:lnTo>
                  <a:lnTo>
                    <a:pt x="6" y="22"/>
                  </a:lnTo>
                  <a:lnTo>
                    <a:pt x="6" y="21"/>
                  </a:lnTo>
                  <a:lnTo>
                    <a:pt x="6" y="19"/>
                  </a:lnTo>
                  <a:lnTo>
                    <a:pt x="6" y="18"/>
                  </a:lnTo>
                  <a:lnTo>
                    <a:pt x="6" y="16"/>
                  </a:lnTo>
                  <a:lnTo>
                    <a:pt x="6" y="15"/>
                  </a:lnTo>
                  <a:lnTo>
                    <a:pt x="6" y="13"/>
                  </a:lnTo>
                  <a:lnTo>
                    <a:pt x="7" y="12"/>
                  </a:lnTo>
                  <a:lnTo>
                    <a:pt x="7" y="10"/>
                  </a:lnTo>
                  <a:lnTo>
                    <a:pt x="7" y="9"/>
                  </a:lnTo>
                  <a:lnTo>
                    <a:pt x="7" y="8"/>
                  </a:lnTo>
                  <a:lnTo>
                    <a:pt x="7" y="6"/>
                  </a:lnTo>
                  <a:lnTo>
                    <a:pt x="7" y="5"/>
                  </a:lnTo>
                  <a:lnTo>
                    <a:pt x="9" y="5"/>
                  </a:lnTo>
                  <a:lnTo>
                    <a:pt x="9" y="3"/>
                  </a:lnTo>
                  <a:lnTo>
                    <a:pt x="9" y="2"/>
                  </a:lnTo>
                  <a:lnTo>
                    <a:pt x="9" y="0"/>
                  </a:lnTo>
                  <a:lnTo>
                    <a:pt x="10" y="0"/>
                  </a:lnTo>
                  <a:lnTo>
                    <a:pt x="10" y="2"/>
                  </a:lnTo>
                  <a:lnTo>
                    <a:pt x="10" y="0"/>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3" name="Freeform 176"/>
            <p:cNvSpPr>
              <a:spLocks/>
            </p:cNvSpPr>
            <p:nvPr/>
          </p:nvSpPr>
          <p:spPr bwMode="auto">
            <a:xfrm>
              <a:off x="2513362" y="5484330"/>
              <a:ext cx="11015" cy="31777"/>
            </a:xfrm>
            <a:custGeom>
              <a:avLst/>
              <a:gdLst>
                <a:gd name="T0" fmla="*/ 0 w 6"/>
                <a:gd name="T1" fmla="*/ 0 h 35"/>
                <a:gd name="T2" fmla="*/ 0 w 6"/>
                <a:gd name="T3" fmla="*/ 0 h 35"/>
                <a:gd name="T4" fmla="*/ 0 w 6"/>
                <a:gd name="T5" fmla="*/ 0 h 35"/>
                <a:gd name="T6" fmla="*/ 0 w 6"/>
                <a:gd name="T7" fmla="*/ 0 h 35"/>
                <a:gd name="T8" fmla="*/ 0 w 6"/>
                <a:gd name="T9" fmla="*/ 0 h 35"/>
                <a:gd name="T10" fmla="*/ 0 w 6"/>
                <a:gd name="T11" fmla="*/ 0 h 35"/>
                <a:gd name="T12" fmla="*/ 0 w 6"/>
                <a:gd name="T13" fmla="*/ 1 h 35"/>
                <a:gd name="T14" fmla="*/ 0 w 6"/>
                <a:gd name="T15" fmla="*/ 1 h 35"/>
                <a:gd name="T16" fmla="*/ 2 w 6"/>
                <a:gd name="T17" fmla="*/ 3 h 35"/>
                <a:gd name="T18" fmla="*/ 2 w 6"/>
                <a:gd name="T19" fmla="*/ 3 h 35"/>
                <a:gd name="T20" fmla="*/ 2 w 6"/>
                <a:gd name="T21" fmla="*/ 3 h 35"/>
                <a:gd name="T22" fmla="*/ 2 w 6"/>
                <a:gd name="T23" fmla="*/ 3 h 35"/>
                <a:gd name="T24" fmla="*/ 2 w 6"/>
                <a:gd name="T25" fmla="*/ 4 h 35"/>
                <a:gd name="T26" fmla="*/ 2 w 6"/>
                <a:gd name="T27" fmla="*/ 4 h 35"/>
                <a:gd name="T28" fmla="*/ 2 w 6"/>
                <a:gd name="T29" fmla="*/ 6 h 35"/>
                <a:gd name="T30" fmla="*/ 2 w 6"/>
                <a:gd name="T31" fmla="*/ 6 h 35"/>
                <a:gd name="T32" fmla="*/ 2 w 6"/>
                <a:gd name="T33" fmla="*/ 7 h 35"/>
                <a:gd name="T34" fmla="*/ 2 w 6"/>
                <a:gd name="T35" fmla="*/ 7 h 35"/>
                <a:gd name="T36" fmla="*/ 3 w 6"/>
                <a:gd name="T37" fmla="*/ 10 h 35"/>
                <a:gd name="T38" fmla="*/ 3 w 6"/>
                <a:gd name="T39" fmla="*/ 10 h 35"/>
                <a:gd name="T40" fmla="*/ 3 w 6"/>
                <a:gd name="T41" fmla="*/ 11 h 35"/>
                <a:gd name="T42" fmla="*/ 3 w 6"/>
                <a:gd name="T43" fmla="*/ 11 h 35"/>
                <a:gd name="T44" fmla="*/ 3 w 6"/>
                <a:gd name="T45" fmla="*/ 13 h 35"/>
                <a:gd name="T46" fmla="*/ 3 w 6"/>
                <a:gd name="T47" fmla="*/ 13 h 35"/>
                <a:gd name="T48" fmla="*/ 3 w 6"/>
                <a:gd name="T49" fmla="*/ 14 h 35"/>
                <a:gd name="T50" fmla="*/ 3 w 6"/>
                <a:gd name="T51" fmla="*/ 14 h 35"/>
                <a:gd name="T52" fmla="*/ 3 w 6"/>
                <a:gd name="T53" fmla="*/ 17 h 35"/>
                <a:gd name="T54" fmla="*/ 3 w 6"/>
                <a:gd name="T55" fmla="*/ 17 h 35"/>
                <a:gd name="T56" fmla="*/ 5 w 6"/>
                <a:gd name="T57" fmla="*/ 19 h 35"/>
                <a:gd name="T58" fmla="*/ 5 w 6"/>
                <a:gd name="T59" fmla="*/ 19 h 35"/>
                <a:gd name="T60" fmla="*/ 5 w 6"/>
                <a:gd name="T61" fmla="*/ 21 h 35"/>
                <a:gd name="T62" fmla="*/ 5 w 6"/>
                <a:gd name="T63" fmla="*/ 21 h 35"/>
                <a:gd name="T64" fmla="*/ 5 w 6"/>
                <a:gd name="T65" fmla="*/ 23 h 35"/>
                <a:gd name="T66" fmla="*/ 5 w 6"/>
                <a:gd name="T67" fmla="*/ 23 h 35"/>
                <a:gd name="T68" fmla="*/ 5 w 6"/>
                <a:gd name="T69" fmla="*/ 24 h 35"/>
                <a:gd name="T70" fmla="*/ 5 w 6"/>
                <a:gd name="T71" fmla="*/ 24 h 35"/>
                <a:gd name="T72" fmla="*/ 5 w 6"/>
                <a:gd name="T73" fmla="*/ 27 h 35"/>
                <a:gd name="T74" fmla="*/ 5 w 6"/>
                <a:gd name="T75" fmla="*/ 27 h 35"/>
                <a:gd name="T76" fmla="*/ 6 w 6"/>
                <a:gd name="T77" fmla="*/ 29 h 35"/>
                <a:gd name="T78" fmla="*/ 6 w 6"/>
                <a:gd name="T79" fmla="*/ 29 h 35"/>
                <a:gd name="T80" fmla="*/ 6 w 6"/>
                <a:gd name="T81" fmla="*/ 30 h 35"/>
                <a:gd name="T82" fmla="*/ 6 w 6"/>
                <a:gd name="T83" fmla="*/ 30 h 35"/>
                <a:gd name="T84" fmla="*/ 6 w 6"/>
                <a:gd name="T85" fmla="*/ 32 h 35"/>
                <a:gd name="T86" fmla="*/ 6 w 6"/>
                <a:gd name="T87" fmla="*/ 32 h 35"/>
                <a:gd name="T88" fmla="*/ 6 w 6"/>
                <a:gd name="T89" fmla="*/ 33 h 35"/>
                <a:gd name="T90" fmla="*/ 6 w 6"/>
                <a:gd name="T91" fmla="*/ 33 h 35"/>
                <a:gd name="T92" fmla="*/ 6 w 6"/>
                <a:gd name="T93" fmla="*/ 33 h 35"/>
                <a:gd name="T94" fmla="*/ 6 w 6"/>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35"/>
                <a:gd name="T146" fmla="*/ 6 w 6"/>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35">
                  <a:moveTo>
                    <a:pt x="0" y="0"/>
                  </a:moveTo>
                  <a:lnTo>
                    <a:pt x="0" y="0"/>
                  </a:lnTo>
                  <a:lnTo>
                    <a:pt x="0" y="1"/>
                  </a:lnTo>
                  <a:lnTo>
                    <a:pt x="0" y="0"/>
                  </a:lnTo>
                  <a:lnTo>
                    <a:pt x="0" y="1"/>
                  </a:lnTo>
                  <a:lnTo>
                    <a:pt x="2" y="3"/>
                  </a:lnTo>
                  <a:lnTo>
                    <a:pt x="2" y="4"/>
                  </a:lnTo>
                  <a:lnTo>
                    <a:pt x="2" y="3"/>
                  </a:lnTo>
                  <a:lnTo>
                    <a:pt x="2" y="4"/>
                  </a:lnTo>
                  <a:lnTo>
                    <a:pt x="2" y="6"/>
                  </a:lnTo>
                  <a:lnTo>
                    <a:pt x="2" y="4"/>
                  </a:lnTo>
                  <a:lnTo>
                    <a:pt x="2" y="6"/>
                  </a:lnTo>
                  <a:lnTo>
                    <a:pt x="2" y="7"/>
                  </a:lnTo>
                  <a:lnTo>
                    <a:pt x="2" y="6"/>
                  </a:lnTo>
                  <a:lnTo>
                    <a:pt x="2" y="7"/>
                  </a:lnTo>
                  <a:lnTo>
                    <a:pt x="2" y="8"/>
                  </a:lnTo>
                  <a:lnTo>
                    <a:pt x="2" y="7"/>
                  </a:lnTo>
                  <a:lnTo>
                    <a:pt x="2" y="8"/>
                  </a:lnTo>
                  <a:lnTo>
                    <a:pt x="3" y="10"/>
                  </a:lnTo>
                  <a:lnTo>
                    <a:pt x="3" y="11"/>
                  </a:lnTo>
                  <a:lnTo>
                    <a:pt x="3" y="10"/>
                  </a:lnTo>
                  <a:lnTo>
                    <a:pt x="3" y="11"/>
                  </a:lnTo>
                  <a:lnTo>
                    <a:pt x="3" y="13"/>
                  </a:lnTo>
                  <a:lnTo>
                    <a:pt x="3" y="11"/>
                  </a:lnTo>
                  <a:lnTo>
                    <a:pt x="3" y="13"/>
                  </a:lnTo>
                  <a:lnTo>
                    <a:pt x="3" y="14"/>
                  </a:lnTo>
                  <a:lnTo>
                    <a:pt x="3" y="13"/>
                  </a:lnTo>
                  <a:lnTo>
                    <a:pt x="3" y="14"/>
                  </a:lnTo>
                  <a:lnTo>
                    <a:pt x="3" y="17"/>
                  </a:lnTo>
                  <a:lnTo>
                    <a:pt x="3" y="14"/>
                  </a:lnTo>
                  <a:lnTo>
                    <a:pt x="3" y="17"/>
                  </a:lnTo>
                  <a:lnTo>
                    <a:pt x="3" y="19"/>
                  </a:lnTo>
                  <a:lnTo>
                    <a:pt x="3" y="17"/>
                  </a:lnTo>
                  <a:lnTo>
                    <a:pt x="3" y="19"/>
                  </a:lnTo>
                  <a:lnTo>
                    <a:pt x="5" y="19"/>
                  </a:lnTo>
                  <a:lnTo>
                    <a:pt x="5" y="20"/>
                  </a:lnTo>
                  <a:lnTo>
                    <a:pt x="5" y="19"/>
                  </a:lnTo>
                  <a:lnTo>
                    <a:pt x="5" y="20"/>
                  </a:lnTo>
                  <a:lnTo>
                    <a:pt x="5" y="21"/>
                  </a:lnTo>
                  <a:lnTo>
                    <a:pt x="5" y="23"/>
                  </a:lnTo>
                  <a:lnTo>
                    <a:pt x="5" y="21"/>
                  </a:lnTo>
                  <a:lnTo>
                    <a:pt x="5" y="23"/>
                  </a:lnTo>
                  <a:lnTo>
                    <a:pt x="5" y="24"/>
                  </a:lnTo>
                  <a:lnTo>
                    <a:pt x="5" y="23"/>
                  </a:lnTo>
                  <a:lnTo>
                    <a:pt x="5" y="24"/>
                  </a:lnTo>
                  <a:lnTo>
                    <a:pt x="5" y="26"/>
                  </a:lnTo>
                  <a:lnTo>
                    <a:pt x="5" y="24"/>
                  </a:lnTo>
                  <a:lnTo>
                    <a:pt x="5" y="26"/>
                  </a:lnTo>
                  <a:lnTo>
                    <a:pt x="5" y="27"/>
                  </a:lnTo>
                  <a:lnTo>
                    <a:pt x="5" y="29"/>
                  </a:lnTo>
                  <a:lnTo>
                    <a:pt x="5" y="27"/>
                  </a:lnTo>
                  <a:lnTo>
                    <a:pt x="5" y="29"/>
                  </a:lnTo>
                  <a:lnTo>
                    <a:pt x="6" y="29"/>
                  </a:lnTo>
                  <a:lnTo>
                    <a:pt x="6" y="30"/>
                  </a:lnTo>
                  <a:lnTo>
                    <a:pt x="6" y="29"/>
                  </a:lnTo>
                  <a:lnTo>
                    <a:pt x="6" y="30"/>
                  </a:lnTo>
                  <a:lnTo>
                    <a:pt x="6" y="32"/>
                  </a:lnTo>
                  <a:lnTo>
                    <a:pt x="6" y="30"/>
                  </a:lnTo>
                  <a:lnTo>
                    <a:pt x="6" y="32"/>
                  </a:lnTo>
                  <a:lnTo>
                    <a:pt x="6" y="33"/>
                  </a:lnTo>
                  <a:lnTo>
                    <a:pt x="6" y="35"/>
                  </a:lnTo>
                  <a:lnTo>
                    <a:pt x="6" y="33"/>
                  </a:lnTo>
                  <a:lnTo>
                    <a:pt x="6" y="3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4" name="Freeform 177"/>
            <p:cNvSpPr>
              <a:spLocks/>
            </p:cNvSpPr>
            <p:nvPr/>
          </p:nvSpPr>
          <p:spPr bwMode="auto">
            <a:xfrm>
              <a:off x="2524377" y="5503396"/>
              <a:ext cx="18358" cy="14527"/>
            </a:xfrm>
            <a:custGeom>
              <a:avLst/>
              <a:gdLst>
                <a:gd name="T0" fmla="*/ 0 w 10"/>
                <a:gd name="T1" fmla="*/ 14 h 16"/>
                <a:gd name="T2" fmla="*/ 0 w 10"/>
                <a:gd name="T3" fmla="*/ 14 h 16"/>
                <a:gd name="T4" fmla="*/ 1 w 10"/>
                <a:gd name="T5" fmla="*/ 15 h 16"/>
                <a:gd name="T6" fmla="*/ 1 w 10"/>
                <a:gd name="T7" fmla="*/ 15 h 16"/>
                <a:gd name="T8" fmla="*/ 1 w 10"/>
                <a:gd name="T9" fmla="*/ 15 h 16"/>
                <a:gd name="T10" fmla="*/ 1 w 10"/>
                <a:gd name="T11" fmla="*/ 15 h 16"/>
                <a:gd name="T12" fmla="*/ 1 w 10"/>
                <a:gd name="T13" fmla="*/ 15 h 16"/>
                <a:gd name="T14" fmla="*/ 1 w 10"/>
                <a:gd name="T15" fmla="*/ 15 h 16"/>
                <a:gd name="T16" fmla="*/ 3 w 10"/>
                <a:gd name="T17" fmla="*/ 15 h 16"/>
                <a:gd name="T18" fmla="*/ 3 w 10"/>
                <a:gd name="T19" fmla="*/ 14 h 16"/>
                <a:gd name="T20" fmla="*/ 3 w 10"/>
                <a:gd name="T21" fmla="*/ 12 h 16"/>
                <a:gd name="T22" fmla="*/ 3 w 10"/>
                <a:gd name="T23" fmla="*/ 12 h 16"/>
                <a:gd name="T24" fmla="*/ 3 w 10"/>
                <a:gd name="T25" fmla="*/ 11 h 16"/>
                <a:gd name="T26" fmla="*/ 4 w 10"/>
                <a:gd name="T27" fmla="*/ 9 h 16"/>
                <a:gd name="T28" fmla="*/ 4 w 10"/>
                <a:gd name="T29" fmla="*/ 8 h 16"/>
                <a:gd name="T30" fmla="*/ 4 w 10"/>
                <a:gd name="T31" fmla="*/ 6 h 16"/>
                <a:gd name="T32" fmla="*/ 4 w 10"/>
                <a:gd name="T33" fmla="*/ 5 h 16"/>
                <a:gd name="T34" fmla="*/ 4 w 10"/>
                <a:gd name="T35" fmla="*/ 3 h 16"/>
                <a:gd name="T36" fmla="*/ 6 w 10"/>
                <a:gd name="T37" fmla="*/ 3 h 16"/>
                <a:gd name="T38" fmla="*/ 6 w 10"/>
                <a:gd name="T39" fmla="*/ 2 h 16"/>
                <a:gd name="T40" fmla="*/ 6 w 10"/>
                <a:gd name="T41" fmla="*/ 0 h 16"/>
                <a:gd name="T42" fmla="*/ 6 w 10"/>
                <a:gd name="T43" fmla="*/ 0 h 16"/>
                <a:gd name="T44" fmla="*/ 6 w 10"/>
                <a:gd name="T45" fmla="*/ 0 h 16"/>
                <a:gd name="T46" fmla="*/ 6 w 10"/>
                <a:gd name="T47" fmla="*/ 0 h 16"/>
                <a:gd name="T48" fmla="*/ 6 w 10"/>
                <a:gd name="T49" fmla="*/ 0 h 16"/>
                <a:gd name="T50" fmla="*/ 7 w 10"/>
                <a:gd name="T51" fmla="*/ 0 h 16"/>
                <a:gd name="T52" fmla="*/ 7 w 10"/>
                <a:gd name="T53" fmla="*/ 0 h 16"/>
                <a:gd name="T54" fmla="*/ 7 w 10"/>
                <a:gd name="T55" fmla="*/ 2 h 16"/>
                <a:gd name="T56" fmla="*/ 7 w 10"/>
                <a:gd name="T57" fmla="*/ 2 h 16"/>
                <a:gd name="T58" fmla="*/ 7 w 10"/>
                <a:gd name="T59" fmla="*/ 3 h 16"/>
                <a:gd name="T60" fmla="*/ 7 w 10"/>
                <a:gd name="T61" fmla="*/ 3 h 16"/>
                <a:gd name="T62" fmla="*/ 7 w 10"/>
                <a:gd name="T63" fmla="*/ 5 h 16"/>
                <a:gd name="T64" fmla="*/ 7 w 10"/>
                <a:gd name="T65" fmla="*/ 5 h 16"/>
                <a:gd name="T66" fmla="*/ 7 w 10"/>
                <a:gd name="T67" fmla="*/ 6 h 16"/>
                <a:gd name="T68" fmla="*/ 7 w 10"/>
                <a:gd name="T69" fmla="*/ 6 h 16"/>
                <a:gd name="T70" fmla="*/ 9 w 10"/>
                <a:gd name="T71" fmla="*/ 8 h 16"/>
                <a:gd name="T72" fmla="*/ 9 w 10"/>
                <a:gd name="T73" fmla="*/ 8 h 16"/>
                <a:gd name="T74" fmla="*/ 9 w 10"/>
                <a:gd name="T75" fmla="*/ 9 h 16"/>
                <a:gd name="T76" fmla="*/ 9 w 10"/>
                <a:gd name="T77" fmla="*/ 9 h 16"/>
                <a:gd name="T78" fmla="*/ 9 w 10"/>
                <a:gd name="T79" fmla="*/ 11 h 16"/>
                <a:gd name="T80" fmla="*/ 9 w 10"/>
                <a:gd name="T81" fmla="*/ 11 h 16"/>
                <a:gd name="T82" fmla="*/ 9 w 10"/>
                <a:gd name="T83" fmla="*/ 12 h 16"/>
                <a:gd name="T84" fmla="*/ 9 w 10"/>
                <a:gd name="T85" fmla="*/ 12 h 16"/>
                <a:gd name="T86" fmla="*/ 9 w 10"/>
                <a:gd name="T87" fmla="*/ 14 h 16"/>
                <a:gd name="T88" fmla="*/ 9 w 10"/>
                <a:gd name="T89" fmla="*/ 14 h 16"/>
                <a:gd name="T90" fmla="*/ 10 w 10"/>
                <a:gd name="T91" fmla="*/ 15 h 16"/>
                <a:gd name="T92" fmla="*/ 10 w 10"/>
                <a:gd name="T93" fmla="*/ 15 h 16"/>
                <a:gd name="T94" fmla="*/ 10 w 10"/>
                <a:gd name="T95" fmla="*/ 16 h 16"/>
                <a:gd name="T96" fmla="*/ 10 w 10"/>
                <a:gd name="T97" fmla="*/ 16 h 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6"/>
                <a:gd name="T149" fmla="*/ 10 w 10"/>
                <a:gd name="T150" fmla="*/ 16 h 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6">
                  <a:moveTo>
                    <a:pt x="0" y="14"/>
                  </a:moveTo>
                  <a:lnTo>
                    <a:pt x="0" y="14"/>
                  </a:lnTo>
                  <a:lnTo>
                    <a:pt x="0" y="15"/>
                  </a:lnTo>
                  <a:lnTo>
                    <a:pt x="0" y="14"/>
                  </a:lnTo>
                  <a:lnTo>
                    <a:pt x="0" y="15"/>
                  </a:lnTo>
                  <a:lnTo>
                    <a:pt x="1" y="15"/>
                  </a:lnTo>
                  <a:lnTo>
                    <a:pt x="3" y="15"/>
                  </a:lnTo>
                  <a:lnTo>
                    <a:pt x="3" y="14"/>
                  </a:lnTo>
                  <a:lnTo>
                    <a:pt x="3" y="12"/>
                  </a:lnTo>
                  <a:lnTo>
                    <a:pt x="3" y="11"/>
                  </a:lnTo>
                  <a:lnTo>
                    <a:pt x="3" y="9"/>
                  </a:lnTo>
                  <a:lnTo>
                    <a:pt x="4" y="9"/>
                  </a:lnTo>
                  <a:lnTo>
                    <a:pt x="4" y="8"/>
                  </a:lnTo>
                  <a:lnTo>
                    <a:pt x="4" y="6"/>
                  </a:lnTo>
                  <a:lnTo>
                    <a:pt x="4" y="5"/>
                  </a:lnTo>
                  <a:lnTo>
                    <a:pt x="4" y="3"/>
                  </a:lnTo>
                  <a:lnTo>
                    <a:pt x="6" y="3"/>
                  </a:lnTo>
                  <a:lnTo>
                    <a:pt x="6" y="2"/>
                  </a:lnTo>
                  <a:lnTo>
                    <a:pt x="6" y="0"/>
                  </a:lnTo>
                  <a:lnTo>
                    <a:pt x="7" y="0"/>
                  </a:lnTo>
                  <a:lnTo>
                    <a:pt x="7" y="2"/>
                  </a:lnTo>
                  <a:lnTo>
                    <a:pt x="7" y="3"/>
                  </a:lnTo>
                  <a:lnTo>
                    <a:pt x="7" y="2"/>
                  </a:lnTo>
                  <a:lnTo>
                    <a:pt x="7" y="3"/>
                  </a:lnTo>
                  <a:lnTo>
                    <a:pt x="7" y="5"/>
                  </a:lnTo>
                  <a:lnTo>
                    <a:pt x="7" y="3"/>
                  </a:lnTo>
                  <a:lnTo>
                    <a:pt x="7" y="5"/>
                  </a:lnTo>
                  <a:lnTo>
                    <a:pt x="7" y="6"/>
                  </a:lnTo>
                  <a:lnTo>
                    <a:pt x="7" y="5"/>
                  </a:lnTo>
                  <a:lnTo>
                    <a:pt x="7" y="6"/>
                  </a:lnTo>
                  <a:lnTo>
                    <a:pt x="9" y="6"/>
                  </a:lnTo>
                  <a:lnTo>
                    <a:pt x="9" y="8"/>
                  </a:lnTo>
                  <a:lnTo>
                    <a:pt x="9" y="6"/>
                  </a:lnTo>
                  <a:lnTo>
                    <a:pt x="9" y="8"/>
                  </a:lnTo>
                  <a:lnTo>
                    <a:pt x="9" y="9"/>
                  </a:lnTo>
                  <a:lnTo>
                    <a:pt x="9" y="8"/>
                  </a:lnTo>
                  <a:lnTo>
                    <a:pt x="9" y="9"/>
                  </a:lnTo>
                  <a:lnTo>
                    <a:pt x="9" y="11"/>
                  </a:lnTo>
                  <a:lnTo>
                    <a:pt x="9" y="9"/>
                  </a:lnTo>
                  <a:lnTo>
                    <a:pt x="9" y="11"/>
                  </a:lnTo>
                  <a:lnTo>
                    <a:pt x="9" y="12"/>
                  </a:lnTo>
                  <a:lnTo>
                    <a:pt x="9" y="11"/>
                  </a:lnTo>
                  <a:lnTo>
                    <a:pt x="9" y="12"/>
                  </a:lnTo>
                  <a:lnTo>
                    <a:pt x="9" y="14"/>
                  </a:lnTo>
                  <a:lnTo>
                    <a:pt x="10" y="15"/>
                  </a:lnTo>
                  <a:lnTo>
                    <a:pt x="10" y="16"/>
                  </a:lnTo>
                  <a:lnTo>
                    <a:pt x="10" y="15"/>
                  </a:lnTo>
                  <a:lnTo>
                    <a:pt x="10"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5" name="Freeform 178"/>
            <p:cNvSpPr>
              <a:spLocks/>
            </p:cNvSpPr>
            <p:nvPr/>
          </p:nvSpPr>
          <p:spPr bwMode="auto">
            <a:xfrm>
              <a:off x="2542735" y="5503396"/>
              <a:ext cx="22030" cy="19066"/>
            </a:xfrm>
            <a:custGeom>
              <a:avLst/>
              <a:gdLst>
                <a:gd name="T0" fmla="*/ 0 w 12"/>
                <a:gd name="T1" fmla="*/ 16 h 21"/>
                <a:gd name="T2" fmla="*/ 0 w 12"/>
                <a:gd name="T3" fmla="*/ 16 h 21"/>
                <a:gd name="T4" fmla="*/ 0 w 12"/>
                <a:gd name="T5" fmla="*/ 18 h 21"/>
                <a:gd name="T6" fmla="*/ 0 w 12"/>
                <a:gd name="T7" fmla="*/ 18 h 21"/>
                <a:gd name="T8" fmla="*/ 0 w 12"/>
                <a:gd name="T9" fmla="*/ 19 h 21"/>
                <a:gd name="T10" fmla="*/ 0 w 12"/>
                <a:gd name="T11" fmla="*/ 19 h 21"/>
                <a:gd name="T12" fmla="*/ 2 w 12"/>
                <a:gd name="T13" fmla="*/ 19 h 21"/>
                <a:gd name="T14" fmla="*/ 2 w 12"/>
                <a:gd name="T15" fmla="*/ 19 h 21"/>
                <a:gd name="T16" fmla="*/ 2 w 12"/>
                <a:gd name="T17" fmla="*/ 21 h 21"/>
                <a:gd name="T18" fmla="*/ 2 w 12"/>
                <a:gd name="T19" fmla="*/ 21 h 21"/>
                <a:gd name="T20" fmla="*/ 2 w 12"/>
                <a:gd name="T21" fmla="*/ 21 h 21"/>
                <a:gd name="T22" fmla="*/ 2 w 12"/>
                <a:gd name="T23" fmla="*/ 21 h 21"/>
                <a:gd name="T24" fmla="*/ 2 w 12"/>
                <a:gd name="T25" fmla="*/ 21 h 21"/>
                <a:gd name="T26" fmla="*/ 2 w 12"/>
                <a:gd name="T27" fmla="*/ 21 h 21"/>
                <a:gd name="T28" fmla="*/ 3 w 12"/>
                <a:gd name="T29" fmla="*/ 21 h 21"/>
                <a:gd name="T30" fmla="*/ 3 w 12"/>
                <a:gd name="T31" fmla="*/ 19 h 21"/>
                <a:gd name="T32" fmla="*/ 3 w 12"/>
                <a:gd name="T33" fmla="*/ 19 h 21"/>
                <a:gd name="T34" fmla="*/ 3 w 12"/>
                <a:gd name="T35" fmla="*/ 19 h 21"/>
                <a:gd name="T36" fmla="*/ 3 w 12"/>
                <a:gd name="T37" fmla="*/ 19 h 21"/>
                <a:gd name="T38" fmla="*/ 4 w 12"/>
                <a:gd name="T39" fmla="*/ 18 h 21"/>
                <a:gd name="T40" fmla="*/ 4 w 12"/>
                <a:gd name="T41" fmla="*/ 18 h 21"/>
                <a:gd name="T42" fmla="*/ 4 w 12"/>
                <a:gd name="T43" fmla="*/ 18 h 21"/>
                <a:gd name="T44" fmla="*/ 4 w 12"/>
                <a:gd name="T45" fmla="*/ 16 h 21"/>
                <a:gd name="T46" fmla="*/ 4 w 12"/>
                <a:gd name="T47" fmla="*/ 16 h 21"/>
                <a:gd name="T48" fmla="*/ 6 w 12"/>
                <a:gd name="T49" fmla="*/ 16 h 21"/>
                <a:gd name="T50" fmla="*/ 6 w 12"/>
                <a:gd name="T51" fmla="*/ 15 h 21"/>
                <a:gd name="T52" fmla="*/ 6 w 12"/>
                <a:gd name="T53" fmla="*/ 14 h 21"/>
                <a:gd name="T54" fmla="*/ 6 w 12"/>
                <a:gd name="T55" fmla="*/ 14 h 21"/>
                <a:gd name="T56" fmla="*/ 6 w 12"/>
                <a:gd name="T57" fmla="*/ 12 h 21"/>
                <a:gd name="T58" fmla="*/ 7 w 12"/>
                <a:gd name="T59" fmla="*/ 12 h 21"/>
                <a:gd name="T60" fmla="*/ 7 w 12"/>
                <a:gd name="T61" fmla="*/ 12 h 21"/>
                <a:gd name="T62" fmla="*/ 7 w 12"/>
                <a:gd name="T63" fmla="*/ 12 h 21"/>
                <a:gd name="T64" fmla="*/ 7 w 12"/>
                <a:gd name="T65" fmla="*/ 12 h 21"/>
                <a:gd name="T66" fmla="*/ 7 w 12"/>
                <a:gd name="T67" fmla="*/ 12 h 21"/>
                <a:gd name="T68" fmla="*/ 9 w 12"/>
                <a:gd name="T69" fmla="*/ 12 h 21"/>
                <a:gd name="T70" fmla="*/ 9 w 12"/>
                <a:gd name="T71" fmla="*/ 12 h 21"/>
                <a:gd name="T72" fmla="*/ 9 w 12"/>
                <a:gd name="T73" fmla="*/ 11 h 21"/>
                <a:gd name="T74" fmla="*/ 9 w 12"/>
                <a:gd name="T75" fmla="*/ 11 h 21"/>
                <a:gd name="T76" fmla="*/ 9 w 12"/>
                <a:gd name="T77" fmla="*/ 11 h 21"/>
                <a:gd name="T78" fmla="*/ 10 w 12"/>
                <a:gd name="T79" fmla="*/ 11 h 21"/>
                <a:gd name="T80" fmla="*/ 10 w 12"/>
                <a:gd name="T81" fmla="*/ 11 h 21"/>
                <a:gd name="T82" fmla="*/ 10 w 12"/>
                <a:gd name="T83" fmla="*/ 9 h 21"/>
                <a:gd name="T84" fmla="*/ 10 w 12"/>
                <a:gd name="T85" fmla="*/ 8 h 21"/>
                <a:gd name="T86" fmla="*/ 10 w 12"/>
                <a:gd name="T87" fmla="*/ 6 h 21"/>
                <a:gd name="T88" fmla="*/ 12 w 12"/>
                <a:gd name="T89" fmla="*/ 5 h 21"/>
                <a:gd name="T90" fmla="*/ 12 w 12"/>
                <a:gd name="T91" fmla="*/ 3 h 21"/>
                <a:gd name="T92" fmla="*/ 12 w 12"/>
                <a:gd name="T93" fmla="*/ 2 h 21"/>
                <a:gd name="T94" fmla="*/ 12 w 12"/>
                <a:gd name="T95" fmla="*/ 0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21"/>
                <a:gd name="T146" fmla="*/ 12 w 12"/>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21">
                  <a:moveTo>
                    <a:pt x="0" y="16"/>
                  </a:moveTo>
                  <a:lnTo>
                    <a:pt x="0" y="16"/>
                  </a:lnTo>
                  <a:lnTo>
                    <a:pt x="0" y="18"/>
                  </a:lnTo>
                  <a:lnTo>
                    <a:pt x="0" y="16"/>
                  </a:lnTo>
                  <a:lnTo>
                    <a:pt x="0" y="18"/>
                  </a:lnTo>
                  <a:lnTo>
                    <a:pt x="0" y="19"/>
                  </a:lnTo>
                  <a:lnTo>
                    <a:pt x="0" y="18"/>
                  </a:lnTo>
                  <a:lnTo>
                    <a:pt x="0" y="19"/>
                  </a:lnTo>
                  <a:lnTo>
                    <a:pt x="2" y="19"/>
                  </a:lnTo>
                  <a:lnTo>
                    <a:pt x="2" y="21"/>
                  </a:lnTo>
                  <a:lnTo>
                    <a:pt x="2" y="19"/>
                  </a:lnTo>
                  <a:lnTo>
                    <a:pt x="2" y="21"/>
                  </a:lnTo>
                  <a:lnTo>
                    <a:pt x="3" y="21"/>
                  </a:lnTo>
                  <a:lnTo>
                    <a:pt x="3" y="19"/>
                  </a:lnTo>
                  <a:lnTo>
                    <a:pt x="4" y="18"/>
                  </a:lnTo>
                  <a:lnTo>
                    <a:pt x="4" y="16"/>
                  </a:lnTo>
                  <a:lnTo>
                    <a:pt x="6" y="16"/>
                  </a:lnTo>
                  <a:lnTo>
                    <a:pt x="6" y="15"/>
                  </a:lnTo>
                  <a:lnTo>
                    <a:pt x="6" y="14"/>
                  </a:lnTo>
                  <a:lnTo>
                    <a:pt x="6" y="12"/>
                  </a:lnTo>
                  <a:lnTo>
                    <a:pt x="7" y="12"/>
                  </a:lnTo>
                  <a:lnTo>
                    <a:pt x="9" y="12"/>
                  </a:lnTo>
                  <a:lnTo>
                    <a:pt x="9" y="11"/>
                  </a:lnTo>
                  <a:lnTo>
                    <a:pt x="10" y="11"/>
                  </a:lnTo>
                  <a:lnTo>
                    <a:pt x="10" y="9"/>
                  </a:lnTo>
                  <a:lnTo>
                    <a:pt x="10" y="8"/>
                  </a:lnTo>
                  <a:lnTo>
                    <a:pt x="10" y="6"/>
                  </a:lnTo>
                  <a:lnTo>
                    <a:pt x="12" y="5"/>
                  </a:lnTo>
                  <a:lnTo>
                    <a:pt x="12" y="3"/>
                  </a:lnTo>
                  <a:lnTo>
                    <a:pt x="12" y="2"/>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6" name="Freeform 179"/>
            <p:cNvSpPr>
              <a:spLocks/>
            </p:cNvSpPr>
            <p:nvPr/>
          </p:nvSpPr>
          <p:spPr bwMode="auto">
            <a:xfrm>
              <a:off x="2564766" y="5463448"/>
              <a:ext cx="18358" cy="49936"/>
            </a:xfrm>
            <a:custGeom>
              <a:avLst/>
              <a:gdLst>
                <a:gd name="T0" fmla="*/ 0 w 10"/>
                <a:gd name="T1" fmla="*/ 44 h 55"/>
                <a:gd name="T2" fmla="*/ 1 w 10"/>
                <a:gd name="T3" fmla="*/ 43 h 55"/>
                <a:gd name="T4" fmla="*/ 1 w 10"/>
                <a:gd name="T5" fmla="*/ 43 h 55"/>
                <a:gd name="T6" fmla="*/ 1 w 10"/>
                <a:gd name="T7" fmla="*/ 43 h 55"/>
                <a:gd name="T8" fmla="*/ 1 w 10"/>
                <a:gd name="T9" fmla="*/ 43 h 55"/>
                <a:gd name="T10" fmla="*/ 1 w 10"/>
                <a:gd name="T11" fmla="*/ 43 h 55"/>
                <a:gd name="T12" fmla="*/ 1 w 10"/>
                <a:gd name="T13" fmla="*/ 43 h 55"/>
                <a:gd name="T14" fmla="*/ 1 w 10"/>
                <a:gd name="T15" fmla="*/ 44 h 55"/>
                <a:gd name="T16" fmla="*/ 1 w 10"/>
                <a:gd name="T17" fmla="*/ 44 h 55"/>
                <a:gd name="T18" fmla="*/ 2 w 10"/>
                <a:gd name="T19" fmla="*/ 44 h 55"/>
                <a:gd name="T20" fmla="*/ 2 w 10"/>
                <a:gd name="T21" fmla="*/ 44 h 55"/>
                <a:gd name="T22" fmla="*/ 2 w 10"/>
                <a:gd name="T23" fmla="*/ 46 h 55"/>
                <a:gd name="T24" fmla="*/ 2 w 10"/>
                <a:gd name="T25" fmla="*/ 46 h 55"/>
                <a:gd name="T26" fmla="*/ 2 w 10"/>
                <a:gd name="T27" fmla="*/ 47 h 55"/>
                <a:gd name="T28" fmla="*/ 2 w 10"/>
                <a:gd name="T29" fmla="*/ 47 h 55"/>
                <a:gd name="T30" fmla="*/ 2 w 10"/>
                <a:gd name="T31" fmla="*/ 49 h 55"/>
                <a:gd name="T32" fmla="*/ 2 w 10"/>
                <a:gd name="T33" fmla="*/ 49 h 55"/>
                <a:gd name="T34" fmla="*/ 2 w 10"/>
                <a:gd name="T35" fmla="*/ 50 h 55"/>
                <a:gd name="T36" fmla="*/ 2 w 10"/>
                <a:gd name="T37" fmla="*/ 50 h 55"/>
                <a:gd name="T38" fmla="*/ 4 w 10"/>
                <a:gd name="T39" fmla="*/ 52 h 55"/>
                <a:gd name="T40" fmla="*/ 4 w 10"/>
                <a:gd name="T41" fmla="*/ 52 h 55"/>
                <a:gd name="T42" fmla="*/ 4 w 10"/>
                <a:gd name="T43" fmla="*/ 53 h 55"/>
                <a:gd name="T44" fmla="*/ 4 w 10"/>
                <a:gd name="T45" fmla="*/ 53 h 55"/>
                <a:gd name="T46" fmla="*/ 4 w 10"/>
                <a:gd name="T47" fmla="*/ 53 h 55"/>
                <a:gd name="T48" fmla="*/ 4 w 10"/>
                <a:gd name="T49" fmla="*/ 53 h 55"/>
                <a:gd name="T50" fmla="*/ 4 w 10"/>
                <a:gd name="T51" fmla="*/ 53 h 55"/>
                <a:gd name="T52" fmla="*/ 4 w 10"/>
                <a:gd name="T53" fmla="*/ 53 h 55"/>
                <a:gd name="T54" fmla="*/ 4 w 10"/>
                <a:gd name="T55" fmla="*/ 53 h 55"/>
                <a:gd name="T56" fmla="*/ 4 w 10"/>
                <a:gd name="T57" fmla="*/ 53 h 55"/>
                <a:gd name="T58" fmla="*/ 5 w 10"/>
                <a:gd name="T59" fmla="*/ 53 h 55"/>
                <a:gd name="T60" fmla="*/ 5 w 10"/>
                <a:gd name="T61" fmla="*/ 53 h 55"/>
                <a:gd name="T62" fmla="*/ 5 w 10"/>
                <a:gd name="T63" fmla="*/ 52 h 55"/>
                <a:gd name="T64" fmla="*/ 5 w 10"/>
                <a:gd name="T65" fmla="*/ 50 h 55"/>
                <a:gd name="T66" fmla="*/ 5 w 10"/>
                <a:gd name="T67" fmla="*/ 49 h 55"/>
                <a:gd name="T68" fmla="*/ 7 w 10"/>
                <a:gd name="T69" fmla="*/ 47 h 55"/>
                <a:gd name="T70" fmla="*/ 7 w 10"/>
                <a:gd name="T71" fmla="*/ 43 h 55"/>
                <a:gd name="T72" fmla="*/ 7 w 10"/>
                <a:gd name="T73" fmla="*/ 39 h 55"/>
                <a:gd name="T74" fmla="*/ 7 w 10"/>
                <a:gd name="T75" fmla="*/ 34 h 55"/>
                <a:gd name="T76" fmla="*/ 7 w 10"/>
                <a:gd name="T77" fmla="*/ 27 h 55"/>
                <a:gd name="T78" fmla="*/ 8 w 10"/>
                <a:gd name="T79" fmla="*/ 20 h 55"/>
                <a:gd name="T80" fmla="*/ 8 w 10"/>
                <a:gd name="T81" fmla="*/ 13 h 55"/>
                <a:gd name="T82" fmla="*/ 8 w 10"/>
                <a:gd name="T83" fmla="*/ 7 h 55"/>
                <a:gd name="T84" fmla="*/ 8 w 10"/>
                <a:gd name="T85" fmla="*/ 3 h 55"/>
                <a:gd name="T86" fmla="*/ 8 w 10"/>
                <a:gd name="T87" fmla="*/ 0 h 55"/>
                <a:gd name="T88" fmla="*/ 8 w 10"/>
                <a:gd name="T89" fmla="*/ 0 h 55"/>
                <a:gd name="T90" fmla="*/ 10 w 10"/>
                <a:gd name="T91" fmla="*/ 1 h 55"/>
                <a:gd name="T92" fmla="*/ 10 w 10"/>
                <a:gd name="T93" fmla="*/ 1 h 55"/>
                <a:gd name="T94" fmla="*/ 10 w 10"/>
                <a:gd name="T95" fmla="*/ 5 h 55"/>
                <a:gd name="T96" fmla="*/ 10 w 10"/>
                <a:gd name="T97" fmla="*/ 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55"/>
                <a:gd name="T149" fmla="*/ 10 w 1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55">
                  <a:moveTo>
                    <a:pt x="0" y="44"/>
                  </a:moveTo>
                  <a:lnTo>
                    <a:pt x="0" y="44"/>
                  </a:lnTo>
                  <a:lnTo>
                    <a:pt x="0" y="43"/>
                  </a:lnTo>
                  <a:lnTo>
                    <a:pt x="1" y="43"/>
                  </a:lnTo>
                  <a:lnTo>
                    <a:pt x="1" y="44"/>
                  </a:lnTo>
                  <a:lnTo>
                    <a:pt x="1" y="43"/>
                  </a:lnTo>
                  <a:lnTo>
                    <a:pt x="1" y="44"/>
                  </a:lnTo>
                  <a:lnTo>
                    <a:pt x="2" y="44"/>
                  </a:lnTo>
                  <a:lnTo>
                    <a:pt x="2" y="46"/>
                  </a:lnTo>
                  <a:lnTo>
                    <a:pt x="2" y="44"/>
                  </a:lnTo>
                  <a:lnTo>
                    <a:pt x="2" y="46"/>
                  </a:lnTo>
                  <a:lnTo>
                    <a:pt x="2" y="47"/>
                  </a:lnTo>
                  <a:lnTo>
                    <a:pt x="2" y="46"/>
                  </a:lnTo>
                  <a:lnTo>
                    <a:pt x="2" y="47"/>
                  </a:lnTo>
                  <a:lnTo>
                    <a:pt x="2" y="49"/>
                  </a:lnTo>
                  <a:lnTo>
                    <a:pt x="2" y="47"/>
                  </a:lnTo>
                  <a:lnTo>
                    <a:pt x="2" y="49"/>
                  </a:lnTo>
                  <a:lnTo>
                    <a:pt x="2" y="50"/>
                  </a:lnTo>
                  <a:lnTo>
                    <a:pt x="2" y="49"/>
                  </a:lnTo>
                  <a:lnTo>
                    <a:pt x="2" y="50"/>
                  </a:lnTo>
                  <a:lnTo>
                    <a:pt x="2" y="52"/>
                  </a:lnTo>
                  <a:lnTo>
                    <a:pt x="2" y="50"/>
                  </a:lnTo>
                  <a:lnTo>
                    <a:pt x="2" y="52"/>
                  </a:lnTo>
                  <a:lnTo>
                    <a:pt x="4" y="52"/>
                  </a:lnTo>
                  <a:lnTo>
                    <a:pt x="4" y="53"/>
                  </a:lnTo>
                  <a:lnTo>
                    <a:pt x="4" y="52"/>
                  </a:lnTo>
                  <a:lnTo>
                    <a:pt x="4" y="53"/>
                  </a:lnTo>
                  <a:lnTo>
                    <a:pt x="4" y="55"/>
                  </a:lnTo>
                  <a:lnTo>
                    <a:pt x="4" y="53"/>
                  </a:lnTo>
                  <a:lnTo>
                    <a:pt x="4" y="55"/>
                  </a:lnTo>
                  <a:lnTo>
                    <a:pt x="4" y="53"/>
                  </a:lnTo>
                  <a:lnTo>
                    <a:pt x="5" y="53"/>
                  </a:lnTo>
                  <a:lnTo>
                    <a:pt x="5" y="52"/>
                  </a:lnTo>
                  <a:lnTo>
                    <a:pt x="5" y="50"/>
                  </a:lnTo>
                  <a:lnTo>
                    <a:pt x="5" y="49"/>
                  </a:lnTo>
                  <a:lnTo>
                    <a:pt x="5" y="47"/>
                  </a:lnTo>
                  <a:lnTo>
                    <a:pt x="7" y="47"/>
                  </a:lnTo>
                  <a:lnTo>
                    <a:pt x="7" y="44"/>
                  </a:lnTo>
                  <a:lnTo>
                    <a:pt x="7" y="43"/>
                  </a:lnTo>
                  <a:lnTo>
                    <a:pt x="7" y="40"/>
                  </a:lnTo>
                  <a:lnTo>
                    <a:pt x="7" y="39"/>
                  </a:lnTo>
                  <a:lnTo>
                    <a:pt x="7" y="36"/>
                  </a:lnTo>
                  <a:lnTo>
                    <a:pt x="7" y="34"/>
                  </a:lnTo>
                  <a:lnTo>
                    <a:pt x="7" y="30"/>
                  </a:lnTo>
                  <a:lnTo>
                    <a:pt x="7" y="27"/>
                  </a:lnTo>
                  <a:lnTo>
                    <a:pt x="7" y="23"/>
                  </a:lnTo>
                  <a:lnTo>
                    <a:pt x="8" y="20"/>
                  </a:lnTo>
                  <a:lnTo>
                    <a:pt x="8" y="16"/>
                  </a:lnTo>
                  <a:lnTo>
                    <a:pt x="8" y="13"/>
                  </a:lnTo>
                  <a:lnTo>
                    <a:pt x="8" y="8"/>
                  </a:lnTo>
                  <a:lnTo>
                    <a:pt x="8" y="7"/>
                  </a:lnTo>
                  <a:lnTo>
                    <a:pt x="8" y="3"/>
                  </a:lnTo>
                  <a:lnTo>
                    <a:pt x="8" y="0"/>
                  </a:lnTo>
                  <a:lnTo>
                    <a:pt x="10" y="0"/>
                  </a:lnTo>
                  <a:lnTo>
                    <a:pt x="10" y="1"/>
                  </a:lnTo>
                  <a:lnTo>
                    <a:pt x="10" y="0"/>
                  </a:lnTo>
                  <a:lnTo>
                    <a:pt x="10" y="1"/>
                  </a:lnTo>
                  <a:lnTo>
                    <a:pt x="10" y="3"/>
                  </a:lnTo>
                  <a:lnTo>
                    <a:pt x="10" y="5"/>
                  </a:lnTo>
                  <a:lnTo>
                    <a:pt x="10" y="3"/>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7" name="Freeform 180"/>
            <p:cNvSpPr>
              <a:spLocks/>
            </p:cNvSpPr>
            <p:nvPr/>
          </p:nvSpPr>
          <p:spPr bwMode="auto">
            <a:xfrm>
              <a:off x="2583124" y="5437118"/>
              <a:ext cx="14687" cy="79897"/>
            </a:xfrm>
            <a:custGeom>
              <a:avLst/>
              <a:gdLst>
                <a:gd name="T0" fmla="*/ 0 w 8"/>
                <a:gd name="T1" fmla="*/ 36 h 88"/>
                <a:gd name="T2" fmla="*/ 0 w 8"/>
                <a:gd name="T3" fmla="*/ 36 h 88"/>
                <a:gd name="T4" fmla="*/ 0 w 8"/>
                <a:gd name="T5" fmla="*/ 42 h 88"/>
                <a:gd name="T6" fmla="*/ 0 w 8"/>
                <a:gd name="T7" fmla="*/ 42 h 88"/>
                <a:gd name="T8" fmla="*/ 0 w 8"/>
                <a:gd name="T9" fmla="*/ 49 h 88"/>
                <a:gd name="T10" fmla="*/ 0 w 8"/>
                <a:gd name="T11" fmla="*/ 49 h 88"/>
                <a:gd name="T12" fmla="*/ 0 w 8"/>
                <a:gd name="T13" fmla="*/ 55 h 88"/>
                <a:gd name="T14" fmla="*/ 0 w 8"/>
                <a:gd name="T15" fmla="*/ 55 h 88"/>
                <a:gd name="T16" fmla="*/ 1 w 8"/>
                <a:gd name="T17" fmla="*/ 60 h 88"/>
                <a:gd name="T18" fmla="*/ 1 w 8"/>
                <a:gd name="T19" fmla="*/ 60 h 88"/>
                <a:gd name="T20" fmla="*/ 1 w 8"/>
                <a:gd name="T21" fmla="*/ 66 h 88"/>
                <a:gd name="T22" fmla="*/ 1 w 8"/>
                <a:gd name="T23" fmla="*/ 66 h 88"/>
                <a:gd name="T24" fmla="*/ 1 w 8"/>
                <a:gd name="T25" fmla="*/ 72 h 88"/>
                <a:gd name="T26" fmla="*/ 1 w 8"/>
                <a:gd name="T27" fmla="*/ 72 h 88"/>
                <a:gd name="T28" fmla="*/ 1 w 8"/>
                <a:gd name="T29" fmla="*/ 76 h 88"/>
                <a:gd name="T30" fmla="*/ 1 w 8"/>
                <a:gd name="T31" fmla="*/ 76 h 88"/>
                <a:gd name="T32" fmla="*/ 1 w 8"/>
                <a:gd name="T33" fmla="*/ 79 h 88"/>
                <a:gd name="T34" fmla="*/ 1 w 8"/>
                <a:gd name="T35" fmla="*/ 79 h 88"/>
                <a:gd name="T36" fmla="*/ 3 w 8"/>
                <a:gd name="T37" fmla="*/ 82 h 88"/>
                <a:gd name="T38" fmla="*/ 3 w 8"/>
                <a:gd name="T39" fmla="*/ 82 h 88"/>
                <a:gd name="T40" fmla="*/ 3 w 8"/>
                <a:gd name="T41" fmla="*/ 85 h 88"/>
                <a:gd name="T42" fmla="*/ 3 w 8"/>
                <a:gd name="T43" fmla="*/ 85 h 88"/>
                <a:gd name="T44" fmla="*/ 3 w 8"/>
                <a:gd name="T45" fmla="*/ 87 h 88"/>
                <a:gd name="T46" fmla="*/ 3 w 8"/>
                <a:gd name="T47" fmla="*/ 87 h 88"/>
                <a:gd name="T48" fmla="*/ 3 w 8"/>
                <a:gd name="T49" fmla="*/ 88 h 88"/>
                <a:gd name="T50" fmla="*/ 3 w 8"/>
                <a:gd name="T51" fmla="*/ 88 h 88"/>
                <a:gd name="T52" fmla="*/ 3 w 8"/>
                <a:gd name="T53" fmla="*/ 88 h 88"/>
                <a:gd name="T54" fmla="*/ 3 w 8"/>
                <a:gd name="T55" fmla="*/ 88 h 88"/>
                <a:gd name="T56" fmla="*/ 4 w 8"/>
                <a:gd name="T57" fmla="*/ 88 h 88"/>
                <a:gd name="T58" fmla="*/ 4 w 8"/>
                <a:gd name="T59" fmla="*/ 88 h 88"/>
                <a:gd name="T60" fmla="*/ 4 w 8"/>
                <a:gd name="T61" fmla="*/ 87 h 88"/>
                <a:gd name="T62" fmla="*/ 4 w 8"/>
                <a:gd name="T63" fmla="*/ 84 h 88"/>
                <a:gd name="T64" fmla="*/ 4 w 8"/>
                <a:gd name="T65" fmla="*/ 81 h 88"/>
                <a:gd name="T66" fmla="*/ 5 w 8"/>
                <a:gd name="T67" fmla="*/ 78 h 88"/>
                <a:gd name="T68" fmla="*/ 5 w 8"/>
                <a:gd name="T69" fmla="*/ 73 h 88"/>
                <a:gd name="T70" fmla="*/ 5 w 8"/>
                <a:gd name="T71" fmla="*/ 68 h 88"/>
                <a:gd name="T72" fmla="*/ 5 w 8"/>
                <a:gd name="T73" fmla="*/ 62 h 88"/>
                <a:gd name="T74" fmla="*/ 5 w 8"/>
                <a:gd name="T75" fmla="*/ 55 h 88"/>
                <a:gd name="T76" fmla="*/ 5 w 8"/>
                <a:gd name="T77" fmla="*/ 49 h 88"/>
                <a:gd name="T78" fmla="*/ 7 w 8"/>
                <a:gd name="T79" fmla="*/ 42 h 88"/>
                <a:gd name="T80" fmla="*/ 7 w 8"/>
                <a:gd name="T81" fmla="*/ 36 h 88"/>
                <a:gd name="T82" fmla="*/ 7 w 8"/>
                <a:gd name="T83" fmla="*/ 29 h 88"/>
                <a:gd name="T84" fmla="*/ 7 w 8"/>
                <a:gd name="T85" fmla="*/ 23 h 88"/>
                <a:gd name="T86" fmla="*/ 7 w 8"/>
                <a:gd name="T87" fmla="*/ 17 h 88"/>
                <a:gd name="T88" fmla="*/ 8 w 8"/>
                <a:gd name="T89" fmla="*/ 13 h 88"/>
                <a:gd name="T90" fmla="*/ 8 w 8"/>
                <a:gd name="T91" fmla="*/ 8 h 88"/>
                <a:gd name="T92" fmla="*/ 8 w 8"/>
                <a:gd name="T93" fmla="*/ 5 h 88"/>
                <a:gd name="T94" fmla="*/ 8 w 8"/>
                <a:gd name="T95" fmla="*/ 3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88"/>
                <a:gd name="T146" fmla="*/ 8 w 8"/>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88">
                  <a:moveTo>
                    <a:pt x="0" y="34"/>
                  </a:moveTo>
                  <a:lnTo>
                    <a:pt x="0" y="36"/>
                  </a:lnTo>
                  <a:lnTo>
                    <a:pt x="0" y="40"/>
                  </a:lnTo>
                  <a:lnTo>
                    <a:pt x="0" y="36"/>
                  </a:lnTo>
                  <a:lnTo>
                    <a:pt x="0" y="40"/>
                  </a:lnTo>
                  <a:lnTo>
                    <a:pt x="0" y="42"/>
                  </a:lnTo>
                  <a:lnTo>
                    <a:pt x="0" y="47"/>
                  </a:lnTo>
                  <a:lnTo>
                    <a:pt x="0" y="42"/>
                  </a:lnTo>
                  <a:lnTo>
                    <a:pt x="0" y="47"/>
                  </a:lnTo>
                  <a:lnTo>
                    <a:pt x="0" y="49"/>
                  </a:lnTo>
                  <a:lnTo>
                    <a:pt x="0" y="53"/>
                  </a:lnTo>
                  <a:lnTo>
                    <a:pt x="0" y="49"/>
                  </a:lnTo>
                  <a:lnTo>
                    <a:pt x="0" y="53"/>
                  </a:lnTo>
                  <a:lnTo>
                    <a:pt x="0" y="55"/>
                  </a:lnTo>
                  <a:lnTo>
                    <a:pt x="0" y="59"/>
                  </a:lnTo>
                  <a:lnTo>
                    <a:pt x="0" y="55"/>
                  </a:lnTo>
                  <a:lnTo>
                    <a:pt x="0" y="59"/>
                  </a:lnTo>
                  <a:lnTo>
                    <a:pt x="1" y="60"/>
                  </a:lnTo>
                  <a:lnTo>
                    <a:pt x="1" y="65"/>
                  </a:lnTo>
                  <a:lnTo>
                    <a:pt x="1" y="60"/>
                  </a:lnTo>
                  <a:lnTo>
                    <a:pt x="1" y="65"/>
                  </a:lnTo>
                  <a:lnTo>
                    <a:pt x="1" y="66"/>
                  </a:lnTo>
                  <a:lnTo>
                    <a:pt x="1" y="71"/>
                  </a:lnTo>
                  <a:lnTo>
                    <a:pt x="1" y="66"/>
                  </a:lnTo>
                  <a:lnTo>
                    <a:pt x="1" y="71"/>
                  </a:lnTo>
                  <a:lnTo>
                    <a:pt x="1" y="72"/>
                  </a:lnTo>
                  <a:lnTo>
                    <a:pt x="1" y="75"/>
                  </a:lnTo>
                  <a:lnTo>
                    <a:pt x="1" y="72"/>
                  </a:lnTo>
                  <a:lnTo>
                    <a:pt x="1" y="75"/>
                  </a:lnTo>
                  <a:lnTo>
                    <a:pt x="1" y="76"/>
                  </a:lnTo>
                  <a:lnTo>
                    <a:pt x="1" y="79"/>
                  </a:lnTo>
                  <a:lnTo>
                    <a:pt x="1" y="76"/>
                  </a:lnTo>
                  <a:lnTo>
                    <a:pt x="1" y="79"/>
                  </a:lnTo>
                  <a:lnTo>
                    <a:pt x="1" y="82"/>
                  </a:lnTo>
                  <a:lnTo>
                    <a:pt x="1" y="79"/>
                  </a:lnTo>
                  <a:lnTo>
                    <a:pt x="1" y="82"/>
                  </a:lnTo>
                  <a:lnTo>
                    <a:pt x="3" y="82"/>
                  </a:lnTo>
                  <a:lnTo>
                    <a:pt x="3" y="84"/>
                  </a:lnTo>
                  <a:lnTo>
                    <a:pt x="3" y="82"/>
                  </a:lnTo>
                  <a:lnTo>
                    <a:pt x="3" y="84"/>
                  </a:lnTo>
                  <a:lnTo>
                    <a:pt x="3" y="85"/>
                  </a:lnTo>
                  <a:lnTo>
                    <a:pt x="3" y="87"/>
                  </a:lnTo>
                  <a:lnTo>
                    <a:pt x="3" y="85"/>
                  </a:lnTo>
                  <a:lnTo>
                    <a:pt x="3" y="87"/>
                  </a:lnTo>
                  <a:lnTo>
                    <a:pt x="3" y="88"/>
                  </a:lnTo>
                  <a:lnTo>
                    <a:pt x="3" y="87"/>
                  </a:lnTo>
                  <a:lnTo>
                    <a:pt x="3" y="88"/>
                  </a:lnTo>
                  <a:lnTo>
                    <a:pt x="4" y="88"/>
                  </a:lnTo>
                  <a:lnTo>
                    <a:pt x="4" y="87"/>
                  </a:lnTo>
                  <a:lnTo>
                    <a:pt x="4" y="85"/>
                  </a:lnTo>
                  <a:lnTo>
                    <a:pt x="4" y="84"/>
                  </a:lnTo>
                  <a:lnTo>
                    <a:pt x="4" y="82"/>
                  </a:lnTo>
                  <a:lnTo>
                    <a:pt x="4" y="81"/>
                  </a:lnTo>
                  <a:lnTo>
                    <a:pt x="4" y="78"/>
                  </a:lnTo>
                  <a:lnTo>
                    <a:pt x="5" y="78"/>
                  </a:lnTo>
                  <a:lnTo>
                    <a:pt x="5" y="73"/>
                  </a:lnTo>
                  <a:lnTo>
                    <a:pt x="5" y="69"/>
                  </a:lnTo>
                  <a:lnTo>
                    <a:pt x="5" y="68"/>
                  </a:lnTo>
                  <a:lnTo>
                    <a:pt x="5" y="63"/>
                  </a:lnTo>
                  <a:lnTo>
                    <a:pt x="5" y="62"/>
                  </a:lnTo>
                  <a:lnTo>
                    <a:pt x="5" y="56"/>
                  </a:lnTo>
                  <a:lnTo>
                    <a:pt x="5" y="55"/>
                  </a:lnTo>
                  <a:lnTo>
                    <a:pt x="5" y="50"/>
                  </a:lnTo>
                  <a:lnTo>
                    <a:pt x="5" y="49"/>
                  </a:lnTo>
                  <a:lnTo>
                    <a:pt x="5" y="43"/>
                  </a:lnTo>
                  <a:lnTo>
                    <a:pt x="7" y="42"/>
                  </a:lnTo>
                  <a:lnTo>
                    <a:pt x="7" y="37"/>
                  </a:lnTo>
                  <a:lnTo>
                    <a:pt x="7" y="36"/>
                  </a:lnTo>
                  <a:lnTo>
                    <a:pt x="7" y="30"/>
                  </a:lnTo>
                  <a:lnTo>
                    <a:pt x="7" y="29"/>
                  </a:lnTo>
                  <a:lnTo>
                    <a:pt x="7" y="24"/>
                  </a:lnTo>
                  <a:lnTo>
                    <a:pt x="7" y="23"/>
                  </a:lnTo>
                  <a:lnTo>
                    <a:pt x="7" y="18"/>
                  </a:lnTo>
                  <a:lnTo>
                    <a:pt x="7" y="17"/>
                  </a:lnTo>
                  <a:lnTo>
                    <a:pt x="7" y="14"/>
                  </a:lnTo>
                  <a:lnTo>
                    <a:pt x="8" y="13"/>
                  </a:lnTo>
                  <a:lnTo>
                    <a:pt x="8" y="10"/>
                  </a:lnTo>
                  <a:lnTo>
                    <a:pt x="8" y="8"/>
                  </a:lnTo>
                  <a:lnTo>
                    <a:pt x="8" y="5"/>
                  </a:lnTo>
                  <a:lnTo>
                    <a:pt x="8" y="3"/>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8" name="Freeform 181"/>
            <p:cNvSpPr>
              <a:spLocks/>
            </p:cNvSpPr>
            <p:nvPr/>
          </p:nvSpPr>
          <p:spPr bwMode="auto">
            <a:xfrm>
              <a:off x="2597811" y="5428947"/>
              <a:ext cx="12851" cy="61739"/>
            </a:xfrm>
            <a:custGeom>
              <a:avLst/>
              <a:gdLst>
                <a:gd name="T0" fmla="*/ 0 w 7"/>
                <a:gd name="T1" fmla="*/ 9 h 68"/>
                <a:gd name="T2" fmla="*/ 2 w 7"/>
                <a:gd name="T3" fmla="*/ 6 h 68"/>
                <a:gd name="T4" fmla="*/ 2 w 7"/>
                <a:gd name="T5" fmla="*/ 3 h 68"/>
                <a:gd name="T6" fmla="*/ 2 w 7"/>
                <a:gd name="T7" fmla="*/ 1 h 68"/>
                <a:gd name="T8" fmla="*/ 2 w 7"/>
                <a:gd name="T9" fmla="*/ 0 h 68"/>
                <a:gd name="T10" fmla="*/ 2 w 7"/>
                <a:gd name="T11" fmla="*/ 0 h 68"/>
                <a:gd name="T12" fmla="*/ 2 w 7"/>
                <a:gd name="T13" fmla="*/ 0 h 68"/>
                <a:gd name="T14" fmla="*/ 3 w 7"/>
                <a:gd name="T15" fmla="*/ 0 h 68"/>
                <a:gd name="T16" fmla="*/ 3 w 7"/>
                <a:gd name="T17" fmla="*/ 0 h 68"/>
                <a:gd name="T18" fmla="*/ 3 w 7"/>
                <a:gd name="T19" fmla="*/ 3 h 68"/>
                <a:gd name="T20" fmla="*/ 3 w 7"/>
                <a:gd name="T21" fmla="*/ 3 h 68"/>
                <a:gd name="T22" fmla="*/ 3 w 7"/>
                <a:gd name="T23" fmla="*/ 7 h 68"/>
                <a:gd name="T24" fmla="*/ 3 w 7"/>
                <a:gd name="T25" fmla="*/ 7 h 68"/>
                <a:gd name="T26" fmla="*/ 3 w 7"/>
                <a:gd name="T27" fmla="*/ 13 h 68"/>
                <a:gd name="T28" fmla="*/ 3 w 7"/>
                <a:gd name="T29" fmla="*/ 13 h 68"/>
                <a:gd name="T30" fmla="*/ 3 w 7"/>
                <a:gd name="T31" fmla="*/ 17 h 68"/>
                <a:gd name="T32" fmla="*/ 3 w 7"/>
                <a:gd name="T33" fmla="*/ 17 h 68"/>
                <a:gd name="T34" fmla="*/ 5 w 7"/>
                <a:gd name="T35" fmla="*/ 25 h 68"/>
                <a:gd name="T36" fmla="*/ 5 w 7"/>
                <a:gd name="T37" fmla="*/ 25 h 68"/>
                <a:gd name="T38" fmla="*/ 5 w 7"/>
                <a:gd name="T39" fmla="*/ 30 h 68"/>
                <a:gd name="T40" fmla="*/ 5 w 7"/>
                <a:gd name="T41" fmla="*/ 30 h 68"/>
                <a:gd name="T42" fmla="*/ 5 w 7"/>
                <a:gd name="T43" fmla="*/ 36 h 68"/>
                <a:gd name="T44" fmla="*/ 5 w 7"/>
                <a:gd name="T45" fmla="*/ 36 h 68"/>
                <a:gd name="T46" fmla="*/ 5 w 7"/>
                <a:gd name="T47" fmla="*/ 42 h 68"/>
                <a:gd name="T48" fmla="*/ 5 w 7"/>
                <a:gd name="T49" fmla="*/ 42 h 68"/>
                <a:gd name="T50" fmla="*/ 5 w 7"/>
                <a:gd name="T51" fmla="*/ 46 h 68"/>
                <a:gd name="T52" fmla="*/ 5 w 7"/>
                <a:gd name="T53" fmla="*/ 46 h 68"/>
                <a:gd name="T54" fmla="*/ 5 w 7"/>
                <a:gd name="T55" fmla="*/ 51 h 68"/>
                <a:gd name="T56" fmla="*/ 5 w 7"/>
                <a:gd name="T57" fmla="*/ 51 h 68"/>
                <a:gd name="T58" fmla="*/ 6 w 7"/>
                <a:gd name="T59" fmla="*/ 55 h 68"/>
                <a:gd name="T60" fmla="*/ 6 w 7"/>
                <a:gd name="T61" fmla="*/ 55 h 68"/>
                <a:gd name="T62" fmla="*/ 6 w 7"/>
                <a:gd name="T63" fmla="*/ 58 h 68"/>
                <a:gd name="T64" fmla="*/ 6 w 7"/>
                <a:gd name="T65" fmla="*/ 58 h 68"/>
                <a:gd name="T66" fmla="*/ 6 w 7"/>
                <a:gd name="T67" fmla="*/ 61 h 68"/>
                <a:gd name="T68" fmla="*/ 6 w 7"/>
                <a:gd name="T69" fmla="*/ 61 h 68"/>
                <a:gd name="T70" fmla="*/ 6 w 7"/>
                <a:gd name="T71" fmla="*/ 64 h 68"/>
                <a:gd name="T72" fmla="*/ 6 w 7"/>
                <a:gd name="T73" fmla="*/ 64 h 68"/>
                <a:gd name="T74" fmla="*/ 6 w 7"/>
                <a:gd name="T75" fmla="*/ 65 h 68"/>
                <a:gd name="T76" fmla="*/ 6 w 7"/>
                <a:gd name="T77" fmla="*/ 65 h 68"/>
                <a:gd name="T78" fmla="*/ 7 w 7"/>
                <a:gd name="T79" fmla="*/ 67 h 68"/>
                <a:gd name="T80" fmla="*/ 7 w 7"/>
                <a:gd name="T81" fmla="*/ 67 h 68"/>
                <a:gd name="T82" fmla="*/ 7 w 7"/>
                <a:gd name="T83" fmla="*/ 68 h 68"/>
                <a:gd name="T84" fmla="*/ 7 w 7"/>
                <a:gd name="T85" fmla="*/ 68 h 68"/>
                <a:gd name="T86" fmla="*/ 7 w 7"/>
                <a:gd name="T87" fmla="*/ 68 h 68"/>
                <a:gd name="T88" fmla="*/ 7 w 7"/>
                <a:gd name="T89" fmla="*/ 68 h 68"/>
                <a:gd name="T90" fmla="*/ 7 w 7"/>
                <a:gd name="T91" fmla="*/ 68 h 68"/>
                <a:gd name="T92" fmla="*/ 7 w 7"/>
                <a:gd name="T93" fmla="*/ 68 h 68"/>
                <a:gd name="T94" fmla="*/ 7 w 7"/>
                <a:gd name="T95" fmla="*/ 68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8"/>
                <a:gd name="T146" fmla="*/ 7 w 7"/>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8">
                  <a:moveTo>
                    <a:pt x="0" y="9"/>
                  </a:moveTo>
                  <a:lnTo>
                    <a:pt x="0" y="9"/>
                  </a:lnTo>
                  <a:lnTo>
                    <a:pt x="0" y="6"/>
                  </a:lnTo>
                  <a:lnTo>
                    <a:pt x="2" y="6"/>
                  </a:lnTo>
                  <a:lnTo>
                    <a:pt x="2" y="4"/>
                  </a:lnTo>
                  <a:lnTo>
                    <a:pt x="2" y="3"/>
                  </a:lnTo>
                  <a:lnTo>
                    <a:pt x="2" y="1"/>
                  </a:lnTo>
                  <a:lnTo>
                    <a:pt x="2" y="0"/>
                  </a:lnTo>
                  <a:lnTo>
                    <a:pt x="3" y="0"/>
                  </a:lnTo>
                  <a:lnTo>
                    <a:pt x="3" y="3"/>
                  </a:lnTo>
                  <a:lnTo>
                    <a:pt x="3" y="0"/>
                  </a:lnTo>
                  <a:lnTo>
                    <a:pt x="3" y="3"/>
                  </a:lnTo>
                  <a:lnTo>
                    <a:pt x="3" y="6"/>
                  </a:lnTo>
                  <a:lnTo>
                    <a:pt x="3" y="3"/>
                  </a:lnTo>
                  <a:lnTo>
                    <a:pt x="3" y="6"/>
                  </a:lnTo>
                  <a:lnTo>
                    <a:pt x="3" y="7"/>
                  </a:lnTo>
                  <a:lnTo>
                    <a:pt x="3" y="12"/>
                  </a:lnTo>
                  <a:lnTo>
                    <a:pt x="3" y="7"/>
                  </a:lnTo>
                  <a:lnTo>
                    <a:pt x="3" y="12"/>
                  </a:lnTo>
                  <a:lnTo>
                    <a:pt x="3" y="13"/>
                  </a:lnTo>
                  <a:lnTo>
                    <a:pt x="3" y="16"/>
                  </a:lnTo>
                  <a:lnTo>
                    <a:pt x="3" y="13"/>
                  </a:lnTo>
                  <a:lnTo>
                    <a:pt x="3" y="16"/>
                  </a:lnTo>
                  <a:lnTo>
                    <a:pt x="3" y="17"/>
                  </a:lnTo>
                  <a:lnTo>
                    <a:pt x="3" y="23"/>
                  </a:lnTo>
                  <a:lnTo>
                    <a:pt x="3" y="17"/>
                  </a:lnTo>
                  <a:lnTo>
                    <a:pt x="3" y="23"/>
                  </a:lnTo>
                  <a:lnTo>
                    <a:pt x="5" y="25"/>
                  </a:lnTo>
                  <a:lnTo>
                    <a:pt x="5" y="29"/>
                  </a:lnTo>
                  <a:lnTo>
                    <a:pt x="5" y="25"/>
                  </a:lnTo>
                  <a:lnTo>
                    <a:pt x="5" y="29"/>
                  </a:lnTo>
                  <a:lnTo>
                    <a:pt x="5" y="30"/>
                  </a:lnTo>
                  <a:lnTo>
                    <a:pt x="5" y="35"/>
                  </a:lnTo>
                  <a:lnTo>
                    <a:pt x="5" y="30"/>
                  </a:lnTo>
                  <a:lnTo>
                    <a:pt x="5" y="35"/>
                  </a:lnTo>
                  <a:lnTo>
                    <a:pt x="5" y="36"/>
                  </a:lnTo>
                  <a:lnTo>
                    <a:pt x="5" y="41"/>
                  </a:lnTo>
                  <a:lnTo>
                    <a:pt x="5" y="36"/>
                  </a:lnTo>
                  <a:lnTo>
                    <a:pt x="5" y="41"/>
                  </a:lnTo>
                  <a:lnTo>
                    <a:pt x="5" y="42"/>
                  </a:lnTo>
                  <a:lnTo>
                    <a:pt x="5" y="45"/>
                  </a:lnTo>
                  <a:lnTo>
                    <a:pt x="5" y="42"/>
                  </a:lnTo>
                  <a:lnTo>
                    <a:pt x="5" y="45"/>
                  </a:lnTo>
                  <a:lnTo>
                    <a:pt x="5" y="46"/>
                  </a:lnTo>
                  <a:lnTo>
                    <a:pt x="5" y="51"/>
                  </a:lnTo>
                  <a:lnTo>
                    <a:pt x="5" y="46"/>
                  </a:lnTo>
                  <a:lnTo>
                    <a:pt x="5" y="51"/>
                  </a:lnTo>
                  <a:lnTo>
                    <a:pt x="5" y="54"/>
                  </a:lnTo>
                  <a:lnTo>
                    <a:pt x="5" y="51"/>
                  </a:lnTo>
                  <a:lnTo>
                    <a:pt x="5" y="54"/>
                  </a:lnTo>
                  <a:lnTo>
                    <a:pt x="6" y="55"/>
                  </a:lnTo>
                  <a:lnTo>
                    <a:pt x="6" y="58"/>
                  </a:lnTo>
                  <a:lnTo>
                    <a:pt x="6" y="55"/>
                  </a:lnTo>
                  <a:lnTo>
                    <a:pt x="6" y="58"/>
                  </a:lnTo>
                  <a:lnTo>
                    <a:pt x="6" y="61"/>
                  </a:lnTo>
                  <a:lnTo>
                    <a:pt x="6" y="58"/>
                  </a:lnTo>
                  <a:lnTo>
                    <a:pt x="6" y="61"/>
                  </a:lnTo>
                  <a:lnTo>
                    <a:pt x="6" y="62"/>
                  </a:lnTo>
                  <a:lnTo>
                    <a:pt x="6" y="61"/>
                  </a:lnTo>
                  <a:lnTo>
                    <a:pt x="6" y="62"/>
                  </a:lnTo>
                  <a:lnTo>
                    <a:pt x="6" y="64"/>
                  </a:lnTo>
                  <a:lnTo>
                    <a:pt x="6" y="65"/>
                  </a:lnTo>
                  <a:lnTo>
                    <a:pt x="6" y="64"/>
                  </a:lnTo>
                  <a:lnTo>
                    <a:pt x="6" y="65"/>
                  </a:lnTo>
                  <a:lnTo>
                    <a:pt x="6" y="67"/>
                  </a:lnTo>
                  <a:lnTo>
                    <a:pt x="6" y="65"/>
                  </a:lnTo>
                  <a:lnTo>
                    <a:pt x="6" y="67"/>
                  </a:lnTo>
                  <a:lnTo>
                    <a:pt x="7" y="67"/>
                  </a:lnTo>
                  <a:lnTo>
                    <a:pt x="7" y="68"/>
                  </a:lnTo>
                  <a:lnTo>
                    <a:pt x="7" y="67"/>
                  </a:lnTo>
                  <a:lnTo>
                    <a:pt x="7" y="6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9" name="Freeform 182"/>
            <p:cNvSpPr>
              <a:spLocks/>
            </p:cNvSpPr>
            <p:nvPr/>
          </p:nvSpPr>
          <p:spPr bwMode="auto">
            <a:xfrm>
              <a:off x="2610662" y="5490685"/>
              <a:ext cx="14687" cy="40856"/>
            </a:xfrm>
            <a:custGeom>
              <a:avLst/>
              <a:gdLst>
                <a:gd name="T0" fmla="*/ 2 w 8"/>
                <a:gd name="T1" fmla="*/ 0 h 45"/>
                <a:gd name="T2" fmla="*/ 2 w 8"/>
                <a:gd name="T3" fmla="*/ 1 h 45"/>
                <a:gd name="T4" fmla="*/ 2 w 8"/>
                <a:gd name="T5" fmla="*/ 1 h 45"/>
                <a:gd name="T6" fmla="*/ 2 w 8"/>
                <a:gd name="T7" fmla="*/ 1 h 45"/>
                <a:gd name="T8" fmla="*/ 2 w 8"/>
                <a:gd name="T9" fmla="*/ 1 h 45"/>
                <a:gd name="T10" fmla="*/ 2 w 8"/>
                <a:gd name="T11" fmla="*/ 3 h 45"/>
                <a:gd name="T12" fmla="*/ 2 w 8"/>
                <a:gd name="T13" fmla="*/ 3 h 45"/>
                <a:gd name="T14" fmla="*/ 2 w 8"/>
                <a:gd name="T15" fmla="*/ 4 h 45"/>
                <a:gd name="T16" fmla="*/ 2 w 8"/>
                <a:gd name="T17" fmla="*/ 4 h 45"/>
                <a:gd name="T18" fmla="*/ 3 w 8"/>
                <a:gd name="T19" fmla="*/ 7 h 45"/>
                <a:gd name="T20" fmla="*/ 3 w 8"/>
                <a:gd name="T21" fmla="*/ 7 h 45"/>
                <a:gd name="T22" fmla="*/ 3 w 8"/>
                <a:gd name="T23" fmla="*/ 9 h 45"/>
                <a:gd name="T24" fmla="*/ 3 w 8"/>
                <a:gd name="T25" fmla="*/ 9 h 45"/>
                <a:gd name="T26" fmla="*/ 3 w 8"/>
                <a:gd name="T27" fmla="*/ 12 h 45"/>
                <a:gd name="T28" fmla="*/ 3 w 8"/>
                <a:gd name="T29" fmla="*/ 12 h 45"/>
                <a:gd name="T30" fmla="*/ 3 w 8"/>
                <a:gd name="T31" fmla="*/ 14 h 45"/>
                <a:gd name="T32" fmla="*/ 3 w 8"/>
                <a:gd name="T33" fmla="*/ 14 h 45"/>
                <a:gd name="T34" fmla="*/ 3 w 8"/>
                <a:gd name="T35" fmla="*/ 16 h 45"/>
                <a:gd name="T36" fmla="*/ 3 w 8"/>
                <a:gd name="T37" fmla="*/ 16 h 45"/>
                <a:gd name="T38" fmla="*/ 3 w 8"/>
                <a:gd name="T39" fmla="*/ 19 h 45"/>
                <a:gd name="T40" fmla="*/ 3 w 8"/>
                <a:gd name="T41" fmla="*/ 19 h 45"/>
                <a:gd name="T42" fmla="*/ 5 w 8"/>
                <a:gd name="T43" fmla="*/ 22 h 45"/>
                <a:gd name="T44" fmla="*/ 5 w 8"/>
                <a:gd name="T45" fmla="*/ 22 h 45"/>
                <a:gd name="T46" fmla="*/ 5 w 8"/>
                <a:gd name="T47" fmla="*/ 25 h 45"/>
                <a:gd name="T48" fmla="*/ 5 w 8"/>
                <a:gd name="T49" fmla="*/ 25 h 45"/>
                <a:gd name="T50" fmla="*/ 5 w 8"/>
                <a:gd name="T51" fmla="*/ 26 h 45"/>
                <a:gd name="T52" fmla="*/ 5 w 8"/>
                <a:gd name="T53" fmla="*/ 26 h 45"/>
                <a:gd name="T54" fmla="*/ 5 w 8"/>
                <a:gd name="T55" fmla="*/ 29 h 45"/>
                <a:gd name="T56" fmla="*/ 5 w 8"/>
                <a:gd name="T57" fmla="*/ 29 h 45"/>
                <a:gd name="T58" fmla="*/ 5 w 8"/>
                <a:gd name="T59" fmla="*/ 32 h 45"/>
                <a:gd name="T60" fmla="*/ 5 w 8"/>
                <a:gd name="T61" fmla="*/ 32 h 45"/>
                <a:gd name="T62" fmla="*/ 6 w 8"/>
                <a:gd name="T63" fmla="*/ 33 h 45"/>
                <a:gd name="T64" fmla="*/ 6 w 8"/>
                <a:gd name="T65" fmla="*/ 33 h 45"/>
                <a:gd name="T66" fmla="*/ 6 w 8"/>
                <a:gd name="T67" fmla="*/ 35 h 45"/>
                <a:gd name="T68" fmla="*/ 6 w 8"/>
                <a:gd name="T69" fmla="*/ 35 h 45"/>
                <a:gd name="T70" fmla="*/ 6 w 8"/>
                <a:gd name="T71" fmla="*/ 38 h 45"/>
                <a:gd name="T72" fmla="*/ 6 w 8"/>
                <a:gd name="T73" fmla="*/ 38 h 45"/>
                <a:gd name="T74" fmla="*/ 6 w 8"/>
                <a:gd name="T75" fmla="*/ 39 h 45"/>
                <a:gd name="T76" fmla="*/ 6 w 8"/>
                <a:gd name="T77" fmla="*/ 39 h 45"/>
                <a:gd name="T78" fmla="*/ 6 w 8"/>
                <a:gd name="T79" fmla="*/ 41 h 45"/>
                <a:gd name="T80" fmla="*/ 6 w 8"/>
                <a:gd name="T81" fmla="*/ 41 h 45"/>
                <a:gd name="T82" fmla="*/ 8 w 8"/>
                <a:gd name="T83" fmla="*/ 42 h 45"/>
                <a:gd name="T84" fmla="*/ 8 w 8"/>
                <a:gd name="T85" fmla="*/ 42 h 45"/>
                <a:gd name="T86" fmla="*/ 8 w 8"/>
                <a:gd name="T87" fmla="*/ 43 h 45"/>
                <a:gd name="T88" fmla="*/ 8 w 8"/>
                <a:gd name="T89" fmla="*/ 43 h 45"/>
                <a:gd name="T90" fmla="*/ 8 w 8"/>
                <a:gd name="T91" fmla="*/ 43 h 45"/>
                <a:gd name="T92" fmla="*/ 8 w 8"/>
                <a:gd name="T93" fmla="*/ 43 h 45"/>
                <a:gd name="T94" fmla="*/ 8 w 8"/>
                <a:gd name="T95" fmla="*/ 45 h 45"/>
                <a:gd name="T96" fmla="*/ 8 w 8"/>
                <a:gd name="T97" fmla="*/ 45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45"/>
                <a:gd name="T149" fmla="*/ 8 w 8"/>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45">
                  <a:moveTo>
                    <a:pt x="0" y="0"/>
                  </a:moveTo>
                  <a:lnTo>
                    <a:pt x="2" y="0"/>
                  </a:lnTo>
                  <a:lnTo>
                    <a:pt x="2" y="1"/>
                  </a:lnTo>
                  <a:lnTo>
                    <a:pt x="2" y="0"/>
                  </a:lnTo>
                  <a:lnTo>
                    <a:pt x="2" y="1"/>
                  </a:lnTo>
                  <a:lnTo>
                    <a:pt x="2" y="3"/>
                  </a:lnTo>
                  <a:lnTo>
                    <a:pt x="2" y="4"/>
                  </a:lnTo>
                  <a:lnTo>
                    <a:pt x="3" y="4"/>
                  </a:lnTo>
                  <a:lnTo>
                    <a:pt x="3" y="7"/>
                  </a:lnTo>
                  <a:lnTo>
                    <a:pt x="3" y="4"/>
                  </a:lnTo>
                  <a:lnTo>
                    <a:pt x="3" y="7"/>
                  </a:lnTo>
                  <a:lnTo>
                    <a:pt x="3" y="9"/>
                  </a:lnTo>
                  <a:lnTo>
                    <a:pt x="3" y="7"/>
                  </a:lnTo>
                  <a:lnTo>
                    <a:pt x="3" y="9"/>
                  </a:lnTo>
                  <a:lnTo>
                    <a:pt x="3" y="10"/>
                  </a:lnTo>
                  <a:lnTo>
                    <a:pt x="3" y="12"/>
                  </a:lnTo>
                  <a:lnTo>
                    <a:pt x="3" y="10"/>
                  </a:lnTo>
                  <a:lnTo>
                    <a:pt x="3" y="12"/>
                  </a:lnTo>
                  <a:lnTo>
                    <a:pt x="3" y="14"/>
                  </a:lnTo>
                  <a:lnTo>
                    <a:pt x="3" y="12"/>
                  </a:lnTo>
                  <a:lnTo>
                    <a:pt x="3" y="14"/>
                  </a:lnTo>
                  <a:lnTo>
                    <a:pt x="3" y="16"/>
                  </a:lnTo>
                  <a:lnTo>
                    <a:pt x="3" y="14"/>
                  </a:lnTo>
                  <a:lnTo>
                    <a:pt x="3" y="16"/>
                  </a:lnTo>
                  <a:lnTo>
                    <a:pt x="3" y="17"/>
                  </a:lnTo>
                  <a:lnTo>
                    <a:pt x="3" y="19"/>
                  </a:lnTo>
                  <a:lnTo>
                    <a:pt x="3" y="17"/>
                  </a:lnTo>
                  <a:lnTo>
                    <a:pt x="3" y="19"/>
                  </a:lnTo>
                  <a:lnTo>
                    <a:pt x="5" y="20"/>
                  </a:lnTo>
                  <a:lnTo>
                    <a:pt x="5" y="22"/>
                  </a:lnTo>
                  <a:lnTo>
                    <a:pt x="5" y="20"/>
                  </a:lnTo>
                  <a:lnTo>
                    <a:pt x="5" y="22"/>
                  </a:lnTo>
                  <a:lnTo>
                    <a:pt x="5" y="25"/>
                  </a:lnTo>
                  <a:lnTo>
                    <a:pt x="5" y="22"/>
                  </a:lnTo>
                  <a:lnTo>
                    <a:pt x="5" y="25"/>
                  </a:lnTo>
                  <a:lnTo>
                    <a:pt x="5" y="26"/>
                  </a:lnTo>
                  <a:lnTo>
                    <a:pt x="5" y="25"/>
                  </a:lnTo>
                  <a:lnTo>
                    <a:pt x="5" y="26"/>
                  </a:lnTo>
                  <a:lnTo>
                    <a:pt x="5" y="28"/>
                  </a:lnTo>
                  <a:lnTo>
                    <a:pt x="5" y="29"/>
                  </a:lnTo>
                  <a:lnTo>
                    <a:pt x="5" y="28"/>
                  </a:lnTo>
                  <a:lnTo>
                    <a:pt x="5" y="29"/>
                  </a:lnTo>
                  <a:lnTo>
                    <a:pt x="5" y="32"/>
                  </a:lnTo>
                  <a:lnTo>
                    <a:pt x="5" y="29"/>
                  </a:lnTo>
                  <a:lnTo>
                    <a:pt x="5" y="32"/>
                  </a:lnTo>
                  <a:lnTo>
                    <a:pt x="6" y="32"/>
                  </a:lnTo>
                  <a:lnTo>
                    <a:pt x="6" y="33"/>
                  </a:lnTo>
                  <a:lnTo>
                    <a:pt x="6" y="32"/>
                  </a:lnTo>
                  <a:lnTo>
                    <a:pt x="6" y="33"/>
                  </a:lnTo>
                  <a:lnTo>
                    <a:pt x="6" y="35"/>
                  </a:lnTo>
                  <a:lnTo>
                    <a:pt x="6" y="33"/>
                  </a:lnTo>
                  <a:lnTo>
                    <a:pt x="6" y="35"/>
                  </a:lnTo>
                  <a:lnTo>
                    <a:pt x="6" y="36"/>
                  </a:lnTo>
                  <a:lnTo>
                    <a:pt x="6" y="38"/>
                  </a:lnTo>
                  <a:lnTo>
                    <a:pt x="6" y="36"/>
                  </a:lnTo>
                  <a:lnTo>
                    <a:pt x="6" y="38"/>
                  </a:lnTo>
                  <a:lnTo>
                    <a:pt x="6" y="39"/>
                  </a:lnTo>
                  <a:lnTo>
                    <a:pt x="6" y="38"/>
                  </a:lnTo>
                  <a:lnTo>
                    <a:pt x="6" y="39"/>
                  </a:lnTo>
                  <a:lnTo>
                    <a:pt x="6" y="41"/>
                  </a:lnTo>
                  <a:lnTo>
                    <a:pt x="6" y="39"/>
                  </a:lnTo>
                  <a:lnTo>
                    <a:pt x="6" y="41"/>
                  </a:lnTo>
                  <a:lnTo>
                    <a:pt x="8" y="41"/>
                  </a:lnTo>
                  <a:lnTo>
                    <a:pt x="8" y="42"/>
                  </a:lnTo>
                  <a:lnTo>
                    <a:pt x="8" y="41"/>
                  </a:lnTo>
                  <a:lnTo>
                    <a:pt x="8" y="42"/>
                  </a:lnTo>
                  <a:lnTo>
                    <a:pt x="8" y="43"/>
                  </a:lnTo>
                  <a:lnTo>
                    <a:pt x="8" y="42"/>
                  </a:lnTo>
                  <a:lnTo>
                    <a:pt x="8" y="43"/>
                  </a:lnTo>
                  <a:lnTo>
                    <a:pt x="8" y="45"/>
                  </a:lnTo>
                  <a:lnTo>
                    <a:pt x="8" y="43"/>
                  </a:lnTo>
                  <a:lnTo>
                    <a:pt x="8" y="4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0" name="Freeform 183"/>
            <p:cNvSpPr>
              <a:spLocks/>
            </p:cNvSpPr>
            <p:nvPr/>
          </p:nvSpPr>
          <p:spPr bwMode="auto">
            <a:xfrm>
              <a:off x="2625349" y="5490685"/>
              <a:ext cx="23866" cy="40856"/>
            </a:xfrm>
            <a:custGeom>
              <a:avLst/>
              <a:gdLst>
                <a:gd name="T0" fmla="*/ 0 w 13"/>
                <a:gd name="T1" fmla="*/ 45 h 45"/>
                <a:gd name="T2" fmla="*/ 0 w 13"/>
                <a:gd name="T3" fmla="*/ 45 h 45"/>
                <a:gd name="T4" fmla="*/ 1 w 13"/>
                <a:gd name="T5" fmla="*/ 45 h 45"/>
                <a:gd name="T6" fmla="*/ 1 w 13"/>
                <a:gd name="T7" fmla="*/ 45 h 45"/>
                <a:gd name="T8" fmla="*/ 1 w 13"/>
                <a:gd name="T9" fmla="*/ 45 h 45"/>
                <a:gd name="T10" fmla="*/ 1 w 13"/>
                <a:gd name="T11" fmla="*/ 45 h 45"/>
                <a:gd name="T12" fmla="*/ 1 w 13"/>
                <a:gd name="T13" fmla="*/ 45 h 45"/>
                <a:gd name="T14" fmla="*/ 1 w 13"/>
                <a:gd name="T15" fmla="*/ 45 h 45"/>
                <a:gd name="T16" fmla="*/ 1 w 13"/>
                <a:gd name="T17" fmla="*/ 45 h 45"/>
                <a:gd name="T18" fmla="*/ 1 w 13"/>
                <a:gd name="T19" fmla="*/ 43 h 45"/>
                <a:gd name="T20" fmla="*/ 2 w 13"/>
                <a:gd name="T21" fmla="*/ 43 h 45"/>
                <a:gd name="T22" fmla="*/ 2 w 13"/>
                <a:gd name="T23" fmla="*/ 42 h 45"/>
                <a:gd name="T24" fmla="*/ 2 w 13"/>
                <a:gd name="T25" fmla="*/ 41 h 45"/>
                <a:gd name="T26" fmla="*/ 2 w 13"/>
                <a:gd name="T27" fmla="*/ 41 h 45"/>
                <a:gd name="T28" fmla="*/ 2 w 13"/>
                <a:gd name="T29" fmla="*/ 39 h 45"/>
                <a:gd name="T30" fmla="*/ 4 w 13"/>
                <a:gd name="T31" fmla="*/ 38 h 45"/>
                <a:gd name="T32" fmla="*/ 4 w 13"/>
                <a:gd name="T33" fmla="*/ 38 h 45"/>
                <a:gd name="T34" fmla="*/ 4 w 13"/>
                <a:gd name="T35" fmla="*/ 36 h 45"/>
                <a:gd name="T36" fmla="*/ 4 w 13"/>
                <a:gd name="T37" fmla="*/ 36 h 45"/>
                <a:gd name="T38" fmla="*/ 4 w 13"/>
                <a:gd name="T39" fmla="*/ 35 h 45"/>
                <a:gd name="T40" fmla="*/ 5 w 13"/>
                <a:gd name="T41" fmla="*/ 35 h 45"/>
                <a:gd name="T42" fmla="*/ 5 w 13"/>
                <a:gd name="T43" fmla="*/ 33 h 45"/>
                <a:gd name="T44" fmla="*/ 5 w 13"/>
                <a:gd name="T45" fmla="*/ 33 h 45"/>
                <a:gd name="T46" fmla="*/ 5 w 13"/>
                <a:gd name="T47" fmla="*/ 33 h 45"/>
                <a:gd name="T48" fmla="*/ 5 w 13"/>
                <a:gd name="T49" fmla="*/ 32 h 45"/>
                <a:gd name="T50" fmla="*/ 7 w 13"/>
                <a:gd name="T51" fmla="*/ 32 h 45"/>
                <a:gd name="T52" fmla="*/ 7 w 13"/>
                <a:gd name="T53" fmla="*/ 32 h 45"/>
                <a:gd name="T54" fmla="*/ 7 w 13"/>
                <a:gd name="T55" fmla="*/ 30 h 45"/>
                <a:gd name="T56" fmla="*/ 7 w 13"/>
                <a:gd name="T57" fmla="*/ 30 h 45"/>
                <a:gd name="T58" fmla="*/ 7 w 13"/>
                <a:gd name="T59" fmla="*/ 29 h 45"/>
                <a:gd name="T60" fmla="*/ 8 w 13"/>
                <a:gd name="T61" fmla="*/ 29 h 45"/>
                <a:gd name="T62" fmla="*/ 8 w 13"/>
                <a:gd name="T63" fmla="*/ 28 h 45"/>
                <a:gd name="T64" fmla="*/ 8 w 13"/>
                <a:gd name="T65" fmla="*/ 26 h 45"/>
                <a:gd name="T66" fmla="*/ 8 w 13"/>
                <a:gd name="T67" fmla="*/ 25 h 45"/>
                <a:gd name="T68" fmla="*/ 8 w 13"/>
                <a:gd name="T69" fmla="*/ 25 h 45"/>
                <a:gd name="T70" fmla="*/ 8 w 13"/>
                <a:gd name="T71" fmla="*/ 23 h 45"/>
                <a:gd name="T72" fmla="*/ 10 w 13"/>
                <a:gd name="T73" fmla="*/ 22 h 45"/>
                <a:gd name="T74" fmla="*/ 10 w 13"/>
                <a:gd name="T75" fmla="*/ 20 h 45"/>
                <a:gd name="T76" fmla="*/ 10 w 13"/>
                <a:gd name="T77" fmla="*/ 19 h 45"/>
                <a:gd name="T78" fmla="*/ 10 w 13"/>
                <a:gd name="T79" fmla="*/ 16 h 45"/>
                <a:gd name="T80" fmla="*/ 10 w 13"/>
                <a:gd name="T81" fmla="*/ 13 h 45"/>
                <a:gd name="T82" fmla="*/ 11 w 13"/>
                <a:gd name="T83" fmla="*/ 10 h 45"/>
                <a:gd name="T84" fmla="*/ 11 w 13"/>
                <a:gd name="T85" fmla="*/ 7 h 45"/>
                <a:gd name="T86" fmla="*/ 11 w 13"/>
                <a:gd name="T87" fmla="*/ 4 h 45"/>
                <a:gd name="T88" fmla="*/ 11 w 13"/>
                <a:gd name="T89" fmla="*/ 3 h 45"/>
                <a:gd name="T90" fmla="*/ 11 w 13"/>
                <a:gd name="T91" fmla="*/ 1 h 45"/>
                <a:gd name="T92" fmla="*/ 13 w 13"/>
                <a:gd name="T93" fmla="*/ 0 h 45"/>
                <a:gd name="T94" fmla="*/ 13 w 13"/>
                <a:gd name="T95" fmla="*/ 1 h 45"/>
                <a:gd name="T96" fmla="*/ 13 w 13"/>
                <a:gd name="T97" fmla="*/ 1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45"/>
                <a:gd name="T149" fmla="*/ 13 w 13"/>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45">
                  <a:moveTo>
                    <a:pt x="0" y="45"/>
                  </a:moveTo>
                  <a:lnTo>
                    <a:pt x="0" y="45"/>
                  </a:lnTo>
                  <a:lnTo>
                    <a:pt x="1" y="45"/>
                  </a:lnTo>
                  <a:lnTo>
                    <a:pt x="1" y="43"/>
                  </a:lnTo>
                  <a:lnTo>
                    <a:pt x="2" y="43"/>
                  </a:lnTo>
                  <a:lnTo>
                    <a:pt x="2" y="42"/>
                  </a:lnTo>
                  <a:lnTo>
                    <a:pt x="2" y="41"/>
                  </a:lnTo>
                  <a:lnTo>
                    <a:pt x="2" y="39"/>
                  </a:lnTo>
                  <a:lnTo>
                    <a:pt x="2" y="38"/>
                  </a:lnTo>
                  <a:lnTo>
                    <a:pt x="4" y="38"/>
                  </a:lnTo>
                  <a:lnTo>
                    <a:pt x="4" y="36"/>
                  </a:lnTo>
                  <a:lnTo>
                    <a:pt x="4" y="35"/>
                  </a:lnTo>
                  <a:lnTo>
                    <a:pt x="5" y="35"/>
                  </a:lnTo>
                  <a:lnTo>
                    <a:pt x="5" y="33"/>
                  </a:lnTo>
                  <a:lnTo>
                    <a:pt x="5" y="32"/>
                  </a:lnTo>
                  <a:lnTo>
                    <a:pt x="7" y="32"/>
                  </a:lnTo>
                  <a:lnTo>
                    <a:pt x="7" y="30"/>
                  </a:lnTo>
                  <a:lnTo>
                    <a:pt x="7" y="29"/>
                  </a:lnTo>
                  <a:lnTo>
                    <a:pt x="8" y="29"/>
                  </a:lnTo>
                  <a:lnTo>
                    <a:pt x="8" y="28"/>
                  </a:lnTo>
                  <a:lnTo>
                    <a:pt x="8" y="26"/>
                  </a:lnTo>
                  <a:lnTo>
                    <a:pt x="8" y="25"/>
                  </a:lnTo>
                  <a:lnTo>
                    <a:pt x="8" y="23"/>
                  </a:lnTo>
                  <a:lnTo>
                    <a:pt x="10" y="23"/>
                  </a:lnTo>
                  <a:lnTo>
                    <a:pt x="10" y="22"/>
                  </a:lnTo>
                  <a:lnTo>
                    <a:pt x="10" y="20"/>
                  </a:lnTo>
                  <a:lnTo>
                    <a:pt x="10" y="19"/>
                  </a:lnTo>
                  <a:lnTo>
                    <a:pt x="10" y="17"/>
                  </a:lnTo>
                  <a:lnTo>
                    <a:pt x="10" y="16"/>
                  </a:lnTo>
                  <a:lnTo>
                    <a:pt x="10" y="14"/>
                  </a:lnTo>
                  <a:lnTo>
                    <a:pt x="10" y="13"/>
                  </a:lnTo>
                  <a:lnTo>
                    <a:pt x="11" y="12"/>
                  </a:lnTo>
                  <a:lnTo>
                    <a:pt x="11" y="10"/>
                  </a:lnTo>
                  <a:lnTo>
                    <a:pt x="11" y="7"/>
                  </a:lnTo>
                  <a:lnTo>
                    <a:pt x="11" y="4"/>
                  </a:lnTo>
                  <a:lnTo>
                    <a:pt x="11" y="3"/>
                  </a:lnTo>
                  <a:lnTo>
                    <a:pt x="11" y="1"/>
                  </a:lnTo>
                  <a:lnTo>
                    <a:pt x="13" y="1"/>
                  </a:lnTo>
                  <a:lnTo>
                    <a:pt x="13" y="0"/>
                  </a:lnTo>
                  <a:lnTo>
                    <a:pt x="13" y="1"/>
                  </a:lnTo>
                  <a:lnTo>
                    <a:pt x="13" y="0"/>
                  </a:lnTo>
                  <a:lnTo>
                    <a:pt x="13"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1" name="Freeform 184"/>
            <p:cNvSpPr>
              <a:spLocks/>
            </p:cNvSpPr>
            <p:nvPr/>
          </p:nvSpPr>
          <p:spPr bwMode="auto">
            <a:xfrm>
              <a:off x="2649215" y="5491593"/>
              <a:ext cx="12851" cy="22698"/>
            </a:xfrm>
            <a:custGeom>
              <a:avLst/>
              <a:gdLst>
                <a:gd name="T0" fmla="*/ 0 w 7"/>
                <a:gd name="T1" fmla="*/ 0 h 25"/>
                <a:gd name="T2" fmla="*/ 0 w 7"/>
                <a:gd name="T3" fmla="*/ 0 h 25"/>
                <a:gd name="T4" fmla="*/ 0 w 7"/>
                <a:gd name="T5" fmla="*/ 2 h 25"/>
                <a:gd name="T6" fmla="*/ 0 w 7"/>
                <a:gd name="T7" fmla="*/ 2 h 25"/>
                <a:gd name="T8" fmla="*/ 0 w 7"/>
                <a:gd name="T9" fmla="*/ 3 h 25"/>
                <a:gd name="T10" fmla="*/ 0 w 7"/>
                <a:gd name="T11" fmla="*/ 3 h 25"/>
                <a:gd name="T12" fmla="*/ 1 w 7"/>
                <a:gd name="T13" fmla="*/ 5 h 25"/>
                <a:gd name="T14" fmla="*/ 1 w 7"/>
                <a:gd name="T15" fmla="*/ 5 h 25"/>
                <a:gd name="T16" fmla="*/ 1 w 7"/>
                <a:gd name="T17" fmla="*/ 6 h 25"/>
                <a:gd name="T18" fmla="*/ 1 w 7"/>
                <a:gd name="T19" fmla="*/ 6 h 25"/>
                <a:gd name="T20" fmla="*/ 1 w 7"/>
                <a:gd name="T21" fmla="*/ 8 h 25"/>
                <a:gd name="T22" fmla="*/ 1 w 7"/>
                <a:gd name="T23" fmla="*/ 8 h 25"/>
                <a:gd name="T24" fmla="*/ 1 w 7"/>
                <a:gd name="T25" fmla="*/ 11 h 25"/>
                <a:gd name="T26" fmla="*/ 1 w 7"/>
                <a:gd name="T27" fmla="*/ 11 h 25"/>
                <a:gd name="T28" fmla="*/ 1 w 7"/>
                <a:gd name="T29" fmla="*/ 12 h 25"/>
                <a:gd name="T30" fmla="*/ 1 w 7"/>
                <a:gd name="T31" fmla="*/ 12 h 25"/>
                <a:gd name="T32" fmla="*/ 1 w 7"/>
                <a:gd name="T33" fmla="*/ 13 h 25"/>
                <a:gd name="T34" fmla="*/ 1 w 7"/>
                <a:gd name="T35" fmla="*/ 13 h 25"/>
                <a:gd name="T36" fmla="*/ 2 w 7"/>
                <a:gd name="T37" fmla="*/ 15 h 25"/>
                <a:gd name="T38" fmla="*/ 2 w 7"/>
                <a:gd name="T39" fmla="*/ 15 h 25"/>
                <a:gd name="T40" fmla="*/ 2 w 7"/>
                <a:gd name="T41" fmla="*/ 16 h 25"/>
                <a:gd name="T42" fmla="*/ 2 w 7"/>
                <a:gd name="T43" fmla="*/ 16 h 25"/>
                <a:gd name="T44" fmla="*/ 2 w 7"/>
                <a:gd name="T45" fmla="*/ 18 h 25"/>
                <a:gd name="T46" fmla="*/ 2 w 7"/>
                <a:gd name="T47" fmla="*/ 18 h 25"/>
                <a:gd name="T48" fmla="*/ 2 w 7"/>
                <a:gd name="T49" fmla="*/ 18 h 25"/>
                <a:gd name="T50" fmla="*/ 2 w 7"/>
                <a:gd name="T51" fmla="*/ 18 h 25"/>
                <a:gd name="T52" fmla="*/ 2 w 7"/>
                <a:gd name="T53" fmla="*/ 19 h 25"/>
                <a:gd name="T54" fmla="*/ 2 w 7"/>
                <a:gd name="T55" fmla="*/ 19 h 25"/>
                <a:gd name="T56" fmla="*/ 4 w 7"/>
                <a:gd name="T57" fmla="*/ 19 h 25"/>
                <a:gd name="T58" fmla="*/ 4 w 7"/>
                <a:gd name="T59" fmla="*/ 19 h 25"/>
                <a:gd name="T60" fmla="*/ 4 w 7"/>
                <a:gd name="T61" fmla="*/ 21 h 25"/>
                <a:gd name="T62" fmla="*/ 4 w 7"/>
                <a:gd name="T63" fmla="*/ 21 h 25"/>
                <a:gd name="T64" fmla="*/ 4 w 7"/>
                <a:gd name="T65" fmla="*/ 21 h 25"/>
                <a:gd name="T66" fmla="*/ 4 w 7"/>
                <a:gd name="T67" fmla="*/ 21 h 25"/>
                <a:gd name="T68" fmla="*/ 4 w 7"/>
                <a:gd name="T69" fmla="*/ 22 h 25"/>
                <a:gd name="T70" fmla="*/ 4 w 7"/>
                <a:gd name="T71" fmla="*/ 22 h 25"/>
                <a:gd name="T72" fmla="*/ 4 w 7"/>
                <a:gd name="T73" fmla="*/ 22 h 25"/>
                <a:gd name="T74" fmla="*/ 4 w 7"/>
                <a:gd name="T75" fmla="*/ 22 h 25"/>
                <a:gd name="T76" fmla="*/ 5 w 7"/>
                <a:gd name="T77" fmla="*/ 24 h 25"/>
                <a:gd name="T78" fmla="*/ 5 w 7"/>
                <a:gd name="T79" fmla="*/ 24 h 25"/>
                <a:gd name="T80" fmla="*/ 5 w 7"/>
                <a:gd name="T81" fmla="*/ 24 h 25"/>
                <a:gd name="T82" fmla="*/ 5 w 7"/>
                <a:gd name="T83" fmla="*/ 24 h 25"/>
                <a:gd name="T84" fmla="*/ 5 w 7"/>
                <a:gd name="T85" fmla="*/ 24 h 25"/>
                <a:gd name="T86" fmla="*/ 5 w 7"/>
                <a:gd name="T87" fmla="*/ 24 h 25"/>
                <a:gd name="T88" fmla="*/ 5 w 7"/>
                <a:gd name="T89" fmla="*/ 24 h 25"/>
                <a:gd name="T90" fmla="*/ 5 w 7"/>
                <a:gd name="T91" fmla="*/ 25 h 25"/>
                <a:gd name="T92" fmla="*/ 5 w 7"/>
                <a:gd name="T93" fmla="*/ 25 h 25"/>
                <a:gd name="T94" fmla="*/ 7 w 7"/>
                <a:gd name="T95" fmla="*/ 25 h 25"/>
                <a:gd name="T96" fmla="*/ 7 w 7"/>
                <a:gd name="T97" fmla="*/ 25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5"/>
                <a:gd name="T149" fmla="*/ 7 w 7"/>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5">
                  <a:moveTo>
                    <a:pt x="0" y="0"/>
                  </a:moveTo>
                  <a:lnTo>
                    <a:pt x="0" y="0"/>
                  </a:lnTo>
                  <a:lnTo>
                    <a:pt x="0" y="2"/>
                  </a:lnTo>
                  <a:lnTo>
                    <a:pt x="0" y="0"/>
                  </a:lnTo>
                  <a:lnTo>
                    <a:pt x="0" y="2"/>
                  </a:lnTo>
                  <a:lnTo>
                    <a:pt x="0" y="3"/>
                  </a:lnTo>
                  <a:lnTo>
                    <a:pt x="1" y="5"/>
                  </a:lnTo>
                  <a:lnTo>
                    <a:pt x="1" y="6"/>
                  </a:lnTo>
                  <a:lnTo>
                    <a:pt x="1" y="5"/>
                  </a:lnTo>
                  <a:lnTo>
                    <a:pt x="1" y="6"/>
                  </a:lnTo>
                  <a:lnTo>
                    <a:pt x="1" y="8"/>
                  </a:lnTo>
                  <a:lnTo>
                    <a:pt x="1" y="6"/>
                  </a:lnTo>
                  <a:lnTo>
                    <a:pt x="1" y="8"/>
                  </a:lnTo>
                  <a:lnTo>
                    <a:pt x="1" y="9"/>
                  </a:lnTo>
                  <a:lnTo>
                    <a:pt x="1" y="8"/>
                  </a:lnTo>
                  <a:lnTo>
                    <a:pt x="1" y="9"/>
                  </a:lnTo>
                  <a:lnTo>
                    <a:pt x="1" y="11"/>
                  </a:lnTo>
                  <a:lnTo>
                    <a:pt x="1" y="12"/>
                  </a:lnTo>
                  <a:lnTo>
                    <a:pt x="1" y="11"/>
                  </a:lnTo>
                  <a:lnTo>
                    <a:pt x="1" y="12"/>
                  </a:lnTo>
                  <a:lnTo>
                    <a:pt x="1" y="13"/>
                  </a:lnTo>
                  <a:lnTo>
                    <a:pt x="1" y="12"/>
                  </a:lnTo>
                  <a:lnTo>
                    <a:pt x="1" y="13"/>
                  </a:lnTo>
                  <a:lnTo>
                    <a:pt x="1" y="15"/>
                  </a:lnTo>
                  <a:lnTo>
                    <a:pt x="1" y="13"/>
                  </a:lnTo>
                  <a:lnTo>
                    <a:pt x="1" y="15"/>
                  </a:lnTo>
                  <a:lnTo>
                    <a:pt x="2" y="15"/>
                  </a:lnTo>
                  <a:lnTo>
                    <a:pt x="2" y="16"/>
                  </a:lnTo>
                  <a:lnTo>
                    <a:pt x="2" y="18"/>
                  </a:lnTo>
                  <a:lnTo>
                    <a:pt x="2" y="19"/>
                  </a:lnTo>
                  <a:lnTo>
                    <a:pt x="2" y="18"/>
                  </a:lnTo>
                  <a:lnTo>
                    <a:pt x="2" y="19"/>
                  </a:lnTo>
                  <a:lnTo>
                    <a:pt x="4" y="19"/>
                  </a:lnTo>
                  <a:lnTo>
                    <a:pt x="4" y="21"/>
                  </a:lnTo>
                  <a:lnTo>
                    <a:pt x="4" y="19"/>
                  </a:lnTo>
                  <a:lnTo>
                    <a:pt x="4" y="21"/>
                  </a:lnTo>
                  <a:lnTo>
                    <a:pt x="4" y="22"/>
                  </a:lnTo>
                  <a:lnTo>
                    <a:pt x="4" y="21"/>
                  </a:lnTo>
                  <a:lnTo>
                    <a:pt x="4" y="22"/>
                  </a:lnTo>
                  <a:lnTo>
                    <a:pt x="4" y="24"/>
                  </a:lnTo>
                  <a:lnTo>
                    <a:pt x="4" y="22"/>
                  </a:lnTo>
                  <a:lnTo>
                    <a:pt x="4" y="24"/>
                  </a:lnTo>
                  <a:lnTo>
                    <a:pt x="5" y="24"/>
                  </a:lnTo>
                  <a:lnTo>
                    <a:pt x="5" y="25"/>
                  </a:lnTo>
                  <a:lnTo>
                    <a:pt x="5" y="24"/>
                  </a:lnTo>
                  <a:lnTo>
                    <a:pt x="5" y="25"/>
                  </a:lnTo>
                  <a:lnTo>
                    <a:pt x="7" y="2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2" name="Freeform 185"/>
            <p:cNvSpPr>
              <a:spLocks/>
            </p:cNvSpPr>
            <p:nvPr/>
          </p:nvSpPr>
          <p:spPr bwMode="auto">
            <a:xfrm>
              <a:off x="2662066" y="5501580"/>
              <a:ext cx="18358" cy="15435"/>
            </a:xfrm>
            <a:custGeom>
              <a:avLst/>
              <a:gdLst>
                <a:gd name="T0" fmla="*/ 0 w 10"/>
                <a:gd name="T1" fmla="*/ 14 h 17"/>
                <a:gd name="T2" fmla="*/ 0 w 10"/>
                <a:gd name="T3" fmla="*/ 14 h 17"/>
                <a:gd name="T4" fmla="*/ 0 w 10"/>
                <a:gd name="T5" fmla="*/ 14 h 17"/>
                <a:gd name="T6" fmla="*/ 0 w 10"/>
                <a:gd name="T7" fmla="*/ 14 h 17"/>
                <a:gd name="T8" fmla="*/ 0 w 10"/>
                <a:gd name="T9" fmla="*/ 14 h 17"/>
                <a:gd name="T10" fmla="*/ 0 w 10"/>
                <a:gd name="T11" fmla="*/ 14 h 17"/>
                <a:gd name="T12" fmla="*/ 0 w 10"/>
                <a:gd name="T13" fmla="*/ 14 h 17"/>
                <a:gd name="T14" fmla="*/ 0 w 10"/>
                <a:gd name="T15" fmla="*/ 14 h 17"/>
                <a:gd name="T16" fmla="*/ 0 w 10"/>
                <a:gd name="T17" fmla="*/ 16 h 17"/>
                <a:gd name="T18" fmla="*/ 0 w 10"/>
                <a:gd name="T19" fmla="*/ 16 h 17"/>
                <a:gd name="T20" fmla="*/ 1 w 10"/>
                <a:gd name="T21" fmla="*/ 16 h 17"/>
                <a:gd name="T22" fmla="*/ 1 w 10"/>
                <a:gd name="T23" fmla="*/ 16 h 17"/>
                <a:gd name="T24" fmla="*/ 1 w 10"/>
                <a:gd name="T25" fmla="*/ 16 h 17"/>
                <a:gd name="T26" fmla="*/ 1 w 10"/>
                <a:gd name="T27" fmla="*/ 16 h 17"/>
                <a:gd name="T28" fmla="*/ 1 w 10"/>
                <a:gd name="T29" fmla="*/ 16 h 17"/>
                <a:gd name="T30" fmla="*/ 1 w 10"/>
                <a:gd name="T31" fmla="*/ 16 h 17"/>
                <a:gd name="T32" fmla="*/ 1 w 10"/>
                <a:gd name="T33" fmla="*/ 16 h 17"/>
                <a:gd name="T34" fmla="*/ 3 w 10"/>
                <a:gd name="T35" fmla="*/ 17 h 17"/>
                <a:gd name="T36" fmla="*/ 3 w 10"/>
                <a:gd name="T37" fmla="*/ 17 h 17"/>
                <a:gd name="T38" fmla="*/ 3 w 10"/>
                <a:gd name="T39" fmla="*/ 17 h 17"/>
                <a:gd name="T40" fmla="*/ 3 w 10"/>
                <a:gd name="T41" fmla="*/ 17 h 17"/>
                <a:gd name="T42" fmla="*/ 3 w 10"/>
                <a:gd name="T43" fmla="*/ 17 h 17"/>
                <a:gd name="T44" fmla="*/ 3 w 10"/>
                <a:gd name="T45" fmla="*/ 17 h 17"/>
                <a:gd name="T46" fmla="*/ 3 w 10"/>
                <a:gd name="T47" fmla="*/ 17 h 17"/>
                <a:gd name="T48" fmla="*/ 4 w 10"/>
                <a:gd name="T49" fmla="*/ 17 h 17"/>
                <a:gd name="T50" fmla="*/ 4 w 10"/>
                <a:gd name="T51" fmla="*/ 17 h 17"/>
                <a:gd name="T52" fmla="*/ 4 w 10"/>
                <a:gd name="T53" fmla="*/ 17 h 17"/>
                <a:gd name="T54" fmla="*/ 4 w 10"/>
                <a:gd name="T55" fmla="*/ 16 h 17"/>
                <a:gd name="T56" fmla="*/ 4 w 10"/>
                <a:gd name="T57" fmla="*/ 16 h 17"/>
                <a:gd name="T58" fmla="*/ 5 w 10"/>
                <a:gd name="T59" fmla="*/ 14 h 17"/>
                <a:gd name="T60" fmla="*/ 5 w 10"/>
                <a:gd name="T61" fmla="*/ 13 h 17"/>
                <a:gd name="T62" fmla="*/ 5 w 10"/>
                <a:gd name="T63" fmla="*/ 13 h 17"/>
                <a:gd name="T64" fmla="*/ 5 w 10"/>
                <a:gd name="T65" fmla="*/ 11 h 17"/>
                <a:gd name="T66" fmla="*/ 5 w 10"/>
                <a:gd name="T67" fmla="*/ 8 h 17"/>
                <a:gd name="T68" fmla="*/ 7 w 10"/>
                <a:gd name="T69" fmla="*/ 7 h 17"/>
                <a:gd name="T70" fmla="*/ 7 w 10"/>
                <a:gd name="T71" fmla="*/ 5 h 17"/>
                <a:gd name="T72" fmla="*/ 7 w 10"/>
                <a:gd name="T73" fmla="*/ 4 h 17"/>
                <a:gd name="T74" fmla="*/ 7 w 10"/>
                <a:gd name="T75" fmla="*/ 2 h 17"/>
                <a:gd name="T76" fmla="*/ 7 w 10"/>
                <a:gd name="T77" fmla="*/ 2 h 17"/>
                <a:gd name="T78" fmla="*/ 7 w 10"/>
                <a:gd name="T79" fmla="*/ 1 h 17"/>
                <a:gd name="T80" fmla="*/ 8 w 10"/>
                <a:gd name="T81" fmla="*/ 0 h 17"/>
                <a:gd name="T82" fmla="*/ 8 w 10"/>
                <a:gd name="T83" fmla="*/ 0 h 17"/>
                <a:gd name="T84" fmla="*/ 8 w 10"/>
                <a:gd name="T85" fmla="*/ 0 h 17"/>
                <a:gd name="T86" fmla="*/ 8 w 10"/>
                <a:gd name="T87" fmla="*/ 0 h 17"/>
                <a:gd name="T88" fmla="*/ 8 w 10"/>
                <a:gd name="T89" fmla="*/ 0 h 17"/>
                <a:gd name="T90" fmla="*/ 8 w 10"/>
                <a:gd name="T91" fmla="*/ 0 h 17"/>
                <a:gd name="T92" fmla="*/ 10 w 10"/>
                <a:gd name="T93" fmla="*/ 1 h 17"/>
                <a:gd name="T94" fmla="*/ 10 w 10"/>
                <a:gd name="T95" fmla="*/ 1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
                <a:gd name="T146" fmla="*/ 10 w 1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
                  <a:moveTo>
                    <a:pt x="0" y="14"/>
                  </a:moveTo>
                  <a:lnTo>
                    <a:pt x="0" y="14"/>
                  </a:lnTo>
                  <a:lnTo>
                    <a:pt x="0" y="16"/>
                  </a:lnTo>
                  <a:lnTo>
                    <a:pt x="0" y="14"/>
                  </a:lnTo>
                  <a:lnTo>
                    <a:pt x="0" y="16"/>
                  </a:lnTo>
                  <a:lnTo>
                    <a:pt x="1" y="16"/>
                  </a:lnTo>
                  <a:lnTo>
                    <a:pt x="1" y="17"/>
                  </a:lnTo>
                  <a:lnTo>
                    <a:pt x="1" y="16"/>
                  </a:lnTo>
                  <a:lnTo>
                    <a:pt x="1" y="17"/>
                  </a:lnTo>
                  <a:lnTo>
                    <a:pt x="3" y="17"/>
                  </a:lnTo>
                  <a:lnTo>
                    <a:pt x="4" y="17"/>
                  </a:lnTo>
                  <a:lnTo>
                    <a:pt x="4" y="16"/>
                  </a:lnTo>
                  <a:lnTo>
                    <a:pt x="4" y="14"/>
                  </a:lnTo>
                  <a:lnTo>
                    <a:pt x="5" y="14"/>
                  </a:lnTo>
                  <a:lnTo>
                    <a:pt x="5" y="13"/>
                  </a:lnTo>
                  <a:lnTo>
                    <a:pt x="5" y="11"/>
                  </a:lnTo>
                  <a:lnTo>
                    <a:pt x="5" y="10"/>
                  </a:lnTo>
                  <a:lnTo>
                    <a:pt x="5" y="8"/>
                  </a:lnTo>
                  <a:lnTo>
                    <a:pt x="5" y="7"/>
                  </a:lnTo>
                  <a:lnTo>
                    <a:pt x="7" y="7"/>
                  </a:lnTo>
                  <a:lnTo>
                    <a:pt x="7" y="5"/>
                  </a:lnTo>
                  <a:lnTo>
                    <a:pt x="7" y="4"/>
                  </a:lnTo>
                  <a:lnTo>
                    <a:pt x="7" y="2"/>
                  </a:lnTo>
                  <a:lnTo>
                    <a:pt x="7" y="1"/>
                  </a:lnTo>
                  <a:lnTo>
                    <a:pt x="7" y="0"/>
                  </a:lnTo>
                  <a:lnTo>
                    <a:pt x="8" y="0"/>
                  </a:lnTo>
                  <a:lnTo>
                    <a:pt x="8" y="1"/>
                  </a:lnTo>
                  <a:lnTo>
                    <a:pt x="8" y="0"/>
                  </a:lnTo>
                  <a:lnTo>
                    <a:pt x="8" y="1"/>
                  </a:lnTo>
                  <a:lnTo>
                    <a:pt x="10"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3" name="Freeform 186"/>
            <p:cNvSpPr>
              <a:spLocks/>
            </p:cNvSpPr>
            <p:nvPr/>
          </p:nvSpPr>
          <p:spPr bwMode="auto">
            <a:xfrm>
              <a:off x="2680424" y="5502488"/>
              <a:ext cx="12851" cy="29961"/>
            </a:xfrm>
            <a:custGeom>
              <a:avLst/>
              <a:gdLst>
                <a:gd name="T0" fmla="*/ 0 w 7"/>
                <a:gd name="T1" fmla="*/ 0 h 33"/>
                <a:gd name="T2" fmla="*/ 0 w 7"/>
                <a:gd name="T3" fmla="*/ 0 h 33"/>
                <a:gd name="T4" fmla="*/ 0 w 7"/>
                <a:gd name="T5" fmla="*/ 1 h 33"/>
                <a:gd name="T6" fmla="*/ 0 w 7"/>
                <a:gd name="T7" fmla="*/ 1 h 33"/>
                <a:gd name="T8" fmla="*/ 0 w 7"/>
                <a:gd name="T9" fmla="*/ 3 h 33"/>
                <a:gd name="T10" fmla="*/ 0 w 7"/>
                <a:gd name="T11" fmla="*/ 3 h 33"/>
                <a:gd name="T12" fmla="*/ 0 w 7"/>
                <a:gd name="T13" fmla="*/ 4 h 33"/>
                <a:gd name="T14" fmla="*/ 0 w 7"/>
                <a:gd name="T15" fmla="*/ 4 h 33"/>
                <a:gd name="T16" fmla="*/ 1 w 7"/>
                <a:gd name="T17" fmla="*/ 6 h 33"/>
                <a:gd name="T18" fmla="*/ 1 w 7"/>
                <a:gd name="T19" fmla="*/ 6 h 33"/>
                <a:gd name="T20" fmla="*/ 1 w 7"/>
                <a:gd name="T21" fmla="*/ 7 h 33"/>
                <a:gd name="T22" fmla="*/ 1 w 7"/>
                <a:gd name="T23" fmla="*/ 7 h 33"/>
                <a:gd name="T24" fmla="*/ 1 w 7"/>
                <a:gd name="T25" fmla="*/ 10 h 33"/>
                <a:gd name="T26" fmla="*/ 1 w 7"/>
                <a:gd name="T27" fmla="*/ 10 h 33"/>
                <a:gd name="T28" fmla="*/ 1 w 7"/>
                <a:gd name="T29" fmla="*/ 12 h 33"/>
                <a:gd name="T30" fmla="*/ 1 w 7"/>
                <a:gd name="T31" fmla="*/ 12 h 33"/>
                <a:gd name="T32" fmla="*/ 1 w 7"/>
                <a:gd name="T33" fmla="*/ 15 h 33"/>
                <a:gd name="T34" fmla="*/ 1 w 7"/>
                <a:gd name="T35" fmla="*/ 15 h 33"/>
                <a:gd name="T36" fmla="*/ 3 w 7"/>
                <a:gd name="T37" fmla="*/ 17 h 33"/>
                <a:gd name="T38" fmla="*/ 3 w 7"/>
                <a:gd name="T39" fmla="*/ 17 h 33"/>
                <a:gd name="T40" fmla="*/ 3 w 7"/>
                <a:gd name="T41" fmla="*/ 19 h 33"/>
                <a:gd name="T42" fmla="*/ 3 w 7"/>
                <a:gd name="T43" fmla="*/ 19 h 33"/>
                <a:gd name="T44" fmla="*/ 3 w 7"/>
                <a:gd name="T45" fmla="*/ 22 h 33"/>
                <a:gd name="T46" fmla="*/ 3 w 7"/>
                <a:gd name="T47" fmla="*/ 22 h 33"/>
                <a:gd name="T48" fmla="*/ 3 w 7"/>
                <a:gd name="T49" fmla="*/ 23 h 33"/>
                <a:gd name="T50" fmla="*/ 3 w 7"/>
                <a:gd name="T51" fmla="*/ 23 h 33"/>
                <a:gd name="T52" fmla="*/ 3 w 7"/>
                <a:gd name="T53" fmla="*/ 26 h 33"/>
                <a:gd name="T54" fmla="*/ 3 w 7"/>
                <a:gd name="T55" fmla="*/ 26 h 33"/>
                <a:gd name="T56" fmla="*/ 3 w 7"/>
                <a:gd name="T57" fmla="*/ 29 h 33"/>
                <a:gd name="T58" fmla="*/ 3 w 7"/>
                <a:gd name="T59" fmla="*/ 29 h 33"/>
                <a:gd name="T60" fmla="*/ 4 w 7"/>
                <a:gd name="T61" fmla="*/ 30 h 33"/>
                <a:gd name="T62" fmla="*/ 4 w 7"/>
                <a:gd name="T63" fmla="*/ 30 h 33"/>
                <a:gd name="T64" fmla="*/ 4 w 7"/>
                <a:gd name="T65" fmla="*/ 30 h 33"/>
                <a:gd name="T66" fmla="*/ 4 w 7"/>
                <a:gd name="T67" fmla="*/ 30 h 33"/>
                <a:gd name="T68" fmla="*/ 4 w 7"/>
                <a:gd name="T69" fmla="*/ 32 h 33"/>
                <a:gd name="T70" fmla="*/ 4 w 7"/>
                <a:gd name="T71" fmla="*/ 32 h 33"/>
                <a:gd name="T72" fmla="*/ 4 w 7"/>
                <a:gd name="T73" fmla="*/ 33 h 33"/>
                <a:gd name="T74" fmla="*/ 4 w 7"/>
                <a:gd name="T75" fmla="*/ 33 h 33"/>
                <a:gd name="T76" fmla="*/ 4 w 7"/>
                <a:gd name="T77" fmla="*/ 33 h 33"/>
                <a:gd name="T78" fmla="*/ 6 w 7"/>
                <a:gd name="T79" fmla="*/ 33 h 33"/>
                <a:gd name="T80" fmla="*/ 6 w 7"/>
                <a:gd name="T81" fmla="*/ 32 h 33"/>
                <a:gd name="T82" fmla="*/ 6 w 7"/>
                <a:gd name="T83" fmla="*/ 32 h 33"/>
                <a:gd name="T84" fmla="*/ 6 w 7"/>
                <a:gd name="T85" fmla="*/ 30 h 33"/>
                <a:gd name="T86" fmla="*/ 6 w 7"/>
                <a:gd name="T87" fmla="*/ 29 h 33"/>
                <a:gd name="T88" fmla="*/ 7 w 7"/>
                <a:gd name="T89" fmla="*/ 26 h 33"/>
                <a:gd name="T90" fmla="*/ 7 w 7"/>
                <a:gd name="T91" fmla="*/ 25 h 33"/>
                <a:gd name="T92" fmla="*/ 7 w 7"/>
                <a:gd name="T93" fmla="*/ 22 h 33"/>
                <a:gd name="T94" fmla="*/ 7 w 7"/>
                <a:gd name="T95" fmla="*/ 20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3"/>
                <a:gd name="T146" fmla="*/ 7 w 7"/>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3">
                  <a:moveTo>
                    <a:pt x="0" y="0"/>
                  </a:moveTo>
                  <a:lnTo>
                    <a:pt x="0" y="0"/>
                  </a:lnTo>
                  <a:lnTo>
                    <a:pt x="0" y="1"/>
                  </a:lnTo>
                  <a:lnTo>
                    <a:pt x="0" y="0"/>
                  </a:lnTo>
                  <a:lnTo>
                    <a:pt x="0" y="1"/>
                  </a:lnTo>
                  <a:lnTo>
                    <a:pt x="0" y="3"/>
                  </a:lnTo>
                  <a:lnTo>
                    <a:pt x="0" y="1"/>
                  </a:lnTo>
                  <a:lnTo>
                    <a:pt x="0" y="3"/>
                  </a:lnTo>
                  <a:lnTo>
                    <a:pt x="0" y="4"/>
                  </a:lnTo>
                  <a:lnTo>
                    <a:pt x="0" y="3"/>
                  </a:lnTo>
                  <a:lnTo>
                    <a:pt x="0" y="4"/>
                  </a:lnTo>
                  <a:lnTo>
                    <a:pt x="0" y="6"/>
                  </a:lnTo>
                  <a:lnTo>
                    <a:pt x="0" y="4"/>
                  </a:lnTo>
                  <a:lnTo>
                    <a:pt x="0" y="6"/>
                  </a:lnTo>
                  <a:lnTo>
                    <a:pt x="1" y="6"/>
                  </a:lnTo>
                  <a:lnTo>
                    <a:pt x="1" y="7"/>
                  </a:lnTo>
                  <a:lnTo>
                    <a:pt x="1" y="6"/>
                  </a:lnTo>
                  <a:lnTo>
                    <a:pt x="1" y="7"/>
                  </a:lnTo>
                  <a:lnTo>
                    <a:pt x="1" y="9"/>
                  </a:lnTo>
                  <a:lnTo>
                    <a:pt x="1" y="7"/>
                  </a:lnTo>
                  <a:lnTo>
                    <a:pt x="1" y="9"/>
                  </a:lnTo>
                  <a:lnTo>
                    <a:pt x="1" y="10"/>
                  </a:lnTo>
                  <a:lnTo>
                    <a:pt x="1" y="12"/>
                  </a:lnTo>
                  <a:lnTo>
                    <a:pt x="1" y="10"/>
                  </a:lnTo>
                  <a:lnTo>
                    <a:pt x="1" y="12"/>
                  </a:lnTo>
                  <a:lnTo>
                    <a:pt x="1" y="15"/>
                  </a:lnTo>
                  <a:lnTo>
                    <a:pt x="1" y="12"/>
                  </a:lnTo>
                  <a:lnTo>
                    <a:pt x="1" y="15"/>
                  </a:lnTo>
                  <a:lnTo>
                    <a:pt x="1" y="17"/>
                  </a:lnTo>
                  <a:lnTo>
                    <a:pt x="1" y="15"/>
                  </a:lnTo>
                  <a:lnTo>
                    <a:pt x="1" y="17"/>
                  </a:lnTo>
                  <a:lnTo>
                    <a:pt x="3" y="17"/>
                  </a:lnTo>
                  <a:lnTo>
                    <a:pt x="3" y="19"/>
                  </a:lnTo>
                  <a:lnTo>
                    <a:pt x="3" y="17"/>
                  </a:lnTo>
                  <a:lnTo>
                    <a:pt x="3" y="19"/>
                  </a:lnTo>
                  <a:lnTo>
                    <a:pt x="3" y="22"/>
                  </a:lnTo>
                  <a:lnTo>
                    <a:pt x="3" y="19"/>
                  </a:lnTo>
                  <a:lnTo>
                    <a:pt x="3" y="22"/>
                  </a:lnTo>
                  <a:lnTo>
                    <a:pt x="3" y="23"/>
                  </a:lnTo>
                  <a:lnTo>
                    <a:pt x="3" y="22"/>
                  </a:lnTo>
                  <a:lnTo>
                    <a:pt x="3" y="23"/>
                  </a:lnTo>
                  <a:lnTo>
                    <a:pt x="3" y="26"/>
                  </a:lnTo>
                  <a:lnTo>
                    <a:pt x="3" y="23"/>
                  </a:lnTo>
                  <a:lnTo>
                    <a:pt x="3" y="26"/>
                  </a:lnTo>
                  <a:lnTo>
                    <a:pt x="3" y="28"/>
                  </a:lnTo>
                  <a:lnTo>
                    <a:pt x="3" y="26"/>
                  </a:lnTo>
                  <a:lnTo>
                    <a:pt x="3" y="28"/>
                  </a:lnTo>
                  <a:lnTo>
                    <a:pt x="3" y="29"/>
                  </a:lnTo>
                  <a:lnTo>
                    <a:pt x="4" y="30"/>
                  </a:lnTo>
                  <a:lnTo>
                    <a:pt x="4" y="32"/>
                  </a:lnTo>
                  <a:lnTo>
                    <a:pt x="4" y="30"/>
                  </a:lnTo>
                  <a:lnTo>
                    <a:pt x="4" y="32"/>
                  </a:lnTo>
                  <a:lnTo>
                    <a:pt x="4" y="33"/>
                  </a:lnTo>
                  <a:lnTo>
                    <a:pt x="6" y="33"/>
                  </a:lnTo>
                  <a:lnTo>
                    <a:pt x="6" y="32"/>
                  </a:lnTo>
                  <a:lnTo>
                    <a:pt x="6" y="30"/>
                  </a:lnTo>
                  <a:lnTo>
                    <a:pt x="6" y="29"/>
                  </a:lnTo>
                  <a:lnTo>
                    <a:pt x="7" y="28"/>
                  </a:lnTo>
                  <a:lnTo>
                    <a:pt x="7" y="26"/>
                  </a:lnTo>
                  <a:lnTo>
                    <a:pt x="7" y="25"/>
                  </a:lnTo>
                  <a:lnTo>
                    <a:pt x="7" y="23"/>
                  </a:lnTo>
                  <a:lnTo>
                    <a:pt x="7" y="22"/>
                  </a:lnTo>
                  <a:lnTo>
                    <a:pt x="7"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4" name="Freeform 187"/>
            <p:cNvSpPr>
              <a:spLocks/>
            </p:cNvSpPr>
            <p:nvPr/>
          </p:nvSpPr>
          <p:spPr bwMode="auto">
            <a:xfrm>
              <a:off x="2693275" y="5505212"/>
              <a:ext cx="16523" cy="19974"/>
            </a:xfrm>
            <a:custGeom>
              <a:avLst/>
              <a:gdLst>
                <a:gd name="T0" fmla="*/ 0 w 9"/>
                <a:gd name="T1" fmla="*/ 17 h 22"/>
                <a:gd name="T2" fmla="*/ 1 w 9"/>
                <a:gd name="T3" fmla="*/ 16 h 22"/>
                <a:gd name="T4" fmla="*/ 1 w 9"/>
                <a:gd name="T5" fmla="*/ 14 h 22"/>
                <a:gd name="T6" fmla="*/ 1 w 9"/>
                <a:gd name="T7" fmla="*/ 14 h 22"/>
                <a:gd name="T8" fmla="*/ 1 w 9"/>
                <a:gd name="T9" fmla="*/ 14 h 22"/>
                <a:gd name="T10" fmla="*/ 1 w 9"/>
                <a:gd name="T11" fmla="*/ 14 h 22"/>
                <a:gd name="T12" fmla="*/ 1 w 9"/>
                <a:gd name="T13" fmla="*/ 14 h 22"/>
                <a:gd name="T14" fmla="*/ 1 w 9"/>
                <a:gd name="T15" fmla="*/ 14 h 22"/>
                <a:gd name="T16" fmla="*/ 3 w 9"/>
                <a:gd name="T17" fmla="*/ 16 h 22"/>
                <a:gd name="T18" fmla="*/ 3 w 9"/>
                <a:gd name="T19" fmla="*/ 16 h 22"/>
                <a:gd name="T20" fmla="*/ 3 w 9"/>
                <a:gd name="T21" fmla="*/ 16 h 22"/>
                <a:gd name="T22" fmla="*/ 3 w 9"/>
                <a:gd name="T23" fmla="*/ 16 h 22"/>
                <a:gd name="T24" fmla="*/ 3 w 9"/>
                <a:gd name="T25" fmla="*/ 17 h 22"/>
                <a:gd name="T26" fmla="*/ 3 w 9"/>
                <a:gd name="T27" fmla="*/ 17 h 22"/>
                <a:gd name="T28" fmla="*/ 3 w 9"/>
                <a:gd name="T29" fmla="*/ 19 h 22"/>
                <a:gd name="T30" fmla="*/ 3 w 9"/>
                <a:gd name="T31" fmla="*/ 19 h 22"/>
                <a:gd name="T32" fmla="*/ 3 w 9"/>
                <a:gd name="T33" fmla="*/ 19 h 22"/>
                <a:gd name="T34" fmla="*/ 3 w 9"/>
                <a:gd name="T35" fmla="*/ 19 h 22"/>
                <a:gd name="T36" fmla="*/ 3 w 9"/>
                <a:gd name="T37" fmla="*/ 20 h 22"/>
                <a:gd name="T38" fmla="*/ 3 w 9"/>
                <a:gd name="T39" fmla="*/ 20 h 22"/>
                <a:gd name="T40" fmla="*/ 4 w 9"/>
                <a:gd name="T41" fmla="*/ 20 h 22"/>
                <a:gd name="T42" fmla="*/ 4 w 9"/>
                <a:gd name="T43" fmla="*/ 20 h 22"/>
                <a:gd name="T44" fmla="*/ 4 w 9"/>
                <a:gd name="T45" fmla="*/ 20 h 22"/>
                <a:gd name="T46" fmla="*/ 4 w 9"/>
                <a:gd name="T47" fmla="*/ 20 h 22"/>
                <a:gd name="T48" fmla="*/ 4 w 9"/>
                <a:gd name="T49" fmla="*/ 20 h 22"/>
                <a:gd name="T50" fmla="*/ 4 w 9"/>
                <a:gd name="T51" fmla="*/ 20 h 22"/>
                <a:gd name="T52" fmla="*/ 4 w 9"/>
                <a:gd name="T53" fmla="*/ 22 h 22"/>
                <a:gd name="T54" fmla="*/ 4 w 9"/>
                <a:gd name="T55" fmla="*/ 22 h 22"/>
                <a:gd name="T56" fmla="*/ 6 w 9"/>
                <a:gd name="T57" fmla="*/ 22 h 22"/>
                <a:gd name="T58" fmla="*/ 6 w 9"/>
                <a:gd name="T59" fmla="*/ 20 h 22"/>
                <a:gd name="T60" fmla="*/ 6 w 9"/>
                <a:gd name="T61" fmla="*/ 20 h 22"/>
                <a:gd name="T62" fmla="*/ 6 w 9"/>
                <a:gd name="T63" fmla="*/ 19 h 22"/>
                <a:gd name="T64" fmla="*/ 6 w 9"/>
                <a:gd name="T65" fmla="*/ 16 h 22"/>
                <a:gd name="T66" fmla="*/ 7 w 9"/>
                <a:gd name="T67" fmla="*/ 13 h 22"/>
                <a:gd name="T68" fmla="*/ 7 w 9"/>
                <a:gd name="T69" fmla="*/ 10 h 22"/>
                <a:gd name="T70" fmla="*/ 7 w 9"/>
                <a:gd name="T71" fmla="*/ 6 h 22"/>
                <a:gd name="T72" fmla="*/ 7 w 9"/>
                <a:gd name="T73" fmla="*/ 3 h 22"/>
                <a:gd name="T74" fmla="*/ 7 w 9"/>
                <a:gd name="T75" fmla="*/ 1 h 22"/>
                <a:gd name="T76" fmla="*/ 9 w 9"/>
                <a:gd name="T77" fmla="*/ 0 h 22"/>
                <a:gd name="T78" fmla="*/ 9 w 9"/>
                <a:gd name="T79" fmla="*/ 0 h 22"/>
                <a:gd name="T80" fmla="*/ 9 w 9"/>
                <a:gd name="T81" fmla="*/ 0 h 22"/>
                <a:gd name="T82" fmla="*/ 9 w 9"/>
                <a:gd name="T83" fmla="*/ 0 h 22"/>
                <a:gd name="T84" fmla="*/ 9 w 9"/>
                <a:gd name="T85" fmla="*/ 1 h 22"/>
                <a:gd name="T86" fmla="*/ 9 w 9"/>
                <a:gd name="T87" fmla="*/ 1 h 22"/>
                <a:gd name="T88" fmla="*/ 9 w 9"/>
                <a:gd name="T89" fmla="*/ 4 h 22"/>
                <a:gd name="T90" fmla="*/ 9 w 9"/>
                <a:gd name="T91" fmla="*/ 4 h 22"/>
                <a:gd name="T92" fmla="*/ 9 w 9"/>
                <a:gd name="T93" fmla="*/ 6 h 22"/>
                <a:gd name="T94" fmla="*/ 9 w 9"/>
                <a:gd name="T95" fmla="*/ 6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2"/>
                <a:gd name="T146" fmla="*/ 9 w 9"/>
                <a:gd name="T147" fmla="*/ 22 h 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2">
                  <a:moveTo>
                    <a:pt x="0" y="17"/>
                  </a:moveTo>
                  <a:lnTo>
                    <a:pt x="0" y="17"/>
                  </a:lnTo>
                  <a:lnTo>
                    <a:pt x="0" y="16"/>
                  </a:lnTo>
                  <a:lnTo>
                    <a:pt x="1" y="16"/>
                  </a:lnTo>
                  <a:lnTo>
                    <a:pt x="1" y="14"/>
                  </a:lnTo>
                  <a:lnTo>
                    <a:pt x="1" y="16"/>
                  </a:lnTo>
                  <a:lnTo>
                    <a:pt x="1" y="14"/>
                  </a:lnTo>
                  <a:lnTo>
                    <a:pt x="1" y="16"/>
                  </a:lnTo>
                  <a:lnTo>
                    <a:pt x="3" y="16"/>
                  </a:lnTo>
                  <a:lnTo>
                    <a:pt x="3" y="17"/>
                  </a:lnTo>
                  <a:lnTo>
                    <a:pt x="3" y="16"/>
                  </a:lnTo>
                  <a:lnTo>
                    <a:pt x="3" y="17"/>
                  </a:lnTo>
                  <a:lnTo>
                    <a:pt x="3" y="19"/>
                  </a:lnTo>
                  <a:lnTo>
                    <a:pt x="3" y="20"/>
                  </a:lnTo>
                  <a:lnTo>
                    <a:pt x="3" y="19"/>
                  </a:lnTo>
                  <a:lnTo>
                    <a:pt x="3" y="20"/>
                  </a:lnTo>
                  <a:lnTo>
                    <a:pt x="4" y="20"/>
                  </a:lnTo>
                  <a:lnTo>
                    <a:pt x="4" y="22"/>
                  </a:lnTo>
                  <a:lnTo>
                    <a:pt x="4" y="20"/>
                  </a:lnTo>
                  <a:lnTo>
                    <a:pt x="4" y="22"/>
                  </a:lnTo>
                  <a:lnTo>
                    <a:pt x="4" y="20"/>
                  </a:lnTo>
                  <a:lnTo>
                    <a:pt x="6" y="22"/>
                  </a:lnTo>
                  <a:lnTo>
                    <a:pt x="6" y="20"/>
                  </a:lnTo>
                  <a:lnTo>
                    <a:pt x="6" y="19"/>
                  </a:lnTo>
                  <a:lnTo>
                    <a:pt x="6" y="17"/>
                  </a:lnTo>
                  <a:lnTo>
                    <a:pt x="6" y="16"/>
                  </a:lnTo>
                  <a:lnTo>
                    <a:pt x="6" y="14"/>
                  </a:lnTo>
                  <a:lnTo>
                    <a:pt x="7" y="13"/>
                  </a:lnTo>
                  <a:lnTo>
                    <a:pt x="7" y="10"/>
                  </a:lnTo>
                  <a:lnTo>
                    <a:pt x="7" y="7"/>
                  </a:lnTo>
                  <a:lnTo>
                    <a:pt x="7" y="6"/>
                  </a:lnTo>
                  <a:lnTo>
                    <a:pt x="7" y="4"/>
                  </a:lnTo>
                  <a:lnTo>
                    <a:pt x="7" y="3"/>
                  </a:lnTo>
                  <a:lnTo>
                    <a:pt x="7" y="1"/>
                  </a:lnTo>
                  <a:lnTo>
                    <a:pt x="7" y="0"/>
                  </a:lnTo>
                  <a:lnTo>
                    <a:pt x="9" y="0"/>
                  </a:lnTo>
                  <a:lnTo>
                    <a:pt x="9" y="1"/>
                  </a:lnTo>
                  <a:lnTo>
                    <a:pt x="9" y="0"/>
                  </a:lnTo>
                  <a:lnTo>
                    <a:pt x="9" y="1"/>
                  </a:lnTo>
                  <a:lnTo>
                    <a:pt x="9" y="3"/>
                  </a:lnTo>
                  <a:lnTo>
                    <a:pt x="9" y="1"/>
                  </a:lnTo>
                  <a:lnTo>
                    <a:pt x="9" y="3"/>
                  </a:lnTo>
                  <a:lnTo>
                    <a:pt x="9" y="4"/>
                  </a:lnTo>
                  <a:lnTo>
                    <a:pt x="9" y="6"/>
                  </a:lnTo>
                  <a:lnTo>
                    <a:pt x="9" y="4"/>
                  </a:lnTo>
                  <a:lnTo>
                    <a:pt x="9" y="6"/>
                  </a:lnTo>
                  <a:lnTo>
                    <a:pt x="9" y="9"/>
                  </a:lnTo>
                  <a:lnTo>
                    <a:pt x="9" y="6"/>
                  </a:lnTo>
                  <a:lnTo>
                    <a:pt x="9"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5" name="Freeform 188"/>
            <p:cNvSpPr>
              <a:spLocks/>
            </p:cNvSpPr>
            <p:nvPr/>
          </p:nvSpPr>
          <p:spPr bwMode="auto">
            <a:xfrm>
              <a:off x="2709798" y="5508844"/>
              <a:ext cx="18358" cy="11803"/>
            </a:xfrm>
            <a:custGeom>
              <a:avLst/>
              <a:gdLst>
                <a:gd name="T0" fmla="*/ 0 w 10"/>
                <a:gd name="T1" fmla="*/ 5 h 13"/>
                <a:gd name="T2" fmla="*/ 0 w 10"/>
                <a:gd name="T3" fmla="*/ 5 h 13"/>
                <a:gd name="T4" fmla="*/ 1 w 10"/>
                <a:gd name="T5" fmla="*/ 8 h 13"/>
                <a:gd name="T6" fmla="*/ 1 w 10"/>
                <a:gd name="T7" fmla="*/ 8 h 13"/>
                <a:gd name="T8" fmla="*/ 1 w 10"/>
                <a:gd name="T9" fmla="*/ 9 h 13"/>
                <a:gd name="T10" fmla="*/ 1 w 10"/>
                <a:gd name="T11" fmla="*/ 9 h 13"/>
                <a:gd name="T12" fmla="*/ 1 w 10"/>
                <a:gd name="T13" fmla="*/ 10 h 13"/>
                <a:gd name="T14" fmla="*/ 1 w 10"/>
                <a:gd name="T15" fmla="*/ 10 h 13"/>
                <a:gd name="T16" fmla="*/ 1 w 10"/>
                <a:gd name="T17" fmla="*/ 12 h 13"/>
                <a:gd name="T18" fmla="*/ 1 w 10"/>
                <a:gd name="T19" fmla="*/ 12 h 13"/>
                <a:gd name="T20" fmla="*/ 1 w 10"/>
                <a:gd name="T21" fmla="*/ 13 h 13"/>
                <a:gd name="T22" fmla="*/ 1 w 10"/>
                <a:gd name="T23" fmla="*/ 13 h 13"/>
                <a:gd name="T24" fmla="*/ 2 w 10"/>
                <a:gd name="T25" fmla="*/ 13 h 13"/>
                <a:gd name="T26" fmla="*/ 2 w 10"/>
                <a:gd name="T27" fmla="*/ 13 h 13"/>
                <a:gd name="T28" fmla="*/ 2 w 10"/>
                <a:gd name="T29" fmla="*/ 13 h 13"/>
                <a:gd name="T30" fmla="*/ 2 w 10"/>
                <a:gd name="T31" fmla="*/ 13 h 13"/>
                <a:gd name="T32" fmla="*/ 2 w 10"/>
                <a:gd name="T33" fmla="*/ 12 h 13"/>
                <a:gd name="T34" fmla="*/ 2 w 10"/>
                <a:gd name="T35" fmla="*/ 12 h 13"/>
                <a:gd name="T36" fmla="*/ 4 w 10"/>
                <a:gd name="T37" fmla="*/ 12 h 13"/>
                <a:gd name="T38" fmla="*/ 4 w 10"/>
                <a:gd name="T39" fmla="*/ 10 h 13"/>
                <a:gd name="T40" fmla="*/ 4 w 10"/>
                <a:gd name="T41" fmla="*/ 9 h 13"/>
                <a:gd name="T42" fmla="*/ 4 w 10"/>
                <a:gd name="T43" fmla="*/ 9 h 13"/>
                <a:gd name="T44" fmla="*/ 4 w 10"/>
                <a:gd name="T45" fmla="*/ 8 h 13"/>
                <a:gd name="T46" fmla="*/ 5 w 10"/>
                <a:gd name="T47" fmla="*/ 6 h 13"/>
                <a:gd name="T48" fmla="*/ 5 w 10"/>
                <a:gd name="T49" fmla="*/ 5 h 13"/>
                <a:gd name="T50" fmla="*/ 5 w 10"/>
                <a:gd name="T51" fmla="*/ 5 h 13"/>
                <a:gd name="T52" fmla="*/ 5 w 10"/>
                <a:gd name="T53" fmla="*/ 3 h 13"/>
                <a:gd name="T54" fmla="*/ 5 w 10"/>
                <a:gd name="T55" fmla="*/ 3 h 13"/>
                <a:gd name="T56" fmla="*/ 5 w 10"/>
                <a:gd name="T57" fmla="*/ 2 h 13"/>
                <a:gd name="T58" fmla="*/ 7 w 10"/>
                <a:gd name="T59" fmla="*/ 2 h 13"/>
                <a:gd name="T60" fmla="*/ 7 w 10"/>
                <a:gd name="T61" fmla="*/ 0 h 13"/>
                <a:gd name="T62" fmla="*/ 7 w 10"/>
                <a:gd name="T63" fmla="*/ 0 h 13"/>
                <a:gd name="T64" fmla="*/ 7 w 10"/>
                <a:gd name="T65" fmla="*/ 0 h 13"/>
                <a:gd name="T66" fmla="*/ 7 w 10"/>
                <a:gd name="T67" fmla="*/ 0 h 13"/>
                <a:gd name="T68" fmla="*/ 8 w 10"/>
                <a:gd name="T69" fmla="*/ 2 h 13"/>
                <a:gd name="T70" fmla="*/ 8 w 10"/>
                <a:gd name="T71" fmla="*/ 2 h 13"/>
                <a:gd name="T72" fmla="*/ 8 w 10"/>
                <a:gd name="T73" fmla="*/ 2 h 13"/>
                <a:gd name="T74" fmla="*/ 8 w 10"/>
                <a:gd name="T75" fmla="*/ 2 h 13"/>
                <a:gd name="T76" fmla="*/ 8 w 10"/>
                <a:gd name="T77" fmla="*/ 2 h 13"/>
                <a:gd name="T78" fmla="*/ 8 w 10"/>
                <a:gd name="T79" fmla="*/ 2 h 13"/>
                <a:gd name="T80" fmla="*/ 8 w 10"/>
                <a:gd name="T81" fmla="*/ 2 h 13"/>
                <a:gd name="T82" fmla="*/ 8 w 10"/>
                <a:gd name="T83" fmla="*/ 2 h 13"/>
                <a:gd name="T84" fmla="*/ 8 w 10"/>
                <a:gd name="T85" fmla="*/ 3 h 13"/>
                <a:gd name="T86" fmla="*/ 8 w 10"/>
                <a:gd name="T87" fmla="*/ 3 h 13"/>
                <a:gd name="T88" fmla="*/ 10 w 10"/>
                <a:gd name="T89" fmla="*/ 3 h 13"/>
                <a:gd name="T90" fmla="*/ 10 w 10"/>
                <a:gd name="T91" fmla="*/ 3 h 13"/>
                <a:gd name="T92" fmla="*/ 10 w 10"/>
                <a:gd name="T93" fmla="*/ 3 h 13"/>
                <a:gd name="T94" fmla="*/ 10 w 10"/>
                <a:gd name="T95" fmla="*/ 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3"/>
                <a:gd name="T146" fmla="*/ 10 w 10"/>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3">
                  <a:moveTo>
                    <a:pt x="0" y="5"/>
                  </a:moveTo>
                  <a:lnTo>
                    <a:pt x="0" y="5"/>
                  </a:lnTo>
                  <a:lnTo>
                    <a:pt x="0" y="6"/>
                  </a:lnTo>
                  <a:lnTo>
                    <a:pt x="0" y="5"/>
                  </a:lnTo>
                  <a:lnTo>
                    <a:pt x="0" y="6"/>
                  </a:lnTo>
                  <a:lnTo>
                    <a:pt x="1" y="8"/>
                  </a:lnTo>
                  <a:lnTo>
                    <a:pt x="1" y="9"/>
                  </a:lnTo>
                  <a:lnTo>
                    <a:pt x="1" y="8"/>
                  </a:lnTo>
                  <a:lnTo>
                    <a:pt x="1" y="9"/>
                  </a:lnTo>
                  <a:lnTo>
                    <a:pt x="1" y="10"/>
                  </a:lnTo>
                  <a:lnTo>
                    <a:pt x="1" y="9"/>
                  </a:lnTo>
                  <a:lnTo>
                    <a:pt x="1" y="10"/>
                  </a:lnTo>
                  <a:lnTo>
                    <a:pt x="1" y="12"/>
                  </a:lnTo>
                  <a:lnTo>
                    <a:pt x="1" y="10"/>
                  </a:lnTo>
                  <a:lnTo>
                    <a:pt x="1" y="12"/>
                  </a:lnTo>
                  <a:lnTo>
                    <a:pt x="1" y="13"/>
                  </a:lnTo>
                  <a:lnTo>
                    <a:pt x="2" y="13"/>
                  </a:lnTo>
                  <a:lnTo>
                    <a:pt x="2" y="12"/>
                  </a:lnTo>
                  <a:lnTo>
                    <a:pt x="4" y="12"/>
                  </a:lnTo>
                  <a:lnTo>
                    <a:pt x="4" y="10"/>
                  </a:lnTo>
                  <a:lnTo>
                    <a:pt x="4" y="9"/>
                  </a:lnTo>
                  <a:lnTo>
                    <a:pt x="4" y="8"/>
                  </a:lnTo>
                  <a:lnTo>
                    <a:pt x="5" y="8"/>
                  </a:lnTo>
                  <a:lnTo>
                    <a:pt x="5" y="6"/>
                  </a:lnTo>
                  <a:lnTo>
                    <a:pt x="5" y="5"/>
                  </a:lnTo>
                  <a:lnTo>
                    <a:pt x="5" y="3"/>
                  </a:lnTo>
                  <a:lnTo>
                    <a:pt x="5" y="2"/>
                  </a:lnTo>
                  <a:lnTo>
                    <a:pt x="7" y="2"/>
                  </a:lnTo>
                  <a:lnTo>
                    <a:pt x="7" y="0"/>
                  </a:lnTo>
                  <a:lnTo>
                    <a:pt x="7" y="2"/>
                  </a:lnTo>
                  <a:lnTo>
                    <a:pt x="7" y="0"/>
                  </a:lnTo>
                  <a:lnTo>
                    <a:pt x="7" y="2"/>
                  </a:lnTo>
                  <a:lnTo>
                    <a:pt x="8" y="2"/>
                  </a:lnTo>
                  <a:lnTo>
                    <a:pt x="8" y="3"/>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6" name="Freeform 189"/>
            <p:cNvSpPr>
              <a:spLocks/>
            </p:cNvSpPr>
            <p:nvPr/>
          </p:nvSpPr>
          <p:spPr bwMode="auto">
            <a:xfrm>
              <a:off x="2728156" y="5487054"/>
              <a:ext cx="14687" cy="48120"/>
            </a:xfrm>
            <a:custGeom>
              <a:avLst/>
              <a:gdLst>
                <a:gd name="T0" fmla="*/ 0 w 8"/>
                <a:gd name="T1" fmla="*/ 27 h 53"/>
                <a:gd name="T2" fmla="*/ 1 w 8"/>
                <a:gd name="T3" fmla="*/ 27 h 53"/>
                <a:gd name="T4" fmla="*/ 1 w 8"/>
                <a:gd name="T5" fmla="*/ 26 h 53"/>
                <a:gd name="T6" fmla="*/ 1 w 8"/>
                <a:gd name="T7" fmla="*/ 24 h 53"/>
                <a:gd name="T8" fmla="*/ 1 w 8"/>
                <a:gd name="T9" fmla="*/ 23 h 53"/>
                <a:gd name="T10" fmla="*/ 1 w 8"/>
                <a:gd name="T11" fmla="*/ 20 h 53"/>
                <a:gd name="T12" fmla="*/ 2 w 8"/>
                <a:gd name="T13" fmla="*/ 17 h 53"/>
                <a:gd name="T14" fmla="*/ 2 w 8"/>
                <a:gd name="T15" fmla="*/ 13 h 53"/>
                <a:gd name="T16" fmla="*/ 2 w 8"/>
                <a:gd name="T17" fmla="*/ 8 h 53"/>
                <a:gd name="T18" fmla="*/ 2 w 8"/>
                <a:gd name="T19" fmla="*/ 5 h 53"/>
                <a:gd name="T20" fmla="*/ 2 w 8"/>
                <a:gd name="T21" fmla="*/ 1 h 53"/>
                <a:gd name="T22" fmla="*/ 2 w 8"/>
                <a:gd name="T23" fmla="*/ 0 h 53"/>
                <a:gd name="T24" fmla="*/ 4 w 8"/>
                <a:gd name="T25" fmla="*/ 0 h 53"/>
                <a:gd name="T26" fmla="*/ 4 w 8"/>
                <a:gd name="T27" fmla="*/ 0 h 53"/>
                <a:gd name="T28" fmla="*/ 4 w 8"/>
                <a:gd name="T29" fmla="*/ 1 h 53"/>
                <a:gd name="T30" fmla="*/ 4 w 8"/>
                <a:gd name="T31" fmla="*/ 1 h 53"/>
                <a:gd name="T32" fmla="*/ 4 w 8"/>
                <a:gd name="T33" fmla="*/ 4 h 53"/>
                <a:gd name="T34" fmla="*/ 4 w 8"/>
                <a:gd name="T35" fmla="*/ 4 h 53"/>
                <a:gd name="T36" fmla="*/ 4 w 8"/>
                <a:gd name="T37" fmla="*/ 8 h 53"/>
                <a:gd name="T38" fmla="*/ 4 w 8"/>
                <a:gd name="T39" fmla="*/ 8 h 53"/>
                <a:gd name="T40" fmla="*/ 4 w 8"/>
                <a:gd name="T41" fmla="*/ 13 h 53"/>
                <a:gd name="T42" fmla="*/ 4 w 8"/>
                <a:gd name="T43" fmla="*/ 13 h 53"/>
                <a:gd name="T44" fmla="*/ 5 w 8"/>
                <a:gd name="T45" fmla="*/ 18 h 53"/>
                <a:gd name="T46" fmla="*/ 5 w 8"/>
                <a:gd name="T47" fmla="*/ 18 h 53"/>
                <a:gd name="T48" fmla="*/ 5 w 8"/>
                <a:gd name="T49" fmla="*/ 24 h 53"/>
                <a:gd name="T50" fmla="*/ 5 w 8"/>
                <a:gd name="T51" fmla="*/ 24 h 53"/>
                <a:gd name="T52" fmla="*/ 5 w 8"/>
                <a:gd name="T53" fmla="*/ 30 h 53"/>
                <a:gd name="T54" fmla="*/ 5 w 8"/>
                <a:gd name="T55" fmla="*/ 30 h 53"/>
                <a:gd name="T56" fmla="*/ 5 w 8"/>
                <a:gd name="T57" fmla="*/ 34 h 53"/>
                <a:gd name="T58" fmla="*/ 5 w 8"/>
                <a:gd name="T59" fmla="*/ 34 h 53"/>
                <a:gd name="T60" fmla="*/ 5 w 8"/>
                <a:gd name="T61" fmla="*/ 39 h 53"/>
                <a:gd name="T62" fmla="*/ 5 w 8"/>
                <a:gd name="T63" fmla="*/ 39 h 53"/>
                <a:gd name="T64" fmla="*/ 7 w 8"/>
                <a:gd name="T65" fmla="*/ 43 h 53"/>
                <a:gd name="T66" fmla="*/ 7 w 8"/>
                <a:gd name="T67" fmla="*/ 43 h 53"/>
                <a:gd name="T68" fmla="*/ 7 w 8"/>
                <a:gd name="T69" fmla="*/ 46 h 53"/>
                <a:gd name="T70" fmla="*/ 7 w 8"/>
                <a:gd name="T71" fmla="*/ 46 h 53"/>
                <a:gd name="T72" fmla="*/ 7 w 8"/>
                <a:gd name="T73" fmla="*/ 47 h 53"/>
                <a:gd name="T74" fmla="*/ 7 w 8"/>
                <a:gd name="T75" fmla="*/ 47 h 53"/>
                <a:gd name="T76" fmla="*/ 7 w 8"/>
                <a:gd name="T77" fmla="*/ 50 h 53"/>
                <a:gd name="T78" fmla="*/ 7 w 8"/>
                <a:gd name="T79" fmla="*/ 50 h 53"/>
                <a:gd name="T80" fmla="*/ 7 w 8"/>
                <a:gd name="T81" fmla="*/ 50 h 53"/>
                <a:gd name="T82" fmla="*/ 7 w 8"/>
                <a:gd name="T83" fmla="*/ 50 h 53"/>
                <a:gd name="T84" fmla="*/ 8 w 8"/>
                <a:gd name="T85" fmla="*/ 52 h 53"/>
                <a:gd name="T86" fmla="*/ 8 w 8"/>
                <a:gd name="T87" fmla="*/ 52 h 53"/>
                <a:gd name="T88" fmla="*/ 8 w 8"/>
                <a:gd name="T89" fmla="*/ 53 h 53"/>
                <a:gd name="T90" fmla="*/ 8 w 8"/>
                <a:gd name="T91" fmla="*/ 53 h 53"/>
                <a:gd name="T92" fmla="*/ 8 w 8"/>
                <a:gd name="T93" fmla="*/ 53 h 53"/>
                <a:gd name="T94" fmla="*/ 8 w 8"/>
                <a:gd name="T95" fmla="*/ 53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53"/>
                <a:gd name="T146" fmla="*/ 8 w 8"/>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53">
                  <a:moveTo>
                    <a:pt x="0" y="27"/>
                  </a:moveTo>
                  <a:lnTo>
                    <a:pt x="0" y="27"/>
                  </a:lnTo>
                  <a:lnTo>
                    <a:pt x="1" y="27"/>
                  </a:lnTo>
                  <a:lnTo>
                    <a:pt x="1" y="26"/>
                  </a:lnTo>
                  <a:lnTo>
                    <a:pt x="1" y="24"/>
                  </a:lnTo>
                  <a:lnTo>
                    <a:pt x="1" y="23"/>
                  </a:lnTo>
                  <a:lnTo>
                    <a:pt x="1" y="21"/>
                  </a:lnTo>
                  <a:lnTo>
                    <a:pt x="1" y="20"/>
                  </a:lnTo>
                  <a:lnTo>
                    <a:pt x="1" y="18"/>
                  </a:lnTo>
                  <a:lnTo>
                    <a:pt x="2" y="17"/>
                  </a:lnTo>
                  <a:lnTo>
                    <a:pt x="2" y="14"/>
                  </a:lnTo>
                  <a:lnTo>
                    <a:pt x="2" y="13"/>
                  </a:lnTo>
                  <a:lnTo>
                    <a:pt x="2" y="10"/>
                  </a:lnTo>
                  <a:lnTo>
                    <a:pt x="2" y="8"/>
                  </a:lnTo>
                  <a:lnTo>
                    <a:pt x="2" y="5"/>
                  </a:lnTo>
                  <a:lnTo>
                    <a:pt x="2" y="3"/>
                  </a:lnTo>
                  <a:lnTo>
                    <a:pt x="2" y="1"/>
                  </a:lnTo>
                  <a:lnTo>
                    <a:pt x="2" y="0"/>
                  </a:lnTo>
                  <a:lnTo>
                    <a:pt x="4" y="0"/>
                  </a:lnTo>
                  <a:lnTo>
                    <a:pt x="4" y="1"/>
                  </a:lnTo>
                  <a:lnTo>
                    <a:pt x="4" y="3"/>
                  </a:lnTo>
                  <a:lnTo>
                    <a:pt x="4" y="1"/>
                  </a:lnTo>
                  <a:lnTo>
                    <a:pt x="4" y="3"/>
                  </a:lnTo>
                  <a:lnTo>
                    <a:pt x="4" y="4"/>
                  </a:lnTo>
                  <a:lnTo>
                    <a:pt x="4" y="7"/>
                  </a:lnTo>
                  <a:lnTo>
                    <a:pt x="4" y="4"/>
                  </a:lnTo>
                  <a:lnTo>
                    <a:pt x="4" y="7"/>
                  </a:lnTo>
                  <a:lnTo>
                    <a:pt x="4" y="8"/>
                  </a:lnTo>
                  <a:lnTo>
                    <a:pt x="4" y="11"/>
                  </a:lnTo>
                  <a:lnTo>
                    <a:pt x="4" y="8"/>
                  </a:lnTo>
                  <a:lnTo>
                    <a:pt x="4" y="11"/>
                  </a:lnTo>
                  <a:lnTo>
                    <a:pt x="4" y="13"/>
                  </a:lnTo>
                  <a:lnTo>
                    <a:pt x="4" y="17"/>
                  </a:lnTo>
                  <a:lnTo>
                    <a:pt x="4" y="13"/>
                  </a:lnTo>
                  <a:lnTo>
                    <a:pt x="4" y="17"/>
                  </a:lnTo>
                  <a:lnTo>
                    <a:pt x="5" y="18"/>
                  </a:lnTo>
                  <a:lnTo>
                    <a:pt x="5" y="23"/>
                  </a:lnTo>
                  <a:lnTo>
                    <a:pt x="5" y="18"/>
                  </a:lnTo>
                  <a:lnTo>
                    <a:pt x="5" y="23"/>
                  </a:lnTo>
                  <a:lnTo>
                    <a:pt x="5" y="24"/>
                  </a:lnTo>
                  <a:lnTo>
                    <a:pt x="5" y="29"/>
                  </a:lnTo>
                  <a:lnTo>
                    <a:pt x="5" y="24"/>
                  </a:lnTo>
                  <a:lnTo>
                    <a:pt x="5" y="29"/>
                  </a:lnTo>
                  <a:lnTo>
                    <a:pt x="5" y="30"/>
                  </a:lnTo>
                  <a:lnTo>
                    <a:pt x="5" y="34"/>
                  </a:lnTo>
                  <a:lnTo>
                    <a:pt x="5" y="30"/>
                  </a:lnTo>
                  <a:lnTo>
                    <a:pt x="5" y="34"/>
                  </a:lnTo>
                  <a:lnTo>
                    <a:pt x="5" y="39"/>
                  </a:lnTo>
                  <a:lnTo>
                    <a:pt x="5" y="34"/>
                  </a:lnTo>
                  <a:lnTo>
                    <a:pt x="5" y="39"/>
                  </a:lnTo>
                  <a:lnTo>
                    <a:pt x="5" y="42"/>
                  </a:lnTo>
                  <a:lnTo>
                    <a:pt x="5" y="39"/>
                  </a:lnTo>
                  <a:lnTo>
                    <a:pt x="5" y="42"/>
                  </a:lnTo>
                  <a:lnTo>
                    <a:pt x="7" y="43"/>
                  </a:lnTo>
                  <a:lnTo>
                    <a:pt x="7" y="45"/>
                  </a:lnTo>
                  <a:lnTo>
                    <a:pt x="7" y="43"/>
                  </a:lnTo>
                  <a:lnTo>
                    <a:pt x="7" y="45"/>
                  </a:lnTo>
                  <a:lnTo>
                    <a:pt x="7" y="46"/>
                  </a:lnTo>
                  <a:lnTo>
                    <a:pt x="7" y="47"/>
                  </a:lnTo>
                  <a:lnTo>
                    <a:pt x="7" y="46"/>
                  </a:lnTo>
                  <a:lnTo>
                    <a:pt x="7" y="47"/>
                  </a:lnTo>
                  <a:lnTo>
                    <a:pt x="7" y="49"/>
                  </a:lnTo>
                  <a:lnTo>
                    <a:pt x="7" y="47"/>
                  </a:lnTo>
                  <a:lnTo>
                    <a:pt x="7" y="49"/>
                  </a:lnTo>
                  <a:lnTo>
                    <a:pt x="7" y="50"/>
                  </a:lnTo>
                  <a:lnTo>
                    <a:pt x="7" y="52"/>
                  </a:lnTo>
                  <a:lnTo>
                    <a:pt x="7" y="50"/>
                  </a:lnTo>
                  <a:lnTo>
                    <a:pt x="7" y="52"/>
                  </a:lnTo>
                  <a:lnTo>
                    <a:pt x="8" y="52"/>
                  </a:lnTo>
                  <a:lnTo>
                    <a:pt x="8" y="53"/>
                  </a:lnTo>
                  <a:lnTo>
                    <a:pt x="8" y="52"/>
                  </a:lnTo>
                  <a:lnTo>
                    <a:pt x="8" y="5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7" name="Freeform 190"/>
            <p:cNvSpPr>
              <a:spLocks/>
            </p:cNvSpPr>
            <p:nvPr/>
          </p:nvSpPr>
          <p:spPr bwMode="auto">
            <a:xfrm>
              <a:off x="2742843" y="5502488"/>
              <a:ext cx="18358" cy="34501"/>
            </a:xfrm>
            <a:custGeom>
              <a:avLst/>
              <a:gdLst>
                <a:gd name="T0" fmla="*/ 0 w 10"/>
                <a:gd name="T1" fmla="*/ 36 h 38"/>
                <a:gd name="T2" fmla="*/ 0 w 10"/>
                <a:gd name="T3" fmla="*/ 36 h 38"/>
                <a:gd name="T4" fmla="*/ 0 w 10"/>
                <a:gd name="T5" fmla="*/ 36 h 38"/>
                <a:gd name="T6" fmla="*/ 0 w 10"/>
                <a:gd name="T7" fmla="*/ 36 h 38"/>
                <a:gd name="T8" fmla="*/ 0 w 10"/>
                <a:gd name="T9" fmla="*/ 38 h 38"/>
                <a:gd name="T10" fmla="*/ 2 w 10"/>
                <a:gd name="T11" fmla="*/ 36 h 38"/>
                <a:gd name="T12" fmla="*/ 2 w 10"/>
                <a:gd name="T13" fmla="*/ 36 h 38"/>
                <a:gd name="T14" fmla="*/ 2 w 10"/>
                <a:gd name="T15" fmla="*/ 36 h 38"/>
                <a:gd name="T16" fmla="*/ 2 w 10"/>
                <a:gd name="T17" fmla="*/ 35 h 38"/>
                <a:gd name="T18" fmla="*/ 2 w 10"/>
                <a:gd name="T19" fmla="*/ 33 h 38"/>
                <a:gd name="T20" fmla="*/ 3 w 10"/>
                <a:gd name="T21" fmla="*/ 33 h 38"/>
                <a:gd name="T22" fmla="*/ 3 w 10"/>
                <a:gd name="T23" fmla="*/ 32 h 38"/>
                <a:gd name="T24" fmla="*/ 3 w 10"/>
                <a:gd name="T25" fmla="*/ 30 h 38"/>
                <a:gd name="T26" fmla="*/ 3 w 10"/>
                <a:gd name="T27" fmla="*/ 29 h 38"/>
                <a:gd name="T28" fmla="*/ 3 w 10"/>
                <a:gd name="T29" fmla="*/ 28 h 38"/>
                <a:gd name="T30" fmla="*/ 5 w 10"/>
                <a:gd name="T31" fmla="*/ 26 h 38"/>
                <a:gd name="T32" fmla="*/ 5 w 10"/>
                <a:gd name="T33" fmla="*/ 25 h 38"/>
                <a:gd name="T34" fmla="*/ 5 w 10"/>
                <a:gd name="T35" fmla="*/ 23 h 38"/>
                <a:gd name="T36" fmla="*/ 5 w 10"/>
                <a:gd name="T37" fmla="*/ 22 h 38"/>
                <a:gd name="T38" fmla="*/ 5 w 10"/>
                <a:gd name="T39" fmla="*/ 22 h 38"/>
                <a:gd name="T40" fmla="*/ 6 w 10"/>
                <a:gd name="T41" fmla="*/ 20 h 38"/>
                <a:gd name="T42" fmla="*/ 6 w 10"/>
                <a:gd name="T43" fmla="*/ 19 h 38"/>
                <a:gd name="T44" fmla="*/ 6 w 10"/>
                <a:gd name="T45" fmla="*/ 19 h 38"/>
                <a:gd name="T46" fmla="*/ 6 w 10"/>
                <a:gd name="T47" fmla="*/ 17 h 38"/>
                <a:gd name="T48" fmla="*/ 6 w 10"/>
                <a:gd name="T49" fmla="*/ 16 h 38"/>
                <a:gd name="T50" fmla="*/ 6 w 10"/>
                <a:gd name="T51" fmla="*/ 15 h 38"/>
                <a:gd name="T52" fmla="*/ 7 w 10"/>
                <a:gd name="T53" fmla="*/ 13 h 38"/>
                <a:gd name="T54" fmla="*/ 7 w 10"/>
                <a:gd name="T55" fmla="*/ 12 h 38"/>
                <a:gd name="T56" fmla="*/ 7 w 10"/>
                <a:gd name="T57" fmla="*/ 9 h 38"/>
                <a:gd name="T58" fmla="*/ 7 w 10"/>
                <a:gd name="T59" fmla="*/ 6 h 38"/>
                <a:gd name="T60" fmla="*/ 7 w 10"/>
                <a:gd name="T61" fmla="*/ 3 h 38"/>
                <a:gd name="T62" fmla="*/ 9 w 10"/>
                <a:gd name="T63" fmla="*/ 1 h 38"/>
                <a:gd name="T64" fmla="*/ 9 w 10"/>
                <a:gd name="T65" fmla="*/ 0 h 38"/>
                <a:gd name="T66" fmla="*/ 9 w 10"/>
                <a:gd name="T67" fmla="*/ 1 h 38"/>
                <a:gd name="T68" fmla="*/ 9 w 10"/>
                <a:gd name="T69" fmla="*/ 1 h 38"/>
                <a:gd name="T70" fmla="*/ 9 w 10"/>
                <a:gd name="T71" fmla="*/ 3 h 38"/>
                <a:gd name="T72" fmla="*/ 9 w 10"/>
                <a:gd name="T73" fmla="*/ 3 h 38"/>
                <a:gd name="T74" fmla="*/ 9 w 10"/>
                <a:gd name="T75" fmla="*/ 6 h 38"/>
                <a:gd name="T76" fmla="*/ 9 w 10"/>
                <a:gd name="T77" fmla="*/ 6 h 38"/>
                <a:gd name="T78" fmla="*/ 10 w 10"/>
                <a:gd name="T79" fmla="*/ 10 h 38"/>
                <a:gd name="T80" fmla="*/ 10 w 10"/>
                <a:gd name="T81" fmla="*/ 10 h 38"/>
                <a:gd name="T82" fmla="*/ 10 w 10"/>
                <a:gd name="T83" fmla="*/ 15 h 38"/>
                <a:gd name="T84" fmla="*/ 10 w 10"/>
                <a:gd name="T85" fmla="*/ 15 h 38"/>
                <a:gd name="T86" fmla="*/ 10 w 10"/>
                <a:gd name="T87" fmla="*/ 19 h 38"/>
                <a:gd name="T88" fmla="*/ 10 w 10"/>
                <a:gd name="T89" fmla="*/ 19 h 38"/>
                <a:gd name="T90" fmla="*/ 10 w 10"/>
                <a:gd name="T91" fmla="*/ 22 h 38"/>
                <a:gd name="T92" fmla="*/ 10 w 10"/>
                <a:gd name="T93" fmla="*/ 22 h 38"/>
                <a:gd name="T94" fmla="*/ 10 w 10"/>
                <a:gd name="T95" fmla="*/ 25 h 38"/>
                <a:gd name="T96" fmla="*/ 10 w 10"/>
                <a:gd name="T97" fmla="*/ 25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38"/>
                <a:gd name="T149" fmla="*/ 10 w 10"/>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38">
                  <a:moveTo>
                    <a:pt x="0" y="36"/>
                  </a:moveTo>
                  <a:lnTo>
                    <a:pt x="0" y="36"/>
                  </a:lnTo>
                  <a:lnTo>
                    <a:pt x="0" y="38"/>
                  </a:lnTo>
                  <a:lnTo>
                    <a:pt x="0" y="36"/>
                  </a:lnTo>
                  <a:lnTo>
                    <a:pt x="0" y="38"/>
                  </a:lnTo>
                  <a:lnTo>
                    <a:pt x="0" y="36"/>
                  </a:lnTo>
                  <a:lnTo>
                    <a:pt x="2" y="36"/>
                  </a:lnTo>
                  <a:lnTo>
                    <a:pt x="2" y="35"/>
                  </a:lnTo>
                  <a:lnTo>
                    <a:pt x="2" y="33"/>
                  </a:lnTo>
                  <a:lnTo>
                    <a:pt x="3" y="33"/>
                  </a:lnTo>
                  <a:lnTo>
                    <a:pt x="3" y="32"/>
                  </a:lnTo>
                  <a:lnTo>
                    <a:pt x="3" y="30"/>
                  </a:lnTo>
                  <a:lnTo>
                    <a:pt x="3" y="29"/>
                  </a:lnTo>
                  <a:lnTo>
                    <a:pt x="3" y="28"/>
                  </a:lnTo>
                  <a:lnTo>
                    <a:pt x="5" y="28"/>
                  </a:lnTo>
                  <a:lnTo>
                    <a:pt x="5" y="26"/>
                  </a:lnTo>
                  <a:lnTo>
                    <a:pt x="5" y="25"/>
                  </a:lnTo>
                  <a:lnTo>
                    <a:pt x="5" y="23"/>
                  </a:lnTo>
                  <a:lnTo>
                    <a:pt x="5" y="22"/>
                  </a:lnTo>
                  <a:lnTo>
                    <a:pt x="6" y="22"/>
                  </a:lnTo>
                  <a:lnTo>
                    <a:pt x="6" y="20"/>
                  </a:lnTo>
                  <a:lnTo>
                    <a:pt x="6" y="19"/>
                  </a:lnTo>
                  <a:lnTo>
                    <a:pt x="6" y="17"/>
                  </a:lnTo>
                  <a:lnTo>
                    <a:pt x="6" y="16"/>
                  </a:lnTo>
                  <a:lnTo>
                    <a:pt x="6" y="15"/>
                  </a:lnTo>
                  <a:lnTo>
                    <a:pt x="7" y="15"/>
                  </a:lnTo>
                  <a:lnTo>
                    <a:pt x="7" y="13"/>
                  </a:lnTo>
                  <a:lnTo>
                    <a:pt x="7" y="12"/>
                  </a:lnTo>
                  <a:lnTo>
                    <a:pt x="7" y="10"/>
                  </a:lnTo>
                  <a:lnTo>
                    <a:pt x="7" y="9"/>
                  </a:lnTo>
                  <a:lnTo>
                    <a:pt x="7" y="7"/>
                  </a:lnTo>
                  <a:lnTo>
                    <a:pt x="7" y="6"/>
                  </a:lnTo>
                  <a:lnTo>
                    <a:pt x="7" y="4"/>
                  </a:lnTo>
                  <a:lnTo>
                    <a:pt x="7" y="3"/>
                  </a:lnTo>
                  <a:lnTo>
                    <a:pt x="9" y="1"/>
                  </a:lnTo>
                  <a:lnTo>
                    <a:pt x="9" y="0"/>
                  </a:lnTo>
                  <a:lnTo>
                    <a:pt x="9" y="1"/>
                  </a:lnTo>
                  <a:lnTo>
                    <a:pt x="9" y="3"/>
                  </a:lnTo>
                  <a:lnTo>
                    <a:pt x="9" y="1"/>
                  </a:lnTo>
                  <a:lnTo>
                    <a:pt x="9" y="3"/>
                  </a:lnTo>
                  <a:lnTo>
                    <a:pt x="9" y="4"/>
                  </a:lnTo>
                  <a:lnTo>
                    <a:pt x="9" y="6"/>
                  </a:lnTo>
                  <a:lnTo>
                    <a:pt x="9" y="4"/>
                  </a:lnTo>
                  <a:lnTo>
                    <a:pt x="9" y="6"/>
                  </a:lnTo>
                  <a:lnTo>
                    <a:pt x="10" y="7"/>
                  </a:lnTo>
                  <a:lnTo>
                    <a:pt x="10" y="10"/>
                  </a:lnTo>
                  <a:lnTo>
                    <a:pt x="10" y="7"/>
                  </a:lnTo>
                  <a:lnTo>
                    <a:pt x="10" y="10"/>
                  </a:lnTo>
                  <a:lnTo>
                    <a:pt x="10" y="12"/>
                  </a:lnTo>
                  <a:lnTo>
                    <a:pt x="10" y="15"/>
                  </a:lnTo>
                  <a:lnTo>
                    <a:pt x="10" y="12"/>
                  </a:lnTo>
                  <a:lnTo>
                    <a:pt x="10" y="15"/>
                  </a:lnTo>
                  <a:lnTo>
                    <a:pt x="10" y="16"/>
                  </a:lnTo>
                  <a:lnTo>
                    <a:pt x="10" y="19"/>
                  </a:lnTo>
                  <a:lnTo>
                    <a:pt x="10" y="16"/>
                  </a:lnTo>
                  <a:lnTo>
                    <a:pt x="10" y="19"/>
                  </a:lnTo>
                  <a:lnTo>
                    <a:pt x="10" y="22"/>
                  </a:lnTo>
                  <a:lnTo>
                    <a:pt x="10" y="19"/>
                  </a:lnTo>
                  <a:lnTo>
                    <a:pt x="10" y="22"/>
                  </a:lnTo>
                  <a:lnTo>
                    <a:pt x="10" y="23"/>
                  </a:lnTo>
                  <a:lnTo>
                    <a:pt x="10" y="25"/>
                  </a:lnTo>
                  <a:lnTo>
                    <a:pt x="10" y="23"/>
                  </a:lnTo>
                  <a:lnTo>
                    <a:pt x="10" y="2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8" name="Freeform 191"/>
            <p:cNvSpPr>
              <a:spLocks/>
            </p:cNvSpPr>
            <p:nvPr/>
          </p:nvSpPr>
          <p:spPr bwMode="auto">
            <a:xfrm>
              <a:off x="2761201" y="5502488"/>
              <a:ext cx="16523" cy="26330"/>
            </a:xfrm>
            <a:custGeom>
              <a:avLst/>
              <a:gdLst>
                <a:gd name="T0" fmla="*/ 2 w 9"/>
                <a:gd name="T1" fmla="*/ 25 h 29"/>
                <a:gd name="T2" fmla="*/ 2 w 9"/>
                <a:gd name="T3" fmla="*/ 25 h 29"/>
                <a:gd name="T4" fmla="*/ 2 w 9"/>
                <a:gd name="T5" fmla="*/ 28 h 29"/>
                <a:gd name="T6" fmla="*/ 2 w 9"/>
                <a:gd name="T7" fmla="*/ 28 h 29"/>
                <a:gd name="T8" fmla="*/ 2 w 9"/>
                <a:gd name="T9" fmla="*/ 29 h 29"/>
                <a:gd name="T10" fmla="*/ 2 w 9"/>
                <a:gd name="T11" fmla="*/ 29 h 29"/>
                <a:gd name="T12" fmla="*/ 2 w 9"/>
                <a:gd name="T13" fmla="*/ 29 h 29"/>
                <a:gd name="T14" fmla="*/ 2 w 9"/>
                <a:gd name="T15" fmla="*/ 28 h 29"/>
                <a:gd name="T16" fmla="*/ 3 w 9"/>
                <a:gd name="T17" fmla="*/ 26 h 29"/>
                <a:gd name="T18" fmla="*/ 3 w 9"/>
                <a:gd name="T19" fmla="*/ 23 h 29"/>
                <a:gd name="T20" fmla="*/ 3 w 9"/>
                <a:gd name="T21" fmla="*/ 20 h 29"/>
                <a:gd name="T22" fmla="*/ 3 w 9"/>
                <a:gd name="T23" fmla="*/ 16 h 29"/>
                <a:gd name="T24" fmla="*/ 3 w 9"/>
                <a:gd name="T25" fmla="*/ 12 h 29"/>
                <a:gd name="T26" fmla="*/ 3 w 9"/>
                <a:gd name="T27" fmla="*/ 7 h 29"/>
                <a:gd name="T28" fmla="*/ 5 w 9"/>
                <a:gd name="T29" fmla="*/ 4 h 29"/>
                <a:gd name="T30" fmla="*/ 5 w 9"/>
                <a:gd name="T31" fmla="*/ 1 h 29"/>
                <a:gd name="T32" fmla="*/ 5 w 9"/>
                <a:gd name="T33" fmla="*/ 1 h 29"/>
                <a:gd name="T34" fmla="*/ 5 w 9"/>
                <a:gd name="T35" fmla="*/ 0 h 29"/>
                <a:gd name="T36" fmla="*/ 5 w 9"/>
                <a:gd name="T37" fmla="*/ 0 h 29"/>
                <a:gd name="T38" fmla="*/ 5 w 9"/>
                <a:gd name="T39" fmla="*/ 1 h 29"/>
                <a:gd name="T40" fmla="*/ 5 w 9"/>
                <a:gd name="T41" fmla="*/ 1 h 29"/>
                <a:gd name="T42" fmla="*/ 6 w 9"/>
                <a:gd name="T43" fmla="*/ 1 h 29"/>
                <a:gd name="T44" fmla="*/ 6 w 9"/>
                <a:gd name="T45" fmla="*/ 1 h 29"/>
                <a:gd name="T46" fmla="*/ 6 w 9"/>
                <a:gd name="T47" fmla="*/ 3 h 29"/>
                <a:gd name="T48" fmla="*/ 6 w 9"/>
                <a:gd name="T49" fmla="*/ 3 h 29"/>
                <a:gd name="T50" fmla="*/ 6 w 9"/>
                <a:gd name="T51" fmla="*/ 4 h 29"/>
                <a:gd name="T52" fmla="*/ 6 w 9"/>
                <a:gd name="T53" fmla="*/ 4 h 29"/>
                <a:gd name="T54" fmla="*/ 6 w 9"/>
                <a:gd name="T55" fmla="*/ 4 h 29"/>
                <a:gd name="T56" fmla="*/ 6 w 9"/>
                <a:gd name="T57" fmla="*/ 4 h 29"/>
                <a:gd name="T58" fmla="*/ 6 w 9"/>
                <a:gd name="T59" fmla="*/ 6 h 29"/>
                <a:gd name="T60" fmla="*/ 6 w 9"/>
                <a:gd name="T61" fmla="*/ 6 h 29"/>
                <a:gd name="T62" fmla="*/ 7 w 9"/>
                <a:gd name="T63" fmla="*/ 6 h 29"/>
                <a:gd name="T64" fmla="*/ 7 w 9"/>
                <a:gd name="T65" fmla="*/ 6 h 29"/>
                <a:gd name="T66" fmla="*/ 7 w 9"/>
                <a:gd name="T67" fmla="*/ 7 h 29"/>
                <a:gd name="T68" fmla="*/ 7 w 9"/>
                <a:gd name="T69" fmla="*/ 7 h 29"/>
                <a:gd name="T70" fmla="*/ 7 w 9"/>
                <a:gd name="T71" fmla="*/ 9 h 29"/>
                <a:gd name="T72" fmla="*/ 7 w 9"/>
                <a:gd name="T73" fmla="*/ 9 h 29"/>
                <a:gd name="T74" fmla="*/ 7 w 9"/>
                <a:gd name="T75" fmla="*/ 12 h 29"/>
                <a:gd name="T76" fmla="*/ 7 w 9"/>
                <a:gd name="T77" fmla="*/ 12 h 29"/>
                <a:gd name="T78" fmla="*/ 7 w 9"/>
                <a:gd name="T79" fmla="*/ 13 h 29"/>
                <a:gd name="T80" fmla="*/ 7 w 9"/>
                <a:gd name="T81" fmla="*/ 13 h 29"/>
                <a:gd name="T82" fmla="*/ 9 w 9"/>
                <a:gd name="T83" fmla="*/ 15 h 29"/>
                <a:gd name="T84" fmla="*/ 9 w 9"/>
                <a:gd name="T85" fmla="*/ 15 h 29"/>
                <a:gd name="T86" fmla="*/ 9 w 9"/>
                <a:gd name="T87" fmla="*/ 16 h 29"/>
                <a:gd name="T88" fmla="*/ 9 w 9"/>
                <a:gd name="T89" fmla="*/ 16 h 29"/>
                <a:gd name="T90" fmla="*/ 9 w 9"/>
                <a:gd name="T91" fmla="*/ 19 h 29"/>
                <a:gd name="T92" fmla="*/ 9 w 9"/>
                <a:gd name="T93" fmla="*/ 19 h 29"/>
                <a:gd name="T94" fmla="*/ 9 w 9"/>
                <a:gd name="T95" fmla="*/ 20 h 29"/>
                <a:gd name="T96" fmla="*/ 9 w 9"/>
                <a:gd name="T97" fmla="*/ 20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9"/>
                <a:gd name="T149" fmla="*/ 9 w 9"/>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9">
                  <a:moveTo>
                    <a:pt x="0" y="25"/>
                  </a:moveTo>
                  <a:lnTo>
                    <a:pt x="2" y="25"/>
                  </a:lnTo>
                  <a:lnTo>
                    <a:pt x="2" y="26"/>
                  </a:lnTo>
                  <a:lnTo>
                    <a:pt x="2" y="25"/>
                  </a:lnTo>
                  <a:lnTo>
                    <a:pt x="2" y="26"/>
                  </a:lnTo>
                  <a:lnTo>
                    <a:pt x="2" y="28"/>
                  </a:lnTo>
                  <a:lnTo>
                    <a:pt x="2" y="29"/>
                  </a:lnTo>
                  <a:lnTo>
                    <a:pt x="2" y="28"/>
                  </a:lnTo>
                  <a:lnTo>
                    <a:pt x="2" y="26"/>
                  </a:lnTo>
                  <a:lnTo>
                    <a:pt x="3" y="26"/>
                  </a:lnTo>
                  <a:lnTo>
                    <a:pt x="3" y="25"/>
                  </a:lnTo>
                  <a:lnTo>
                    <a:pt x="3" y="23"/>
                  </a:lnTo>
                  <a:lnTo>
                    <a:pt x="3" y="20"/>
                  </a:lnTo>
                  <a:lnTo>
                    <a:pt x="3" y="17"/>
                  </a:lnTo>
                  <a:lnTo>
                    <a:pt x="3" y="16"/>
                  </a:lnTo>
                  <a:lnTo>
                    <a:pt x="3" y="12"/>
                  </a:lnTo>
                  <a:lnTo>
                    <a:pt x="3" y="9"/>
                  </a:lnTo>
                  <a:lnTo>
                    <a:pt x="3" y="7"/>
                  </a:lnTo>
                  <a:lnTo>
                    <a:pt x="3" y="4"/>
                  </a:lnTo>
                  <a:lnTo>
                    <a:pt x="5" y="4"/>
                  </a:lnTo>
                  <a:lnTo>
                    <a:pt x="5" y="1"/>
                  </a:lnTo>
                  <a:lnTo>
                    <a:pt x="5" y="0"/>
                  </a:lnTo>
                  <a:lnTo>
                    <a:pt x="5" y="1"/>
                  </a:lnTo>
                  <a:lnTo>
                    <a:pt x="5" y="0"/>
                  </a:lnTo>
                  <a:lnTo>
                    <a:pt x="5" y="1"/>
                  </a:lnTo>
                  <a:lnTo>
                    <a:pt x="6" y="1"/>
                  </a:lnTo>
                  <a:lnTo>
                    <a:pt x="6" y="3"/>
                  </a:lnTo>
                  <a:lnTo>
                    <a:pt x="6" y="1"/>
                  </a:lnTo>
                  <a:lnTo>
                    <a:pt x="6" y="3"/>
                  </a:lnTo>
                  <a:lnTo>
                    <a:pt x="6" y="4"/>
                  </a:lnTo>
                  <a:lnTo>
                    <a:pt x="6" y="6"/>
                  </a:lnTo>
                  <a:lnTo>
                    <a:pt x="6" y="4"/>
                  </a:lnTo>
                  <a:lnTo>
                    <a:pt x="6" y="6"/>
                  </a:lnTo>
                  <a:lnTo>
                    <a:pt x="7" y="6"/>
                  </a:lnTo>
                  <a:lnTo>
                    <a:pt x="7" y="7"/>
                  </a:lnTo>
                  <a:lnTo>
                    <a:pt x="7" y="6"/>
                  </a:lnTo>
                  <a:lnTo>
                    <a:pt x="7" y="7"/>
                  </a:lnTo>
                  <a:lnTo>
                    <a:pt x="7" y="9"/>
                  </a:lnTo>
                  <a:lnTo>
                    <a:pt x="7" y="7"/>
                  </a:lnTo>
                  <a:lnTo>
                    <a:pt x="7" y="9"/>
                  </a:lnTo>
                  <a:lnTo>
                    <a:pt x="7" y="10"/>
                  </a:lnTo>
                  <a:lnTo>
                    <a:pt x="7" y="9"/>
                  </a:lnTo>
                  <a:lnTo>
                    <a:pt x="7" y="10"/>
                  </a:lnTo>
                  <a:lnTo>
                    <a:pt x="7" y="12"/>
                  </a:lnTo>
                  <a:lnTo>
                    <a:pt x="7" y="13"/>
                  </a:lnTo>
                  <a:lnTo>
                    <a:pt x="7" y="15"/>
                  </a:lnTo>
                  <a:lnTo>
                    <a:pt x="7" y="13"/>
                  </a:lnTo>
                  <a:lnTo>
                    <a:pt x="7" y="15"/>
                  </a:lnTo>
                  <a:lnTo>
                    <a:pt x="9" y="15"/>
                  </a:lnTo>
                  <a:lnTo>
                    <a:pt x="9" y="16"/>
                  </a:lnTo>
                  <a:lnTo>
                    <a:pt x="9" y="15"/>
                  </a:lnTo>
                  <a:lnTo>
                    <a:pt x="9" y="16"/>
                  </a:lnTo>
                  <a:lnTo>
                    <a:pt x="9" y="17"/>
                  </a:lnTo>
                  <a:lnTo>
                    <a:pt x="9" y="16"/>
                  </a:lnTo>
                  <a:lnTo>
                    <a:pt x="9" y="17"/>
                  </a:lnTo>
                  <a:lnTo>
                    <a:pt x="9" y="19"/>
                  </a:lnTo>
                  <a:lnTo>
                    <a:pt x="9" y="20"/>
                  </a:lnTo>
                  <a:lnTo>
                    <a:pt x="9" y="19"/>
                  </a:lnTo>
                  <a:lnTo>
                    <a:pt x="9" y="20"/>
                  </a:lnTo>
                  <a:lnTo>
                    <a:pt x="9" y="23"/>
                  </a:lnTo>
                  <a:lnTo>
                    <a:pt x="9" y="20"/>
                  </a:lnTo>
                  <a:lnTo>
                    <a:pt x="9"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9" name="Freeform 192"/>
            <p:cNvSpPr>
              <a:spLocks/>
            </p:cNvSpPr>
            <p:nvPr/>
          </p:nvSpPr>
          <p:spPr bwMode="auto">
            <a:xfrm>
              <a:off x="2777724" y="5523370"/>
              <a:ext cx="12851" cy="18158"/>
            </a:xfrm>
            <a:custGeom>
              <a:avLst/>
              <a:gdLst>
                <a:gd name="T0" fmla="*/ 0 w 7"/>
                <a:gd name="T1" fmla="*/ 0 h 20"/>
                <a:gd name="T2" fmla="*/ 0 w 7"/>
                <a:gd name="T3" fmla="*/ 0 h 20"/>
                <a:gd name="T4" fmla="*/ 0 w 7"/>
                <a:gd name="T5" fmla="*/ 2 h 20"/>
                <a:gd name="T6" fmla="*/ 0 w 7"/>
                <a:gd name="T7" fmla="*/ 2 h 20"/>
                <a:gd name="T8" fmla="*/ 1 w 7"/>
                <a:gd name="T9" fmla="*/ 3 h 20"/>
                <a:gd name="T10" fmla="*/ 1 w 7"/>
                <a:gd name="T11" fmla="*/ 3 h 20"/>
                <a:gd name="T12" fmla="*/ 1 w 7"/>
                <a:gd name="T13" fmla="*/ 6 h 20"/>
                <a:gd name="T14" fmla="*/ 1 w 7"/>
                <a:gd name="T15" fmla="*/ 6 h 20"/>
                <a:gd name="T16" fmla="*/ 1 w 7"/>
                <a:gd name="T17" fmla="*/ 7 h 20"/>
                <a:gd name="T18" fmla="*/ 1 w 7"/>
                <a:gd name="T19" fmla="*/ 7 h 20"/>
                <a:gd name="T20" fmla="*/ 1 w 7"/>
                <a:gd name="T21" fmla="*/ 9 h 20"/>
                <a:gd name="T22" fmla="*/ 1 w 7"/>
                <a:gd name="T23" fmla="*/ 9 h 20"/>
                <a:gd name="T24" fmla="*/ 1 w 7"/>
                <a:gd name="T25" fmla="*/ 10 h 20"/>
                <a:gd name="T26" fmla="*/ 1 w 7"/>
                <a:gd name="T27" fmla="*/ 10 h 20"/>
                <a:gd name="T28" fmla="*/ 3 w 7"/>
                <a:gd name="T29" fmla="*/ 12 h 20"/>
                <a:gd name="T30" fmla="*/ 3 w 7"/>
                <a:gd name="T31" fmla="*/ 12 h 20"/>
                <a:gd name="T32" fmla="*/ 3 w 7"/>
                <a:gd name="T33" fmla="*/ 13 h 20"/>
                <a:gd name="T34" fmla="*/ 3 w 7"/>
                <a:gd name="T35" fmla="*/ 13 h 20"/>
                <a:gd name="T36" fmla="*/ 3 w 7"/>
                <a:gd name="T37" fmla="*/ 13 h 20"/>
                <a:gd name="T38" fmla="*/ 3 w 7"/>
                <a:gd name="T39" fmla="*/ 13 h 20"/>
                <a:gd name="T40" fmla="*/ 3 w 7"/>
                <a:gd name="T41" fmla="*/ 15 h 20"/>
                <a:gd name="T42" fmla="*/ 3 w 7"/>
                <a:gd name="T43" fmla="*/ 15 h 20"/>
                <a:gd name="T44" fmla="*/ 3 w 7"/>
                <a:gd name="T45" fmla="*/ 16 h 20"/>
                <a:gd name="T46" fmla="*/ 3 w 7"/>
                <a:gd name="T47" fmla="*/ 16 h 20"/>
                <a:gd name="T48" fmla="*/ 4 w 7"/>
                <a:gd name="T49" fmla="*/ 16 h 20"/>
                <a:gd name="T50" fmla="*/ 4 w 7"/>
                <a:gd name="T51" fmla="*/ 16 h 20"/>
                <a:gd name="T52" fmla="*/ 4 w 7"/>
                <a:gd name="T53" fmla="*/ 18 h 20"/>
                <a:gd name="T54" fmla="*/ 4 w 7"/>
                <a:gd name="T55" fmla="*/ 18 h 20"/>
                <a:gd name="T56" fmla="*/ 4 w 7"/>
                <a:gd name="T57" fmla="*/ 18 h 20"/>
                <a:gd name="T58" fmla="*/ 4 w 7"/>
                <a:gd name="T59" fmla="*/ 18 h 20"/>
                <a:gd name="T60" fmla="*/ 4 w 7"/>
                <a:gd name="T61" fmla="*/ 19 h 20"/>
                <a:gd name="T62" fmla="*/ 4 w 7"/>
                <a:gd name="T63" fmla="*/ 19 h 20"/>
                <a:gd name="T64" fmla="*/ 4 w 7"/>
                <a:gd name="T65" fmla="*/ 19 h 20"/>
                <a:gd name="T66" fmla="*/ 4 w 7"/>
                <a:gd name="T67" fmla="*/ 19 h 20"/>
                <a:gd name="T68" fmla="*/ 6 w 7"/>
                <a:gd name="T69" fmla="*/ 19 h 20"/>
                <a:gd name="T70" fmla="*/ 6 w 7"/>
                <a:gd name="T71" fmla="*/ 19 h 20"/>
                <a:gd name="T72" fmla="*/ 6 w 7"/>
                <a:gd name="T73" fmla="*/ 19 h 20"/>
                <a:gd name="T74" fmla="*/ 6 w 7"/>
                <a:gd name="T75" fmla="*/ 19 h 20"/>
                <a:gd name="T76" fmla="*/ 6 w 7"/>
                <a:gd name="T77" fmla="*/ 20 h 20"/>
                <a:gd name="T78" fmla="*/ 6 w 7"/>
                <a:gd name="T79" fmla="*/ 20 h 20"/>
                <a:gd name="T80" fmla="*/ 6 w 7"/>
                <a:gd name="T81" fmla="*/ 20 h 20"/>
                <a:gd name="T82" fmla="*/ 6 w 7"/>
                <a:gd name="T83" fmla="*/ 19 h 20"/>
                <a:gd name="T84" fmla="*/ 6 w 7"/>
                <a:gd name="T85" fmla="*/ 19 h 20"/>
                <a:gd name="T86" fmla="*/ 6 w 7"/>
                <a:gd name="T87" fmla="*/ 19 h 20"/>
                <a:gd name="T88" fmla="*/ 7 w 7"/>
                <a:gd name="T89" fmla="*/ 20 h 20"/>
                <a:gd name="T90" fmla="*/ 7 w 7"/>
                <a:gd name="T91" fmla="*/ 20 h 20"/>
                <a:gd name="T92" fmla="*/ 7 w 7"/>
                <a:gd name="T93" fmla="*/ 20 h 20"/>
                <a:gd name="T94" fmla="*/ 7 w 7"/>
                <a:gd name="T95" fmla="*/ 20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0"/>
                <a:gd name="T146" fmla="*/ 7 w 7"/>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0">
                  <a:moveTo>
                    <a:pt x="0" y="0"/>
                  </a:moveTo>
                  <a:lnTo>
                    <a:pt x="0" y="0"/>
                  </a:lnTo>
                  <a:lnTo>
                    <a:pt x="0" y="2"/>
                  </a:lnTo>
                  <a:lnTo>
                    <a:pt x="0" y="0"/>
                  </a:lnTo>
                  <a:lnTo>
                    <a:pt x="0" y="2"/>
                  </a:lnTo>
                  <a:lnTo>
                    <a:pt x="0" y="3"/>
                  </a:lnTo>
                  <a:lnTo>
                    <a:pt x="0" y="2"/>
                  </a:lnTo>
                  <a:lnTo>
                    <a:pt x="0" y="3"/>
                  </a:lnTo>
                  <a:lnTo>
                    <a:pt x="1" y="3"/>
                  </a:lnTo>
                  <a:lnTo>
                    <a:pt x="1" y="5"/>
                  </a:lnTo>
                  <a:lnTo>
                    <a:pt x="1" y="3"/>
                  </a:lnTo>
                  <a:lnTo>
                    <a:pt x="1" y="5"/>
                  </a:lnTo>
                  <a:lnTo>
                    <a:pt x="1" y="6"/>
                  </a:lnTo>
                  <a:lnTo>
                    <a:pt x="1" y="7"/>
                  </a:lnTo>
                  <a:lnTo>
                    <a:pt x="1" y="6"/>
                  </a:lnTo>
                  <a:lnTo>
                    <a:pt x="1" y="7"/>
                  </a:lnTo>
                  <a:lnTo>
                    <a:pt x="1" y="9"/>
                  </a:lnTo>
                  <a:lnTo>
                    <a:pt x="1" y="7"/>
                  </a:lnTo>
                  <a:lnTo>
                    <a:pt x="1" y="9"/>
                  </a:lnTo>
                  <a:lnTo>
                    <a:pt x="1" y="10"/>
                  </a:lnTo>
                  <a:lnTo>
                    <a:pt x="1" y="9"/>
                  </a:lnTo>
                  <a:lnTo>
                    <a:pt x="1" y="10"/>
                  </a:lnTo>
                  <a:lnTo>
                    <a:pt x="1" y="12"/>
                  </a:lnTo>
                  <a:lnTo>
                    <a:pt x="1" y="10"/>
                  </a:lnTo>
                  <a:lnTo>
                    <a:pt x="1" y="12"/>
                  </a:lnTo>
                  <a:lnTo>
                    <a:pt x="3" y="12"/>
                  </a:lnTo>
                  <a:lnTo>
                    <a:pt x="3" y="13"/>
                  </a:lnTo>
                  <a:lnTo>
                    <a:pt x="3" y="12"/>
                  </a:lnTo>
                  <a:lnTo>
                    <a:pt x="3" y="13"/>
                  </a:lnTo>
                  <a:lnTo>
                    <a:pt x="3" y="15"/>
                  </a:lnTo>
                  <a:lnTo>
                    <a:pt x="3" y="13"/>
                  </a:lnTo>
                  <a:lnTo>
                    <a:pt x="3" y="15"/>
                  </a:lnTo>
                  <a:lnTo>
                    <a:pt x="3" y="16"/>
                  </a:lnTo>
                  <a:lnTo>
                    <a:pt x="3" y="15"/>
                  </a:lnTo>
                  <a:lnTo>
                    <a:pt x="3" y="16"/>
                  </a:lnTo>
                  <a:lnTo>
                    <a:pt x="4" y="16"/>
                  </a:lnTo>
                  <a:lnTo>
                    <a:pt x="4" y="18"/>
                  </a:lnTo>
                  <a:lnTo>
                    <a:pt x="4" y="16"/>
                  </a:lnTo>
                  <a:lnTo>
                    <a:pt x="4" y="18"/>
                  </a:lnTo>
                  <a:lnTo>
                    <a:pt x="4" y="19"/>
                  </a:lnTo>
                  <a:lnTo>
                    <a:pt x="6" y="19"/>
                  </a:lnTo>
                  <a:lnTo>
                    <a:pt x="6" y="20"/>
                  </a:lnTo>
                  <a:lnTo>
                    <a:pt x="6" y="19"/>
                  </a:lnTo>
                  <a:lnTo>
                    <a:pt x="6" y="20"/>
                  </a:lnTo>
                  <a:lnTo>
                    <a:pt x="6" y="19"/>
                  </a:lnTo>
                  <a:lnTo>
                    <a:pt x="6" y="20"/>
                  </a:lnTo>
                  <a:lnTo>
                    <a:pt x="6" y="19"/>
                  </a:lnTo>
                  <a:lnTo>
                    <a:pt x="6" y="20"/>
                  </a:lnTo>
                  <a:lnTo>
                    <a:pt x="7" y="20"/>
                  </a:lnTo>
                  <a:lnTo>
                    <a:pt x="7" y="1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0" name="Freeform 193"/>
            <p:cNvSpPr>
              <a:spLocks/>
            </p:cNvSpPr>
            <p:nvPr/>
          </p:nvSpPr>
          <p:spPr bwMode="auto">
            <a:xfrm>
              <a:off x="2790575" y="5517923"/>
              <a:ext cx="22030" cy="22698"/>
            </a:xfrm>
            <a:custGeom>
              <a:avLst/>
              <a:gdLst>
                <a:gd name="T0" fmla="*/ 0 w 12"/>
                <a:gd name="T1" fmla="*/ 25 h 25"/>
                <a:gd name="T2" fmla="*/ 0 w 12"/>
                <a:gd name="T3" fmla="*/ 25 h 25"/>
                <a:gd name="T4" fmla="*/ 2 w 12"/>
                <a:gd name="T5" fmla="*/ 25 h 25"/>
                <a:gd name="T6" fmla="*/ 2 w 12"/>
                <a:gd name="T7" fmla="*/ 25 h 25"/>
                <a:gd name="T8" fmla="*/ 2 w 12"/>
                <a:gd name="T9" fmla="*/ 25 h 25"/>
                <a:gd name="T10" fmla="*/ 2 w 12"/>
                <a:gd name="T11" fmla="*/ 24 h 25"/>
                <a:gd name="T12" fmla="*/ 2 w 12"/>
                <a:gd name="T13" fmla="*/ 24 h 25"/>
                <a:gd name="T14" fmla="*/ 3 w 12"/>
                <a:gd name="T15" fmla="*/ 24 h 25"/>
                <a:gd name="T16" fmla="*/ 3 w 12"/>
                <a:gd name="T17" fmla="*/ 22 h 25"/>
                <a:gd name="T18" fmla="*/ 3 w 12"/>
                <a:gd name="T19" fmla="*/ 22 h 25"/>
                <a:gd name="T20" fmla="*/ 3 w 12"/>
                <a:gd name="T21" fmla="*/ 21 h 25"/>
                <a:gd name="T22" fmla="*/ 3 w 12"/>
                <a:gd name="T23" fmla="*/ 21 h 25"/>
                <a:gd name="T24" fmla="*/ 4 w 12"/>
                <a:gd name="T25" fmla="*/ 19 h 25"/>
                <a:gd name="T26" fmla="*/ 4 w 12"/>
                <a:gd name="T27" fmla="*/ 18 h 25"/>
                <a:gd name="T28" fmla="*/ 4 w 12"/>
                <a:gd name="T29" fmla="*/ 18 h 25"/>
                <a:gd name="T30" fmla="*/ 4 w 12"/>
                <a:gd name="T31" fmla="*/ 16 h 25"/>
                <a:gd name="T32" fmla="*/ 4 w 12"/>
                <a:gd name="T33" fmla="*/ 16 h 25"/>
                <a:gd name="T34" fmla="*/ 6 w 12"/>
                <a:gd name="T35" fmla="*/ 15 h 25"/>
                <a:gd name="T36" fmla="*/ 6 w 12"/>
                <a:gd name="T37" fmla="*/ 13 h 25"/>
                <a:gd name="T38" fmla="*/ 6 w 12"/>
                <a:gd name="T39" fmla="*/ 12 h 25"/>
                <a:gd name="T40" fmla="*/ 6 w 12"/>
                <a:gd name="T41" fmla="*/ 11 h 25"/>
                <a:gd name="T42" fmla="*/ 6 w 12"/>
                <a:gd name="T43" fmla="*/ 11 h 25"/>
                <a:gd name="T44" fmla="*/ 6 w 12"/>
                <a:gd name="T45" fmla="*/ 9 h 25"/>
                <a:gd name="T46" fmla="*/ 7 w 12"/>
                <a:gd name="T47" fmla="*/ 8 h 25"/>
                <a:gd name="T48" fmla="*/ 7 w 12"/>
                <a:gd name="T49" fmla="*/ 6 h 25"/>
                <a:gd name="T50" fmla="*/ 7 w 12"/>
                <a:gd name="T51" fmla="*/ 5 h 25"/>
                <a:gd name="T52" fmla="*/ 7 w 12"/>
                <a:gd name="T53" fmla="*/ 3 h 25"/>
                <a:gd name="T54" fmla="*/ 7 w 12"/>
                <a:gd name="T55" fmla="*/ 3 h 25"/>
                <a:gd name="T56" fmla="*/ 9 w 12"/>
                <a:gd name="T57" fmla="*/ 2 h 25"/>
                <a:gd name="T58" fmla="*/ 9 w 12"/>
                <a:gd name="T59" fmla="*/ 0 h 25"/>
                <a:gd name="T60" fmla="*/ 9 w 12"/>
                <a:gd name="T61" fmla="*/ 0 h 25"/>
                <a:gd name="T62" fmla="*/ 9 w 12"/>
                <a:gd name="T63" fmla="*/ 0 h 25"/>
                <a:gd name="T64" fmla="*/ 9 w 12"/>
                <a:gd name="T65" fmla="*/ 0 h 25"/>
                <a:gd name="T66" fmla="*/ 10 w 12"/>
                <a:gd name="T67" fmla="*/ 0 h 25"/>
                <a:gd name="T68" fmla="*/ 10 w 12"/>
                <a:gd name="T69" fmla="*/ 0 h 25"/>
                <a:gd name="T70" fmla="*/ 10 w 12"/>
                <a:gd name="T71" fmla="*/ 0 h 25"/>
                <a:gd name="T72" fmla="*/ 10 w 12"/>
                <a:gd name="T73" fmla="*/ 0 h 25"/>
                <a:gd name="T74" fmla="*/ 10 w 12"/>
                <a:gd name="T75" fmla="*/ 0 h 25"/>
                <a:gd name="T76" fmla="*/ 10 w 12"/>
                <a:gd name="T77" fmla="*/ 0 h 25"/>
                <a:gd name="T78" fmla="*/ 10 w 12"/>
                <a:gd name="T79" fmla="*/ 0 h 25"/>
                <a:gd name="T80" fmla="*/ 10 w 12"/>
                <a:gd name="T81" fmla="*/ 0 h 25"/>
                <a:gd name="T82" fmla="*/ 10 w 12"/>
                <a:gd name="T83" fmla="*/ 0 h 25"/>
                <a:gd name="T84" fmla="*/ 12 w 12"/>
                <a:gd name="T85" fmla="*/ 0 h 25"/>
                <a:gd name="T86" fmla="*/ 12 w 12"/>
                <a:gd name="T87" fmla="*/ 0 h 25"/>
                <a:gd name="T88" fmla="*/ 12 w 12"/>
                <a:gd name="T89" fmla="*/ 0 h 25"/>
                <a:gd name="T90" fmla="*/ 12 w 12"/>
                <a:gd name="T91" fmla="*/ 0 h 25"/>
                <a:gd name="T92" fmla="*/ 12 w 12"/>
                <a:gd name="T93" fmla="*/ 0 h 25"/>
                <a:gd name="T94" fmla="*/ 12 w 12"/>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25"/>
                <a:gd name="T146" fmla="*/ 12 w 12"/>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25">
                  <a:moveTo>
                    <a:pt x="0" y="25"/>
                  </a:moveTo>
                  <a:lnTo>
                    <a:pt x="0" y="25"/>
                  </a:lnTo>
                  <a:lnTo>
                    <a:pt x="2" y="25"/>
                  </a:lnTo>
                  <a:lnTo>
                    <a:pt x="2" y="24"/>
                  </a:lnTo>
                  <a:lnTo>
                    <a:pt x="3" y="24"/>
                  </a:lnTo>
                  <a:lnTo>
                    <a:pt x="3" y="22"/>
                  </a:lnTo>
                  <a:lnTo>
                    <a:pt x="3" y="21"/>
                  </a:lnTo>
                  <a:lnTo>
                    <a:pt x="3" y="19"/>
                  </a:lnTo>
                  <a:lnTo>
                    <a:pt x="4" y="19"/>
                  </a:lnTo>
                  <a:lnTo>
                    <a:pt x="4" y="18"/>
                  </a:lnTo>
                  <a:lnTo>
                    <a:pt x="4" y="16"/>
                  </a:lnTo>
                  <a:lnTo>
                    <a:pt x="4" y="15"/>
                  </a:lnTo>
                  <a:lnTo>
                    <a:pt x="6" y="15"/>
                  </a:lnTo>
                  <a:lnTo>
                    <a:pt x="6" y="13"/>
                  </a:lnTo>
                  <a:lnTo>
                    <a:pt x="6" y="12"/>
                  </a:lnTo>
                  <a:lnTo>
                    <a:pt x="6" y="11"/>
                  </a:lnTo>
                  <a:lnTo>
                    <a:pt x="6" y="9"/>
                  </a:lnTo>
                  <a:lnTo>
                    <a:pt x="6" y="8"/>
                  </a:lnTo>
                  <a:lnTo>
                    <a:pt x="7" y="8"/>
                  </a:lnTo>
                  <a:lnTo>
                    <a:pt x="7" y="6"/>
                  </a:lnTo>
                  <a:lnTo>
                    <a:pt x="7" y="5"/>
                  </a:lnTo>
                  <a:lnTo>
                    <a:pt x="7" y="3"/>
                  </a:lnTo>
                  <a:lnTo>
                    <a:pt x="7" y="2"/>
                  </a:lnTo>
                  <a:lnTo>
                    <a:pt x="9" y="2"/>
                  </a:lnTo>
                  <a:lnTo>
                    <a:pt x="9" y="0"/>
                  </a:lnTo>
                  <a:lnTo>
                    <a:pt x="10" y="0"/>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1" name="Freeform 194"/>
            <p:cNvSpPr>
              <a:spLocks/>
            </p:cNvSpPr>
            <p:nvPr/>
          </p:nvSpPr>
          <p:spPr bwMode="auto">
            <a:xfrm>
              <a:off x="2812605" y="5517923"/>
              <a:ext cx="12851" cy="30869"/>
            </a:xfrm>
            <a:custGeom>
              <a:avLst/>
              <a:gdLst>
                <a:gd name="T0" fmla="*/ 0 w 7"/>
                <a:gd name="T1" fmla="*/ 0 h 34"/>
                <a:gd name="T2" fmla="*/ 0 w 7"/>
                <a:gd name="T3" fmla="*/ 0 h 34"/>
                <a:gd name="T4" fmla="*/ 0 w 7"/>
                <a:gd name="T5" fmla="*/ 2 h 34"/>
                <a:gd name="T6" fmla="*/ 0 w 7"/>
                <a:gd name="T7" fmla="*/ 2 h 34"/>
                <a:gd name="T8" fmla="*/ 0 w 7"/>
                <a:gd name="T9" fmla="*/ 3 h 34"/>
                <a:gd name="T10" fmla="*/ 0 w 7"/>
                <a:gd name="T11" fmla="*/ 3 h 34"/>
                <a:gd name="T12" fmla="*/ 1 w 7"/>
                <a:gd name="T13" fmla="*/ 5 h 34"/>
                <a:gd name="T14" fmla="*/ 1 w 7"/>
                <a:gd name="T15" fmla="*/ 5 h 34"/>
                <a:gd name="T16" fmla="*/ 1 w 7"/>
                <a:gd name="T17" fmla="*/ 6 h 34"/>
                <a:gd name="T18" fmla="*/ 1 w 7"/>
                <a:gd name="T19" fmla="*/ 6 h 34"/>
                <a:gd name="T20" fmla="*/ 1 w 7"/>
                <a:gd name="T21" fmla="*/ 8 h 34"/>
                <a:gd name="T22" fmla="*/ 1 w 7"/>
                <a:gd name="T23" fmla="*/ 8 h 34"/>
                <a:gd name="T24" fmla="*/ 1 w 7"/>
                <a:gd name="T25" fmla="*/ 11 h 34"/>
                <a:gd name="T26" fmla="*/ 1 w 7"/>
                <a:gd name="T27" fmla="*/ 11 h 34"/>
                <a:gd name="T28" fmla="*/ 1 w 7"/>
                <a:gd name="T29" fmla="*/ 13 h 34"/>
                <a:gd name="T30" fmla="*/ 1 w 7"/>
                <a:gd name="T31" fmla="*/ 13 h 34"/>
                <a:gd name="T32" fmla="*/ 2 w 7"/>
                <a:gd name="T33" fmla="*/ 16 h 34"/>
                <a:gd name="T34" fmla="*/ 2 w 7"/>
                <a:gd name="T35" fmla="*/ 16 h 34"/>
                <a:gd name="T36" fmla="*/ 2 w 7"/>
                <a:gd name="T37" fmla="*/ 18 h 34"/>
                <a:gd name="T38" fmla="*/ 2 w 7"/>
                <a:gd name="T39" fmla="*/ 18 h 34"/>
                <a:gd name="T40" fmla="*/ 2 w 7"/>
                <a:gd name="T41" fmla="*/ 21 h 34"/>
                <a:gd name="T42" fmla="*/ 2 w 7"/>
                <a:gd name="T43" fmla="*/ 21 h 34"/>
                <a:gd name="T44" fmla="*/ 2 w 7"/>
                <a:gd name="T45" fmla="*/ 24 h 34"/>
                <a:gd name="T46" fmla="*/ 2 w 7"/>
                <a:gd name="T47" fmla="*/ 24 h 34"/>
                <a:gd name="T48" fmla="*/ 2 w 7"/>
                <a:gd name="T49" fmla="*/ 25 h 34"/>
                <a:gd name="T50" fmla="*/ 2 w 7"/>
                <a:gd name="T51" fmla="*/ 25 h 34"/>
                <a:gd name="T52" fmla="*/ 4 w 7"/>
                <a:gd name="T53" fmla="*/ 26 h 34"/>
                <a:gd name="T54" fmla="*/ 4 w 7"/>
                <a:gd name="T55" fmla="*/ 26 h 34"/>
                <a:gd name="T56" fmla="*/ 4 w 7"/>
                <a:gd name="T57" fmla="*/ 28 h 34"/>
                <a:gd name="T58" fmla="*/ 4 w 7"/>
                <a:gd name="T59" fmla="*/ 28 h 34"/>
                <a:gd name="T60" fmla="*/ 4 w 7"/>
                <a:gd name="T61" fmla="*/ 29 h 34"/>
                <a:gd name="T62" fmla="*/ 4 w 7"/>
                <a:gd name="T63" fmla="*/ 29 h 34"/>
                <a:gd name="T64" fmla="*/ 4 w 7"/>
                <a:gd name="T65" fmla="*/ 31 h 34"/>
                <a:gd name="T66" fmla="*/ 4 w 7"/>
                <a:gd name="T67" fmla="*/ 31 h 34"/>
                <a:gd name="T68" fmla="*/ 4 w 7"/>
                <a:gd name="T69" fmla="*/ 31 h 34"/>
                <a:gd name="T70" fmla="*/ 4 w 7"/>
                <a:gd name="T71" fmla="*/ 31 h 34"/>
                <a:gd name="T72" fmla="*/ 5 w 7"/>
                <a:gd name="T73" fmla="*/ 32 h 34"/>
                <a:gd name="T74" fmla="*/ 5 w 7"/>
                <a:gd name="T75" fmla="*/ 32 h 34"/>
                <a:gd name="T76" fmla="*/ 5 w 7"/>
                <a:gd name="T77" fmla="*/ 32 h 34"/>
                <a:gd name="T78" fmla="*/ 5 w 7"/>
                <a:gd name="T79" fmla="*/ 32 h 34"/>
                <a:gd name="T80" fmla="*/ 5 w 7"/>
                <a:gd name="T81" fmla="*/ 32 h 34"/>
                <a:gd name="T82" fmla="*/ 5 w 7"/>
                <a:gd name="T83" fmla="*/ 34 h 34"/>
                <a:gd name="T84" fmla="*/ 5 w 7"/>
                <a:gd name="T85" fmla="*/ 34 h 34"/>
                <a:gd name="T86" fmla="*/ 5 w 7"/>
                <a:gd name="T87" fmla="*/ 34 h 34"/>
                <a:gd name="T88" fmla="*/ 7 w 7"/>
                <a:gd name="T89" fmla="*/ 32 h 34"/>
                <a:gd name="T90" fmla="*/ 7 w 7"/>
                <a:gd name="T91" fmla="*/ 32 h 34"/>
                <a:gd name="T92" fmla="*/ 7 w 7"/>
                <a:gd name="T93" fmla="*/ 31 h 34"/>
                <a:gd name="T94" fmla="*/ 7 w 7"/>
                <a:gd name="T95" fmla="*/ 31 h 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4"/>
                <a:gd name="T146" fmla="*/ 7 w 7"/>
                <a:gd name="T147" fmla="*/ 34 h 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4">
                  <a:moveTo>
                    <a:pt x="0" y="0"/>
                  </a:moveTo>
                  <a:lnTo>
                    <a:pt x="0" y="0"/>
                  </a:lnTo>
                  <a:lnTo>
                    <a:pt x="0" y="2"/>
                  </a:lnTo>
                  <a:lnTo>
                    <a:pt x="0" y="0"/>
                  </a:lnTo>
                  <a:lnTo>
                    <a:pt x="0" y="2"/>
                  </a:lnTo>
                  <a:lnTo>
                    <a:pt x="0" y="3"/>
                  </a:lnTo>
                  <a:lnTo>
                    <a:pt x="0" y="5"/>
                  </a:lnTo>
                  <a:lnTo>
                    <a:pt x="0" y="3"/>
                  </a:lnTo>
                  <a:lnTo>
                    <a:pt x="0" y="5"/>
                  </a:lnTo>
                  <a:lnTo>
                    <a:pt x="1" y="5"/>
                  </a:lnTo>
                  <a:lnTo>
                    <a:pt x="1" y="6"/>
                  </a:lnTo>
                  <a:lnTo>
                    <a:pt x="1" y="5"/>
                  </a:lnTo>
                  <a:lnTo>
                    <a:pt x="1" y="6"/>
                  </a:lnTo>
                  <a:lnTo>
                    <a:pt x="1" y="8"/>
                  </a:lnTo>
                  <a:lnTo>
                    <a:pt x="1" y="6"/>
                  </a:lnTo>
                  <a:lnTo>
                    <a:pt x="1" y="8"/>
                  </a:lnTo>
                  <a:lnTo>
                    <a:pt x="1" y="11"/>
                  </a:lnTo>
                  <a:lnTo>
                    <a:pt x="1" y="8"/>
                  </a:lnTo>
                  <a:lnTo>
                    <a:pt x="1" y="11"/>
                  </a:lnTo>
                  <a:lnTo>
                    <a:pt x="1" y="12"/>
                  </a:lnTo>
                  <a:lnTo>
                    <a:pt x="1" y="11"/>
                  </a:lnTo>
                  <a:lnTo>
                    <a:pt x="1" y="12"/>
                  </a:lnTo>
                  <a:lnTo>
                    <a:pt x="1" y="13"/>
                  </a:lnTo>
                  <a:lnTo>
                    <a:pt x="1" y="15"/>
                  </a:lnTo>
                  <a:lnTo>
                    <a:pt x="1" y="13"/>
                  </a:lnTo>
                  <a:lnTo>
                    <a:pt x="1" y="15"/>
                  </a:lnTo>
                  <a:lnTo>
                    <a:pt x="2" y="16"/>
                  </a:lnTo>
                  <a:lnTo>
                    <a:pt x="2" y="18"/>
                  </a:lnTo>
                  <a:lnTo>
                    <a:pt x="2" y="16"/>
                  </a:lnTo>
                  <a:lnTo>
                    <a:pt x="2" y="18"/>
                  </a:lnTo>
                  <a:lnTo>
                    <a:pt x="2" y="21"/>
                  </a:lnTo>
                  <a:lnTo>
                    <a:pt x="2" y="18"/>
                  </a:lnTo>
                  <a:lnTo>
                    <a:pt x="2" y="21"/>
                  </a:lnTo>
                  <a:lnTo>
                    <a:pt x="2" y="22"/>
                  </a:lnTo>
                  <a:lnTo>
                    <a:pt x="2" y="21"/>
                  </a:lnTo>
                  <a:lnTo>
                    <a:pt x="2" y="22"/>
                  </a:lnTo>
                  <a:lnTo>
                    <a:pt x="2" y="24"/>
                  </a:lnTo>
                  <a:lnTo>
                    <a:pt x="2" y="25"/>
                  </a:lnTo>
                  <a:lnTo>
                    <a:pt x="2" y="24"/>
                  </a:lnTo>
                  <a:lnTo>
                    <a:pt x="2" y="25"/>
                  </a:lnTo>
                  <a:lnTo>
                    <a:pt x="2" y="26"/>
                  </a:lnTo>
                  <a:lnTo>
                    <a:pt x="2" y="25"/>
                  </a:lnTo>
                  <a:lnTo>
                    <a:pt x="2" y="26"/>
                  </a:lnTo>
                  <a:lnTo>
                    <a:pt x="4" y="26"/>
                  </a:lnTo>
                  <a:lnTo>
                    <a:pt x="4" y="28"/>
                  </a:lnTo>
                  <a:lnTo>
                    <a:pt x="4" y="26"/>
                  </a:lnTo>
                  <a:lnTo>
                    <a:pt x="4" y="28"/>
                  </a:lnTo>
                  <a:lnTo>
                    <a:pt x="4" y="29"/>
                  </a:lnTo>
                  <a:lnTo>
                    <a:pt x="4" y="28"/>
                  </a:lnTo>
                  <a:lnTo>
                    <a:pt x="4" y="29"/>
                  </a:lnTo>
                  <a:lnTo>
                    <a:pt x="4" y="31"/>
                  </a:lnTo>
                  <a:lnTo>
                    <a:pt x="4" y="29"/>
                  </a:lnTo>
                  <a:lnTo>
                    <a:pt x="4" y="31"/>
                  </a:lnTo>
                  <a:lnTo>
                    <a:pt x="4" y="32"/>
                  </a:lnTo>
                  <a:lnTo>
                    <a:pt x="4" y="31"/>
                  </a:lnTo>
                  <a:lnTo>
                    <a:pt x="4" y="32"/>
                  </a:lnTo>
                  <a:lnTo>
                    <a:pt x="5" y="32"/>
                  </a:lnTo>
                  <a:lnTo>
                    <a:pt x="5" y="34"/>
                  </a:lnTo>
                  <a:lnTo>
                    <a:pt x="5" y="32"/>
                  </a:lnTo>
                  <a:lnTo>
                    <a:pt x="5" y="34"/>
                  </a:lnTo>
                  <a:lnTo>
                    <a:pt x="7" y="32"/>
                  </a:lnTo>
                  <a:lnTo>
                    <a:pt x="7" y="3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2" name="Freeform 195"/>
            <p:cNvSpPr>
              <a:spLocks/>
            </p:cNvSpPr>
            <p:nvPr/>
          </p:nvSpPr>
          <p:spPr bwMode="auto">
            <a:xfrm>
              <a:off x="2825456" y="5507936"/>
              <a:ext cx="18358" cy="38133"/>
            </a:xfrm>
            <a:custGeom>
              <a:avLst/>
              <a:gdLst>
                <a:gd name="T0" fmla="*/ 0 w 10"/>
                <a:gd name="T1" fmla="*/ 42 h 42"/>
                <a:gd name="T2" fmla="*/ 1 w 10"/>
                <a:gd name="T3" fmla="*/ 40 h 42"/>
                <a:gd name="T4" fmla="*/ 1 w 10"/>
                <a:gd name="T5" fmla="*/ 39 h 42"/>
                <a:gd name="T6" fmla="*/ 1 w 10"/>
                <a:gd name="T7" fmla="*/ 37 h 42"/>
                <a:gd name="T8" fmla="*/ 1 w 10"/>
                <a:gd name="T9" fmla="*/ 36 h 42"/>
                <a:gd name="T10" fmla="*/ 1 w 10"/>
                <a:gd name="T11" fmla="*/ 35 h 42"/>
                <a:gd name="T12" fmla="*/ 3 w 10"/>
                <a:gd name="T13" fmla="*/ 33 h 42"/>
                <a:gd name="T14" fmla="*/ 3 w 10"/>
                <a:gd name="T15" fmla="*/ 30 h 42"/>
                <a:gd name="T16" fmla="*/ 3 w 10"/>
                <a:gd name="T17" fmla="*/ 29 h 42"/>
                <a:gd name="T18" fmla="*/ 3 w 10"/>
                <a:gd name="T19" fmla="*/ 27 h 42"/>
                <a:gd name="T20" fmla="*/ 3 w 10"/>
                <a:gd name="T21" fmla="*/ 24 h 42"/>
                <a:gd name="T22" fmla="*/ 4 w 10"/>
                <a:gd name="T23" fmla="*/ 23 h 42"/>
                <a:gd name="T24" fmla="*/ 4 w 10"/>
                <a:gd name="T25" fmla="*/ 20 h 42"/>
                <a:gd name="T26" fmla="*/ 4 w 10"/>
                <a:gd name="T27" fmla="*/ 19 h 42"/>
                <a:gd name="T28" fmla="*/ 4 w 10"/>
                <a:gd name="T29" fmla="*/ 16 h 42"/>
                <a:gd name="T30" fmla="*/ 4 w 10"/>
                <a:gd name="T31" fmla="*/ 14 h 42"/>
                <a:gd name="T32" fmla="*/ 5 w 10"/>
                <a:gd name="T33" fmla="*/ 11 h 42"/>
                <a:gd name="T34" fmla="*/ 5 w 10"/>
                <a:gd name="T35" fmla="*/ 10 h 42"/>
                <a:gd name="T36" fmla="*/ 5 w 10"/>
                <a:gd name="T37" fmla="*/ 9 h 42"/>
                <a:gd name="T38" fmla="*/ 5 w 10"/>
                <a:gd name="T39" fmla="*/ 7 h 42"/>
                <a:gd name="T40" fmla="*/ 5 w 10"/>
                <a:gd name="T41" fmla="*/ 6 h 42"/>
                <a:gd name="T42" fmla="*/ 5 w 10"/>
                <a:gd name="T43" fmla="*/ 4 h 42"/>
                <a:gd name="T44" fmla="*/ 7 w 10"/>
                <a:gd name="T45" fmla="*/ 3 h 42"/>
                <a:gd name="T46" fmla="*/ 7 w 10"/>
                <a:gd name="T47" fmla="*/ 1 h 42"/>
                <a:gd name="T48" fmla="*/ 7 w 10"/>
                <a:gd name="T49" fmla="*/ 0 h 42"/>
                <a:gd name="T50" fmla="*/ 7 w 10"/>
                <a:gd name="T51" fmla="*/ 0 h 42"/>
                <a:gd name="T52" fmla="*/ 7 w 10"/>
                <a:gd name="T53" fmla="*/ 0 h 42"/>
                <a:gd name="T54" fmla="*/ 7 w 10"/>
                <a:gd name="T55" fmla="*/ 0 h 42"/>
                <a:gd name="T56" fmla="*/ 8 w 10"/>
                <a:gd name="T57" fmla="*/ 0 h 42"/>
                <a:gd name="T58" fmla="*/ 8 w 10"/>
                <a:gd name="T59" fmla="*/ 0 h 42"/>
                <a:gd name="T60" fmla="*/ 8 w 10"/>
                <a:gd name="T61" fmla="*/ 1 h 42"/>
                <a:gd name="T62" fmla="*/ 8 w 10"/>
                <a:gd name="T63" fmla="*/ 1 h 42"/>
                <a:gd name="T64" fmla="*/ 8 w 10"/>
                <a:gd name="T65" fmla="*/ 3 h 42"/>
                <a:gd name="T66" fmla="*/ 8 w 10"/>
                <a:gd name="T67" fmla="*/ 3 h 42"/>
                <a:gd name="T68" fmla="*/ 8 w 10"/>
                <a:gd name="T69" fmla="*/ 6 h 42"/>
                <a:gd name="T70" fmla="*/ 8 w 10"/>
                <a:gd name="T71" fmla="*/ 6 h 42"/>
                <a:gd name="T72" fmla="*/ 8 w 10"/>
                <a:gd name="T73" fmla="*/ 7 h 42"/>
                <a:gd name="T74" fmla="*/ 8 w 10"/>
                <a:gd name="T75" fmla="*/ 7 h 42"/>
                <a:gd name="T76" fmla="*/ 10 w 10"/>
                <a:gd name="T77" fmla="*/ 10 h 42"/>
                <a:gd name="T78" fmla="*/ 10 w 10"/>
                <a:gd name="T79" fmla="*/ 10 h 42"/>
                <a:gd name="T80" fmla="*/ 10 w 10"/>
                <a:gd name="T81" fmla="*/ 13 h 42"/>
                <a:gd name="T82" fmla="*/ 10 w 10"/>
                <a:gd name="T83" fmla="*/ 13 h 42"/>
                <a:gd name="T84" fmla="*/ 10 w 10"/>
                <a:gd name="T85" fmla="*/ 16 h 42"/>
                <a:gd name="T86" fmla="*/ 10 w 10"/>
                <a:gd name="T87" fmla="*/ 16 h 42"/>
                <a:gd name="T88" fmla="*/ 10 w 10"/>
                <a:gd name="T89" fmla="*/ 19 h 42"/>
                <a:gd name="T90" fmla="*/ 10 w 10"/>
                <a:gd name="T91" fmla="*/ 19 h 42"/>
                <a:gd name="T92" fmla="*/ 10 w 10"/>
                <a:gd name="T93" fmla="*/ 20 h 42"/>
                <a:gd name="T94" fmla="*/ 10 w 10"/>
                <a:gd name="T95" fmla="*/ 20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42"/>
                <a:gd name="T146" fmla="*/ 10 w 10"/>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42">
                  <a:moveTo>
                    <a:pt x="0" y="42"/>
                  </a:moveTo>
                  <a:lnTo>
                    <a:pt x="0" y="42"/>
                  </a:lnTo>
                  <a:lnTo>
                    <a:pt x="0" y="40"/>
                  </a:lnTo>
                  <a:lnTo>
                    <a:pt x="1" y="40"/>
                  </a:lnTo>
                  <a:lnTo>
                    <a:pt x="1" y="39"/>
                  </a:lnTo>
                  <a:lnTo>
                    <a:pt x="1" y="37"/>
                  </a:lnTo>
                  <a:lnTo>
                    <a:pt x="1" y="36"/>
                  </a:lnTo>
                  <a:lnTo>
                    <a:pt x="1" y="35"/>
                  </a:lnTo>
                  <a:lnTo>
                    <a:pt x="1" y="33"/>
                  </a:lnTo>
                  <a:lnTo>
                    <a:pt x="3" y="33"/>
                  </a:lnTo>
                  <a:lnTo>
                    <a:pt x="3" y="32"/>
                  </a:lnTo>
                  <a:lnTo>
                    <a:pt x="3" y="30"/>
                  </a:lnTo>
                  <a:lnTo>
                    <a:pt x="3" y="29"/>
                  </a:lnTo>
                  <a:lnTo>
                    <a:pt x="3" y="27"/>
                  </a:lnTo>
                  <a:lnTo>
                    <a:pt x="3" y="24"/>
                  </a:lnTo>
                  <a:lnTo>
                    <a:pt x="3" y="23"/>
                  </a:lnTo>
                  <a:lnTo>
                    <a:pt x="4" y="23"/>
                  </a:lnTo>
                  <a:lnTo>
                    <a:pt x="4" y="20"/>
                  </a:lnTo>
                  <a:lnTo>
                    <a:pt x="4" y="19"/>
                  </a:lnTo>
                  <a:lnTo>
                    <a:pt x="4" y="16"/>
                  </a:lnTo>
                  <a:lnTo>
                    <a:pt x="4" y="14"/>
                  </a:lnTo>
                  <a:lnTo>
                    <a:pt x="4" y="13"/>
                  </a:lnTo>
                  <a:lnTo>
                    <a:pt x="5" y="11"/>
                  </a:lnTo>
                  <a:lnTo>
                    <a:pt x="5" y="10"/>
                  </a:lnTo>
                  <a:lnTo>
                    <a:pt x="5" y="9"/>
                  </a:lnTo>
                  <a:lnTo>
                    <a:pt x="5" y="7"/>
                  </a:lnTo>
                  <a:lnTo>
                    <a:pt x="5" y="6"/>
                  </a:lnTo>
                  <a:lnTo>
                    <a:pt x="5" y="4"/>
                  </a:lnTo>
                  <a:lnTo>
                    <a:pt x="5" y="3"/>
                  </a:lnTo>
                  <a:lnTo>
                    <a:pt x="7" y="3"/>
                  </a:lnTo>
                  <a:lnTo>
                    <a:pt x="7" y="1"/>
                  </a:lnTo>
                  <a:lnTo>
                    <a:pt x="7" y="0"/>
                  </a:lnTo>
                  <a:lnTo>
                    <a:pt x="8" y="0"/>
                  </a:lnTo>
                  <a:lnTo>
                    <a:pt x="8" y="1"/>
                  </a:lnTo>
                  <a:lnTo>
                    <a:pt x="8" y="0"/>
                  </a:lnTo>
                  <a:lnTo>
                    <a:pt x="8" y="1"/>
                  </a:lnTo>
                  <a:lnTo>
                    <a:pt x="8" y="3"/>
                  </a:lnTo>
                  <a:lnTo>
                    <a:pt x="8" y="1"/>
                  </a:lnTo>
                  <a:lnTo>
                    <a:pt x="8" y="3"/>
                  </a:lnTo>
                  <a:lnTo>
                    <a:pt x="8" y="4"/>
                  </a:lnTo>
                  <a:lnTo>
                    <a:pt x="8" y="3"/>
                  </a:lnTo>
                  <a:lnTo>
                    <a:pt x="8" y="4"/>
                  </a:lnTo>
                  <a:lnTo>
                    <a:pt x="8" y="6"/>
                  </a:lnTo>
                  <a:lnTo>
                    <a:pt x="8" y="7"/>
                  </a:lnTo>
                  <a:lnTo>
                    <a:pt x="8" y="6"/>
                  </a:lnTo>
                  <a:lnTo>
                    <a:pt x="8" y="7"/>
                  </a:lnTo>
                  <a:lnTo>
                    <a:pt x="8" y="10"/>
                  </a:lnTo>
                  <a:lnTo>
                    <a:pt x="8" y="7"/>
                  </a:lnTo>
                  <a:lnTo>
                    <a:pt x="8" y="10"/>
                  </a:lnTo>
                  <a:lnTo>
                    <a:pt x="10" y="10"/>
                  </a:lnTo>
                  <a:lnTo>
                    <a:pt x="10" y="13"/>
                  </a:lnTo>
                  <a:lnTo>
                    <a:pt x="10" y="10"/>
                  </a:lnTo>
                  <a:lnTo>
                    <a:pt x="10" y="13"/>
                  </a:lnTo>
                  <a:lnTo>
                    <a:pt x="10" y="16"/>
                  </a:lnTo>
                  <a:lnTo>
                    <a:pt x="10" y="13"/>
                  </a:lnTo>
                  <a:lnTo>
                    <a:pt x="10" y="16"/>
                  </a:lnTo>
                  <a:lnTo>
                    <a:pt x="10" y="17"/>
                  </a:lnTo>
                  <a:lnTo>
                    <a:pt x="10" y="16"/>
                  </a:lnTo>
                  <a:lnTo>
                    <a:pt x="10" y="17"/>
                  </a:lnTo>
                  <a:lnTo>
                    <a:pt x="10" y="19"/>
                  </a:lnTo>
                  <a:lnTo>
                    <a:pt x="10" y="20"/>
                  </a:lnTo>
                  <a:lnTo>
                    <a:pt x="10" y="19"/>
                  </a:lnTo>
                  <a:lnTo>
                    <a:pt x="10" y="20"/>
                  </a:lnTo>
                  <a:lnTo>
                    <a:pt x="10" y="22"/>
                  </a:lnTo>
                  <a:lnTo>
                    <a:pt x="10" y="20"/>
                  </a:lnTo>
                  <a:lnTo>
                    <a:pt x="10" y="2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3" name="Freeform 196"/>
            <p:cNvSpPr>
              <a:spLocks/>
            </p:cNvSpPr>
            <p:nvPr/>
          </p:nvSpPr>
          <p:spPr bwMode="auto">
            <a:xfrm>
              <a:off x="2843814" y="5527910"/>
              <a:ext cx="12851" cy="13619"/>
            </a:xfrm>
            <a:custGeom>
              <a:avLst/>
              <a:gdLst>
                <a:gd name="T0" fmla="*/ 1 w 7"/>
                <a:gd name="T1" fmla="*/ 0 h 15"/>
                <a:gd name="T2" fmla="*/ 1 w 7"/>
                <a:gd name="T3" fmla="*/ 0 h 15"/>
                <a:gd name="T4" fmla="*/ 1 w 7"/>
                <a:gd name="T5" fmla="*/ 1 h 15"/>
                <a:gd name="T6" fmla="*/ 1 w 7"/>
                <a:gd name="T7" fmla="*/ 1 h 15"/>
                <a:gd name="T8" fmla="*/ 1 w 7"/>
                <a:gd name="T9" fmla="*/ 4 h 15"/>
                <a:gd name="T10" fmla="*/ 1 w 7"/>
                <a:gd name="T11" fmla="*/ 4 h 15"/>
                <a:gd name="T12" fmla="*/ 1 w 7"/>
                <a:gd name="T13" fmla="*/ 4 h 15"/>
                <a:gd name="T14" fmla="*/ 1 w 7"/>
                <a:gd name="T15" fmla="*/ 4 h 15"/>
                <a:gd name="T16" fmla="*/ 1 w 7"/>
                <a:gd name="T17" fmla="*/ 5 h 15"/>
                <a:gd name="T18" fmla="*/ 1 w 7"/>
                <a:gd name="T19" fmla="*/ 5 h 15"/>
                <a:gd name="T20" fmla="*/ 1 w 7"/>
                <a:gd name="T21" fmla="*/ 7 h 15"/>
                <a:gd name="T22" fmla="*/ 1 w 7"/>
                <a:gd name="T23" fmla="*/ 7 h 15"/>
                <a:gd name="T24" fmla="*/ 3 w 7"/>
                <a:gd name="T25" fmla="*/ 7 h 15"/>
                <a:gd name="T26" fmla="*/ 3 w 7"/>
                <a:gd name="T27" fmla="*/ 7 h 15"/>
                <a:gd name="T28" fmla="*/ 3 w 7"/>
                <a:gd name="T29" fmla="*/ 7 h 15"/>
                <a:gd name="T30" fmla="*/ 3 w 7"/>
                <a:gd name="T31" fmla="*/ 7 h 15"/>
                <a:gd name="T32" fmla="*/ 3 w 7"/>
                <a:gd name="T33" fmla="*/ 7 h 15"/>
                <a:gd name="T34" fmla="*/ 3 w 7"/>
                <a:gd name="T35" fmla="*/ 7 h 15"/>
                <a:gd name="T36" fmla="*/ 3 w 7"/>
                <a:gd name="T37" fmla="*/ 7 h 15"/>
                <a:gd name="T38" fmla="*/ 3 w 7"/>
                <a:gd name="T39" fmla="*/ 7 h 15"/>
                <a:gd name="T40" fmla="*/ 4 w 7"/>
                <a:gd name="T41" fmla="*/ 7 h 15"/>
                <a:gd name="T42" fmla="*/ 4 w 7"/>
                <a:gd name="T43" fmla="*/ 7 h 15"/>
                <a:gd name="T44" fmla="*/ 4 w 7"/>
                <a:gd name="T45" fmla="*/ 7 h 15"/>
                <a:gd name="T46" fmla="*/ 4 w 7"/>
                <a:gd name="T47" fmla="*/ 7 h 15"/>
                <a:gd name="T48" fmla="*/ 4 w 7"/>
                <a:gd name="T49" fmla="*/ 7 h 15"/>
                <a:gd name="T50" fmla="*/ 4 w 7"/>
                <a:gd name="T51" fmla="*/ 8 h 15"/>
                <a:gd name="T52" fmla="*/ 4 w 7"/>
                <a:gd name="T53" fmla="*/ 8 h 15"/>
                <a:gd name="T54" fmla="*/ 4 w 7"/>
                <a:gd name="T55" fmla="*/ 8 h 15"/>
                <a:gd name="T56" fmla="*/ 4 w 7"/>
                <a:gd name="T57" fmla="*/ 8 h 15"/>
                <a:gd name="T58" fmla="*/ 6 w 7"/>
                <a:gd name="T59" fmla="*/ 8 h 15"/>
                <a:gd name="T60" fmla="*/ 6 w 7"/>
                <a:gd name="T61" fmla="*/ 8 h 15"/>
                <a:gd name="T62" fmla="*/ 6 w 7"/>
                <a:gd name="T63" fmla="*/ 8 h 15"/>
                <a:gd name="T64" fmla="*/ 6 w 7"/>
                <a:gd name="T65" fmla="*/ 8 h 15"/>
                <a:gd name="T66" fmla="*/ 6 w 7"/>
                <a:gd name="T67" fmla="*/ 10 h 15"/>
                <a:gd name="T68" fmla="*/ 6 w 7"/>
                <a:gd name="T69" fmla="*/ 10 h 15"/>
                <a:gd name="T70" fmla="*/ 6 w 7"/>
                <a:gd name="T71" fmla="*/ 11 h 15"/>
                <a:gd name="T72" fmla="*/ 6 w 7"/>
                <a:gd name="T73" fmla="*/ 11 h 15"/>
                <a:gd name="T74" fmla="*/ 6 w 7"/>
                <a:gd name="T75" fmla="*/ 11 h 15"/>
                <a:gd name="T76" fmla="*/ 6 w 7"/>
                <a:gd name="T77" fmla="*/ 11 h 15"/>
                <a:gd name="T78" fmla="*/ 7 w 7"/>
                <a:gd name="T79" fmla="*/ 13 h 15"/>
                <a:gd name="T80" fmla="*/ 7 w 7"/>
                <a:gd name="T81" fmla="*/ 13 h 15"/>
                <a:gd name="T82" fmla="*/ 7 w 7"/>
                <a:gd name="T83" fmla="*/ 13 h 15"/>
                <a:gd name="T84" fmla="*/ 7 w 7"/>
                <a:gd name="T85" fmla="*/ 13 h 15"/>
                <a:gd name="T86" fmla="*/ 7 w 7"/>
                <a:gd name="T87" fmla="*/ 14 h 15"/>
                <a:gd name="T88" fmla="*/ 7 w 7"/>
                <a:gd name="T89" fmla="*/ 14 h 15"/>
                <a:gd name="T90" fmla="*/ 7 w 7"/>
                <a:gd name="T91" fmla="*/ 15 h 15"/>
                <a:gd name="T92" fmla="*/ 7 w 7"/>
                <a:gd name="T93" fmla="*/ 15 h 15"/>
                <a:gd name="T94" fmla="*/ 7 w 7"/>
                <a:gd name="T95" fmla="*/ 15 h 15"/>
                <a:gd name="T96" fmla="*/ 7 w 7"/>
                <a:gd name="T97" fmla="*/ 15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5"/>
                <a:gd name="T149" fmla="*/ 7 w 7"/>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5">
                  <a:moveTo>
                    <a:pt x="0" y="0"/>
                  </a:moveTo>
                  <a:lnTo>
                    <a:pt x="1" y="0"/>
                  </a:lnTo>
                  <a:lnTo>
                    <a:pt x="1" y="1"/>
                  </a:lnTo>
                  <a:lnTo>
                    <a:pt x="1" y="0"/>
                  </a:lnTo>
                  <a:lnTo>
                    <a:pt x="1" y="1"/>
                  </a:lnTo>
                  <a:lnTo>
                    <a:pt x="1" y="2"/>
                  </a:lnTo>
                  <a:lnTo>
                    <a:pt x="1" y="1"/>
                  </a:lnTo>
                  <a:lnTo>
                    <a:pt x="1" y="2"/>
                  </a:lnTo>
                  <a:lnTo>
                    <a:pt x="1" y="4"/>
                  </a:lnTo>
                  <a:lnTo>
                    <a:pt x="1" y="5"/>
                  </a:lnTo>
                  <a:lnTo>
                    <a:pt x="1" y="4"/>
                  </a:lnTo>
                  <a:lnTo>
                    <a:pt x="1" y="5"/>
                  </a:lnTo>
                  <a:lnTo>
                    <a:pt x="1" y="7"/>
                  </a:lnTo>
                  <a:lnTo>
                    <a:pt x="3" y="7"/>
                  </a:lnTo>
                  <a:lnTo>
                    <a:pt x="4" y="7"/>
                  </a:lnTo>
                  <a:lnTo>
                    <a:pt x="4" y="8"/>
                  </a:lnTo>
                  <a:lnTo>
                    <a:pt x="4" y="7"/>
                  </a:lnTo>
                  <a:lnTo>
                    <a:pt x="4" y="8"/>
                  </a:lnTo>
                  <a:lnTo>
                    <a:pt x="6" y="8"/>
                  </a:lnTo>
                  <a:lnTo>
                    <a:pt x="6" y="10"/>
                  </a:lnTo>
                  <a:lnTo>
                    <a:pt x="6" y="11"/>
                  </a:lnTo>
                  <a:lnTo>
                    <a:pt x="6" y="10"/>
                  </a:lnTo>
                  <a:lnTo>
                    <a:pt x="6" y="11"/>
                  </a:lnTo>
                  <a:lnTo>
                    <a:pt x="7" y="11"/>
                  </a:lnTo>
                  <a:lnTo>
                    <a:pt x="7" y="13"/>
                  </a:lnTo>
                  <a:lnTo>
                    <a:pt x="7" y="11"/>
                  </a:lnTo>
                  <a:lnTo>
                    <a:pt x="7" y="13"/>
                  </a:lnTo>
                  <a:lnTo>
                    <a:pt x="7" y="14"/>
                  </a:lnTo>
                  <a:lnTo>
                    <a:pt x="7" y="13"/>
                  </a:lnTo>
                  <a:lnTo>
                    <a:pt x="7" y="14"/>
                  </a:lnTo>
                  <a:lnTo>
                    <a:pt x="7" y="15"/>
                  </a:lnTo>
                  <a:lnTo>
                    <a:pt x="7" y="14"/>
                  </a:lnTo>
                  <a:lnTo>
                    <a:pt x="7"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4" name="Freeform 197"/>
            <p:cNvSpPr>
              <a:spLocks/>
            </p:cNvSpPr>
            <p:nvPr/>
          </p:nvSpPr>
          <p:spPr bwMode="auto">
            <a:xfrm>
              <a:off x="2856665" y="5539713"/>
              <a:ext cx="18358" cy="4540"/>
            </a:xfrm>
            <a:custGeom>
              <a:avLst/>
              <a:gdLst>
                <a:gd name="T0" fmla="*/ 1 w 10"/>
                <a:gd name="T1" fmla="*/ 2 h 5"/>
                <a:gd name="T2" fmla="*/ 1 w 10"/>
                <a:gd name="T3" fmla="*/ 2 h 5"/>
                <a:gd name="T4" fmla="*/ 1 w 10"/>
                <a:gd name="T5" fmla="*/ 4 h 5"/>
                <a:gd name="T6" fmla="*/ 1 w 10"/>
                <a:gd name="T7" fmla="*/ 4 h 5"/>
                <a:gd name="T8" fmla="*/ 1 w 10"/>
                <a:gd name="T9" fmla="*/ 4 h 5"/>
                <a:gd name="T10" fmla="*/ 1 w 10"/>
                <a:gd name="T11" fmla="*/ 4 h 5"/>
                <a:gd name="T12" fmla="*/ 1 w 10"/>
                <a:gd name="T13" fmla="*/ 4 h 5"/>
                <a:gd name="T14" fmla="*/ 1 w 10"/>
                <a:gd name="T15" fmla="*/ 4 h 5"/>
                <a:gd name="T16" fmla="*/ 1 w 10"/>
                <a:gd name="T17" fmla="*/ 4 h 5"/>
                <a:gd name="T18" fmla="*/ 1 w 10"/>
                <a:gd name="T19" fmla="*/ 4 h 5"/>
                <a:gd name="T20" fmla="*/ 1 w 10"/>
                <a:gd name="T21" fmla="*/ 4 h 5"/>
                <a:gd name="T22" fmla="*/ 1 w 10"/>
                <a:gd name="T23" fmla="*/ 4 h 5"/>
                <a:gd name="T24" fmla="*/ 3 w 10"/>
                <a:gd name="T25" fmla="*/ 5 h 5"/>
                <a:gd name="T26" fmla="*/ 3 w 10"/>
                <a:gd name="T27" fmla="*/ 5 h 5"/>
                <a:gd name="T28" fmla="*/ 3 w 10"/>
                <a:gd name="T29" fmla="*/ 5 h 5"/>
                <a:gd name="T30" fmla="*/ 3 w 10"/>
                <a:gd name="T31" fmla="*/ 5 h 5"/>
                <a:gd name="T32" fmla="*/ 3 w 10"/>
                <a:gd name="T33" fmla="*/ 4 h 5"/>
                <a:gd name="T34" fmla="*/ 3 w 10"/>
                <a:gd name="T35" fmla="*/ 4 h 5"/>
                <a:gd name="T36" fmla="*/ 4 w 10"/>
                <a:gd name="T37" fmla="*/ 4 h 5"/>
                <a:gd name="T38" fmla="*/ 4 w 10"/>
                <a:gd name="T39" fmla="*/ 4 h 5"/>
                <a:gd name="T40" fmla="*/ 4 w 10"/>
                <a:gd name="T41" fmla="*/ 2 h 5"/>
                <a:gd name="T42" fmla="*/ 4 w 10"/>
                <a:gd name="T43" fmla="*/ 2 h 5"/>
                <a:gd name="T44" fmla="*/ 4 w 10"/>
                <a:gd name="T45" fmla="*/ 2 h 5"/>
                <a:gd name="T46" fmla="*/ 6 w 10"/>
                <a:gd name="T47" fmla="*/ 1 h 5"/>
                <a:gd name="T48" fmla="*/ 6 w 10"/>
                <a:gd name="T49" fmla="*/ 1 h 5"/>
                <a:gd name="T50" fmla="*/ 6 w 10"/>
                <a:gd name="T51" fmla="*/ 0 h 5"/>
                <a:gd name="T52" fmla="*/ 6 w 10"/>
                <a:gd name="T53" fmla="*/ 0 h 5"/>
                <a:gd name="T54" fmla="*/ 6 w 10"/>
                <a:gd name="T55" fmla="*/ 0 h 5"/>
                <a:gd name="T56" fmla="*/ 7 w 10"/>
                <a:gd name="T57" fmla="*/ 0 h 5"/>
                <a:gd name="T58" fmla="*/ 7 w 10"/>
                <a:gd name="T59" fmla="*/ 0 h 5"/>
                <a:gd name="T60" fmla="*/ 7 w 10"/>
                <a:gd name="T61" fmla="*/ 0 h 5"/>
                <a:gd name="T62" fmla="*/ 7 w 10"/>
                <a:gd name="T63" fmla="*/ 0 h 5"/>
                <a:gd name="T64" fmla="*/ 7 w 10"/>
                <a:gd name="T65" fmla="*/ 0 h 5"/>
                <a:gd name="T66" fmla="*/ 7 w 10"/>
                <a:gd name="T67" fmla="*/ 0 h 5"/>
                <a:gd name="T68" fmla="*/ 7 w 10"/>
                <a:gd name="T69" fmla="*/ 0 h 5"/>
                <a:gd name="T70" fmla="*/ 9 w 10"/>
                <a:gd name="T71" fmla="*/ 0 h 5"/>
                <a:gd name="T72" fmla="*/ 9 w 10"/>
                <a:gd name="T73" fmla="*/ 0 h 5"/>
                <a:gd name="T74" fmla="*/ 9 w 10"/>
                <a:gd name="T75" fmla="*/ 0 h 5"/>
                <a:gd name="T76" fmla="*/ 9 w 10"/>
                <a:gd name="T77" fmla="*/ 0 h 5"/>
                <a:gd name="T78" fmla="*/ 9 w 10"/>
                <a:gd name="T79" fmla="*/ 0 h 5"/>
                <a:gd name="T80" fmla="*/ 9 w 10"/>
                <a:gd name="T81" fmla="*/ 0 h 5"/>
                <a:gd name="T82" fmla="*/ 9 w 10"/>
                <a:gd name="T83" fmla="*/ 1 h 5"/>
                <a:gd name="T84" fmla="*/ 9 w 10"/>
                <a:gd name="T85" fmla="*/ 1 h 5"/>
                <a:gd name="T86" fmla="*/ 9 w 10"/>
                <a:gd name="T87" fmla="*/ 1 h 5"/>
                <a:gd name="T88" fmla="*/ 9 w 10"/>
                <a:gd name="T89" fmla="*/ 1 h 5"/>
                <a:gd name="T90" fmla="*/ 10 w 10"/>
                <a:gd name="T91" fmla="*/ 2 h 5"/>
                <a:gd name="T92" fmla="*/ 10 w 10"/>
                <a:gd name="T93" fmla="*/ 2 h 5"/>
                <a:gd name="T94" fmla="*/ 10 w 10"/>
                <a:gd name="T95" fmla="*/ 2 h 5"/>
                <a:gd name="T96" fmla="*/ 10 w 10"/>
                <a:gd name="T97" fmla="*/ 2 h 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5"/>
                <a:gd name="T149" fmla="*/ 10 w 10"/>
                <a:gd name="T150" fmla="*/ 5 h 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5">
                  <a:moveTo>
                    <a:pt x="0" y="2"/>
                  </a:moveTo>
                  <a:lnTo>
                    <a:pt x="1" y="2"/>
                  </a:lnTo>
                  <a:lnTo>
                    <a:pt x="1" y="4"/>
                  </a:lnTo>
                  <a:lnTo>
                    <a:pt x="1" y="5"/>
                  </a:lnTo>
                  <a:lnTo>
                    <a:pt x="1" y="4"/>
                  </a:lnTo>
                  <a:lnTo>
                    <a:pt x="1" y="5"/>
                  </a:lnTo>
                  <a:lnTo>
                    <a:pt x="3" y="5"/>
                  </a:lnTo>
                  <a:lnTo>
                    <a:pt x="3" y="4"/>
                  </a:lnTo>
                  <a:lnTo>
                    <a:pt x="4" y="4"/>
                  </a:lnTo>
                  <a:lnTo>
                    <a:pt x="4" y="2"/>
                  </a:lnTo>
                  <a:lnTo>
                    <a:pt x="6" y="2"/>
                  </a:lnTo>
                  <a:lnTo>
                    <a:pt x="6" y="1"/>
                  </a:lnTo>
                  <a:lnTo>
                    <a:pt x="6" y="0"/>
                  </a:lnTo>
                  <a:lnTo>
                    <a:pt x="7" y="0"/>
                  </a:lnTo>
                  <a:lnTo>
                    <a:pt x="9" y="0"/>
                  </a:lnTo>
                  <a:lnTo>
                    <a:pt x="9" y="1"/>
                  </a:lnTo>
                  <a:lnTo>
                    <a:pt x="9" y="0"/>
                  </a:lnTo>
                  <a:lnTo>
                    <a:pt x="9" y="1"/>
                  </a:lnTo>
                  <a:lnTo>
                    <a:pt x="9" y="2"/>
                  </a:lnTo>
                  <a:lnTo>
                    <a:pt x="9" y="1"/>
                  </a:lnTo>
                  <a:lnTo>
                    <a:pt x="9" y="2"/>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5" name="Freeform 198"/>
            <p:cNvSpPr>
              <a:spLocks/>
            </p:cNvSpPr>
            <p:nvPr/>
          </p:nvSpPr>
          <p:spPr bwMode="auto">
            <a:xfrm>
              <a:off x="2875024" y="5525186"/>
              <a:ext cx="16523" cy="24514"/>
            </a:xfrm>
            <a:custGeom>
              <a:avLst/>
              <a:gdLst>
                <a:gd name="T0" fmla="*/ 0 w 9"/>
                <a:gd name="T1" fmla="*/ 18 h 27"/>
                <a:gd name="T2" fmla="*/ 0 w 9"/>
                <a:gd name="T3" fmla="*/ 18 h 27"/>
                <a:gd name="T4" fmla="*/ 0 w 9"/>
                <a:gd name="T5" fmla="*/ 20 h 27"/>
                <a:gd name="T6" fmla="*/ 0 w 9"/>
                <a:gd name="T7" fmla="*/ 20 h 27"/>
                <a:gd name="T8" fmla="*/ 0 w 9"/>
                <a:gd name="T9" fmla="*/ 21 h 27"/>
                <a:gd name="T10" fmla="*/ 0 w 9"/>
                <a:gd name="T11" fmla="*/ 21 h 27"/>
                <a:gd name="T12" fmla="*/ 1 w 9"/>
                <a:gd name="T13" fmla="*/ 21 h 27"/>
                <a:gd name="T14" fmla="*/ 1 w 9"/>
                <a:gd name="T15" fmla="*/ 21 h 27"/>
                <a:gd name="T16" fmla="*/ 1 w 9"/>
                <a:gd name="T17" fmla="*/ 23 h 27"/>
                <a:gd name="T18" fmla="*/ 1 w 9"/>
                <a:gd name="T19" fmla="*/ 23 h 27"/>
                <a:gd name="T20" fmla="*/ 1 w 9"/>
                <a:gd name="T21" fmla="*/ 23 h 27"/>
                <a:gd name="T22" fmla="*/ 1 w 9"/>
                <a:gd name="T23" fmla="*/ 23 h 27"/>
                <a:gd name="T24" fmla="*/ 1 w 9"/>
                <a:gd name="T25" fmla="*/ 24 h 27"/>
                <a:gd name="T26" fmla="*/ 1 w 9"/>
                <a:gd name="T27" fmla="*/ 24 h 27"/>
                <a:gd name="T28" fmla="*/ 1 w 9"/>
                <a:gd name="T29" fmla="*/ 24 h 27"/>
                <a:gd name="T30" fmla="*/ 1 w 9"/>
                <a:gd name="T31" fmla="*/ 24 h 27"/>
                <a:gd name="T32" fmla="*/ 3 w 9"/>
                <a:gd name="T33" fmla="*/ 26 h 27"/>
                <a:gd name="T34" fmla="*/ 3 w 9"/>
                <a:gd name="T35" fmla="*/ 26 h 27"/>
                <a:gd name="T36" fmla="*/ 3 w 9"/>
                <a:gd name="T37" fmla="*/ 26 h 27"/>
                <a:gd name="T38" fmla="*/ 3 w 9"/>
                <a:gd name="T39" fmla="*/ 26 h 27"/>
                <a:gd name="T40" fmla="*/ 3 w 9"/>
                <a:gd name="T41" fmla="*/ 26 h 27"/>
                <a:gd name="T42" fmla="*/ 3 w 9"/>
                <a:gd name="T43" fmla="*/ 26 h 27"/>
                <a:gd name="T44" fmla="*/ 3 w 9"/>
                <a:gd name="T45" fmla="*/ 26 h 27"/>
                <a:gd name="T46" fmla="*/ 3 w 9"/>
                <a:gd name="T47" fmla="*/ 26 h 27"/>
                <a:gd name="T48" fmla="*/ 3 w 9"/>
                <a:gd name="T49" fmla="*/ 27 h 27"/>
                <a:gd name="T50" fmla="*/ 3 w 9"/>
                <a:gd name="T51" fmla="*/ 27 h 27"/>
                <a:gd name="T52" fmla="*/ 3 w 9"/>
                <a:gd name="T53" fmla="*/ 27 h 27"/>
                <a:gd name="T54" fmla="*/ 4 w 9"/>
                <a:gd name="T55" fmla="*/ 27 h 27"/>
                <a:gd name="T56" fmla="*/ 4 w 9"/>
                <a:gd name="T57" fmla="*/ 27 h 27"/>
                <a:gd name="T58" fmla="*/ 4 w 9"/>
                <a:gd name="T59" fmla="*/ 27 h 27"/>
                <a:gd name="T60" fmla="*/ 4 w 9"/>
                <a:gd name="T61" fmla="*/ 27 h 27"/>
                <a:gd name="T62" fmla="*/ 4 w 9"/>
                <a:gd name="T63" fmla="*/ 26 h 27"/>
                <a:gd name="T64" fmla="*/ 4 w 9"/>
                <a:gd name="T65" fmla="*/ 26 h 27"/>
                <a:gd name="T66" fmla="*/ 6 w 9"/>
                <a:gd name="T67" fmla="*/ 24 h 27"/>
                <a:gd name="T68" fmla="*/ 6 w 9"/>
                <a:gd name="T69" fmla="*/ 23 h 27"/>
                <a:gd name="T70" fmla="*/ 6 w 9"/>
                <a:gd name="T71" fmla="*/ 23 h 27"/>
                <a:gd name="T72" fmla="*/ 6 w 9"/>
                <a:gd name="T73" fmla="*/ 21 h 27"/>
                <a:gd name="T74" fmla="*/ 6 w 9"/>
                <a:gd name="T75" fmla="*/ 20 h 27"/>
                <a:gd name="T76" fmla="*/ 7 w 9"/>
                <a:gd name="T77" fmla="*/ 18 h 27"/>
                <a:gd name="T78" fmla="*/ 7 w 9"/>
                <a:gd name="T79" fmla="*/ 17 h 27"/>
                <a:gd name="T80" fmla="*/ 7 w 9"/>
                <a:gd name="T81" fmla="*/ 14 h 27"/>
                <a:gd name="T82" fmla="*/ 7 w 9"/>
                <a:gd name="T83" fmla="*/ 13 h 27"/>
                <a:gd name="T84" fmla="*/ 7 w 9"/>
                <a:gd name="T85" fmla="*/ 11 h 27"/>
                <a:gd name="T86" fmla="*/ 9 w 9"/>
                <a:gd name="T87" fmla="*/ 8 h 27"/>
                <a:gd name="T88" fmla="*/ 9 w 9"/>
                <a:gd name="T89" fmla="*/ 7 h 27"/>
                <a:gd name="T90" fmla="*/ 9 w 9"/>
                <a:gd name="T91" fmla="*/ 4 h 27"/>
                <a:gd name="T92" fmla="*/ 9 w 9"/>
                <a:gd name="T93" fmla="*/ 3 h 27"/>
                <a:gd name="T94" fmla="*/ 9 w 9"/>
                <a:gd name="T95" fmla="*/ 0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7"/>
                <a:gd name="T146" fmla="*/ 9 w 9"/>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7">
                  <a:moveTo>
                    <a:pt x="0" y="18"/>
                  </a:moveTo>
                  <a:lnTo>
                    <a:pt x="0" y="18"/>
                  </a:lnTo>
                  <a:lnTo>
                    <a:pt x="0" y="20"/>
                  </a:lnTo>
                  <a:lnTo>
                    <a:pt x="0" y="18"/>
                  </a:lnTo>
                  <a:lnTo>
                    <a:pt x="0" y="20"/>
                  </a:lnTo>
                  <a:lnTo>
                    <a:pt x="0" y="21"/>
                  </a:lnTo>
                  <a:lnTo>
                    <a:pt x="0" y="20"/>
                  </a:lnTo>
                  <a:lnTo>
                    <a:pt x="0" y="21"/>
                  </a:lnTo>
                  <a:lnTo>
                    <a:pt x="1" y="21"/>
                  </a:lnTo>
                  <a:lnTo>
                    <a:pt x="1" y="23"/>
                  </a:lnTo>
                  <a:lnTo>
                    <a:pt x="1" y="21"/>
                  </a:lnTo>
                  <a:lnTo>
                    <a:pt x="1" y="23"/>
                  </a:lnTo>
                  <a:lnTo>
                    <a:pt x="1" y="24"/>
                  </a:lnTo>
                  <a:lnTo>
                    <a:pt x="1" y="23"/>
                  </a:lnTo>
                  <a:lnTo>
                    <a:pt x="1" y="24"/>
                  </a:lnTo>
                  <a:lnTo>
                    <a:pt x="1" y="26"/>
                  </a:lnTo>
                  <a:lnTo>
                    <a:pt x="1" y="24"/>
                  </a:lnTo>
                  <a:lnTo>
                    <a:pt x="1" y="26"/>
                  </a:lnTo>
                  <a:lnTo>
                    <a:pt x="3" y="26"/>
                  </a:lnTo>
                  <a:lnTo>
                    <a:pt x="3" y="27"/>
                  </a:lnTo>
                  <a:lnTo>
                    <a:pt x="3" y="26"/>
                  </a:lnTo>
                  <a:lnTo>
                    <a:pt x="3" y="27"/>
                  </a:lnTo>
                  <a:lnTo>
                    <a:pt x="4" y="27"/>
                  </a:lnTo>
                  <a:lnTo>
                    <a:pt x="4" y="26"/>
                  </a:lnTo>
                  <a:lnTo>
                    <a:pt x="6" y="26"/>
                  </a:lnTo>
                  <a:lnTo>
                    <a:pt x="6" y="24"/>
                  </a:lnTo>
                  <a:lnTo>
                    <a:pt x="6" y="23"/>
                  </a:lnTo>
                  <a:lnTo>
                    <a:pt x="6" y="21"/>
                  </a:lnTo>
                  <a:lnTo>
                    <a:pt x="6" y="20"/>
                  </a:lnTo>
                  <a:lnTo>
                    <a:pt x="7" y="20"/>
                  </a:lnTo>
                  <a:lnTo>
                    <a:pt x="7" y="18"/>
                  </a:lnTo>
                  <a:lnTo>
                    <a:pt x="7" y="17"/>
                  </a:lnTo>
                  <a:lnTo>
                    <a:pt x="7" y="14"/>
                  </a:lnTo>
                  <a:lnTo>
                    <a:pt x="7" y="13"/>
                  </a:lnTo>
                  <a:lnTo>
                    <a:pt x="7" y="11"/>
                  </a:lnTo>
                  <a:lnTo>
                    <a:pt x="9" y="10"/>
                  </a:lnTo>
                  <a:lnTo>
                    <a:pt x="9" y="8"/>
                  </a:lnTo>
                  <a:lnTo>
                    <a:pt x="9" y="7"/>
                  </a:lnTo>
                  <a:lnTo>
                    <a:pt x="9" y="5"/>
                  </a:lnTo>
                  <a:lnTo>
                    <a:pt x="9" y="4"/>
                  </a:lnTo>
                  <a:lnTo>
                    <a:pt x="9" y="3"/>
                  </a:lnTo>
                  <a:lnTo>
                    <a:pt x="9" y="1"/>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6" name="Freeform 199"/>
            <p:cNvSpPr>
              <a:spLocks/>
            </p:cNvSpPr>
            <p:nvPr/>
          </p:nvSpPr>
          <p:spPr bwMode="auto">
            <a:xfrm>
              <a:off x="2891546" y="5247362"/>
              <a:ext cx="23866" cy="277824"/>
            </a:xfrm>
            <a:custGeom>
              <a:avLst/>
              <a:gdLst>
                <a:gd name="T0" fmla="*/ 1 w 13"/>
                <a:gd name="T1" fmla="*/ 306 h 306"/>
                <a:gd name="T2" fmla="*/ 1 w 13"/>
                <a:gd name="T3" fmla="*/ 303 h 306"/>
                <a:gd name="T4" fmla="*/ 1 w 13"/>
                <a:gd name="T5" fmla="*/ 301 h 306"/>
                <a:gd name="T6" fmla="*/ 1 w 13"/>
                <a:gd name="T7" fmla="*/ 300 h 306"/>
                <a:gd name="T8" fmla="*/ 1 w 13"/>
                <a:gd name="T9" fmla="*/ 298 h 306"/>
                <a:gd name="T10" fmla="*/ 1 w 13"/>
                <a:gd name="T11" fmla="*/ 297 h 306"/>
                <a:gd name="T12" fmla="*/ 3 w 13"/>
                <a:gd name="T13" fmla="*/ 296 h 306"/>
                <a:gd name="T14" fmla="*/ 3 w 13"/>
                <a:gd name="T15" fmla="*/ 296 h 306"/>
                <a:gd name="T16" fmla="*/ 3 w 13"/>
                <a:gd name="T17" fmla="*/ 296 h 306"/>
                <a:gd name="T18" fmla="*/ 3 w 13"/>
                <a:gd name="T19" fmla="*/ 296 h 306"/>
                <a:gd name="T20" fmla="*/ 3 w 13"/>
                <a:gd name="T21" fmla="*/ 296 h 306"/>
                <a:gd name="T22" fmla="*/ 4 w 13"/>
                <a:gd name="T23" fmla="*/ 294 h 306"/>
                <a:gd name="T24" fmla="*/ 4 w 13"/>
                <a:gd name="T25" fmla="*/ 296 h 306"/>
                <a:gd name="T26" fmla="*/ 4 w 13"/>
                <a:gd name="T27" fmla="*/ 296 h 306"/>
                <a:gd name="T28" fmla="*/ 4 w 13"/>
                <a:gd name="T29" fmla="*/ 294 h 306"/>
                <a:gd name="T30" fmla="*/ 4 w 13"/>
                <a:gd name="T31" fmla="*/ 294 h 306"/>
                <a:gd name="T32" fmla="*/ 4 w 13"/>
                <a:gd name="T33" fmla="*/ 294 h 306"/>
                <a:gd name="T34" fmla="*/ 5 w 13"/>
                <a:gd name="T35" fmla="*/ 293 h 306"/>
                <a:gd name="T36" fmla="*/ 5 w 13"/>
                <a:gd name="T37" fmla="*/ 291 h 306"/>
                <a:gd name="T38" fmla="*/ 5 w 13"/>
                <a:gd name="T39" fmla="*/ 290 h 306"/>
                <a:gd name="T40" fmla="*/ 5 w 13"/>
                <a:gd name="T41" fmla="*/ 287 h 306"/>
                <a:gd name="T42" fmla="*/ 5 w 13"/>
                <a:gd name="T43" fmla="*/ 284 h 306"/>
                <a:gd name="T44" fmla="*/ 7 w 13"/>
                <a:gd name="T45" fmla="*/ 278 h 306"/>
                <a:gd name="T46" fmla="*/ 7 w 13"/>
                <a:gd name="T47" fmla="*/ 271 h 306"/>
                <a:gd name="T48" fmla="*/ 7 w 13"/>
                <a:gd name="T49" fmla="*/ 262 h 306"/>
                <a:gd name="T50" fmla="*/ 7 w 13"/>
                <a:gd name="T51" fmla="*/ 251 h 306"/>
                <a:gd name="T52" fmla="*/ 7 w 13"/>
                <a:gd name="T53" fmla="*/ 238 h 306"/>
                <a:gd name="T54" fmla="*/ 7 w 13"/>
                <a:gd name="T55" fmla="*/ 220 h 306"/>
                <a:gd name="T56" fmla="*/ 8 w 13"/>
                <a:gd name="T57" fmla="*/ 201 h 306"/>
                <a:gd name="T58" fmla="*/ 8 w 13"/>
                <a:gd name="T59" fmla="*/ 181 h 306"/>
                <a:gd name="T60" fmla="*/ 8 w 13"/>
                <a:gd name="T61" fmla="*/ 157 h 306"/>
                <a:gd name="T62" fmla="*/ 8 w 13"/>
                <a:gd name="T63" fmla="*/ 132 h 306"/>
                <a:gd name="T64" fmla="*/ 8 w 13"/>
                <a:gd name="T65" fmla="*/ 107 h 306"/>
                <a:gd name="T66" fmla="*/ 10 w 13"/>
                <a:gd name="T67" fmla="*/ 83 h 306"/>
                <a:gd name="T68" fmla="*/ 10 w 13"/>
                <a:gd name="T69" fmla="*/ 61 h 306"/>
                <a:gd name="T70" fmla="*/ 10 w 13"/>
                <a:gd name="T71" fmla="*/ 39 h 306"/>
                <a:gd name="T72" fmla="*/ 10 w 13"/>
                <a:gd name="T73" fmla="*/ 23 h 306"/>
                <a:gd name="T74" fmla="*/ 10 w 13"/>
                <a:gd name="T75" fmla="*/ 10 h 306"/>
                <a:gd name="T76" fmla="*/ 11 w 13"/>
                <a:gd name="T77" fmla="*/ 3 h 306"/>
                <a:gd name="T78" fmla="*/ 11 w 13"/>
                <a:gd name="T79" fmla="*/ 0 h 306"/>
                <a:gd name="T80" fmla="*/ 11 w 13"/>
                <a:gd name="T81" fmla="*/ 3 h 306"/>
                <a:gd name="T82" fmla="*/ 11 w 13"/>
                <a:gd name="T83" fmla="*/ 3 h 306"/>
                <a:gd name="T84" fmla="*/ 11 w 13"/>
                <a:gd name="T85" fmla="*/ 10 h 306"/>
                <a:gd name="T86" fmla="*/ 11 w 13"/>
                <a:gd name="T87" fmla="*/ 10 h 306"/>
                <a:gd name="T88" fmla="*/ 11 w 13"/>
                <a:gd name="T89" fmla="*/ 22 h 306"/>
                <a:gd name="T90" fmla="*/ 11 w 13"/>
                <a:gd name="T91" fmla="*/ 22 h 306"/>
                <a:gd name="T92" fmla="*/ 13 w 13"/>
                <a:gd name="T93" fmla="*/ 36 h 306"/>
                <a:gd name="T94" fmla="*/ 13 w 13"/>
                <a:gd name="T95" fmla="*/ 36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306"/>
                <a:gd name="T146" fmla="*/ 13 w 13"/>
                <a:gd name="T147" fmla="*/ 306 h 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306">
                  <a:moveTo>
                    <a:pt x="0" y="306"/>
                  </a:moveTo>
                  <a:lnTo>
                    <a:pt x="1" y="306"/>
                  </a:lnTo>
                  <a:lnTo>
                    <a:pt x="1" y="304"/>
                  </a:lnTo>
                  <a:lnTo>
                    <a:pt x="1" y="303"/>
                  </a:lnTo>
                  <a:lnTo>
                    <a:pt x="1" y="301"/>
                  </a:lnTo>
                  <a:lnTo>
                    <a:pt x="1" y="300"/>
                  </a:lnTo>
                  <a:lnTo>
                    <a:pt x="1" y="298"/>
                  </a:lnTo>
                  <a:lnTo>
                    <a:pt x="1" y="297"/>
                  </a:lnTo>
                  <a:lnTo>
                    <a:pt x="3" y="296"/>
                  </a:lnTo>
                  <a:lnTo>
                    <a:pt x="4" y="294"/>
                  </a:lnTo>
                  <a:lnTo>
                    <a:pt x="4" y="296"/>
                  </a:lnTo>
                  <a:lnTo>
                    <a:pt x="4" y="294"/>
                  </a:lnTo>
                  <a:lnTo>
                    <a:pt x="4" y="296"/>
                  </a:lnTo>
                  <a:lnTo>
                    <a:pt x="4" y="294"/>
                  </a:lnTo>
                  <a:lnTo>
                    <a:pt x="5" y="294"/>
                  </a:lnTo>
                  <a:lnTo>
                    <a:pt x="5" y="293"/>
                  </a:lnTo>
                  <a:lnTo>
                    <a:pt x="5" y="291"/>
                  </a:lnTo>
                  <a:lnTo>
                    <a:pt x="5" y="290"/>
                  </a:lnTo>
                  <a:lnTo>
                    <a:pt x="5" y="287"/>
                  </a:lnTo>
                  <a:lnTo>
                    <a:pt x="5" y="284"/>
                  </a:lnTo>
                  <a:lnTo>
                    <a:pt x="7" y="282"/>
                  </a:lnTo>
                  <a:lnTo>
                    <a:pt x="7" y="278"/>
                  </a:lnTo>
                  <a:lnTo>
                    <a:pt x="7" y="277"/>
                  </a:lnTo>
                  <a:lnTo>
                    <a:pt x="7" y="271"/>
                  </a:lnTo>
                  <a:lnTo>
                    <a:pt x="7" y="269"/>
                  </a:lnTo>
                  <a:lnTo>
                    <a:pt x="7" y="262"/>
                  </a:lnTo>
                  <a:lnTo>
                    <a:pt x="7" y="259"/>
                  </a:lnTo>
                  <a:lnTo>
                    <a:pt x="7" y="251"/>
                  </a:lnTo>
                  <a:lnTo>
                    <a:pt x="7" y="248"/>
                  </a:lnTo>
                  <a:lnTo>
                    <a:pt x="7" y="238"/>
                  </a:lnTo>
                  <a:lnTo>
                    <a:pt x="7" y="233"/>
                  </a:lnTo>
                  <a:lnTo>
                    <a:pt x="7" y="220"/>
                  </a:lnTo>
                  <a:lnTo>
                    <a:pt x="8" y="216"/>
                  </a:lnTo>
                  <a:lnTo>
                    <a:pt x="8" y="201"/>
                  </a:lnTo>
                  <a:lnTo>
                    <a:pt x="8" y="197"/>
                  </a:lnTo>
                  <a:lnTo>
                    <a:pt x="8" y="181"/>
                  </a:lnTo>
                  <a:lnTo>
                    <a:pt x="8" y="175"/>
                  </a:lnTo>
                  <a:lnTo>
                    <a:pt x="8" y="157"/>
                  </a:lnTo>
                  <a:lnTo>
                    <a:pt x="8" y="151"/>
                  </a:lnTo>
                  <a:lnTo>
                    <a:pt x="8" y="132"/>
                  </a:lnTo>
                  <a:lnTo>
                    <a:pt x="8" y="126"/>
                  </a:lnTo>
                  <a:lnTo>
                    <a:pt x="8" y="107"/>
                  </a:lnTo>
                  <a:lnTo>
                    <a:pt x="10" y="102"/>
                  </a:lnTo>
                  <a:lnTo>
                    <a:pt x="10" y="83"/>
                  </a:lnTo>
                  <a:lnTo>
                    <a:pt x="10" y="77"/>
                  </a:lnTo>
                  <a:lnTo>
                    <a:pt x="10" y="61"/>
                  </a:lnTo>
                  <a:lnTo>
                    <a:pt x="10" y="55"/>
                  </a:lnTo>
                  <a:lnTo>
                    <a:pt x="10" y="39"/>
                  </a:lnTo>
                  <a:lnTo>
                    <a:pt x="10" y="35"/>
                  </a:lnTo>
                  <a:lnTo>
                    <a:pt x="10" y="23"/>
                  </a:lnTo>
                  <a:lnTo>
                    <a:pt x="10" y="21"/>
                  </a:lnTo>
                  <a:lnTo>
                    <a:pt x="10" y="10"/>
                  </a:lnTo>
                  <a:lnTo>
                    <a:pt x="11" y="9"/>
                  </a:lnTo>
                  <a:lnTo>
                    <a:pt x="11" y="3"/>
                  </a:lnTo>
                  <a:lnTo>
                    <a:pt x="11" y="2"/>
                  </a:lnTo>
                  <a:lnTo>
                    <a:pt x="11" y="0"/>
                  </a:lnTo>
                  <a:lnTo>
                    <a:pt x="11" y="3"/>
                  </a:lnTo>
                  <a:lnTo>
                    <a:pt x="11" y="0"/>
                  </a:lnTo>
                  <a:lnTo>
                    <a:pt x="11" y="3"/>
                  </a:lnTo>
                  <a:lnTo>
                    <a:pt x="11" y="5"/>
                  </a:lnTo>
                  <a:lnTo>
                    <a:pt x="11" y="10"/>
                  </a:lnTo>
                  <a:lnTo>
                    <a:pt x="11" y="5"/>
                  </a:lnTo>
                  <a:lnTo>
                    <a:pt x="11" y="10"/>
                  </a:lnTo>
                  <a:lnTo>
                    <a:pt x="11" y="12"/>
                  </a:lnTo>
                  <a:lnTo>
                    <a:pt x="11" y="22"/>
                  </a:lnTo>
                  <a:lnTo>
                    <a:pt x="11" y="12"/>
                  </a:lnTo>
                  <a:lnTo>
                    <a:pt x="11" y="22"/>
                  </a:lnTo>
                  <a:lnTo>
                    <a:pt x="13" y="25"/>
                  </a:lnTo>
                  <a:lnTo>
                    <a:pt x="13" y="36"/>
                  </a:lnTo>
                  <a:lnTo>
                    <a:pt x="13" y="25"/>
                  </a:lnTo>
                  <a:lnTo>
                    <a:pt x="13" y="3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7" name="Freeform 200"/>
            <p:cNvSpPr>
              <a:spLocks/>
            </p:cNvSpPr>
            <p:nvPr/>
          </p:nvSpPr>
          <p:spPr bwMode="auto">
            <a:xfrm>
              <a:off x="2915413" y="5280047"/>
              <a:ext cx="9179" cy="263297"/>
            </a:xfrm>
            <a:custGeom>
              <a:avLst/>
              <a:gdLst>
                <a:gd name="T0" fmla="*/ 0 w 5"/>
                <a:gd name="T1" fmla="*/ 5 h 290"/>
                <a:gd name="T2" fmla="*/ 0 w 5"/>
                <a:gd name="T3" fmla="*/ 5 h 290"/>
                <a:gd name="T4" fmla="*/ 0 w 5"/>
                <a:gd name="T5" fmla="*/ 24 h 290"/>
                <a:gd name="T6" fmla="*/ 0 w 5"/>
                <a:gd name="T7" fmla="*/ 24 h 290"/>
                <a:gd name="T8" fmla="*/ 0 w 5"/>
                <a:gd name="T9" fmla="*/ 44 h 290"/>
                <a:gd name="T10" fmla="*/ 0 w 5"/>
                <a:gd name="T11" fmla="*/ 44 h 290"/>
                <a:gd name="T12" fmla="*/ 0 w 5"/>
                <a:gd name="T13" fmla="*/ 67 h 290"/>
                <a:gd name="T14" fmla="*/ 0 w 5"/>
                <a:gd name="T15" fmla="*/ 67 h 290"/>
                <a:gd name="T16" fmla="*/ 0 w 5"/>
                <a:gd name="T17" fmla="*/ 89 h 290"/>
                <a:gd name="T18" fmla="*/ 0 w 5"/>
                <a:gd name="T19" fmla="*/ 89 h 290"/>
                <a:gd name="T20" fmla="*/ 1 w 5"/>
                <a:gd name="T21" fmla="*/ 110 h 290"/>
                <a:gd name="T22" fmla="*/ 1 w 5"/>
                <a:gd name="T23" fmla="*/ 110 h 290"/>
                <a:gd name="T24" fmla="*/ 1 w 5"/>
                <a:gd name="T25" fmla="*/ 132 h 290"/>
                <a:gd name="T26" fmla="*/ 1 w 5"/>
                <a:gd name="T27" fmla="*/ 132 h 290"/>
                <a:gd name="T28" fmla="*/ 1 w 5"/>
                <a:gd name="T29" fmla="*/ 154 h 290"/>
                <a:gd name="T30" fmla="*/ 1 w 5"/>
                <a:gd name="T31" fmla="*/ 154 h 290"/>
                <a:gd name="T32" fmla="*/ 1 w 5"/>
                <a:gd name="T33" fmla="*/ 173 h 290"/>
                <a:gd name="T34" fmla="*/ 1 w 5"/>
                <a:gd name="T35" fmla="*/ 173 h 290"/>
                <a:gd name="T36" fmla="*/ 1 w 5"/>
                <a:gd name="T37" fmla="*/ 190 h 290"/>
                <a:gd name="T38" fmla="*/ 1 w 5"/>
                <a:gd name="T39" fmla="*/ 190 h 290"/>
                <a:gd name="T40" fmla="*/ 2 w 5"/>
                <a:gd name="T41" fmla="*/ 207 h 290"/>
                <a:gd name="T42" fmla="*/ 2 w 5"/>
                <a:gd name="T43" fmla="*/ 207 h 290"/>
                <a:gd name="T44" fmla="*/ 2 w 5"/>
                <a:gd name="T45" fmla="*/ 222 h 290"/>
                <a:gd name="T46" fmla="*/ 2 w 5"/>
                <a:gd name="T47" fmla="*/ 222 h 290"/>
                <a:gd name="T48" fmla="*/ 2 w 5"/>
                <a:gd name="T49" fmla="*/ 235 h 290"/>
                <a:gd name="T50" fmla="*/ 2 w 5"/>
                <a:gd name="T51" fmla="*/ 235 h 290"/>
                <a:gd name="T52" fmla="*/ 2 w 5"/>
                <a:gd name="T53" fmla="*/ 246 h 290"/>
                <a:gd name="T54" fmla="*/ 2 w 5"/>
                <a:gd name="T55" fmla="*/ 246 h 290"/>
                <a:gd name="T56" fmla="*/ 2 w 5"/>
                <a:gd name="T57" fmla="*/ 257 h 290"/>
                <a:gd name="T58" fmla="*/ 2 w 5"/>
                <a:gd name="T59" fmla="*/ 257 h 290"/>
                <a:gd name="T60" fmla="*/ 4 w 5"/>
                <a:gd name="T61" fmla="*/ 265 h 290"/>
                <a:gd name="T62" fmla="*/ 4 w 5"/>
                <a:gd name="T63" fmla="*/ 265 h 290"/>
                <a:gd name="T64" fmla="*/ 4 w 5"/>
                <a:gd name="T65" fmla="*/ 273 h 290"/>
                <a:gd name="T66" fmla="*/ 4 w 5"/>
                <a:gd name="T67" fmla="*/ 273 h 290"/>
                <a:gd name="T68" fmla="*/ 4 w 5"/>
                <a:gd name="T69" fmla="*/ 278 h 290"/>
                <a:gd name="T70" fmla="*/ 4 w 5"/>
                <a:gd name="T71" fmla="*/ 278 h 290"/>
                <a:gd name="T72" fmla="*/ 4 w 5"/>
                <a:gd name="T73" fmla="*/ 283 h 290"/>
                <a:gd name="T74" fmla="*/ 4 w 5"/>
                <a:gd name="T75" fmla="*/ 283 h 290"/>
                <a:gd name="T76" fmla="*/ 4 w 5"/>
                <a:gd name="T77" fmla="*/ 286 h 290"/>
                <a:gd name="T78" fmla="*/ 4 w 5"/>
                <a:gd name="T79" fmla="*/ 286 h 290"/>
                <a:gd name="T80" fmla="*/ 5 w 5"/>
                <a:gd name="T81" fmla="*/ 288 h 290"/>
                <a:gd name="T82" fmla="*/ 5 w 5"/>
                <a:gd name="T83" fmla="*/ 288 h 290"/>
                <a:gd name="T84" fmla="*/ 5 w 5"/>
                <a:gd name="T85" fmla="*/ 290 h 290"/>
                <a:gd name="T86" fmla="*/ 5 w 5"/>
                <a:gd name="T87" fmla="*/ 290 h 290"/>
                <a:gd name="T88" fmla="*/ 5 w 5"/>
                <a:gd name="T89" fmla="*/ 290 h 290"/>
                <a:gd name="T90" fmla="*/ 5 w 5"/>
                <a:gd name="T91" fmla="*/ 290 h 290"/>
                <a:gd name="T92" fmla="*/ 5 w 5"/>
                <a:gd name="T93" fmla="*/ 290 h 290"/>
                <a:gd name="T94" fmla="*/ 5 w 5"/>
                <a:gd name="T95" fmla="*/ 290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290"/>
                <a:gd name="T146" fmla="*/ 5 w 5"/>
                <a:gd name="T147" fmla="*/ 290 h 2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290">
                  <a:moveTo>
                    <a:pt x="0" y="0"/>
                  </a:moveTo>
                  <a:lnTo>
                    <a:pt x="0" y="5"/>
                  </a:lnTo>
                  <a:lnTo>
                    <a:pt x="0" y="19"/>
                  </a:lnTo>
                  <a:lnTo>
                    <a:pt x="0" y="5"/>
                  </a:lnTo>
                  <a:lnTo>
                    <a:pt x="0" y="19"/>
                  </a:lnTo>
                  <a:lnTo>
                    <a:pt x="0" y="24"/>
                  </a:lnTo>
                  <a:lnTo>
                    <a:pt x="0" y="40"/>
                  </a:lnTo>
                  <a:lnTo>
                    <a:pt x="0" y="24"/>
                  </a:lnTo>
                  <a:lnTo>
                    <a:pt x="0" y="40"/>
                  </a:lnTo>
                  <a:lnTo>
                    <a:pt x="0" y="44"/>
                  </a:lnTo>
                  <a:lnTo>
                    <a:pt x="0" y="61"/>
                  </a:lnTo>
                  <a:lnTo>
                    <a:pt x="0" y="44"/>
                  </a:lnTo>
                  <a:lnTo>
                    <a:pt x="0" y="61"/>
                  </a:lnTo>
                  <a:lnTo>
                    <a:pt x="0" y="67"/>
                  </a:lnTo>
                  <a:lnTo>
                    <a:pt x="0" y="83"/>
                  </a:lnTo>
                  <a:lnTo>
                    <a:pt x="0" y="67"/>
                  </a:lnTo>
                  <a:lnTo>
                    <a:pt x="0" y="83"/>
                  </a:lnTo>
                  <a:lnTo>
                    <a:pt x="0" y="89"/>
                  </a:lnTo>
                  <a:lnTo>
                    <a:pt x="0" y="106"/>
                  </a:lnTo>
                  <a:lnTo>
                    <a:pt x="0" y="89"/>
                  </a:lnTo>
                  <a:lnTo>
                    <a:pt x="0" y="106"/>
                  </a:lnTo>
                  <a:lnTo>
                    <a:pt x="1" y="110"/>
                  </a:lnTo>
                  <a:lnTo>
                    <a:pt x="1" y="128"/>
                  </a:lnTo>
                  <a:lnTo>
                    <a:pt x="1" y="110"/>
                  </a:lnTo>
                  <a:lnTo>
                    <a:pt x="1" y="128"/>
                  </a:lnTo>
                  <a:lnTo>
                    <a:pt x="1" y="132"/>
                  </a:lnTo>
                  <a:lnTo>
                    <a:pt x="1" y="148"/>
                  </a:lnTo>
                  <a:lnTo>
                    <a:pt x="1" y="132"/>
                  </a:lnTo>
                  <a:lnTo>
                    <a:pt x="1" y="148"/>
                  </a:lnTo>
                  <a:lnTo>
                    <a:pt x="1" y="154"/>
                  </a:lnTo>
                  <a:lnTo>
                    <a:pt x="1" y="168"/>
                  </a:lnTo>
                  <a:lnTo>
                    <a:pt x="1" y="154"/>
                  </a:lnTo>
                  <a:lnTo>
                    <a:pt x="1" y="168"/>
                  </a:lnTo>
                  <a:lnTo>
                    <a:pt x="1" y="173"/>
                  </a:lnTo>
                  <a:lnTo>
                    <a:pt x="1" y="187"/>
                  </a:lnTo>
                  <a:lnTo>
                    <a:pt x="1" y="173"/>
                  </a:lnTo>
                  <a:lnTo>
                    <a:pt x="1" y="187"/>
                  </a:lnTo>
                  <a:lnTo>
                    <a:pt x="1" y="190"/>
                  </a:lnTo>
                  <a:lnTo>
                    <a:pt x="1" y="203"/>
                  </a:lnTo>
                  <a:lnTo>
                    <a:pt x="1" y="190"/>
                  </a:lnTo>
                  <a:lnTo>
                    <a:pt x="1" y="203"/>
                  </a:lnTo>
                  <a:lnTo>
                    <a:pt x="2" y="207"/>
                  </a:lnTo>
                  <a:lnTo>
                    <a:pt x="2" y="219"/>
                  </a:lnTo>
                  <a:lnTo>
                    <a:pt x="2" y="207"/>
                  </a:lnTo>
                  <a:lnTo>
                    <a:pt x="2" y="219"/>
                  </a:lnTo>
                  <a:lnTo>
                    <a:pt x="2" y="222"/>
                  </a:lnTo>
                  <a:lnTo>
                    <a:pt x="2" y="232"/>
                  </a:lnTo>
                  <a:lnTo>
                    <a:pt x="2" y="222"/>
                  </a:lnTo>
                  <a:lnTo>
                    <a:pt x="2" y="232"/>
                  </a:lnTo>
                  <a:lnTo>
                    <a:pt x="2" y="235"/>
                  </a:lnTo>
                  <a:lnTo>
                    <a:pt x="2" y="244"/>
                  </a:lnTo>
                  <a:lnTo>
                    <a:pt x="2" y="235"/>
                  </a:lnTo>
                  <a:lnTo>
                    <a:pt x="2" y="244"/>
                  </a:lnTo>
                  <a:lnTo>
                    <a:pt x="2" y="246"/>
                  </a:lnTo>
                  <a:lnTo>
                    <a:pt x="2" y="254"/>
                  </a:lnTo>
                  <a:lnTo>
                    <a:pt x="2" y="246"/>
                  </a:lnTo>
                  <a:lnTo>
                    <a:pt x="2" y="254"/>
                  </a:lnTo>
                  <a:lnTo>
                    <a:pt x="2" y="257"/>
                  </a:lnTo>
                  <a:lnTo>
                    <a:pt x="2" y="264"/>
                  </a:lnTo>
                  <a:lnTo>
                    <a:pt x="2" y="257"/>
                  </a:lnTo>
                  <a:lnTo>
                    <a:pt x="2" y="264"/>
                  </a:lnTo>
                  <a:lnTo>
                    <a:pt x="4" y="265"/>
                  </a:lnTo>
                  <a:lnTo>
                    <a:pt x="4" y="271"/>
                  </a:lnTo>
                  <a:lnTo>
                    <a:pt x="4" y="265"/>
                  </a:lnTo>
                  <a:lnTo>
                    <a:pt x="4" y="271"/>
                  </a:lnTo>
                  <a:lnTo>
                    <a:pt x="4" y="273"/>
                  </a:lnTo>
                  <a:lnTo>
                    <a:pt x="4" y="277"/>
                  </a:lnTo>
                  <a:lnTo>
                    <a:pt x="4" y="273"/>
                  </a:lnTo>
                  <a:lnTo>
                    <a:pt x="4" y="277"/>
                  </a:lnTo>
                  <a:lnTo>
                    <a:pt x="4" y="278"/>
                  </a:lnTo>
                  <a:lnTo>
                    <a:pt x="4" y="281"/>
                  </a:lnTo>
                  <a:lnTo>
                    <a:pt x="4" y="278"/>
                  </a:lnTo>
                  <a:lnTo>
                    <a:pt x="4" y="281"/>
                  </a:lnTo>
                  <a:lnTo>
                    <a:pt x="4" y="283"/>
                  </a:lnTo>
                  <a:lnTo>
                    <a:pt x="4" y="286"/>
                  </a:lnTo>
                  <a:lnTo>
                    <a:pt x="4" y="283"/>
                  </a:lnTo>
                  <a:lnTo>
                    <a:pt x="4" y="286"/>
                  </a:lnTo>
                  <a:lnTo>
                    <a:pt x="4" y="287"/>
                  </a:lnTo>
                  <a:lnTo>
                    <a:pt x="4" y="286"/>
                  </a:lnTo>
                  <a:lnTo>
                    <a:pt x="4" y="287"/>
                  </a:lnTo>
                  <a:lnTo>
                    <a:pt x="5" y="288"/>
                  </a:lnTo>
                  <a:lnTo>
                    <a:pt x="5" y="29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8" name="Freeform 201"/>
            <p:cNvSpPr>
              <a:spLocks/>
            </p:cNvSpPr>
            <p:nvPr/>
          </p:nvSpPr>
          <p:spPr bwMode="auto">
            <a:xfrm>
              <a:off x="2924592" y="5498857"/>
              <a:ext cx="23866" cy="44488"/>
            </a:xfrm>
            <a:custGeom>
              <a:avLst/>
              <a:gdLst>
                <a:gd name="T0" fmla="*/ 2 w 13"/>
                <a:gd name="T1" fmla="*/ 49 h 49"/>
                <a:gd name="T2" fmla="*/ 2 w 13"/>
                <a:gd name="T3" fmla="*/ 47 h 49"/>
                <a:gd name="T4" fmla="*/ 2 w 13"/>
                <a:gd name="T5" fmla="*/ 47 h 49"/>
                <a:gd name="T6" fmla="*/ 2 w 13"/>
                <a:gd name="T7" fmla="*/ 46 h 49"/>
                <a:gd name="T8" fmla="*/ 2 w 13"/>
                <a:gd name="T9" fmla="*/ 45 h 49"/>
                <a:gd name="T10" fmla="*/ 2 w 13"/>
                <a:gd name="T11" fmla="*/ 45 h 49"/>
                <a:gd name="T12" fmla="*/ 3 w 13"/>
                <a:gd name="T13" fmla="*/ 43 h 49"/>
                <a:gd name="T14" fmla="*/ 3 w 13"/>
                <a:gd name="T15" fmla="*/ 42 h 49"/>
                <a:gd name="T16" fmla="*/ 3 w 13"/>
                <a:gd name="T17" fmla="*/ 40 h 49"/>
                <a:gd name="T18" fmla="*/ 3 w 13"/>
                <a:gd name="T19" fmla="*/ 40 h 49"/>
                <a:gd name="T20" fmla="*/ 3 w 13"/>
                <a:gd name="T21" fmla="*/ 40 h 49"/>
                <a:gd name="T22" fmla="*/ 5 w 13"/>
                <a:gd name="T23" fmla="*/ 39 h 49"/>
                <a:gd name="T24" fmla="*/ 5 w 13"/>
                <a:gd name="T25" fmla="*/ 39 h 49"/>
                <a:gd name="T26" fmla="*/ 5 w 13"/>
                <a:gd name="T27" fmla="*/ 37 h 49"/>
                <a:gd name="T28" fmla="*/ 5 w 13"/>
                <a:gd name="T29" fmla="*/ 37 h 49"/>
                <a:gd name="T30" fmla="*/ 5 w 13"/>
                <a:gd name="T31" fmla="*/ 36 h 49"/>
                <a:gd name="T32" fmla="*/ 6 w 13"/>
                <a:gd name="T33" fmla="*/ 36 h 49"/>
                <a:gd name="T34" fmla="*/ 6 w 13"/>
                <a:gd name="T35" fmla="*/ 34 h 49"/>
                <a:gd name="T36" fmla="*/ 6 w 13"/>
                <a:gd name="T37" fmla="*/ 34 h 49"/>
                <a:gd name="T38" fmla="*/ 6 w 13"/>
                <a:gd name="T39" fmla="*/ 33 h 49"/>
                <a:gd name="T40" fmla="*/ 6 w 13"/>
                <a:gd name="T41" fmla="*/ 33 h 49"/>
                <a:gd name="T42" fmla="*/ 7 w 13"/>
                <a:gd name="T43" fmla="*/ 33 h 49"/>
                <a:gd name="T44" fmla="*/ 7 w 13"/>
                <a:gd name="T45" fmla="*/ 32 h 49"/>
                <a:gd name="T46" fmla="*/ 7 w 13"/>
                <a:gd name="T47" fmla="*/ 32 h 49"/>
                <a:gd name="T48" fmla="*/ 7 w 13"/>
                <a:gd name="T49" fmla="*/ 30 h 49"/>
                <a:gd name="T50" fmla="*/ 7 w 13"/>
                <a:gd name="T51" fmla="*/ 29 h 49"/>
                <a:gd name="T52" fmla="*/ 7 w 13"/>
                <a:gd name="T53" fmla="*/ 29 h 49"/>
                <a:gd name="T54" fmla="*/ 9 w 13"/>
                <a:gd name="T55" fmla="*/ 26 h 49"/>
                <a:gd name="T56" fmla="*/ 9 w 13"/>
                <a:gd name="T57" fmla="*/ 24 h 49"/>
                <a:gd name="T58" fmla="*/ 9 w 13"/>
                <a:gd name="T59" fmla="*/ 23 h 49"/>
                <a:gd name="T60" fmla="*/ 9 w 13"/>
                <a:gd name="T61" fmla="*/ 20 h 49"/>
                <a:gd name="T62" fmla="*/ 9 w 13"/>
                <a:gd name="T63" fmla="*/ 17 h 49"/>
                <a:gd name="T64" fmla="*/ 10 w 13"/>
                <a:gd name="T65" fmla="*/ 13 h 49"/>
                <a:gd name="T66" fmla="*/ 10 w 13"/>
                <a:gd name="T67" fmla="*/ 10 h 49"/>
                <a:gd name="T68" fmla="*/ 10 w 13"/>
                <a:gd name="T69" fmla="*/ 7 h 49"/>
                <a:gd name="T70" fmla="*/ 10 w 13"/>
                <a:gd name="T71" fmla="*/ 4 h 49"/>
                <a:gd name="T72" fmla="*/ 10 w 13"/>
                <a:gd name="T73" fmla="*/ 3 h 49"/>
                <a:gd name="T74" fmla="*/ 12 w 13"/>
                <a:gd name="T75" fmla="*/ 1 h 49"/>
                <a:gd name="T76" fmla="*/ 12 w 13"/>
                <a:gd name="T77" fmla="*/ 0 h 49"/>
                <a:gd name="T78" fmla="*/ 12 w 13"/>
                <a:gd name="T79" fmla="*/ 0 h 49"/>
                <a:gd name="T80" fmla="*/ 12 w 13"/>
                <a:gd name="T81" fmla="*/ 1 h 49"/>
                <a:gd name="T82" fmla="*/ 12 w 13"/>
                <a:gd name="T83" fmla="*/ 1 h 49"/>
                <a:gd name="T84" fmla="*/ 12 w 13"/>
                <a:gd name="T85" fmla="*/ 1 h 49"/>
                <a:gd name="T86" fmla="*/ 12 w 13"/>
                <a:gd name="T87" fmla="*/ 1 h 49"/>
                <a:gd name="T88" fmla="*/ 12 w 13"/>
                <a:gd name="T89" fmla="*/ 3 h 49"/>
                <a:gd name="T90" fmla="*/ 12 w 13"/>
                <a:gd name="T91" fmla="*/ 3 h 49"/>
                <a:gd name="T92" fmla="*/ 13 w 13"/>
                <a:gd name="T93" fmla="*/ 5 h 49"/>
                <a:gd name="T94" fmla="*/ 13 w 13"/>
                <a:gd name="T95" fmla="*/ 5 h 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49"/>
                <a:gd name="T146" fmla="*/ 13 w 13"/>
                <a:gd name="T147" fmla="*/ 49 h 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49">
                  <a:moveTo>
                    <a:pt x="0" y="49"/>
                  </a:moveTo>
                  <a:lnTo>
                    <a:pt x="2" y="49"/>
                  </a:lnTo>
                  <a:lnTo>
                    <a:pt x="2" y="47"/>
                  </a:lnTo>
                  <a:lnTo>
                    <a:pt x="2" y="46"/>
                  </a:lnTo>
                  <a:lnTo>
                    <a:pt x="2" y="45"/>
                  </a:lnTo>
                  <a:lnTo>
                    <a:pt x="2" y="43"/>
                  </a:lnTo>
                  <a:lnTo>
                    <a:pt x="3" y="43"/>
                  </a:lnTo>
                  <a:lnTo>
                    <a:pt x="3" y="42"/>
                  </a:lnTo>
                  <a:lnTo>
                    <a:pt x="3" y="40"/>
                  </a:lnTo>
                  <a:lnTo>
                    <a:pt x="3" y="39"/>
                  </a:lnTo>
                  <a:lnTo>
                    <a:pt x="5" y="39"/>
                  </a:lnTo>
                  <a:lnTo>
                    <a:pt x="5" y="37"/>
                  </a:lnTo>
                  <a:lnTo>
                    <a:pt x="5" y="36"/>
                  </a:lnTo>
                  <a:lnTo>
                    <a:pt x="6" y="36"/>
                  </a:lnTo>
                  <a:lnTo>
                    <a:pt x="6" y="34"/>
                  </a:lnTo>
                  <a:lnTo>
                    <a:pt x="6" y="33"/>
                  </a:lnTo>
                  <a:lnTo>
                    <a:pt x="7" y="33"/>
                  </a:lnTo>
                  <a:lnTo>
                    <a:pt x="7" y="32"/>
                  </a:lnTo>
                  <a:lnTo>
                    <a:pt x="7" y="30"/>
                  </a:lnTo>
                  <a:lnTo>
                    <a:pt x="7" y="29"/>
                  </a:lnTo>
                  <a:lnTo>
                    <a:pt x="7" y="27"/>
                  </a:lnTo>
                  <a:lnTo>
                    <a:pt x="9" y="26"/>
                  </a:lnTo>
                  <a:lnTo>
                    <a:pt x="9" y="24"/>
                  </a:lnTo>
                  <a:lnTo>
                    <a:pt x="9" y="23"/>
                  </a:lnTo>
                  <a:lnTo>
                    <a:pt x="9" y="20"/>
                  </a:lnTo>
                  <a:lnTo>
                    <a:pt x="9" y="17"/>
                  </a:lnTo>
                  <a:lnTo>
                    <a:pt x="9" y="14"/>
                  </a:lnTo>
                  <a:lnTo>
                    <a:pt x="10" y="13"/>
                  </a:lnTo>
                  <a:lnTo>
                    <a:pt x="10" y="11"/>
                  </a:lnTo>
                  <a:lnTo>
                    <a:pt x="10" y="10"/>
                  </a:lnTo>
                  <a:lnTo>
                    <a:pt x="10" y="8"/>
                  </a:lnTo>
                  <a:lnTo>
                    <a:pt x="10" y="7"/>
                  </a:lnTo>
                  <a:lnTo>
                    <a:pt x="10" y="5"/>
                  </a:lnTo>
                  <a:lnTo>
                    <a:pt x="10" y="4"/>
                  </a:lnTo>
                  <a:lnTo>
                    <a:pt x="10" y="3"/>
                  </a:lnTo>
                  <a:lnTo>
                    <a:pt x="10" y="1"/>
                  </a:lnTo>
                  <a:lnTo>
                    <a:pt x="12" y="1"/>
                  </a:lnTo>
                  <a:lnTo>
                    <a:pt x="12" y="0"/>
                  </a:lnTo>
                  <a:lnTo>
                    <a:pt x="12" y="1"/>
                  </a:lnTo>
                  <a:lnTo>
                    <a:pt x="12" y="0"/>
                  </a:lnTo>
                  <a:lnTo>
                    <a:pt x="12" y="1"/>
                  </a:lnTo>
                  <a:lnTo>
                    <a:pt x="12" y="3"/>
                  </a:lnTo>
                  <a:lnTo>
                    <a:pt x="13" y="4"/>
                  </a:lnTo>
                  <a:lnTo>
                    <a:pt x="13" y="5"/>
                  </a:lnTo>
                  <a:lnTo>
                    <a:pt x="13" y="4"/>
                  </a:lnTo>
                  <a:lnTo>
                    <a:pt x="13"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9" name="Freeform 202"/>
            <p:cNvSpPr>
              <a:spLocks/>
            </p:cNvSpPr>
            <p:nvPr/>
          </p:nvSpPr>
          <p:spPr bwMode="auto">
            <a:xfrm>
              <a:off x="2948458" y="5503396"/>
              <a:ext cx="11015" cy="40856"/>
            </a:xfrm>
            <a:custGeom>
              <a:avLst/>
              <a:gdLst>
                <a:gd name="T0" fmla="*/ 0 w 6"/>
                <a:gd name="T1" fmla="*/ 0 h 45"/>
                <a:gd name="T2" fmla="*/ 0 w 6"/>
                <a:gd name="T3" fmla="*/ 0 h 45"/>
                <a:gd name="T4" fmla="*/ 0 w 6"/>
                <a:gd name="T5" fmla="*/ 2 h 45"/>
                <a:gd name="T6" fmla="*/ 0 w 6"/>
                <a:gd name="T7" fmla="*/ 2 h 45"/>
                <a:gd name="T8" fmla="*/ 0 w 6"/>
                <a:gd name="T9" fmla="*/ 2 h 45"/>
                <a:gd name="T10" fmla="*/ 0 w 6"/>
                <a:gd name="T11" fmla="*/ 2 h 45"/>
                <a:gd name="T12" fmla="*/ 0 w 6"/>
                <a:gd name="T13" fmla="*/ 3 h 45"/>
                <a:gd name="T14" fmla="*/ 0 w 6"/>
                <a:gd name="T15" fmla="*/ 3 h 45"/>
                <a:gd name="T16" fmla="*/ 0 w 6"/>
                <a:gd name="T17" fmla="*/ 5 h 45"/>
                <a:gd name="T18" fmla="*/ 0 w 6"/>
                <a:gd name="T19" fmla="*/ 5 h 45"/>
                <a:gd name="T20" fmla="*/ 2 w 6"/>
                <a:gd name="T21" fmla="*/ 6 h 45"/>
                <a:gd name="T22" fmla="*/ 2 w 6"/>
                <a:gd name="T23" fmla="*/ 6 h 45"/>
                <a:gd name="T24" fmla="*/ 2 w 6"/>
                <a:gd name="T25" fmla="*/ 8 h 45"/>
                <a:gd name="T26" fmla="*/ 2 w 6"/>
                <a:gd name="T27" fmla="*/ 8 h 45"/>
                <a:gd name="T28" fmla="*/ 2 w 6"/>
                <a:gd name="T29" fmla="*/ 11 h 45"/>
                <a:gd name="T30" fmla="*/ 2 w 6"/>
                <a:gd name="T31" fmla="*/ 11 h 45"/>
                <a:gd name="T32" fmla="*/ 2 w 6"/>
                <a:gd name="T33" fmla="*/ 14 h 45"/>
                <a:gd name="T34" fmla="*/ 2 w 6"/>
                <a:gd name="T35" fmla="*/ 14 h 45"/>
                <a:gd name="T36" fmla="*/ 2 w 6"/>
                <a:gd name="T37" fmla="*/ 16 h 45"/>
                <a:gd name="T38" fmla="*/ 2 w 6"/>
                <a:gd name="T39" fmla="*/ 16 h 45"/>
                <a:gd name="T40" fmla="*/ 3 w 6"/>
                <a:gd name="T41" fmla="*/ 19 h 45"/>
                <a:gd name="T42" fmla="*/ 3 w 6"/>
                <a:gd name="T43" fmla="*/ 19 h 45"/>
                <a:gd name="T44" fmla="*/ 3 w 6"/>
                <a:gd name="T45" fmla="*/ 24 h 45"/>
                <a:gd name="T46" fmla="*/ 3 w 6"/>
                <a:gd name="T47" fmla="*/ 24 h 45"/>
                <a:gd name="T48" fmla="*/ 3 w 6"/>
                <a:gd name="T49" fmla="*/ 27 h 45"/>
                <a:gd name="T50" fmla="*/ 3 w 6"/>
                <a:gd name="T51" fmla="*/ 27 h 45"/>
                <a:gd name="T52" fmla="*/ 3 w 6"/>
                <a:gd name="T53" fmla="*/ 31 h 45"/>
                <a:gd name="T54" fmla="*/ 3 w 6"/>
                <a:gd name="T55" fmla="*/ 31 h 45"/>
                <a:gd name="T56" fmla="*/ 3 w 6"/>
                <a:gd name="T57" fmla="*/ 34 h 45"/>
                <a:gd name="T58" fmla="*/ 3 w 6"/>
                <a:gd name="T59" fmla="*/ 34 h 45"/>
                <a:gd name="T60" fmla="*/ 5 w 6"/>
                <a:gd name="T61" fmla="*/ 37 h 45"/>
                <a:gd name="T62" fmla="*/ 5 w 6"/>
                <a:gd name="T63" fmla="*/ 37 h 45"/>
                <a:gd name="T64" fmla="*/ 5 w 6"/>
                <a:gd name="T65" fmla="*/ 38 h 45"/>
                <a:gd name="T66" fmla="*/ 5 w 6"/>
                <a:gd name="T67" fmla="*/ 38 h 45"/>
                <a:gd name="T68" fmla="*/ 5 w 6"/>
                <a:gd name="T69" fmla="*/ 41 h 45"/>
                <a:gd name="T70" fmla="*/ 5 w 6"/>
                <a:gd name="T71" fmla="*/ 41 h 45"/>
                <a:gd name="T72" fmla="*/ 5 w 6"/>
                <a:gd name="T73" fmla="*/ 42 h 45"/>
                <a:gd name="T74" fmla="*/ 5 w 6"/>
                <a:gd name="T75" fmla="*/ 42 h 45"/>
                <a:gd name="T76" fmla="*/ 5 w 6"/>
                <a:gd name="T77" fmla="*/ 44 h 45"/>
                <a:gd name="T78" fmla="*/ 5 w 6"/>
                <a:gd name="T79" fmla="*/ 44 h 45"/>
                <a:gd name="T80" fmla="*/ 6 w 6"/>
                <a:gd name="T81" fmla="*/ 44 h 45"/>
                <a:gd name="T82" fmla="*/ 6 w 6"/>
                <a:gd name="T83" fmla="*/ 44 h 45"/>
                <a:gd name="T84" fmla="*/ 6 w 6"/>
                <a:gd name="T85" fmla="*/ 45 h 45"/>
                <a:gd name="T86" fmla="*/ 6 w 6"/>
                <a:gd name="T87" fmla="*/ 45 h 45"/>
                <a:gd name="T88" fmla="*/ 6 w 6"/>
                <a:gd name="T89" fmla="*/ 45 h 45"/>
                <a:gd name="T90" fmla="*/ 6 w 6"/>
                <a:gd name="T91" fmla="*/ 45 h 45"/>
                <a:gd name="T92" fmla="*/ 6 w 6"/>
                <a:gd name="T93" fmla="*/ 45 h 45"/>
                <a:gd name="T94" fmla="*/ 6 w 6"/>
                <a:gd name="T95" fmla="*/ 45 h 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45"/>
                <a:gd name="T146" fmla="*/ 6 w 6"/>
                <a:gd name="T147" fmla="*/ 45 h 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45">
                  <a:moveTo>
                    <a:pt x="0" y="0"/>
                  </a:moveTo>
                  <a:lnTo>
                    <a:pt x="0" y="0"/>
                  </a:lnTo>
                  <a:lnTo>
                    <a:pt x="0" y="2"/>
                  </a:lnTo>
                  <a:lnTo>
                    <a:pt x="0" y="0"/>
                  </a:lnTo>
                  <a:lnTo>
                    <a:pt x="0" y="2"/>
                  </a:lnTo>
                  <a:lnTo>
                    <a:pt x="0" y="3"/>
                  </a:lnTo>
                  <a:lnTo>
                    <a:pt x="0" y="2"/>
                  </a:lnTo>
                  <a:lnTo>
                    <a:pt x="0" y="3"/>
                  </a:lnTo>
                  <a:lnTo>
                    <a:pt x="0" y="5"/>
                  </a:lnTo>
                  <a:lnTo>
                    <a:pt x="0" y="3"/>
                  </a:lnTo>
                  <a:lnTo>
                    <a:pt x="0" y="5"/>
                  </a:lnTo>
                  <a:lnTo>
                    <a:pt x="0" y="6"/>
                  </a:lnTo>
                  <a:lnTo>
                    <a:pt x="0" y="5"/>
                  </a:lnTo>
                  <a:lnTo>
                    <a:pt x="0" y="6"/>
                  </a:lnTo>
                  <a:lnTo>
                    <a:pt x="2" y="6"/>
                  </a:lnTo>
                  <a:lnTo>
                    <a:pt x="2" y="8"/>
                  </a:lnTo>
                  <a:lnTo>
                    <a:pt x="2" y="6"/>
                  </a:lnTo>
                  <a:lnTo>
                    <a:pt x="2" y="8"/>
                  </a:lnTo>
                  <a:lnTo>
                    <a:pt x="2" y="9"/>
                  </a:lnTo>
                  <a:lnTo>
                    <a:pt x="2" y="8"/>
                  </a:lnTo>
                  <a:lnTo>
                    <a:pt x="2" y="9"/>
                  </a:lnTo>
                  <a:lnTo>
                    <a:pt x="2" y="11"/>
                  </a:lnTo>
                  <a:lnTo>
                    <a:pt x="2" y="12"/>
                  </a:lnTo>
                  <a:lnTo>
                    <a:pt x="2" y="11"/>
                  </a:lnTo>
                  <a:lnTo>
                    <a:pt x="2" y="12"/>
                  </a:lnTo>
                  <a:lnTo>
                    <a:pt x="2" y="14"/>
                  </a:lnTo>
                  <a:lnTo>
                    <a:pt x="2" y="15"/>
                  </a:lnTo>
                  <a:lnTo>
                    <a:pt x="2" y="14"/>
                  </a:lnTo>
                  <a:lnTo>
                    <a:pt x="2" y="15"/>
                  </a:lnTo>
                  <a:lnTo>
                    <a:pt x="2" y="16"/>
                  </a:lnTo>
                  <a:lnTo>
                    <a:pt x="2" y="19"/>
                  </a:lnTo>
                  <a:lnTo>
                    <a:pt x="2" y="16"/>
                  </a:lnTo>
                  <a:lnTo>
                    <a:pt x="2" y="19"/>
                  </a:lnTo>
                  <a:lnTo>
                    <a:pt x="3" y="19"/>
                  </a:lnTo>
                  <a:lnTo>
                    <a:pt x="3" y="22"/>
                  </a:lnTo>
                  <a:lnTo>
                    <a:pt x="3" y="19"/>
                  </a:lnTo>
                  <a:lnTo>
                    <a:pt x="3" y="22"/>
                  </a:lnTo>
                  <a:lnTo>
                    <a:pt x="3" y="24"/>
                  </a:lnTo>
                  <a:lnTo>
                    <a:pt x="3" y="27"/>
                  </a:lnTo>
                  <a:lnTo>
                    <a:pt x="3" y="24"/>
                  </a:lnTo>
                  <a:lnTo>
                    <a:pt x="3" y="27"/>
                  </a:lnTo>
                  <a:lnTo>
                    <a:pt x="3" y="29"/>
                  </a:lnTo>
                  <a:lnTo>
                    <a:pt x="3" y="27"/>
                  </a:lnTo>
                  <a:lnTo>
                    <a:pt x="3" y="29"/>
                  </a:lnTo>
                  <a:lnTo>
                    <a:pt x="3" y="31"/>
                  </a:lnTo>
                  <a:lnTo>
                    <a:pt x="3" y="32"/>
                  </a:lnTo>
                  <a:lnTo>
                    <a:pt x="3" y="31"/>
                  </a:lnTo>
                  <a:lnTo>
                    <a:pt x="3" y="32"/>
                  </a:lnTo>
                  <a:lnTo>
                    <a:pt x="3" y="34"/>
                  </a:lnTo>
                  <a:lnTo>
                    <a:pt x="3" y="35"/>
                  </a:lnTo>
                  <a:lnTo>
                    <a:pt x="3" y="34"/>
                  </a:lnTo>
                  <a:lnTo>
                    <a:pt x="3" y="35"/>
                  </a:lnTo>
                  <a:lnTo>
                    <a:pt x="5" y="37"/>
                  </a:lnTo>
                  <a:lnTo>
                    <a:pt x="5" y="38"/>
                  </a:lnTo>
                  <a:lnTo>
                    <a:pt x="5" y="37"/>
                  </a:lnTo>
                  <a:lnTo>
                    <a:pt x="5" y="38"/>
                  </a:lnTo>
                  <a:lnTo>
                    <a:pt x="5" y="40"/>
                  </a:lnTo>
                  <a:lnTo>
                    <a:pt x="5" y="38"/>
                  </a:lnTo>
                  <a:lnTo>
                    <a:pt x="5" y="40"/>
                  </a:lnTo>
                  <a:lnTo>
                    <a:pt x="5" y="41"/>
                  </a:lnTo>
                  <a:lnTo>
                    <a:pt x="5" y="42"/>
                  </a:lnTo>
                  <a:lnTo>
                    <a:pt x="5" y="41"/>
                  </a:lnTo>
                  <a:lnTo>
                    <a:pt x="5" y="42"/>
                  </a:lnTo>
                  <a:lnTo>
                    <a:pt x="5" y="44"/>
                  </a:lnTo>
                  <a:lnTo>
                    <a:pt x="6" y="44"/>
                  </a:lnTo>
                  <a:lnTo>
                    <a:pt x="6" y="45"/>
                  </a:lnTo>
                  <a:lnTo>
                    <a:pt x="6" y="44"/>
                  </a:lnTo>
                  <a:lnTo>
                    <a:pt x="6" y="4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60" name="Freeform 203"/>
            <p:cNvSpPr>
              <a:spLocks/>
            </p:cNvSpPr>
            <p:nvPr/>
          </p:nvSpPr>
          <p:spPr bwMode="auto">
            <a:xfrm>
              <a:off x="2959473" y="5535173"/>
              <a:ext cx="18358" cy="10895"/>
            </a:xfrm>
            <a:custGeom>
              <a:avLst/>
              <a:gdLst>
                <a:gd name="T0" fmla="*/ 1 w 10"/>
                <a:gd name="T1" fmla="*/ 10 h 12"/>
                <a:gd name="T2" fmla="*/ 1 w 10"/>
                <a:gd name="T3" fmla="*/ 9 h 12"/>
                <a:gd name="T4" fmla="*/ 1 w 10"/>
                <a:gd name="T5" fmla="*/ 7 h 12"/>
                <a:gd name="T6" fmla="*/ 1 w 10"/>
                <a:gd name="T7" fmla="*/ 6 h 12"/>
                <a:gd name="T8" fmla="*/ 1 w 10"/>
                <a:gd name="T9" fmla="*/ 5 h 12"/>
                <a:gd name="T10" fmla="*/ 1 w 10"/>
                <a:gd name="T11" fmla="*/ 3 h 12"/>
                <a:gd name="T12" fmla="*/ 3 w 10"/>
                <a:gd name="T13" fmla="*/ 2 h 12"/>
                <a:gd name="T14" fmla="*/ 3 w 10"/>
                <a:gd name="T15" fmla="*/ 0 h 12"/>
                <a:gd name="T16" fmla="*/ 3 w 10"/>
                <a:gd name="T17" fmla="*/ 0 h 12"/>
                <a:gd name="T18" fmla="*/ 3 w 10"/>
                <a:gd name="T19" fmla="*/ 2 h 12"/>
                <a:gd name="T20" fmla="*/ 3 w 10"/>
                <a:gd name="T21" fmla="*/ 2 h 12"/>
                <a:gd name="T22" fmla="*/ 3 w 10"/>
                <a:gd name="T23" fmla="*/ 2 h 12"/>
                <a:gd name="T24" fmla="*/ 3 w 10"/>
                <a:gd name="T25" fmla="*/ 2 h 12"/>
                <a:gd name="T26" fmla="*/ 3 w 10"/>
                <a:gd name="T27" fmla="*/ 3 h 12"/>
                <a:gd name="T28" fmla="*/ 3 w 10"/>
                <a:gd name="T29" fmla="*/ 3 h 12"/>
                <a:gd name="T30" fmla="*/ 4 w 10"/>
                <a:gd name="T31" fmla="*/ 5 h 12"/>
                <a:gd name="T32" fmla="*/ 4 w 10"/>
                <a:gd name="T33" fmla="*/ 5 h 12"/>
                <a:gd name="T34" fmla="*/ 4 w 10"/>
                <a:gd name="T35" fmla="*/ 5 h 12"/>
                <a:gd name="T36" fmla="*/ 4 w 10"/>
                <a:gd name="T37" fmla="*/ 5 h 12"/>
                <a:gd name="T38" fmla="*/ 4 w 10"/>
                <a:gd name="T39" fmla="*/ 6 h 12"/>
                <a:gd name="T40" fmla="*/ 4 w 10"/>
                <a:gd name="T41" fmla="*/ 6 h 12"/>
                <a:gd name="T42" fmla="*/ 4 w 10"/>
                <a:gd name="T43" fmla="*/ 7 h 12"/>
                <a:gd name="T44" fmla="*/ 4 w 10"/>
                <a:gd name="T45" fmla="*/ 7 h 12"/>
                <a:gd name="T46" fmla="*/ 4 w 10"/>
                <a:gd name="T47" fmla="*/ 9 h 12"/>
                <a:gd name="T48" fmla="*/ 4 w 10"/>
                <a:gd name="T49" fmla="*/ 9 h 12"/>
                <a:gd name="T50" fmla="*/ 6 w 10"/>
                <a:gd name="T51" fmla="*/ 9 h 12"/>
                <a:gd name="T52" fmla="*/ 6 w 10"/>
                <a:gd name="T53" fmla="*/ 9 h 12"/>
                <a:gd name="T54" fmla="*/ 6 w 10"/>
                <a:gd name="T55" fmla="*/ 10 h 12"/>
                <a:gd name="T56" fmla="*/ 6 w 10"/>
                <a:gd name="T57" fmla="*/ 10 h 12"/>
                <a:gd name="T58" fmla="*/ 6 w 10"/>
                <a:gd name="T59" fmla="*/ 10 h 12"/>
                <a:gd name="T60" fmla="*/ 6 w 10"/>
                <a:gd name="T61" fmla="*/ 10 h 12"/>
                <a:gd name="T62" fmla="*/ 6 w 10"/>
                <a:gd name="T63" fmla="*/ 12 h 12"/>
                <a:gd name="T64" fmla="*/ 6 w 10"/>
                <a:gd name="T65" fmla="*/ 12 h 12"/>
                <a:gd name="T66" fmla="*/ 6 w 10"/>
                <a:gd name="T67" fmla="*/ 12 h 12"/>
                <a:gd name="T68" fmla="*/ 6 w 10"/>
                <a:gd name="T69" fmla="*/ 12 h 12"/>
                <a:gd name="T70" fmla="*/ 7 w 10"/>
                <a:gd name="T71" fmla="*/ 12 h 12"/>
                <a:gd name="T72" fmla="*/ 7 w 10"/>
                <a:gd name="T73" fmla="*/ 12 h 12"/>
                <a:gd name="T74" fmla="*/ 7 w 10"/>
                <a:gd name="T75" fmla="*/ 12 h 12"/>
                <a:gd name="T76" fmla="*/ 7 w 10"/>
                <a:gd name="T77" fmla="*/ 10 h 12"/>
                <a:gd name="T78" fmla="*/ 7 w 10"/>
                <a:gd name="T79" fmla="*/ 10 h 12"/>
                <a:gd name="T80" fmla="*/ 9 w 10"/>
                <a:gd name="T81" fmla="*/ 9 h 12"/>
                <a:gd name="T82" fmla="*/ 9 w 10"/>
                <a:gd name="T83" fmla="*/ 7 h 12"/>
                <a:gd name="T84" fmla="*/ 9 w 10"/>
                <a:gd name="T85" fmla="*/ 7 h 12"/>
                <a:gd name="T86" fmla="*/ 9 w 10"/>
                <a:gd name="T87" fmla="*/ 6 h 12"/>
                <a:gd name="T88" fmla="*/ 9 w 10"/>
                <a:gd name="T89" fmla="*/ 5 h 12"/>
                <a:gd name="T90" fmla="*/ 10 w 10"/>
                <a:gd name="T91" fmla="*/ 3 h 12"/>
                <a:gd name="T92" fmla="*/ 10 w 10"/>
                <a:gd name="T93" fmla="*/ 3 h 12"/>
                <a:gd name="T94" fmla="*/ 10 w 10"/>
                <a:gd name="T95" fmla="*/ 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2"/>
                <a:gd name="T146" fmla="*/ 10 w 10"/>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2">
                  <a:moveTo>
                    <a:pt x="0" y="10"/>
                  </a:moveTo>
                  <a:lnTo>
                    <a:pt x="1" y="10"/>
                  </a:lnTo>
                  <a:lnTo>
                    <a:pt x="1" y="9"/>
                  </a:lnTo>
                  <a:lnTo>
                    <a:pt x="1" y="7"/>
                  </a:lnTo>
                  <a:lnTo>
                    <a:pt x="1" y="6"/>
                  </a:lnTo>
                  <a:lnTo>
                    <a:pt x="1" y="5"/>
                  </a:lnTo>
                  <a:lnTo>
                    <a:pt x="1" y="3"/>
                  </a:lnTo>
                  <a:lnTo>
                    <a:pt x="1" y="2"/>
                  </a:lnTo>
                  <a:lnTo>
                    <a:pt x="3" y="2"/>
                  </a:lnTo>
                  <a:lnTo>
                    <a:pt x="3" y="0"/>
                  </a:lnTo>
                  <a:lnTo>
                    <a:pt x="3" y="2"/>
                  </a:lnTo>
                  <a:lnTo>
                    <a:pt x="3" y="3"/>
                  </a:lnTo>
                  <a:lnTo>
                    <a:pt x="3" y="2"/>
                  </a:lnTo>
                  <a:lnTo>
                    <a:pt x="3" y="3"/>
                  </a:lnTo>
                  <a:lnTo>
                    <a:pt x="4" y="3"/>
                  </a:lnTo>
                  <a:lnTo>
                    <a:pt x="4" y="5"/>
                  </a:lnTo>
                  <a:lnTo>
                    <a:pt x="4" y="3"/>
                  </a:lnTo>
                  <a:lnTo>
                    <a:pt x="4" y="5"/>
                  </a:lnTo>
                  <a:lnTo>
                    <a:pt x="4" y="6"/>
                  </a:lnTo>
                  <a:lnTo>
                    <a:pt x="4" y="7"/>
                  </a:lnTo>
                  <a:lnTo>
                    <a:pt x="4" y="6"/>
                  </a:lnTo>
                  <a:lnTo>
                    <a:pt x="4" y="7"/>
                  </a:lnTo>
                  <a:lnTo>
                    <a:pt x="4" y="9"/>
                  </a:lnTo>
                  <a:lnTo>
                    <a:pt x="4" y="7"/>
                  </a:lnTo>
                  <a:lnTo>
                    <a:pt x="4" y="9"/>
                  </a:lnTo>
                  <a:lnTo>
                    <a:pt x="6" y="9"/>
                  </a:lnTo>
                  <a:lnTo>
                    <a:pt x="6" y="10"/>
                  </a:lnTo>
                  <a:lnTo>
                    <a:pt x="6" y="9"/>
                  </a:lnTo>
                  <a:lnTo>
                    <a:pt x="6" y="10"/>
                  </a:lnTo>
                  <a:lnTo>
                    <a:pt x="6" y="12"/>
                  </a:lnTo>
                  <a:lnTo>
                    <a:pt x="6" y="10"/>
                  </a:lnTo>
                  <a:lnTo>
                    <a:pt x="6" y="12"/>
                  </a:lnTo>
                  <a:lnTo>
                    <a:pt x="7" y="12"/>
                  </a:lnTo>
                  <a:lnTo>
                    <a:pt x="7" y="10"/>
                  </a:lnTo>
                  <a:lnTo>
                    <a:pt x="7" y="9"/>
                  </a:lnTo>
                  <a:lnTo>
                    <a:pt x="9" y="9"/>
                  </a:lnTo>
                  <a:lnTo>
                    <a:pt x="9" y="7"/>
                  </a:lnTo>
                  <a:lnTo>
                    <a:pt x="9" y="6"/>
                  </a:lnTo>
                  <a:lnTo>
                    <a:pt x="9" y="5"/>
                  </a:lnTo>
                  <a:lnTo>
                    <a:pt x="10"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61" name="Freeform 204"/>
            <p:cNvSpPr>
              <a:spLocks/>
            </p:cNvSpPr>
            <p:nvPr/>
          </p:nvSpPr>
          <p:spPr bwMode="auto">
            <a:xfrm>
              <a:off x="2977831" y="5505212"/>
              <a:ext cx="22030" cy="29961"/>
            </a:xfrm>
            <a:custGeom>
              <a:avLst/>
              <a:gdLst>
                <a:gd name="T0" fmla="*/ 0 w 12"/>
                <a:gd name="T1" fmla="*/ 33 h 33"/>
                <a:gd name="T2" fmla="*/ 0 w 12"/>
                <a:gd name="T3" fmla="*/ 32 h 33"/>
                <a:gd name="T4" fmla="*/ 1 w 12"/>
                <a:gd name="T5" fmla="*/ 30 h 33"/>
                <a:gd name="T6" fmla="*/ 1 w 12"/>
                <a:gd name="T7" fmla="*/ 29 h 33"/>
                <a:gd name="T8" fmla="*/ 1 w 12"/>
                <a:gd name="T9" fmla="*/ 27 h 33"/>
                <a:gd name="T10" fmla="*/ 1 w 12"/>
                <a:gd name="T11" fmla="*/ 26 h 33"/>
                <a:gd name="T12" fmla="*/ 1 w 12"/>
                <a:gd name="T13" fmla="*/ 23 h 33"/>
                <a:gd name="T14" fmla="*/ 3 w 12"/>
                <a:gd name="T15" fmla="*/ 22 h 33"/>
                <a:gd name="T16" fmla="*/ 3 w 12"/>
                <a:gd name="T17" fmla="*/ 20 h 33"/>
                <a:gd name="T18" fmla="*/ 3 w 12"/>
                <a:gd name="T19" fmla="*/ 17 h 33"/>
                <a:gd name="T20" fmla="*/ 3 w 12"/>
                <a:gd name="T21" fmla="*/ 16 h 33"/>
                <a:gd name="T22" fmla="*/ 3 w 12"/>
                <a:gd name="T23" fmla="*/ 14 h 33"/>
                <a:gd name="T24" fmla="*/ 4 w 12"/>
                <a:gd name="T25" fmla="*/ 13 h 33"/>
                <a:gd name="T26" fmla="*/ 4 w 12"/>
                <a:gd name="T27" fmla="*/ 13 h 33"/>
                <a:gd name="T28" fmla="*/ 4 w 12"/>
                <a:gd name="T29" fmla="*/ 12 h 33"/>
                <a:gd name="T30" fmla="*/ 4 w 12"/>
                <a:gd name="T31" fmla="*/ 12 h 33"/>
                <a:gd name="T32" fmla="*/ 4 w 12"/>
                <a:gd name="T33" fmla="*/ 10 h 33"/>
                <a:gd name="T34" fmla="*/ 4 w 12"/>
                <a:gd name="T35" fmla="*/ 10 h 33"/>
                <a:gd name="T36" fmla="*/ 6 w 12"/>
                <a:gd name="T37" fmla="*/ 10 h 33"/>
                <a:gd name="T38" fmla="*/ 6 w 12"/>
                <a:gd name="T39" fmla="*/ 9 h 33"/>
                <a:gd name="T40" fmla="*/ 6 w 12"/>
                <a:gd name="T41" fmla="*/ 9 h 33"/>
                <a:gd name="T42" fmla="*/ 6 w 12"/>
                <a:gd name="T43" fmla="*/ 7 h 33"/>
                <a:gd name="T44" fmla="*/ 6 w 12"/>
                <a:gd name="T45" fmla="*/ 7 h 33"/>
                <a:gd name="T46" fmla="*/ 7 w 12"/>
                <a:gd name="T47" fmla="*/ 7 h 33"/>
                <a:gd name="T48" fmla="*/ 7 w 12"/>
                <a:gd name="T49" fmla="*/ 6 h 33"/>
                <a:gd name="T50" fmla="*/ 7 w 12"/>
                <a:gd name="T51" fmla="*/ 6 h 33"/>
                <a:gd name="T52" fmla="*/ 7 w 12"/>
                <a:gd name="T53" fmla="*/ 4 h 33"/>
                <a:gd name="T54" fmla="*/ 7 w 12"/>
                <a:gd name="T55" fmla="*/ 4 h 33"/>
                <a:gd name="T56" fmla="*/ 9 w 12"/>
                <a:gd name="T57" fmla="*/ 3 h 33"/>
                <a:gd name="T58" fmla="*/ 9 w 12"/>
                <a:gd name="T59" fmla="*/ 1 h 33"/>
                <a:gd name="T60" fmla="*/ 9 w 12"/>
                <a:gd name="T61" fmla="*/ 1 h 33"/>
                <a:gd name="T62" fmla="*/ 9 w 12"/>
                <a:gd name="T63" fmla="*/ 1 h 33"/>
                <a:gd name="T64" fmla="*/ 9 w 12"/>
                <a:gd name="T65" fmla="*/ 0 h 33"/>
                <a:gd name="T66" fmla="*/ 10 w 12"/>
                <a:gd name="T67" fmla="*/ 0 h 33"/>
                <a:gd name="T68" fmla="*/ 10 w 12"/>
                <a:gd name="T69" fmla="*/ 0 h 33"/>
                <a:gd name="T70" fmla="*/ 10 w 12"/>
                <a:gd name="T71" fmla="*/ 0 h 33"/>
                <a:gd name="T72" fmla="*/ 10 w 12"/>
                <a:gd name="T73" fmla="*/ 0 h 33"/>
                <a:gd name="T74" fmla="*/ 10 w 12"/>
                <a:gd name="T75" fmla="*/ 0 h 33"/>
                <a:gd name="T76" fmla="*/ 10 w 12"/>
                <a:gd name="T77" fmla="*/ 0 h 33"/>
                <a:gd name="T78" fmla="*/ 10 w 12"/>
                <a:gd name="T79" fmla="*/ 0 h 33"/>
                <a:gd name="T80" fmla="*/ 10 w 12"/>
                <a:gd name="T81" fmla="*/ 0 h 33"/>
                <a:gd name="T82" fmla="*/ 10 w 12"/>
                <a:gd name="T83" fmla="*/ 1 h 33"/>
                <a:gd name="T84" fmla="*/ 10 w 12"/>
                <a:gd name="T85" fmla="*/ 1 h 33"/>
                <a:gd name="T86" fmla="*/ 12 w 12"/>
                <a:gd name="T87" fmla="*/ 1 h 33"/>
                <a:gd name="T88" fmla="*/ 12 w 12"/>
                <a:gd name="T89" fmla="*/ 1 h 33"/>
                <a:gd name="T90" fmla="*/ 12 w 12"/>
                <a:gd name="T91" fmla="*/ 1 h 33"/>
                <a:gd name="T92" fmla="*/ 12 w 12"/>
                <a:gd name="T93" fmla="*/ 1 h 33"/>
                <a:gd name="T94" fmla="*/ 12 w 12"/>
                <a:gd name="T95" fmla="*/ 1 h 33"/>
                <a:gd name="T96" fmla="*/ 12 w 12"/>
                <a:gd name="T97" fmla="*/ 1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33"/>
                <a:gd name="T149" fmla="*/ 12 w 12"/>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33">
                  <a:moveTo>
                    <a:pt x="0" y="33"/>
                  </a:moveTo>
                  <a:lnTo>
                    <a:pt x="0" y="33"/>
                  </a:lnTo>
                  <a:lnTo>
                    <a:pt x="0" y="32"/>
                  </a:lnTo>
                  <a:lnTo>
                    <a:pt x="1" y="30"/>
                  </a:lnTo>
                  <a:lnTo>
                    <a:pt x="1" y="29"/>
                  </a:lnTo>
                  <a:lnTo>
                    <a:pt x="1" y="27"/>
                  </a:lnTo>
                  <a:lnTo>
                    <a:pt x="1" y="26"/>
                  </a:lnTo>
                  <a:lnTo>
                    <a:pt x="1" y="25"/>
                  </a:lnTo>
                  <a:lnTo>
                    <a:pt x="1" y="23"/>
                  </a:lnTo>
                  <a:lnTo>
                    <a:pt x="1" y="22"/>
                  </a:lnTo>
                  <a:lnTo>
                    <a:pt x="3" y="22"/>
                  </a:lnTo>
                  <a:lnTo>
                    <a:pt x="3" y="20"/>
                  </a:lnTo>
                  <a:lnTo>
                    <a:pt x="3" y="19"/>
                  </a:lnTo>
                  <a:lnTo>
                    <a:pt x="3" y="17"/>
                  </a:lnTo>
                  <a:lnTo>
                    <a:pt x="3" y="16"/>
                  </a:lnTo>
                  <a:lnTo>
                    <a:pt x="3" y="14"/>
                  </a:lnTo>
                  <a:lnTo>
                    <a:pt x="3" y="13"/>
                  </a:lnTo>
                  <a:lnTo>
                    <a:pt x="4" y="13"/>
                  </a:lnTo>
                  <a:lnTo>
                    <a:pt x="4" y="12"/>
                  </a:lnTo>
                  <a:lnTo>
                    <a:pt x="4" y="10"/>
                  </a:lnTo>
                  <a:lnTo>
                    <a:pt x="6" y="10"/>
                  </a:lnTo>
                  <a:lnTo>
                    <a:pt x="6" y="9"/>
                  </a:lnTo>
                  <a:lnTo>
                    <a:pt x="6" y="7"/>
                  </a:lnTo>
                  <a:lnTo>
                    <a:pt x="7" y="7"/>
                  </a:lnTo>
                  <a:lnTo>
                    <a:pt x="7" y="6"/>
                  </a:lnTo>
                  <a:lnTo>
                    <a:pt x="7" y="4"/>
                  </a:lnTo>
                  <a:lnTo>
                    <a:pt x="7" y="3"/>
                  </a:lnTo>
                  <a:lnTo>
                    <a:pt x="9" y="3"/>
                  </a:lnTo>
                  <a:lnTo>
                    <a:pt x="9" y="1"/>
                  </a:lnTo>
                  <a:lnTo>
                    <a:pt x="9" y="0"/>
                  </a:lnTo>
                  <a:lnTo>
                    <a:pt x="10" y="0"/>
                  </a:lnTo>
                  <a:lnTo>
                    <a:pt x="10" y="1"/>
                  </a:lnTo>
                  <a:lnTo>
                    <a:pt x="10" y="0"/>
                  </a:lnTo>
                  <a:lnTo>
                    <a:pt x="10" y="1"/>
                  </a:lnTo>
                  <a:lnTo>
                    <a:pt x="12" y="1"/>
                  </a:lnTo>
                  <a:lnTo>
                    <a:pt x="12" y="3"/>
                  </a:lnTo>
                  <a:lnTo>
                    <a:pt x="12" y="1"/>
                  </a:lnTo>
                  <a:lnTo>
                    <a:pt x="12"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62" name="Freeform 205"/>
            <p:cNvSpPr>
              <a:spLocks/>
            </p:cNvSpPr>
            <p:nvPr/>
          </p:nvSpPr>
          <p:spPr bwMode="auto">
            <a:xfrm>
              <a:off x="2999861" y="5507936"/>
              <a:ext cx="12851" cy="12711"/>
            </a:xfrm>
            <a:custGeom>
              <a:avLst/>
              <a:gdLst>
                <a:gd name="T0" fmla="*/ 0 w 7"/>
                <a:gd name="T1" fmla="*/ 0 h 14"/>
                <a:gd name="T2" fmla="*/ 0 w 7"/>
                <a:gd name="T3" fmla="*/ 0 h 14"/>
                <a:gd name="T4" fmla="*/ 0 w 7"/>
                <a:gd name="T5" fmla="*/ 0 h 14"/>
                <a:gd name="T6" fmla="*/ 0 w 7"/>
                <a:gd name="T7" fmla="*/ 0 h 14"/>
                <a:gd name="T8" fmla="*/ 1 w 7"/>
                <a:gd name="T9" fmla="*/ 0 h 14"/>
                <a:gd name="T10" fmla="*/ 1 w 7"/>
                <a:gd name="T11" fmla="*/ 0 h 14"/>
                <a:gd name="T12" fmla="*/ 1 w 7"/>
                <a:gd name="T13" fmla="*/ 1 h 14"/>
                <a:gd name="T14" fmla="*/ 1 w 7"/>
                <a:gd name="T15" fmla="*/ 1 h 14"/>
                <a:gd name="T16" fmla="*/ 1 w 7"/>
                <a:gd name="T17" fmla="*/ 1 h 14"/>
                <a:gd name="T18" fmla="*/ 1 w 7"/>
                <a:gd name="T19" fmla="*/ 1 h 14"/>
                <a:gd name="T20" fmla="*/ 1 w 7"/>
                <a:gd name="T21" fmla="*/ 3 h 14"/>
                <a:gd name="T22" fmla="*/ 1 w 7"/>
                <a:gd name="T23" fmla="*/ 3 h 14"/>
                <a:gd name="T24" fmla="*/ 1 w 7"/>
                <a:gd name="T25" fmla="*/ 4 h 14"/>
                <a:gd name="T26" fmla="*/ 1 w 7"/>
                <a:gd name="T27" fmla="*/ 4 h 14"/>
                <a:gd name="T28" fmla="*/ 2 w 7"/>
                <a:gd name="T29" fmla="*/ 4 h 14"/>
                <a:gd name="T30" fmla="*/ 2 w 7"/>
                <a:gd name="T31" fmla="*/ 4 h 14"/>
                <a:gd name="T32" fmla="*/ 2 w 7"/>
                <a:gd name="T33" fmla="*/ 6 h 14"/>
                <a:gd name="T34" fmla="*/ 2 w 7"/>
                <a:gd name="T35" fmla="*/ 6 h 14"/>
                <a:gd name="T36" fmla="*/ 2 w 7"/>
                <a:gd name="T37" fmla="*/ 7 h 14"/>
                <a:gd name="T38" fmla="*/ 2 w 7"/>
                <a:gd name="T39" fmla="*/ 7 h 14"/>
                <a:gd name="T40" fmla="*/ 2 w 7"/>
                <a:gd name="T41" fmla="*/ 9 h 14"/>
                <a:gd name="T42" fmla="*/ 2 w 7"/>
                <a:gd name="T43" fmla="*/ 9 h 14"/>
                <a:gd name="T44" fmla="*/ 2 w 7"/>
                <a:gd name="T45" fmla="*/ 10 h 14"/>
                <a:gd name="T46" fmla="*/ 2 w 7"/>
                <a:gd name="T47" fmla="*/ 10 h 14"/>
                <a:gd name="T48" fmla="*/ 4 w 7"/>
                <a:gd name="T49" fmla="*/ 10 h 14"/>
                <a:gd name="T50" fmla="*/ 4 w 7"/>
                <a:gd name="T51" fmla="*/ 10 h 14"/>
                <a:gd name="T52" fmla="*/ 4 w 7"/>
                <a:gd name="T53" fmla="*/ 11 h 14"/>
                <a:gd name="T54" fmla="*/ 4 w 7"/>
                <a:gd name="T55" fmla="*/ 11 h 14"/>
                <a:gd name="T56" fmla="*/ 4 w 7"/>
                <a:gd name="T57" fmla="*/ 11 h 14"/>
                <a:gd name="T58" fmla="*/ 4 w 7"/>
                <a:gd name="T59" fmla="*/ 11 h 14"/>
                <a:gd name="T60" fmla="*/ 4 w 7"/>
                <a:gd name="T61" fmla="*/ 13 h 14"/>
                <a:gd name="T62" fmla="*/ 4 w 7"/>
                <a:gd name="T63" fmla="*/ 13 h 14"/>
                <a:gd name="T64" fmla="*/ 4 w 7"/>
                <a:gd name="T65" fmla="*/ 13 h 14"/>
                <a:gd name="T66" fmla="*/ 4 w 7"/>
                <a:gd name="T67" fmla="*/ 13 h 14"/>
                <a:gd name="T68" fmla="*/ 4 w 7"/>
                <a:gd name="T69" fmla="*/ 13 h 14"/>
                <a:gd name="T70" fmla="*/ 4 w 7"/>
                <a:gd name="T71" fmla="*/ 13 h 14"/>
                <a:gd name="T72" fmla="*/ 5 w 7"/>
                <a:gd name="T73" fmla="*/ 13 h 14"/>
                <a:gd name="T74" fmla="*/ 5 w 7"/>
                <a:gd name="T75" fmla="*/ 13 h 14"/>
                <a:gd name="T76" fmla="*/ 5 w 7"/>
                <a:gd name="T77" fmla="*/ 13 h 14"/>
                <a:gd name="T78" fmla="*/ 5 w 7"/>
                <a:gd name="T79" fmla="*/ 13 h 14"/>
                <a:gd name="T80" fmla="*/ 5 w 7"/>
                <a:gd name="T81" fmla="*/ 13 h 14"/>
                <a:gd name="T82" fmla="*/ 5 w 7"/>
                <a:gd name="T83" fmla="*/ 14 h 14"/>
                <a:gd name="T84" fmla="*/ 5 w 7"/>
                <a:gd name="T85" fmla="*/ 14 h 14"/>
                <a:gd name="T86" fmla="*/ 5 w 7"/>
                <a:gd name="T87" fmla="*/ 14 h 14"/>
                <a:gd name="T88" fmla="*/ 5 w 7"/>
                <a:gd name="T89" fmla="*/ 14 h 14"/>
                <a:gd name="T90" fmla="*/ 7 w 7"/>
                <a:gd name="T91" fmla="*/ 14 h 14"/>
                <a:gd name="T92" fmla="*/ 7 w 7"/>
                <a:gd name="T93" fmla="*/ 14 h 14"/>
                <a:gd name="T94" fmla="*/ 7 w 7"/>
                <a:gd name="T95" fmla="*/ 14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4"/>
                <a:gd name="T146" fmla="*/ 7 w 7"/>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4">
                  <a:moveTo>
                    <a:pt x="0" y="0"/>
                  </a:moveTo>
                  <a:lnTo>
                    <a:pt x="0" y="0"/>
                  </a:lnTo>
                  <a:lnTo>
                    <a:pt x="1" y="0"/>
                  </a:lnTo>
                  <a:lnTo>
                    <a:pt x="1" y="1"/>
                  </a:lnTo>
                  <a:lnTo>
                    <a:pt x="1" y="0"/>
                  </a:lnTo>
                  <a:lnTo>
                    <a:pt x="1" y="1"/>
                  </a:lnTo>
                  <a:lnTo>
                    <a:pt x="1" y="3"/>
                  </a:lnTo>
                  <a:lnTo>
                    <a:pt x="1" y="1"/>
                  </a:lnTo>
                  <a:lnTo>
                    <a:pt x="1" y="3"/>
                  </a:lnTo>
                  <a:lnTo>
                    <a:pt x="1" y="4"/>
                  </a:lnTo>
                  <a:lnTo>
                    <a:pt x="2" y="4"/>
                  </a:lnTo>
                  <a:lnTo>
                    <a:pt x="2" y="6"/>
                  </a:lnTo>
                  <a:lnTo>
                    <a:pt x="2" y="4"/>
                  </a:lnTo>
                  <a:lnTo>
                    <a:pt x="2" y="6"/>
                  </a:lnTo>
                  <a:lnTo>
                    <a:pt x="2" y="7"/>
                  </a:lnTo>
                  <a:lnTo>
                    <a:pt x="2" y="6"/>
                  </a:lnTo>
                  <a:lnTo>
                    <a:pt x="2" y="7"/>
                  </a:lnTo>
                  <a:lnTo>
                    <a:pt x="2" y="9"/>
                  </a:lnTo>
                  <a:lnTo>
                    <a:pt x="2" y="10"/>
                  </a:lnTo>
                  <a:lnTo>
                    <a:pt x="4" y="10"/>
                  </a:lnTo>
                  <a:lnTo>
                    <a:pt x="4" y="11"/>
                  </a:lnTo>
                  <a:lnTo>
                    <a:pt x="4" y="10"/>
                  </a:lnTo>
                  <a:lnTo>
                    <a:pt x="4" y="11"/>
                  </a:lnTo>
                  <a:lnTo>
                    <a:pt x="4" y="13"/>
                  </a:lnTo>
                  <a:lnTo>
                    <a:pt x="5" y="13"/>
                  </a:lnTo>
                  <a:lnTo>
                    <a:pt x="5" y="14"/>
                  </a:lnTo>
                  <a:lnTo>
                    <a:pt x="7" y="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grpSp>
          <p:nvGrpSpPr>
            <p:cNvPr id="13" name="Group 407"/>
            <p:cNvGrpSpPr>
              <a:grpSpLocks/>
            </p:cNvGrpSpPr>
            <p:nvPr/>
          </p:nvGrpSpPr>
          <p:grpSpPr bwMode="auto">
            <a:xfrm>
              <a:off x="3012712" y="3790148"/>
              <a:ext cx="3289839" cy="1968375"/>
              <a:chOff x="2013" y="1046"/>
              <a:chExt cx="1792" cy="2168"/>
            </a:xfrm>
          </p:grpSpPr>
          <p:sp>
            <p:nvSpPr>
              <p:cNvPr id="165" name="Freeform 207"/>
              <p:cNvSpPr>
                <a:spLocks/>
              </p:cNvSpPr>
              <p:nvPr/>
            </p:nvSpPr>
            <p:spPr bwMode="auto">
              <a:xfrm>
                <a:off x="2013" y="2323"/>
                <a:ext cx="13" cy="631"/>
              </a:xfrm>
              <a:custGeom>
                <a:avLst/>
                <a:gdLst>
                  <a:gd name="T0" fmla="*/ 0 w 13"/>
                  <a:gd name="T1" fmla="*/ 629 h 631"/>
                  <a:gd name="T2" fmla="*/ 0 w 13"/>
                  <a:gd name="T3" fmla="*/ 629 h 631"/>
                  <a:gd name="T4" fmla="*/ 0 w 13"/>
                  <a:gd name="T5" fmla="*/ 631 h 631"/>
                  <a:gd name="T6" fmla="*/ 0 w 13"/>
                  <a:gd name="T7" fmla="*/ 631 h 631"/>
                  <a:gd name="T8" fmla="*/ 0 w 13"/>
                  <a:gd name="T9" fmla="*/ 631 h 631"/>
                  <a:gd name="T10" fmla="*/ 1 w 13"/>
                  <a:gd name="T11" fmla="*/ 631 h 631"/>
                  <a:gd name="T12" fmla="*/ 1 w 13"/>
                  <a:gd name="T13" fmla="*/ 629 h 631"/>
                  <a:gd name="T14" fmla="*/ 1 w 13"/>
                  <a:gd name="T15" fmla="*/ 629 h 631"/>
                  <a:gd name="T16" fmla="*/ 1 w 13"/>
                  <a:gd name="T17" fmla="*/ 629 h 631"/>
                  <a:gd name="T18" fmla="*/ 1 w 13"/>
                  <a:gd name="T19" fmla="*/ 629 h 631"/>
                  <a:gd name="T20" fmla="*/ 3 w 13"/>
                  <a:gd name="T21" fmla="*/ 628 h 631"/>
                  <a:gd name="T22" fmla="*/ 3 w 13"/>
                  <a:gd name="T23" fmla="*/ 626 h 631"/>
                  <a:gd name="T24" fmla="*/ 3 w 13"/>
                  <a:gd name="T25" fmla="*/ 626 h 631"/>
                  <a:gd name="T26" fmla="*/ 3 w 13"/>
                  <a:gd name="T27" fmla="*/ 624 h 631"/>
                  <a:gd name="T28" fmla="*/ 3 w 13"/>
                  <a:gd name="T29" fmla="*/ 622 h 631"/>
                  <a:gd name="T30" fmla="*/ 4 w 13"/>
                  <a:gd name="T31" fmla="*/ 619 h 631"/>
                  <a:gd name="T32" fmla="*/ 4 w 13"/>
                  <a:gd name="T33" fmla="*/ 618 h 631"/>
                  <a:gd name="T34" fmla="*/ 4 w 13"/>
                  <a:gd name="T35" fmla="*/ 613 h 631"/>
                  <a:gd name="T36" fmla="*/ 4 w 13"/>
                  <a:gd name="T37" fmla="*/ 609 h 631"/>
                  <a:gd name="T38" fmla="*/ 4 w 13"/>
                  <a:gd name="T39" fmla="*/ 605 h 631"/>
                  <a:gd name="T40" fmla="*/ 4 w 13"/>
                  <a:gd name="T41" fmla="*/ 599 h 631"/>
                  <a:gd name="T42" fmla="*/ 5 w 13"/>
                  <a:gd name="T43" fmla="*/ 593 h 631"/>
                  <a:gd name="T44" fmla="*/ 5 w 13"/>
                  <a:gd name="T45" fmla="*/ 584 h 631"/>
                  <a:gd name="T46" fmla="*/ 5 w 13"/>
                  <a:gd name="T47" fmla="*/ 576 h 631"/>
                  <a:gd name="T48" fmla="*/ 5 w 13"/>
                  <a:gd name="T49" fmla="*/ 566 h 631"/>
                  <a:gd name="T50" fmla="*/ 5 w 13"/>
                  <a:gd name="T51" fmla="*/ 554 h 631"/>
                  <a:gd name="T52" fmla="*/ 7 w 13"/>
                  <a:gd name="T53" fmla="*/ 541 h 631"/>
                  <a:gd name="T54" fmla="*/ 7 w 13"/>
                  <a:gd name="T55" fmla="*/ 527 h 631"/>
                  <a:gd name="T56" fmla="*/ 7 w 13"/>
                  <a:gd name="T57" fmla="*/ 509 h 631"/>
                  <a:gd name="T58" fmla="*/ 7 w 13"/>
                  <a:gd name="T59" fmla="*/ 490 h 631"/>
                  <a:gd name="T60" fmla="*/ 7 w 13"/>
                  <a:gd name="T61" fmla="*/ 470 h 631"/>
                  <a:gd name="T62" fmla="*/ 8 w 13"/>
                  <a:gd name="T63" fmla="*/ 447 h 631"/>
                  <a:gd name="T64" fmla="*/ 8 w 13"/>
                  <a:gd name="T65" fmla="*/ 422 h 631"/>
                  <a:gd name="T66" fmla="*/ 8 w 13"/>
                  <a:gd name="T67" fmla="*/ 395 h 631"/>
                  <a:gd name="T68" fmla="*/ 8 w 13"/>
                  <a:gd name="T69" fmla="*/ 366 h 631"/>
                  <a:gd name="T70" fmla="*/ 8 w 13"/>
                  <a:gd name="T71" fmla="*/ 335 h 631"/>
                  <a:gd name="T72" fmla="*/ 10 w 13"/>
                  <a:gd name="T73" fmla="*/ 302 h 631"/>
                  <a:gd name="T74" fmla="*/ 10 w 13"/>
                  <a:gd name="T75" fmla="*/ 269 h 631"/>
                  <a:gd name="T76" fmla="*/ 10 w 13"/>
                  <a:gd name="T77" fmla="*/ 234 h 631"/>
                  <a:gd name="T78" fmla="*/ 10 w 13"/>
                  <a:gd name="T79" fmla="*/ 198 h 631"/>
                  <a:gd name="T80" fmla="*/ 10 w 13"/>
                  <a:gd name="T81" fmla="*/ 163 h 631"/>
                  <a:gd name="T82" fmla="*/ 10 w 13"/>
                  <a:gd name="T83" fmla="*/ 128 h 631"/>
                  <a:gd name="T84" fmla="*/ 11 w 13"/>
                  <a:gd name="T85" fmla="*/ 95 h 631"/>
                  <a:gd name="T86" fmla="*/ 11 w 13"/>
                  <a:gd name="T87" fmla="*/ 66 h 631"/>
                  <a:gd name="T88" fmla="*/ 11 w 13"/>
                  <a:gd name="T89" fmla="*/ 40 h 631"/>
                  <a:gd name="T90" fmla="*/ 11 w 13"/>
                  <a:gd name="T91" fmla="*/ 20 h 631"/>
                  <a:gd name="T92" fmla="*/ 11 w 13"/>
                  <a:gd name="T93" fmla="*/ 5 h 631"/>
                  <a:gd name="T94" fmla="*/ 13 w 13"/>
                  <a:gd name="T95" fmla="*/ 0 h 631"/>
                  <a:gd name="T96" fmla="*/ 13 w 13"/>
                  <a:gd name="T97" fmla="*/ 0 h 6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631"/>
                  <a:gd name="T149" fmla="*/ 13 w 13"/>
                  <a:gd name="T150" fmla="*/ 631 h 6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631">
                    <a:moveTo>
                      <a:pt x="0" y="629"/>
                    </a:moveTo>
                    <a:lnTo>
                      <a:pt x="0" y="629"/>
                    </a:lnTo>
                    <a:lnTo>
                      <a:pt x="0" y="631"/>
                    </a:lnTo>
                    <a:lnTo>
                      <a:pt x="1" y="631"/>
                    </a:lnTo>
                    <a:lnTo>
                      <a:pt x="1" y="629"/>
                    </a:lnTo>
                    <a:lnTo>
                      <a:pt x="1" y="628"/>
                    </a:lnTo>
                    <a:lnTo>
                      <a:pt x="3" y="628"/>
                    </a:lnTo>
                    <a:lnTo>
                      <a:pt x="3" y="626"/>
                    </a:lnTo>
                    <a:lnTo>
                      <a:pt x="3" y="625"/>
                    </a:lnTo>
                    <a:lnTo>
                      <a:pt x="3" y="624"/>
                    </a:lnTo>
                    <a:lnTo>
                      <a:pt x="3" y="622"/>
                    </a:lnTo>
                    <a:lnTo>
                      <a:pt x="3" y="621"/>
                    </a:lnTo>
                    <a:lnTo>
                      <a:pt x="4" y="619"/>
                    </a:lnTo>
                    <a:lnTo>
                      <a:pt x="4" y="618"/>
                    </a:lnTo>
                    <a:lnTo>
                      <a:pt x="4" y="615"/>
                    </a:lnTo>
                    <a:lnTo>
                      <a:pt x="4" y="613"/>
                    </a:lnTo>
                    <a:lnTo>
                      <a:pt x="4" y="610"/>
                    </a:lnTo>
                    <a:lnTo>
                      <a:pt x="4" y="609"/>
                    </a:lnTo>
                    <a:lnTo>
                      <a:pt x="4" y="606"/>
                    </a:lnTo>
                    <a:lnTo>
                      <a:pt x="4" y="605"/>
                    </a:lnTo>
                    <a:lnTo>
                      <a:pt x="4" y="600"/>
                    </a:lnTo>
                    <a:lnTo>
                      <a:pt x="4" y="599"/>
                    </a:lnTo>
                    <a:lnTo>
                      <a:pt x="4" y="595"/>
                    </a:lnTo>
                    <a:lnTo>
                      <a:pt x="5" y="593"/>
                    </a:lnTo>
                    <a:lnTo>
                      <a:pt x="5" y="587"/>
                    </a:lnTo>
                    <a:lnTo>
                      <a:pt x="5" y="584"/>
                    </a:lnTo>
                    <a:lnTo>
                      <a:pt x="5" y="579"/>
                    </a:lnTo>
                    <a:lnTo>
                      <a:pt x="5" y="576"/>
                    </a:lnTo>
                    <a:lnTo>
                      <a:pt x="5" y="569"/>
                    </a:lnTo>
                    <a:lnTo>
                      <a:pt x="5" y="566"/>
                    </a:lnTo>
                    <a:lnTo>
                      <a:pt x="5" y="557"/>
                    </a:lnTo>
                    <a:lnTo>
                      <a:pt x="5" y="554"/>
                    </a:lnTo>
                    <a:lnTo>
                      <a:pt x="5" y="545"/>
                    </a:lnTo>
                    <a:lnTo>
                      <a:pt x="7" y="541"/>
                    </a:lnTo>
                    <a:lnTo>
                      <a:pt x="7" y="531"/>
                    </a:lnTo>
                    <a:lnTo>
                      <a:pt x="7" y="527"/>
                    </a:lnTo>
                    <a:lnTo>
                      <a:pt x="7" y="514"/>
                    </a:lnTo>
                    <a:lnTo>
                      <a:pt x="7" y="509"/>
                    </a:lnTo>
                    <a:lnTo>
                      <a:pt x="7" y="496"/>
                    </a:lnTo>
                    <a:lnTo>
                      <a:pt x="7" y="490"/>
                    </a:lnTo>
                    <a:lnTo>
                      <a:pt x="7" y="474"/>
                    </a:lnTo>
                    <a:lnTo>
                      <a:pt x="7" y="470"/>
                    </a:lnTo>
                    <a:lnTo>
                      <a:pt x="7" y="453"/>
                    </a:lnTo>
                    <a:lnTo>
                      <a:pt x="8" y="447"/>
                    </a:lnTo>
                    <a:lnTo>
                      <a:pt x="8" y="428"/>
                    </a:lnTo>
                    <a:lnTo>
                      <a:pt x="8" y="422"/>
                    </a:lnTo>
                    <a:lnTo>
                      <a:pt x="8" y="402"/>
                    </a:lnTo>
                    <a:lnTo>
                      <a:pt x="8" y="395"/>
                    </a:lnTo>
                    <a:lnTo>
                      <a:pt x="8" y="373"/>
                    </a:lnTo>
                    <a:lnTo>
                      <a:pt x="8" y="366"/>
                    </a:lnTo>
                    <a:lnTo>
                      <a:pt x="8" y="343"/>
                    </a:lnTo>
                    <a:lnTo>
                      <a:pt x="8" y="335"/>
                    </a:lnTo>
                    <a:lnTo>
                      <a:pt x="8" y="311"/>
                    </a:lnTo>
                    <a:lnTo>
                      <a:pt x="10" y="302"/>
                    </a:lnTo>
                    <a:lnTo>
                      <a:pt x="10" y="278"/>
                    </a:lnTo>
                    <a:lnTo>
                      <a:pt x="10" y="269"/>
                    </a:lnTo>
                    <a:lnTo>
                      <a:pt x="10" y="243"/>
                    </a:lnTo>
                    <a:lnTo>
                      <a:pt x="10" y="234"/>
                    </a:lnTo>
                    <a:lnTo>
                      <a:pt x="10" y="207"/>
                    </a:lnTo>
                    <a:lnTo>
                      <a:pt x="10" y="198"/>
                    </a:lnTo>
                    <a:lnTo>
                      <a:pt x="10" y="172"/>
                    </a:lnTo>
                    <a:lnTo>
                      <a:pt x="10" y="163"/>
                    </a:lnTo>
                    <a:lnTo>
                      <a:pt x="10" y="137"/>
                    </a:lnTo>
                    <a:lnTo>
                      <a:pt x="10" y="128"/>
                    </a:lnTo>
                    <a:lnTo>
                      <a:pt x="10" y="104"/>
                    </a:lnTo>
                    <a:lnTo>
                      <a:pt x="11" y="95"/>
                    </a:lnTo>
                    <a:lnTo>
                      <a:pt x="11" y="73"/>
                    </a:lnTo>
                    <a:lnTo>
                      <a:pt x="11" y="66"/>
                    </a:lnTo>
                    <a:lnTo>
                      <a:pt x="11" y="46"/>
                    </a:lnTo>
                    <a:lnTo>
                      <a:pt x="11" y="40"/>
                    </a:lnTo>
                    <a:lnTo>
                      <a:pt x="11" y="24"/>
                    </a:lnTo>
                    <a:lnTo>
                      <a:pt x="11" y="20"/>
                    </a:lnTo>
                    <a:lnTo>
                      <a:pt x="11" y="8"/>
                    </a:lnTo>
                    <a:lnTo>
                      <a:pt x="11" y="5"/>
                    </a:lnTo>
                    <a:lnTo>
                      <a:pt x="11" y="1"/>
                    </a:lnTo>
                    <a:lnTo>
                      <a:pt x="13" y="0"/>
                    </a:lnTo>
                    <a:lnTo>
                      <a:pt x="13" y="1"/>
                    </a:lnTo>
                    <a:lnTo>
                      <a:pt x="13" y="0"/>
                    </a:lnTo>
                    <a:lnTo>
                      <a:pt x="13"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6" name="Freeform 208"/>
              <p:cNvSpPr>
                <a:spLocks/>
              </p:cNvSpPr>
              <p:nvPr/>
            </p:nvSpPr>
            <p:spPr bwMode="auto">
              <a:xfrm>
                <a:off x="2026" y="2324"/>
                <a:ext cx="5" cy="631"/>
              </a:xfrm>
              <a:custGeom>
                <a:avLst/>
                <a:gdLst>
                  <a:gd name="T0" fmla="*/ 0 w 5"/>
                  <a:gd name="T1" fmla="*/ 2 h 631"/>
                  <a:gd name="T2" fmla="*/ 0 w 5"/>
                  <a:gd name="T3" fmla="*/ 2 h 631"/>
                  <a:gd name="T4" fmla="*/ 0 w 5"/>
                  <a:gd name="T5" fmla="*/ 12 h 631"/>
                  <a:gd name="T6" fmla="*/ 0 w 5"/>
                  <a:gd name="T7" fmla="*/ 12 h 631"/>
                  <a:gd name="T8" fmla="*/ 0 w 5"/>
                  <a:gd name="T9" fmla="*/ 33 h 631"/>
                  <a:gd name="T10" fmla="*/ 0 w 5"/>
                  <a:gd name="T11" fmla="*/ 33 h 631"/>
                  <a:gd name="T12" fmla="*/ 0 w 5"/>
                  <a:gd name="T13" fmla="*/ 62 h 631"/>
                  <a:gd name="T14" fmla="*/ 0 w 5"/>
                  <a:gd name="T15" fmla="*/ 62 h 631"/>
                  <a:gd name="T16" fmla="*/ 1 w 5"/>
                  <a:gd name="T17" fmla="*/ 100 h 631"/>
                  <a:gd name="T18" fmla="*/ 1 w 5"/>
                  <a:gd name="T19" fmla="*/ 100 h 631"/>
                  <a:gd name="T20" fmla="*/ 1 w 5"/>
                  <a:gd name="T21" fmla="*/ 145 h 631"/>
                  <a:gd name="T22" fmla="*/ 1 w 5"/>
                  <a:gd name="T23" fmla="*/ 145 h 631"/>
                  <a:gd name="T24" fmla="*/ 1 w 5"/>
                  <a:gd name="T25" fmla="*/ 194 h 631"/>
                  <a:gd name="T26" fmla="*/ 1 w 5"/>
                  <a:gd name="T27" fmla="*/ 194 h 631"/>
                  <a:gd name="T28" fmla="*/ 1 w 5"/>
                  <a:gd name="T29" fmla="*/ 246 h 631"/>
                  <a:gd name="T30" fmla="*/ 1 w 5"/>
                  <a:gd name="T31" fmla="*/ 246 h 631"/>
                  <a:gd name="T32" fmla="*/ 1 w 5"/>
                  <a:gd name="T33" fmla="*/ 300 h 631"/>
                  <a:gd name="T34" fmla="*/ 1 w 5"/>
                  <a:gd name="T35" fmla="*/ 300 h 631"/>
                  <a:gd name="T36" fmla="*/ 2 w 5"/>
                  <a:gd name="T37" fmla="*/ 350 h 631"/>
                  <a:gd name="T38" fmla="*/ 2 w 5"/>
                  <a:gd name="T39" fmla="*/ 350 h 631"/>
                  <a:gd name="T40" fmla="*/ 2 w 5"/>
                  <a:gd name="T41" fmla="*/ 398 h 631"/>
                  <a:gd name="T42" fmla="*/ 2 w 5"/>
                  <a:gd name="T43" fmla="*/ 398 h 631"/>
                  <a:gd name="T44" fmla="*/ 2 w 5"/>
                  <a:gd name="T45" fmla="*/ 442 h 631"/>
                  <a:gd name="T46" fmla="*/ 2 w 5"/>
                  <a:gd name="T47" fmla="*/ 442 h 631"/>
                  <a:gd name="T48" fmla="*/ 2 w 5"/>
                  <a:gd name="T49" fmla="*/ 479 h 631"/>
                  <a:gd name="T50" fmla="*/ 2 w 5"/>
                  <a:gd name="T51" fmla="*/ 479 h 631"/>
                  <a:gd name="T52" fmla="*/ 2 w 5"/>
                  <a:gd name="T53" fmla="*/ 513 h 631"/>
                  <a:gd name="T54" fmla="*/ 2 w 5"/>
                  <a:gd name="T55" fmla="*/ 513 h 631"/>
                  <a:gd name="T56" fmla="*/ 2 w 5"/>
                  <a:gd name="T57" fmla="*/ 539 h 631"/>
                  <a:gd name="T58" fmla="*/ 2 w 5"/>
                  <a:gd name="T59" fmla="*/ 539 h 631"/>
                  <a:gd name="T60" fmla="*/ 4 w 5"/>
                  <a:gd name="T61" fmla="*/ 562 h 631"/>
                  <a:gd name="T62" fmla="*/ 4 w 5"/>
                  <a:gd name="T63" fmla="*/ 562 h 631"/>
                  <a:gd name="T64" fmla="*/ 4 w 5"/>
                  <a:gd name="T65" fmla="*/ 579 h 631"/>
                  <a:gd name="T66" fmla="*/ 4 w 5"/>
                  <a:gd name="T67" fmla="*/ 579 h 631"/>
                  <a:gd name="T68" fmla="*/ 4 w 5"/>
                  <a:gd name="T69" fmla="*/ 594 h 631"/>
                  <a:gd name="T70" fmla="*/ 4 w 5"/>
                  <a:gd name="T71" fmla="*/ 594 h 631"/>
                  <a:gd name="T72" fmla="*/ 4 w 5"/>
                  <a:gd name="T73" fmla="*/ 604 h 631"/>
                  <a:gd name="T74" fmla="*/ 4 w 5"/>
                  <a:gd name="T75" fmla="*/ 604 h 631"/>
                  <a:gd name="T76" fmla="*/ 4 w 5"/>
                  <a:gd name="T77" fmla="*/ 612 h 631"/>
                  <a:gd name="T78" fmla="*/ 4 w 5"/>
                  <a:gd name="T79" fmla="*/ 612 h 631"/>
                  <a:gd name="T80" fmla="*/ 5 w 5"/>
                  <a:gd name="T81" fmla="*/ 620 h 631"/>
                  <a:gd name="T82" fmla="*/ 5 w 5"/>
                  <a:gd name="T83" fmla="*/ 620 h 631"/>
                  <a:gd name="T84" fmla="*/ 5 w 5"/>
                  <a:gd name="T85" fmla="*/ 624 h 631"/>
                  <a:gd name="T86" fmla="*/ 5 w 5"/>
                  <a:gd name="T87" fmla="*/ 624 h 631"/>
                  <a:gd name="T88" fmla="*/ 5 w 5"/>
                  <a:gd name="T89" fmla="*/ 627 h 631"/>
                  <a:gd name="T90" fmla="*/ 5 w 5"/>
                  <a:gd name="T91" fmla="*/ 627 h 631"/>
                  <a:gd name="T92" fmla="*/ 5 w 5"/>
                  <a:gd name="T93" fmla="*/ 630 h 631"/>
                  <a:gd name="T94" fmla="*/ 5 w 5"/>
                  <a:gd name="T95" fmla="*/ 630 h 6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631"/>
                  <a:gd name="T146" fmla="*/ 5 w 5"/>
                  <a:gd name="T147" fmla="*/ 631 h 6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631">
                    <a:moveTo>
                      <a:pt x="0" y="0"/>
                    </a:moveTo>
                    <a:lnTo>
                      <a:pt x="0" y="2"/>
                    </a:lnTo>
                    <a:lnTo>
                      <a:pt x="0" y="9"/>
                    </a:lnTo>
                    <a:lnTo>
                      <a:pt x="0" y="2"/>
                    </a:lnTo>
                    <a:lnTo>
                      <a:pt x="0" y="9"/>
                    </a:lnTo>
                    <a:lnTo>
                      <a:pt x="0" y="12"/>
                    </a:lnTo>
                    <a:lnTo>
                      <a:pt x="0" y="28"/>
                    </a:lnTo>
                    <a:lnTo>
                      <a:pt x="0" y="12"/>
                    </a:lnTo>
                    <a:lnTo>
                      <a:pt x="0" y="28"/>
                    </a:lnTo>
                    <a:lnTo>
                      <a:pt x="0" y="33"/>
                    </a:lnTo>
                    <a:lnTo>
                      <a:pt x="0" y="54"/>
                    </a:lnTo>
                    <a:lnTo>
                      <a:pt x="0" y="33"/>
                    </a:lnTo>
                    <a:lnTo>
                      <a:pt x="0" y="54"/>
                    </a:lnTo>
                    <a:lnTo>
                      <a:pt x="0" y="62"/>
                    </a:lnTo>
                    <a:lnTo>
                      <a:pt x="0" y="90"/>
                    </a:lnTo>
                    <a:lnTo>
                      <a:pt x="0" y="62"/>
                    </a:lnTo>
                    <a:lnTo>
                      <a:pt x="0" y="90"/>
                    </a:lnTo>
                    <a:lnTo>
                      <a:pt x="1" y="100"/>
                    </a:lnTo>
                    <a:lnTo>
                      <a:pt x="1" y="133"/>
                    </a:lnTo>
                    <a:lnTo>
                      <a:pt x="1" y="100"/>
                    </a:lnTo>
                    <a:lnTo>
                      <a:pt x="1" y="133"/>
                    </a:lnTo>
                    <a:lnTo>
                      <a:pt x="1" y="145"/>
                    </a:lnTo>
                    <a:lnTo>
                      <a:pt x="1" y="182"/>
                    </a:lnTo>
                    <a:lnTo>
                      <a:pt x="1" y="145"/>
                    </a:lnTo>
                    <a:lnTo>
                      <a:pt x="1" y="182"/>
                    </a:lnTo>
                    <a:lnTo>
                      <a:pt x="1" y="194"/>
                    </a:lnTo>
                    <a:lnTo>
                      <a:pt x="1" y="233"/>
                    </a:lnTo>
                    <a:lnTo>
                      <a:pt x="1" y="194"/>
                    </a:lnTo>
                    <a:lnTo>
                      <a:pt x="1" y="233"/>
                    </a:lnTo>
                    <a:lnTo>
                      <a:pt x="1" y="246"/>
                    </a:lnTo>
                    <a:lnTo>
                      <a:pt x="1" y="287"/>
                    </a:lnTo>
                    <a:lnTo>
                      <a:pt x="1" y="246"/>
                    </a:lnTo>
                    <a:lnTo>
                      <a:pt x="1" y="287"/>
                    </a:lnTo>
                    <a:lnTo>
                      <a:pt x="1" y="300"/>
                    </a:lnTo>
                    <a:lnTo>
                      <a:pt x="1" y="337"/>
                    </a:lnTo>
                    <a:lnTo>
                      <a:pt x="1" y="300"/>
                    </a:lnTo>
                    <a:lnTo>
                      <a:pt x="1" y="337"/>
                    </a:lnTo>
                    <a:lnTo>
                      <a:pt x="2" y="350"/>
                    </a:lnTo>
                    <a:lnTo>
                      <a:pt x="2" y="387"/>
                    </a:lnTo>
                    <a:lnTo>
                      <a:pt x="2" y="350"/>
                    </a:lnTo>
                    <a:lnTo>
                      <a:pt x="2" y="387"/>
                    </a:lnTo>
                    <a:lnTo>
                      <a:pt x="2" y="398"/>
                    </a:lnTo>
                    <a:lnTo>
                      <a:pt x="2" y="431"/>
                    </a:lnTo>
                    <a:lnTo>
                      <a:pt x="2" y="398"/>
                    </a:lnTo>
                    <a:lnTo>
                      <a:pt x="2" y="431"/>
                    </a:lnTo>
                    <a:lnTo>
                      <a:pt x="2" y="442"/>
                    </a:lnTo>
                    <a:lnTo>
                      <a:pt x="2" y="471"/>
                    </a:lnTo>
                    <a:lnTo>
                      <a:pt x="2" y="442"/>
                    </a:lnTo>
                    <a:lnTo>
                      <a:pt x="2" y="471"/>
                    </a:lnTo>
                    <a:lnTo>
                      <a:pt x="2" y="479"/>
                    </a:lnTo>
                    <a:lnTo>
                      <a:pt x="2" y="505"/>
                    </a:lnTo>
                    <a:lnTo>
                      <a:pt x="2" y="479"/>
                    </a:lnTo>
                    <a:lnTo>
                      <a:pt x="2" y="505"/>
                    </a:lnTo>
                    <a:lnTo>
                      <a:pt x="2" y="513"/>
                    </a:lnTo>
                    <a:lnTo>
                      <a:pt x="2" y="533"/>
                    </a:lnTo>
                    <a:lnTo>
                      <a:pt x="2" y="513"/>
                    </a:lnTo>
                    <a:lnTo>
                      <a:pt x="2" y="533"/>
                    </a:lnTo>
                    <a:lnTo>
                      <a:pt x="2" y="539"/>
                    </a:lnTo>
                    <a:lnTo>
                      <a:pt x="2" y="556"/>
                    </a:lnTo>
                    <a:lnTo>
                      <a:pt x="2" y="539"/>
                    </a:lnTo>
                    <a:lnTo>
                      <a:pt x="2" y="556"/>
                    </a:lnTo>
                    <a:lnTo>
                      <a:pt x="4" y="562"/>
                    </a:lnTo>
                    <a:lnTo>
                      <a:pt x="4" y="575"/>
                    </a:lnTo>
                    <a:lnTo>
                      <a:pt x="4" y="562"/>
                    </a:lnTo>
                    <a:lnTo>
                      <a:pt x="4" y="575"/>
                    </a:lnTo>
                    <a:lnTo>
                      <a:pt x="4" y="579"/>
                    </a:lnTo>
                    <a:lnTo>
                      <a:pt x="4" y="591"/>
                    </a:lnTo>
                    <a:lnTo>
                      <a:pt x="4" y="579"/>
                    </a:lnTo>
                    <a:lnTo>
                      <a:pt x="4" y="591"/>
                    </a:lnTo>
                    <a:lnTo>
                      <a:pt x="4" y="594"/>
                    </a:lnTo>
                    <a:lnTo>
                      <a:pt x="4" y="602"/>
                    </a:lnTo>
                    <a:lnTo>
                      <a:pt x="4" y="594"/>
                    </a:lnTo>
                    <a:lnTo>
                      <a:pt x="4" y="602"/>
                    </a:lnTo>
                    <a:lnTo>
                      <a:pt x="4" y="604"/>
                    </a:lnTo>
                    <a:lnTo>
                      <a:pt x="4" y="611"/>
                    </a:lnTo>
                    <a:lnTo>
                      <a:pt x="4" y="604"/>
                    </a:lnTo>
                    <a:lnTo>
                      <a:pt x="4" y="611"/>
                    </a:lnTo>
                    <a:lnTo>
                      <a:pt x="4" y="612"/>
                    </a:lnTo>
                    <a:lnTo>
                      <a:pt x="4" y="618"/>
                    </a:lnTo>
                    <a:lnTo>
                      <a:pt x="4" y="612"/>
                    </a:lnTo>
                    <a:lnTo>
                      <a:pt x="4" y="618"/>
                    </a:lnTo>
                    <a:lnTo>
                      <a:pt x="5" y="620"/>
                    </a:lnTo>
                    <a:lnTo>
                      <a:pt x="5" y="623"/>
                    </a:lnTo>
                    <a:lnTo>
                      <a:pt x="5" y="620"/>
                    </a:lnTo>
                    <a:lnTo>
                      <a:pt x="5" y="623"/>
                    </a:lnTo>
                    <a:lnTo>
                      <a:pt x="5" y="624"/>
                    </a:lnTo>
                    <a:lnTo>
                      <a:pt x="5" y="627"/>
                    </a:lnTo>
                    <a:lnTo>
                      <a:pt x="5" y="624"/>
                    </a:lnTo>
                    <a:lnTo>
                      <a:pt x="5" y="627"/>
                    </a:lnTo>
                    <a:lnTo>
                      <a:pt x="5" y="630"/>
                    </a:lnTo>
                    <a:lnTo>
                      <a:pt x="5" y="627"/>
                    </a:lnTo>
                    <a:lnTo>
                      <a:pt x="5" y="630"/>
                    </a:lnTo>
                    <a:lnTo>
                      <a:pt x="5" y="631"/>
                    </a:lnTo>
                    <a:lnTo>
                      <a:pt x="5" y="630"/>
                    </a:lnTo>
                    <a:lnTo>
                      <a:pt x="5" y="63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7" name="Freeform 209"/>
              <p:cNvSpPr>
                <a:spLocks/>
              </p:cNvSpPr>
              <p:nvPr/>
            </p:nvSpPr>
            <p:spPr bwMode="auto">
              <a:xfrm>
                <a:off x="2031" y="2948"/>
                <a:ext cx="10" cy="17"/>
              </a:xfrm>
              <a:custGeom>
                <a:avLst/>
                <a:gdLst>
                  <a:gd name="T0" fmla="*/ 0 w 10"/>
                  <a:gd name="T1" fmla="*/ 7 h 17"/>
                  <a:gd name="T2" fmla="*/ 0 w 10"/>
                  <a:gd name="T3" fmla="*/ 7 h 17"/>
                  <a:gd name="T4" fmla="*/ 2 w 10"/>
                  <a:gd name="T5" fmla="*/ 10 h 17"/>
                  <a:gd name="T6" fmla="*/ 2 w 10"/>
                  <a:gd name="T7" fmla="*/ 10 h 17"/>
                  <a:gd name="T8" fmla="*/ 2 w 10"/>
                  <a:gd name="T9" fmla="*/ 10 h 17"/>
                  <a:gd name="T10" fmla="*/ 2 w 10"/>
                  <a:gd name="T11" fmla="*/ 10 h 17"/>
                  <a:gd name="T12" fmla="*/ 2 w 10"/>
                  <a:gd name="T13" fmla="*/ 12 h 17"/>
                  <a:gd name="T14" fmla="*/ 2 w 10"/>
                  <a:gd name="T15" fmla="*/ 12 h 17"/>
                  <a:gd name="T16" fmla="*/ 2 w 10"/>
                  <a:gd name="T17" fmla="*/ 13 h 17"/>
                  <a:gd name="T18" fmla="*/ 2 w 10"/>
                  <a:gd name="T19" fmla="*/ 13 h 17"/>
                  <a:gd name="T20" fmla="*/ 2 w 10"/>
                  <a:gd name="T21" fmla="*/ 13 h 17"/>
                  <a:gd name="T22" fmla="*/ 2 w 10"/>
                  <a:gd name="T23" fmla="*/ 13 h 17"/>
                  <a:gd name="T24" fmla="*/ 3 w 10"/>
                  <a:gd name="T25" fmla="*/ 14 h 17"/>
                  <a:gd name="T26" fmla="*/ 3 w 10"/>
                  <a:gd name="T27" fmla="*/ 14 h 17"/>
                  <a:gd name="T28" fmla="*/ 3 w 10"/>
                  <a:gd name="T29" fmla="*/ 14 h 17"/>
                  <a:gd name="T30" fmla="*/ 3 w 10"/>
                  <a:gd name="T31" fmla="*/ 14 h 17"/>
                  <a:gd name="T32" fmla="*/ 3 w 10"/>
                  <a:gd name="T33" fmla="*/ 16 h 17"/>
                  <a:gd name="T34" fmla="*/ 3 w 10"/>
                  <a:gd name="T35" fmla="*/ 16 h 17"/>
                  <a:gd name="T36" fmla="*/ 3 w 10"/>
                  <a:gd name="T37" fmla="*/ 16 h 17"/>
                  <a:gd name="T38" fmla="*/ 3 w 10"/>
                  <a:gd name="T39" fmla="*/ 16 h 17"/>
                  <a:gd name="T40" fmla="*/ 3 w 10"/>
                  <a:gd name="T41" fmla="*/ 16 h 17"/>
                  <a:gd name="T42" fmla="*/ 3 w 10"/>
                  <a:gd name="T43" fmla="*/ 16 h 17"/>
                  <a:gd name="T44" fmla="*/ 5 w 10"/>
                  <a:gd name="T45" fmla="*/ 17 h 17"/>
                  <a:gd name="T46" fmla="*/ 5 w 10"/>
                  <a:gd name="T47" fmla="*/ 17 h 17"/>
                  <a:gd name="T48" fmla="*/ 5 w 10"/>
                  <a:gd name="T49" fmla="*/ 16 h 17"/>
                  <a:gd name="T50" fmla="*/ 5 w 10"/>
                  <a:gd name="T51" fmla="*/ 16 h 17"/>
                  <a:gd name="T52" fmla="*/ 5 w 10"/>
                  <a:gd name="T53" fmla="*/ 14 h 17"/>
                  <a:gd name="T54" fmla="*/ 5 w 10"/>
                  <a:gd name="T55" fmla="*/ 14 h 17"/>
                  <a:gd name="T56" fmla="*/ 6 w 10"/>
                  <a:gd name="T57" fmla="*/ 13 h 17"/>
                  <a:gd name="T58" fmla="*/ 6 w 10"/>
                  <a:gd name="T59" fmla="*/ 12 h 17"/>
                  <a:gd name="T60" fmla="*/ 6 w 10"/>
                  <a:gd name="T61" fmla="*/ 10 h 17"/>
                  <a:gd name="T62" fmla="*/ 6 w 10"/>
                  <a:gd name="T63" fmla="*/ 9 h 17"/>
                  <a:gd name="T64" fmla="*/ 6 w 10"/>
                  <a:gd name="T65" fmla="*/ 7 h 17"/>
                  <a:gd name="T66" fmla="*/ 8 w 10"/>
                  <a:gd name="T67" fmla="*/ 4 h 17"/>
                  <a:gd name="T68" fmla="*/ 8 w 10"/>
                  <a:gd name="T69" fmla="*/ 3 h 17"/>
                  <a:gd name="T70" fmla="*/ 8 w 10"/>
                  <a:gd name="T71" fmla="*/ 1 h 17"/>
                  <a:gd name="T72" fmla="*/ 8 w 10"/>
                  <a:gd name="T73" fmla="*/ 1 h 17"/>
                  <a:gd name="T74" fmla="*/ 8 w 10"/>
                  <a:gd name="T75" fmla="*/ 0 h 17"/>
                  <a:gd name="T76" fmla="*/ 9 w 10"/>
                  <a:gd name="T77" fmla="*/ 0 h 17"/>
                  <a:gd name="T78" fmla="*/ 9 w 10"/>
                  <a:gd name="T79" fmla="*/ 0 h 17"/>
                  <a:gd name="T80" fmla="*/ 9 w 10"/>
                  <a:gd name="T81" fmla="*/ 0 h 17"/>
                  <a:gd name="T82" fmla="*/ 9 w 10"/>
                  <a:gd name="T83" fmla="*/ 0 h 17"/>
                  <a:gd name="T84" fmla="*/ 9 w 10"/>
                  <a:gd name="T85" fmla="*/ 0 h 17"/>
                  <a:gd name="T86" fmla="*/ 9 w 10"/>
                  <a:gd name="T87" fmla="*/ 0 h 17"/>
                  <a:gd name="T88" fmla="*/ 9 w 10"/>
                  <a:gd name="T89" fmla="*/ 0 h 17"/>
                  <a:gd name="T90" fmla="*/ 9 w 10"/>
                  <a:gd name="T91" fmla="*/ 0 h 17"/>
                  <a:gd name="T92" fmla="*/ 10 w 10"/>
                  <a:gd name="T93" fmla="*/ 1 h 17"/>
                  <a:gd name="T94" fmla="*/ 10 w 10"/>
                  <a:gd name="T95" fmla="*/ 1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
                  <a:gd name="T146" fmla="*/ 10 w 1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
                    <a:moveTo>
                      <a:pt x="0" y="7"/>
                    </a:moveTo>
                    <a:lnTo>
                      <a:pt x="0" y="7"/>
                    </a:lnTo>
                    <a:lnTo>
                      <a:pt x="0" y="9"/>
                    </a:lnTo>
                    <a:lnTo>
                      <a:pt x="0" y="7"/>
                    </a:lnTo>
                    <a:lnTo>
                      <a:pt x="0" y="9"/>
                    </a:lnTo>
                    <a:lnTo>
                      <a:pt x="2" y="10"/>
                    </a:lnTo>
                    <a:lnTo>
                      <a:pt x="2" y="12"/>
                    </a:lnTo>
                    <a:lnTo>
                      <a:pt x="2" y="10"/>
                    </a:lnTo>
                    <a:lnTo>
                      <a:pt x="2" y="12"/>
                    </a:lnTo>
                    <a:lnTo>
                      <a:pt x="2" y="13"/>
                    </a:lnTo>
                    <a:lnTo>
                      <a:pt x="2" y="12"/>
                    </a:lnTo>
                    <a:lnTo>
                      <a:pt x="2" y="13"/>
                    </a:lnTo>
                    <a:lnTo>
                      <a:pt x="2" y="14"/>
                    </a:lnTo>
                    <a:lnTo>
                      <a:pt x="2" y="13"/>
                    </a:lnTo>
                    <a:lnTo>
                      <a:pt x="2" y="14"/>
                    </a:lnTo>
                    <a:lnTo>
                      <a:pt x="3" y="14"/>
                    </a:lnTo>
                    <a:lnTo>
                      <a:pt x="3" y="16"/>
                    </a:lnTo>
                    <a:lnTo>
                      <a:pt x="3" y="17"/>
                    </a:lnTo>
                    <a:lnTo>
                      <a:pt x="3" y="16"/>
                    </a:lnTo>
                    <a:lnTo>
                      <a:pt x="3" y="17"/>
                    </a:lnTo>
                    <a:lnTo>
                      <a:pt x="5" y="17"/>
                    </a:lnTo>
                    <a:lnTo>
                      <a:pt x="5" y="16"/>
                    </a:lnTo>
                    <a:lnTo>
                      <a:pt x="5" y="14"/>
                    </a:lnTo>
                    <a:lnTo>
                      <a:pt x="5" y="13"/>
                    </a:lnTo>
                    <a:lnTo>
                      <a:pt x="6" y="13"/>
                    </a:lnTo>
                    <a:lnTo>
                      <a:pt x="6" y="12"/>
                    </a:lnTo>
                    <a:lnTo>
                      <a:pt x="6" y="10"/>
                    </a:lnTo>
                    <a:lnTo>
                      <a:pt x="6" y="9"/>
                    </a:lnTo>
                    <a:lnTo>
                      <a:pt x="6" y="7"/>
                    </a:lnTo>
                    <a:lnTo>
                      <a:pt x="6" y="6"/>
                    </a:lnTo>
                    <a:lnTo>
                      <a:pt x="8" y="4"/>
                    </a:lnTo>
                    <a:lnTo>
                      <a:pt x="8" y="3"/>
                    </a:lnTo>
                    <a:lnTo>
                      <a:pt x="8" y="1"/>
                    </a:lnTo>
                    <a:lnTo>
                      <a:pt x="8" y="0"/>
                    </a:lnTo>
                    <a:lnTo>
                      <a:pt x="9" y="0"/>
                    </a:lnTo>
                    <a:lnTo>
                      <a:pt x="10"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8" name="Freeform 210"/>
              <p:cNvSpPr>
                <a:spLocks/>
              </p:cNvSpPr>
              <p:nvPr/>
            </p:nvSpPr>
            <p:spPr bwMode="auto">
              <a:xfrm>
                <a:off x="2041" y="2949"/>
                <a:ext cx="6" cy="41"/>
              </a:xfrm>
              <a:custGeom>
                <a:avLst/>
                <a:gdLst>
                  <a:gd name="T0" fmla="*/ 0 w 6"/>
                  <a:gd name="T1" fmla="*/ 0 h 41"/>
                  <a:gd name="T2" fmla="*/ 0 w 6"/>
                  <a:gd name="T3" fmla="*/ 0 h 41"/>
                  <a:gd name="T4" fmla="*/ 0 w 6"/>
                  <a:gd name="T5" fmla="*/ 2 h 41"/>
                  <a:gd name="T6" fmla="*/ 0 w 6"/>
                  <a:gd name="T7" fmla="*/ 2 h 41"/>
                  <a:gd name="T8" fmla="*/ 0 w 6"/>
                  <a:gd name="T9" fmla="*/ 3 h 41"/>
                  <a:gd name="T10" fmla="*/ 0 w 6"/>
                  <a:gd name="T11" fmla="*/ 3 h 41"/>
                  <a:gd name="T12" fmla="*/ 0 w 6"/>
                  <a:gd name="T13" fmla="*/ 6 h 41"/>
                  <a:gd name="T14" fmla="*/ 0 w 6"/>
                  <a:gd name="T15" fmla="*/ 6 h 41"/>
                  <a:gd name="T16" fmla="*/ 0 w 6"/>
                  <a:gd name="T17" fmla="*/ 8 h 41"/>
                  <a:gd name="T18" fmla="*/ 0 w 6"/>
                  <a:gd name="T19" fmla="*/ 8 h 41"/>
                  <a:gd name="T20" fmla="*/ 2 w 6"/>
                  <a:gd name="T21" fmla="*/ 11 h 41"/>
                  <a:gd name="T22" fmla="*/ 2 w 6"/>
                  <a:gd name="T23" fmla="*/ 11 h 41"/>
                  <a:gd name="T24" fmla="*/ 2 w 6"/>
                  <a:gd name="T25" fmla="*/ 13 h 41"/>
                  <a:gd name="T26" fmla="*/ 2 w 6"/>
                  <a:gd name="T27" fmla="*/ 13 h 41"/>
                  <a:gd name="T28" fmla="*/ 2 w 6"/>
                  <a:gd name="T29" fmla="*/ 18 h 41"/>
                  <a:gd name="T30" fmla="*/ 2 w 6"/>
                  <a:gd name="T31" fmla="*/ 18 h 41"/>
                  <a:gd name="T32" fmla="*/ 2 w 6"/>
                  <a:gd name="T33" fmla="*/ 19 h 41"/>
                  <a:gd name="T34" fmla="*/ 2 w 6"/>
                  <a:gd name="T35" fmla="*/ 19 h 41"/>
                  <a:gd name="T36" fmla="*/ 2 w 6"/>
                  <a:gd name="T37" fmla="*/ 24 h 41"/>
                  <a:gd name="T38" fmla="*/ 2 w 6"/>
                  <a:gd name="T39" fmla="*/ 24 h 41"/>
                  <a:gd name="T40" fmla="*/ 3 w 6"/>
                  <a:gd name="T41" fmla="*/ 26 h 41"/>
                  <a:gd name="T42" fmla="*/ 3 w 6"/>
                  <a:gd name="T43" fmla="*/ 26 h 41"/>
                  <a:gd name="T44" fmla="*/ 3 w 6"/>
                  <a:gd name="T45" fmla="*/ 28 h 41"/>
                  <a:gd name="T46" fmla="*/ 3 w 6"/>
                  <a:gd name="T47" fmla="*/ 28 h 41"/>
                  <a:gd name="T48" fmla="*/ 3 w 6"/>
                  <a:gd name="T49" fmla="*/ 31 h 41"/>
                  <a:gd name="T50" fmla="*/ 3 w 6"/>
                  <a:gd name="T51" fmla="*/ 31 h 41"/>
                  <a:gd name="T52" fmla="*/ 3 w 6"/>
                  <a:gd name="T53" fmla="*/ 32 h 41"/>
                  <a:gd name="T54" fmla="*/ 3 w 6"/>
                  <a:gd name="T55" fmla="*/ 32 h 41"/>
                  <a:gd name="T56" fmla="*/ 3 w 6"/>
                  <a:gd name="T57" fmla="*/ 35 h 41"/>
                  <a:gd name="T58" fmla="*/ 3 w 6"/>
                  <a:gd name="T59" fmla="*/ 35 h 41"/>
                  <a:gd name="T60" fmla="*/ 5 w 6"/>
                  <a:gd name="T61" fmla="*/ 37 h 41"/>
                  <a:gd name="T62" fmla="*/ 5 w 6"/>
                  <a:gd name="T63" fmla="*/ 37 h 41"/>
                  <a:gd name="T64" fmla="*/ 5 w 6"/>
                  <a:gd name="T65" fmla="*/ 37 h 41"/>
                  <a:gd name="T66" fmla="*/ 5 w 6"/>
                  <a:gd name="T67" fmla="*/ 37 h 41"/>
                  <a:gd name="T68" fmla="*/ 5 w 6"/>
                  <a:gd name="T69" fmla="*/ 38 h 41"/>
                  <a:gd name="T70" fmla="*/ 5 w 6"/>
                  <a:gd name="T71" fmla="*/ 38 h 41"/>
                  <a:gd name="T72" fmla="*/ 5 w 6"/>
                  <a:gd name="T73" fmla="*/ 39 h 41"/>
                  <a:gd name="T74" fmla="*/ 5 w 6"/>
                  <a:gd name="T75" fmla="*/ 39 h 41"/>
                  <a:gd name="T76" fmla="*/ 5 w 6"/>
                  <a:gd name="T77" fmla="*/ 39 h 41"/>
                  <a:gd name="T78" fmla="*/ 5 w 6"/>
                  <a:gd name="T79" fmla="*/ 39 h 41"/>
                  <a:gd name="T80" fmla="*/ 6 w 6"/>
                  <a:gd name="T81" fmla="*/ 41 h 41"/>
                  <a:gd name="T82" fmla="*/ 6 w 6"/>
                  <a:gd name="T83" fmla="*/ 41 h 41"/>
                  <a:gd name="T84" fmla="*/ 6 w 6"/>
                  <a:gd name="T85" fmla="*/ 41 h 41"/>
                  <a:gd name="T86" fmla="*/ 6 w 6"/>
                  <a:gd name="T87" fmla="*/ 41 h 41"/>
                  <a:gd name="T88" fmla="*/ 6 w 6"/>
                  <a:gd name="T89" fmla="*/ 41 h 41"/>
                  <a:gd name="T90" fmla="*/ 6 w 6"/>
                  <a:gd name="T91" fmla="*/ 41 h 41"/>
                  <a:gd name="T92" fmla="*/ 6 w 6"/>
                  <a:gd name="T93" fmla="*/ 41 h 41"/>
                  <a:gd name="T94" fmla="*/ 6 w 6"/>
                  <a:gd name="T95" fmla="*/ 41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41"/>
                  <a:gd name="T146" fmla="*/ 6 w 6"/>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41">
                    <a:moveTo>
                      <a:pt x="0" y="0"/>
                    </a:moveTo>
                    <a:lnTo>
                      <a:pt x="0" y="0"/>
                    </a:lnTo>
                    <a:lnTo>
                      <a:pt x="0" y="2"/>
                    </a:lnTo>
                    <a:lnTo>
                      <a:pt x="0" y="0"/>
                    </a:lnTo>
                    <a:lnTo>
                      <a:pt x="0" y="2"/>
                    </a:lnTo>
                    <a:lnTo>
                      <a:pt x="0" y="3"/>
                    </a:lnTo>
                    <a:lnTo>
                      <a:pt x="0" y="2"/>
                    </a:lnTo>
                    <a:lnTo>
                      <a:pt x="0" y="3"/>
                    </a:lnTo>
                    <a:lnTo>
                      <a:pt x="0" y="5"/>
                    </a:lnTo>
                    <a:lnTo>
                      <a:pt x="0" y="3"/>
                    </a:lnTo>
                    <a:lnTo>
                      <a:pt x="0" y="5"/>
                    </a:lnTo>
                    <a:lnTo>
                      <a:pt x="0" y="6"/>
                    </a:lnTo>
                    <a:lnTo>
                      <a:pt x="0" y="8"/>
                    </a:lnTo>
                    <a:lnTo>
                      <a:pt x="0" y="6"/>
                    </a:lnTo>
                    <a:lnTo>
                      <a:pt x="0" y="8"/>
                    </a:lnTo>
                    <a:lnTo>
                      <a:pt x="0" y="11"/>
                    </a:lnTo>
                    <a:lnTo>
                      <a:pt x="0" y="8"/>
                    </a:lnTo>
                    <a:lnTo>
                      <a:pt x="0" y="11"/>
                    </a:lnTo>
                    <a:lnTo>
                      <a:pt x="2" y="11"/>
                    </a:lnTo>
                    <a:lnTo>
                      <a:pt x="2" y="13"/>
                    </a:lnTo>
                    <a:lnTo>
                      <a:pt x="2" y="11"/>
                    </a:lnTo>
                    <a:lnTo>
                      <a:pt x="2" y="13"/>
                    </a:lnTo>
                    <a:lnTo>
                      <a:pt x="2" y="16"/>
                    </a:lnTo>
                    <a:lnTo>
                      <a:pt x="2" y="13"/>
                    </a:lnTo>
                    <a:lnTo>
                      <a:pt x="2" y="16"/>
                    </a:lnTo>
                    <a:lnTo>
                      <a:pt x="2" y="18"/>
                    </a:lnTo>
                    <a:lnTo>
                      <a:pt x="2" y="19"/>
                    </a:lnTo>
                    <a:lnTo>
                      <a:pt x="2" y="18"/>
                    </a:lnTo>
                    <a:lnTo>
                      <a:pt x="2" y="19"/>
                    </a:lnTo>
                    <a:lnTo>
                      <a:pt x="2" y="22"/>
                    </a:lnTo>
                    <a:lnTo>
                      <a:pt x="2" y="19"/>
                    </a:lnTo>
                    <a:lnTo>
                      <a:pt x="2" y="22"/>
                    </a:lnTo>
                    <a:lnTo>
                      <a:pt x="2" y="24"/>
                    </a:lnTo>
                    <a:lnTo>
                      <a:pt x="2" y="25"/>
                    </a:lnTo>
                    <a:lnTo>
                      <a:pt x="2" y="24"/>
                    </a:lnTo>
                    <a:lnTo>
                      <a:pt x="2" y="25"/>
                    </a:lnTo>
                    <a:lnTo>
                      <a:pt x="3" y="26"/>
                    </a:lnTo>
                    <a:lnTo>
                      <a:pt x="3" y="28"/>
                    </a:lnTo>
                    <a:lnTo>
                      <a:pt x="3" y="26"/>
                    </a:lnTo>
                    <a:lnTo>
                      <a:pt x="3" y="28"/>
                    </a:lnTo>
                    <a:lnTo>
                      <a:pt x="3" y="31"/>
                    </a:lnTo>
                    <a:lnTo>
                      <a:pt x="3" y="28"/>
                    </a:lnTo>
                    <a:lnTo>
                      <a:pt x="3" y="31"/>
                    </a:lnTo>
                    <a:lnTo>
                      <a:pt x="3" y="32"/>
                    </a:lnTo>
                    <a:lnTo>
                      <a:pt x="3" y="31"/>
                    </a:lnTo>
                    <a:lnTo>
                      <a:pt x="3" y="32"/>
                    </a:lnTo>
                    <a:lnTo>
                      <a:pt x="3" y="34"/>
                    </a:lnTo>
                    <a:lnTo>
                      <a:pt x="3" y="32"/>
                    </a:lnTo>
                    <a:lnTo>
                      <a:pt x="3" y="34"/>
                    </a:lnTo>
                    <a:lnTo>
                      <a:pt x="3" y="35"/>
                    </a:lnTo>
                    <a:lnTo>
                      <a:pt x="5" y="37"/>
                    </a:lnTo>
                    <a:lnTo>
                      <a:pt x="5" y="38"/>
                    </a:lnTo>
                    <a:lnTo>
                      <a:pt x="5" y="37"/>
                    </a:lnTo>
                    <a:lnTo>
                      <a:pt x="5" y="38"/>
                    </a:lnTo>
                    <a:lnTo>
                      <a:pt x="5" y="39"/>
                    </a:lnTo>
                    <a:lnTo>
                      <a:pt x="6" y="4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9" name="Freeform 211"/>
              <p:cNvSpPr>
                <a:spLocks/>
              </p:cNvSpPr>
              <p:nvPr/>
            </p:nvSpPr>
            <p:spPr bwMode="auto">
              <a:xfrm>
                <a:off x="2047" y="2983"/>
                <a:ext cx="10" cy="8"/>
              </a:xfrm>
              <a:custGeom>
                <a:avLst/>
                <a:gdLst>
                  <a:gd name="T0" fmla="*/ 0 w 10"/>
                  <a:gd name="T1" fmla="*/ 7 h 8"/>
                  <a:gd name="T2" fmla="*/ 0 w 10"/>
                  <a:gd name="T3" fmla="*/ 7 h 8"/>
                  <a:gd name="T4" fmla="*/ 2 w 10"/>
                  <a:gd name="T5" fmla="*/ 7 h 8"/>
                  <a:gd name="T6" fmla="*/ 2 w 10"/>
                  <a:gd name="T7" fmla="*/ 7 h 8"/>
                  <a:gd name="T8" fmla="*/ 2 w 10"/>
                  <a:gd name="T9" fmla="*/ 8 h 8"/>
                  <a:gd name="T10" fmla="*/ 2 w 10"/>
                  <a:gd name="T11" fmla="*/ 8 h 8"/>
                  <a:gd name="T12" fmla="*/ 2 w 10"/>
                  <a:gd name="T13" fmla="*/ 8 h 8"/>
                  <a:gd name="T14" fmla="*/ 2 w 10"/>
                  <a:gd name="T15" fmla="*/ 7 h 8"/>
                  <a:gd name="T16" fmla="*/ 2 w 10"/>
                  <a:gd name="T17" fmla="*/ 7 h 8"/>
                  <a:gd name="T18" fmla="*/ 3 w 10"/>
                  <a:gd name="T19" fmla="*/ 7 h 8"/>
                  <a:gd name="T20" fmla="*/ 3 w 10"/>
                  <a:gd name="T21" fmla="*/ 7 h 8"/>
                  <a:gd name="T22" fmla="*/ 3 w 10"/>
                  <a:gd name="T23" fmla="*/ 7 h 8"/>
                  <a:gd name="T24" fmla="*/ 3 w 10"/>
                  <a:gd name="T25" fmla="*/ 7 h 8"/>
                  <a:gd name="T26" fmla="*/ 3 w 10"/>
                  <a:gd name="T27" fmla="*/ 7 h 8"/>
                  <a:gd name="T28" fmla="*/ 3 w 10"/>
                  <a:gd name="T29" fmla="*/ 5 h 8"/>
                  <a:gd name="T30" fmla="*/ 4 w 10"/>
                  <a:gd name="T31" fmla="*/ 5 h 8"/>
                  <a:gd name="T32" fmla="*/ 4 w 10"/>
                  <a:gd name="T33" fmla="*/ 5 h 8"/>
                  <a:gd name="T34" fmla="*/ 4 w 10"/>
                  <a:gd name="T35" fmla="*/ 4 h 8"/>
                  <a:gd name="T36" fmla="*/ 4 w 10"/>
                  <a:gd name="T37" fmla="*/ 4 h 8"/>
                  <a:gd name="T38" fmla="*/ 4 w 10"/>
                  <a:gd name="T39" fmla="*/ 3 h 8"/>
                  <a:gd name="T40" fmla="*/ 6 w 10"/>
                  <a:gd name="T41" fmla="*/ 3 h 8"/>
                  <a:gd name="T42" fmla="*/ 6 w 10"/>
                  <a:gd name="T43" fmla="*/ 3 h 8"/>
                  <a:gd name="T44" fmla="*/ 6 w 10"/>
                  <a:gd name="T45" fmla="*/ 1 h 8"/>
                  <a:gd name="T46" fmla="*/ 6 w 10"/>
                  <a:gd name="T47" fmla="*/ 0 h 8"/>
                  <a:gd name="T48" fmla="*/ 6 w 10"/>
                  <a:gd name="T49" fmla="*/ 0 h 8"/>
                  <a:gd name="T50" fmla="*/ 7 w 10"/>
                  <a:gd name="T51" fmla="*/ 0 h 8"/>
                  <a:gd name="T52" fmla="*/ 7 w 10"/>
                  <a:gd name="T53" fmla="*/ 0 h 8"/>
                  <a:gd name="T54" fmla="*/ 7 w 10"/>
                  <a:gd name="T55" fmla="*/ 0 h 8"/>
                  <a:gd name="T56" fmla="*/ 7 w 10"/>
                  <a:gd name="T57" fmla="*/ 0 h 8"/>
                  <a:gd name="T58" fmla="*/ 7 w 10"/>
                  <a:gd name="T59" fmla="*/ 0 h 8"/>
                  <a:gd name="T60" fmla="*/ 7 w 10"/>
                  <a:gd name="T61" fmla="*/ 0 h 8"/>
                  <a:gd name="T62" fmla="*/ 7 w 10"/>
                  <a:gd name="T63" fmla="*/ 0 h 8"/>
                  <a:gd name="T64" fmla="*/ 7 w 10"/>
                  <a:gd name="T65" fmla="*/ 0 h 8"/>
                  <a:gd name="T66" fmla="*/ 7 w 10"/>
                  <a:gd name="T67" fmla="*/ 1 h 8"/>
                  <a:gd name="T68" fmla="*/ 7 w 10"/>
                  <a:gd name="T69" fmla="*/ 1 h 8"/>
                  <a:gd name="T70" fmla="*/ 9 w 10"/>
                  <a:gd name="T71" fmla="*/ 1 h 8"/>
                  <a:gd name="T72" fmla="*/ 9 w 10"/>
                  <a:gd name="T73" fmla="*/ 1 h 8"/>
                  <a:gd name="T74" fmla="*/ 9 w 10"/>
                  <a:gd name="T75" fmla="*/ 3 h 8"/>
                  <a:gd name="T76" fmla="*/ 9 w 10"/>
                  <a:gd name="T77" fmla="*/ 3 h 8"/>
                  <a:gd name="T78" fmla="*/ 9 w 10"/>
                  <a:gd name="T79" fmla="*/ 3 h 8"/>
                  <a:gd name="T80" fmla="*/ 9 w 10"/>
                  <a:gd name="T81" fmla="*/ 3 h 8"/>
                  <a:gd name="T82" fmla="*/ 9 w 10"/>
                  <a:gd name="T83" fmla="*/ 4 h 8"/>
                  <a:gd name="T84" fmla="*/ 9 w 10"/>
                  <a:gd name="T85" fmla="*/ 4 h 8"/>
                  <a:gd name="T86" fmla="*/ 9 w 10"/>
                  <a:gd name="T87" fmla="*/ 5 h 8"/>
                  <a:gd name="T88" fmla="*/ 9 w 10"/>
                  <a:gd name="T89" fmla="*/ 5 h 8"/>
                  <a:gd name="T90" fmla="*/ 10 w 10"/>
                  <a:gd name="T91" fmla="*/ 7 h 8"/>
                  <a:gd name="T92" fmla="*/ 10 w 10"/>
                  <a:gd name="T93" fmla="*/ 7 h 8"/>
                  <a:gd name="T94" fmla="*/ 10 w 10"/>
                  <a:gd name="T95" fmla="*/ 8 h 8"/>
                  <a:gd name="T96" fmla="*/ 10 w 10"/>
                  <a:gd name="T97" fmla="*/ 8 h 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8"/>
                  <a:gd name="T149" fmla="*/ 10 w 10"/>
                  <a:gd name="T150" fmla="*/ 8 h 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8">
                    <a:moveTo>
                      <a:pt x="0" y="7"/>
                    </a:moveTo>
                    <a:lnTo>
                      <a:pt x="0" y="7"/>
                    </a:lnTo>
                    <a:lnTo>
                      <a:pt x="2" y="7"/>
                    </a:lnTo>
                    <a:lnTo>
                      <a:pt x="2" y="8"/>
                    </a:lnTo>
                    <a:lnTo>
                      <a:pt x="2" y="7"/>
                    </a:lnTo>
                    <a:lnTo>
                      <a:pt x="2" y="8"/>
                    </a:lnTo>
                    <a:lnTo>
                      <a:pt x="2" y="7"/>
                    </a:lnTo>
                    <a:lnTo>
                      <a:pt x="3" y="7"/>
                    </a:lnTo>
                    <a:lnTo>
                      <a:pt x="3" y="5"/>
                    </a:lnTo>
                    <a:lnTo>
                      <a:pt x="4" y="5"/>
                    </a:lnTo>
                    <a:lnTo>
                      <a:pt x="4" y="4"/>
                    </a:lnTo>
                    <a:lnTo>
                      <a:pt x="4" y="3"/>
                    </a:lnTo>
                    <a:lnTo>
                      <a:pt x="6" y="3"/>
                    </a:lnTo>
                    <a:lnTo>
                      <a:pt x="6" y="1"/>
                    </a:lnTo>
                    <a:lnTo>
                      <a:pt x="6" y="0"/>
                    </a:lnTo>
                    <a:lnTo>
                      <a:pt x="7" y="0"/>
                    </a:lnTo>
                    <a:lnTo>
                      <a:pt x="7" y="1"/>
                    </a:lnTo>
                    <a:lnTo>
                      <a:pt x="7" y="0"/>
                    </a:lnTo>
                    <a:lnTo>
                      <a:pt x="7" y="1"/>
                    </a:lnTo>
                    <a:lnTo>
                      <a:pt x="9" y="1"/>
                    </a:lnTo>
                    <a:lnTo>
                      <a:pt x="9" y="3"/>
                    </a:lnTo>
                    <a:lnTo>
                      <a:pt x="9" y="1"/>
                    </a:lnTo>
                    <a:lnTo>
                      <a:pt x="9" y="3"/>
                    </a:lnTo>
                    <a:lnTo>
                      <a:pt x="9" y="4"/>
                    </a:lnTo>
                    <a:lnTo>
                      <a:pt x="9" y="5"/>
                    </a:lnTo>
                    <a:lnTo>
                      <a:pt x="10" y="5"/>
                    </a:lnTo>
                    <a:lnTo>
                      <a:pt x="10" y="7"/>
                    </a:lnTo>
                    <a:lnTo>
                      <a:pt x="10" y="5"/>
                    </a:lnTo>
                    <a:lnTo>
                      <a:pt x="10" y="7"/>
                    </a:lnTo>
                    <a:lnTo>
                      <a:pt x="10" y="8"/>
                    </a:lnTo>
                    <a:lnTo>
                      <a:pt x="10" y="7"/>
                    </a:lnTo>
                    <a:lnTo>
                      <a:pt x="10"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0" name="Freeform 212"/>
              <p:cNvSpPr>
                <a:spLocks/>
              </p:cNvSpPr>
              <p:nvPr/>
            </p:nvSpPr>
            <p:spPr bwMode="auto">
              <a:xfrm>
                <a:off x="2057" y="2616"/>
                <a:ext cx="10" cy="386"/>
              </a:xfrm>
              <a:custGeom>
                <a:avLst/>
                <a:gdLst>
                  <a:gd name="T0" fmla="*/ 0 w 10"/>
                  <a:gd name="T1" fmla="*/ 375 h 386"/>
                  <a:gd name="T2" fmla="*/ 0 w 10"/>
                  <a:gd name="T3" fmla="*/ 375 h 386"/>
                  <a:gd name="T4" fmla="*/ 0 w 10"/>
                  <a:gd name="T5" fmla="*/ 377 h 386"/>
                  <a:gd name="T6" fmla="*/ 0 w 10"/>
                  <a:gd name="T7" fmla="*/ 377 h 386"/>
                  <a:gd name="T8" fmla="*/ 0 w 10"/>
                  <a:gd name="T9" fmla="*/ 378 h 386"/>
                  <a:gd name="T10" fmla="*/ 0 w 10"/>
                  <a:gd name="T11" fmla="*/ 378 h 386"/>
                  <a:gd name="T12" fmla="*/ 2 w 10"/>
                  <a:gd name="T13" fmla="*/ 378 h 386"/>
                  <a:gd name="T14" fmla="*/ 2 w 10"/>
                  <a:gd name="T15" fmla="*/ 378 h 386"/>
                  <a:gd name="T16" fmla="*/ 2 w 10"/>
                  <a:gd name="T17" fmla="*/ 380 h 386"/>
                  <a:gd name="T18" fmla="*/ 2 w 10"/>
                  <a:gd name="T19" fmla="*/ 380 h 386"/>
                  <a:gd name="T20" fmla="*/ 2 w 10"/>
                  <a:gd name="T21" fmla="*/ 381 h 386"/>
                  <a:gd name="T22" fmla="*/ 2 w 10"/>
                  <a:gd name="T23" fmla="*/ 381 h 386"/>
                  <a:gd name="T24" fmla="*/ 2 w 10"/>
                  <a:gd name="T25" fmla="*/ 381 h 386"/>
                  <a:gd name="T26" fmla="*/ 2 w 10"/>
                  <a:gd name="T27" fmla="*/ 381 h 386"/>
                  <a:gd name="T28" fmla="*/ 2 w 10"/>
                  <a:gd name="T29" fmla="*/ 383 h 386"/>
                  <a:gd name="T30" fmla="*/ 2 w 10"/>
                  <a:gd name="T31" fmla="*/ 383 h 386"/>
                  <a:gd name="T32" fmla="*/ 3 w 10"/>
                  <a:gd name="T33" fmla="*/ 384 h 386"/>
                  <a:gd name="T34" fmla="*/ 3 w 10"/>
                  <a:gd name="T35" fmla="*/ 384 h 386"/>
                  <a:gd name="T36" fmla="*/ 3 w 10"/>
                  <a:gd name="T37" fmla="*/ 384 h 386"/>
                  <a:gd name="T38" fmla="*/ 3 w 10"/>
                  <a:gd name="T39" fmla="*/ 384 h 386"/>
                  <a:gd name="T40" fmla="*/ 3 w 10"/>
                  <a:gd name="T41" fmla="*/ 384 h 386"/>
                  <a:gd name="T42" fmla="*/ 3 w 10"/>
                  <a:gd name="T43" fmla="*/ 384 h 386"/>
                  <a:gd name="T44" fmla="*/ 3 w 10"/>
                  <a:gd name="T45" fmla="*/ 386 h 386"/>
                  <a:gd name="T46" fmla="*/ 3 w 10"/>
                  <a:gd name="T47" fmla="*/ 386 h 386"/>
                  <a:gd name="T48" fmla="*/ 3 w 10"/>
                  <a:gd name="T49" fmla="*/ 386 h 386"/>
                  <a:gd name="T50" fmla="*/ 3 w 10"/>
                  <a:gd name="T51" fmla="*/ 386 h 386"/>
                  <a:gd name="T52" fmla="*/ 5 w 10"/>
                  <a:gd name="T53" fmla="*/ 386 h 386"/>
                  <a:gd name="T54" fmla="*/ 5 w 10"/>
                  <a:gd name="T55" fmla="*/ 386 h 386"/>
                  <a:gd name="T56" fmla="*/ 5 w 10"/>
                  <a:gd name="T57" fmla="*/ 386 h 386"/>
                  <a:gd name="T58" fmla="*/ 5 w 10"/>
                  <a:gd name="T59" fmla="*/ 384 h 386"/>
                  <a:gd name="T60" fmla="*/ 5 w 10"/>
                  <a:gd name="T61" fmla="*/ 384 h 386"/>
                  <a:gd name="T62" fmla="*/ 6 w 10"/>
                  <a:gd name="T63" fmla="*/ 383 h 386"/>
                  <a:gd name="T64" fmla="*/ 6 w 10"/>
                  <a:gd name="T65" fmla="*/ 381 h 386"/>
                  <a:gd name="T66" fmla="*/ 6 w 10"/>
                  <a:gd name="T67" fmla="*/ 380 h 386"/>
                  <a:gd name="T68" fmla="*/ 6 w 10"/>
                  <a:gd name="T69" fmla="*/ 378 h 386"/>
                  <a:gd name="T70" fmla="*/ 6 w 10"/>
                  <a:gd name="T71" fmla="*/ 375 h 386"/>
                  <a:gd name="T72" fmla="*/ 7 w 10"/>
                  <a:gd name="T73" fmla="*/ 371 h 386"/>
                  <a:gd name="T74" fmla="*/ 7 w 10"/>
                  <a:gd name="T75" fmla="*/ 365 h 386"/>
                  <a:gd name="T76" fmla="*/ 7 w 10"/>
                  <a:gd name="T77" fmla="*/ 357 h 386"/>
                  <a:gd name="T78" fmla="*/ 7 w 10"/>
                  <a:gd name="T79" fmla="*/ 344 h 386"/>
                  <a:gd name="T80" fmla="*/ 7 w 10"/>
                  <a:gd name="T81" fmla="*/ 325 h 386"/>
                  <a:gd name="T82" fmla="*/ 9 w 10"/>
                  <a:gd name="T83" fmla="*/ 299 h 386"/>
                  <a:gd name="T84" fmla="*/ 9 w 10"/>
                  <a:gd name="T85" fmla="*/ 265 h 386"/>
                  <a:gd name="T86" fmla="*/ 9 w 10"/>
                  <a:gd name="T87" fmla="*/ 223 h 386"/>
                  <a:gd name="T88" fmla="*/ 9 w 10"/>
                  <a:gd name="T89" fmla="*/ 174 h 386"/>
                  <a:gd name="T90" fmla="*/ 9 w 10"/>
                  <a:gd name="T91" fmla="*/ 118 h 386"/>
                  <a:gd name="T92" fmla="*/ 10 w 10"/>
                  <a:gd name="T93" fmla="*/ 58 h 386"/>
                  <a:gd name="T94" fmla="*/ 10 w 10"/>
                  <a:gd name="T95" fmla="*/ 0 h 3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86"/>
                  <a:gd name="T146" fmla="*/ 10 w 10"/>
                  <a:gd name="T147" fmla="*/ 386 h 3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86">
                    <a:moveTo>
                      <a:pt x="0" y="375"/>
                    </a:moveTo>
                    <a:lnTo>
                      <a:pt x="0" y="375"/>
                    </a:lnTo>
                    <a:lnTo>
                      <a:pt x="0" y="377"/>
                    </a:lnTo>
                    <a:lnTo>
                      <a:pt x="0" y="375"/>
                    </a:lnTo>
                    <a:lnTo>
                      <a:pt x="0" y="377"/>
                    </a:lnTo>
                    <a:lnTo>
                      <a:pt x="0" y="378"/>
                    </a:lnTo>
                    <a:lnTo>
                      <a:pt x="2" y="378"/>
                    </a:lnTo>
                    <a:lnTo>
                      <a:pt x="2" y="380"/>
                    </a:lnTo>
                    <a:lnTo>
                      <a:pt x="2" y="378"/>
                    </a:lnTo>
                    <a:lnTo>
                      <a:pt x="2" y="380"/>
                    </a:lnTo>
                    <a:lnTo>
                      <a:pt x="2" y="381"/>
                    </a:lnTo>
                    <a:lnTo>
                      <a:pt x="2" y="380"/>
                    </a:lnTo>
                    <a:lnTo>
                      <a:pt x="2" y="381"/>
                    </a:lnTo>
                    <a:lnTo>
                      <a:pt x="2" y="383"/>
                    </a:lnTo>
                    <a:lnTo>
                      <a:pt x="2" y="381"/>
                    </a:lnTo>
                    <a:lnTo>
                      <a:pt x="2" y="383"/>
                    </a:lnTo>
                    <a:lnTo>
                      <a:pt x="2" y="384"/>
                    </a:lnTo>
                    <a:lnTo>
                      <a:pt x="2" y="383"/>
                    </a:lnTo>
                    <a:lnTo>
                      <a:pt x="2" y="384"/>
                    </a:lnTo>
                    <a:lnTo>
                      <a:pt x="3" y="384"/>
                    </a:lnTo>
                    <a:lnTo>
                      <a:pt x="3" y="386"/>
                    </a:lnTo>
                    <a:lnTo>
                      <a:pt x="3" y="384"/>
                    </a:lnTo>
                    <a:lnTo>
                      <a:pt x="3" y="386"/>
                    </a:lnTo>
                    <a:lnTo>
                      <a:pt x="5" y="386"/>
                    </a:lnTo>
                    <a:lnTo>
                      <a:pt x="5" y="384"/>
                    </a:lnTo>
                    <a:lnTo>
                      <a:pt x="6" y="384"/>
                    </a:lnTo>
                    <a:lnTo>
                      <a:pt x="6" y="383"/>
                    </a:lnTo>
                    <a:lnTo>
                      <a:pt x="6" y="381"/>
                    </a:lnTo>
                    <a:lnTo>
                      <a:pt x="6" y="380"/>
                    </a:lnTo>
                    <a:lnTo>
                      <a:pt x="6" y="378"/>
                    </a:lnTo>
                    <a:lnTo>
                      <a:pt x="6" y="377"/>
                    </a:lnTo>
                    <a:lnTo>
                      <a:pt x="6" y="375"/>
                    </a:lnTo>
                    <a:lnTo>
                      <a:pt x="7" y="374"/>
                    </a:lnTo>
                    <a:lnTo>
                      <a:pt x="7" y="371"/>
                    </a:lnTo>
                    <a:lnTo>
                      <a:pt x="7" y="370"/>
                    </a:lnTo>
                    <a:lnTo>
                      <a:pt x="7" y="365"/>
                    </a:lnTo>
                    <a:lnTo>
                      <a:pt x="7" y="364"/>
                    </a:lnTo>
                    <a:lnTo>
                      <a:pt x="7" y="357"/>
                    </a:lnTo>
                    <a:lnTo>
                      <a:pt x="7" y="354"/>
                    </a:lnTo>
                    <a:lnTo>
                      <a:pt x="7" y="344"/>
                    </a:lnTo>
                    <a:lnTo>
                      <a:pt x="7" y="339"/>
                    </a:lnTo>
                    <a:lnTo>
                      <a:pt x="7" y="325"/>
                    </a:lnTo>
                    <a:lnTo>
                      <a:pt x="9" y="319"/>
                    </a:lnTo>
                    <a:lnTo>
                      <a:pt x="9" y="299"/>
                    </a:lnTo>
                    <a:lnTo>
                      <a:pt x="9" y="291"/>
                    </a:lnTo>
                    <a:lnTo>
                      <a:pt x="9" y="265"/>
                    </a:lnTo>
                    <a:lnTo>
                      <a:pt x="9" y="257"/>
                    </a:lnTo>
                    <a:lnTo>
                      <a:pt x="9" y="223"/>
                    </a:lnTo>
                    <a:lnTo>
                      <a:pt x="9" y="212"/>
                    </a:lnTo>
                    <a:lnTo>
                      <a:pt x="9" y="174"/>
                    </a:lnTo>
                    <a:lnTo>
                      <a:pt x="9" y="160"/>
                    </a:lnTo>
                    <a:lnTo>
                      <a:pt x="9" y="118"/>
                    </a:lnTo>
                    <a:lnTo>
                      <a:pt x="10" y="103"/>
                    </a:lnTo>
                    <a:lnTo>
                      <a:pt x="10" y="58"/>
                    </a:lnTo>
                    <a:lnTo>
                      <a:pt x="10" y="44"/>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1" name="Freeform 213"/>
              <p:cNvSpPr>
                <a:spLocks/>
              </p:cNvSpPr>
              <p:nvPr/>
            </p:nvSpPr>
            <p:spPr bwMode="auto">
              <a:xfrm>
                <a:off x="2067" y="2129"/>
                <a:ext cx="9" cy="715"/>
              </a:xfrm>
              <a:custGeom>
                <a:avLst/>
                <a:gdLst>
                  <a:gd name="T0" fmla="*/ 0 w 9"/>
                  <a:gd name="T1" fmla="*/ 473 h 715"/>
                  <a:gd name="T2" fmla="*/ 0 w 9"/>
                  <a:gd name="T3" fmla="*/ 422 h 715"/>
                  <a:gd name="T4" fmla="*/ 0 w 9"/>
                  <a:gd name="T5" fmla="*/ 382 h 715"/>
                  <a:gd name="T6" fmla="*/ 0 w 9"/>
                  <a:gd name="T7" fmla="*/ 351 h 715"/>
                  <a:gd name="T8" fmla="*/ 2 w 9"/>
                  <a:gd name="T9" fmla="*/ 333 h 715"/>
                  <a:gd name="T10" fmla="*/ 2 w 9"/>
                  <a:gd name="T11" fmla="*/ 322 h 715"/>
                  <a:gd name="T12" fmla="*/ 2 w 9"/>
                  <a:gd name="T13" fmla="*/ 314 h 715"/>
                  <a:gd name="T14" fmla="*/ 2 w 9"/>
                  <a:gd name="T15" fmla="*/ 301 h 715"/>
                  <a:gd name="T16" fmla="*/ 2 w 9"/>
                  <a:gd name="T17" fmla="*/ 278 h 715"/>
                  <a:gd name="T18" fmla="*/ 3 w 9"/>
                  <a:gd name="T19" fmla="*/ 241 h 715"/>
                  <a:gd name="T20" fmla="*/ 3 w 9"/>
                  <a:gd name="T21" fmla="*/ 192 h 715"/>
                  <a:gd name="T22" fmla="*/ 3 w 9"/>
                  <a:gd name="T23" fmla="*/ 134 h 715"/>
                  <a:gd name="T24" fmla="*/ 3 w 9"/>
                  <a:gd name="T25" fmla="*/ 79 h 715"/>
                  <a:gd name="T26" fmla="*/ 3 w 9"/>
                  <a:gd name="T27" fmla="*/ 33 h 715"/>
                  <a:gd name="T28" fmla="*/ 5 w 9"/>
                  <a:gd name="T29" fmla="*/ 5 h 715"/>
                  <a:gd name="T30" fmla="*/ 5 w 9"/>
                  <a:gd name="T31" fmla="*/ 0 h 715"/>
                  <a:gd name="T32" fmla="*/ 5 w 9"/>
                  <a:gd name="T33" fmla="*/ 0 h 715"/>
                  <a:gd name="T34" fmla="*/ 5 w 9"/>
                  <a:gd name="T35" fmla="*/ 20 h 715"/>
                  <a:gd name="T36" fmla="*/ 5 w 9"/>
                  <a:gd name="T37" fmla="*/ 20 h 715"/>
                  <a:gd name="T38" fmla="*/ 5 w 9"/>
                  <a:gd name="T39" fmla="*/ 63 h 715"/>
                  <a:gd name="T40" fmla="*/ 5 w 9"/>
                  <a:gd name="T41" fmla="*/ 63 h 715"/>
                  <a:gd name="T42" fmla="*/ 5 w 9"/>
                  <a:gd name="T43" fmla="*/ 124 h 715"/>
                  <a:gd name="T44" fmla="*/ 5 w 9"/>
                  <a:gd name="T45" fmla="*/ 124 h 715"/>
                  <a:gd name="T46" fmla="*/ 6 w 9"/>
                  <a:gd name="T47" fmla="*/ 199 h 715"/>
                  <a:gd name="T48" fmla="*/ 6 w 9"/>
                  <a:gd name="T49" fmla="*/ 199 h 715"/>
                  <a:gd name="T50" fmla="*/ 6 w 9"/>
                  <a:gd name="T51" fmla="*/ 283 h 715"/>
                  <a:gd name="T52" fmla="*/ 6 w 9"/>
                  <a:gd name="T53" fmla="*/ 283 h 715"/>
                  <a:gd name="T54" fmla="*/ 6 w 9"/>
                  <a:gd name="T55" fmla="*/ 367 h 715"/>
                  <a:gd name="T56" fmla="*/ 6 w 9"/>
                  <a:gd name="T57" fmla="*/ 367 h 715"/>
                  <a:gd name="T58" fmla="*/ 6 w 9"/>
                  <a:gd name="T59" fmla="*/ 450 h 715"/>
                  <a:gd name="T60" fmla="*/ 6 w 9"/>
                  <a:gd name="T61" fmla="*/ 450 h 715"/>
                  <a:gd name="T62" fmla="*/ 6 w 9"/>
                  <a:gd name="T63" fmla="*/ 524 h 715"/>
                  <a:gd name="T64" fmla="*/ 6 w 9"/>
                  <a:gd name="T65" fmla="*/ 524 h 715"/>
                  <a:gd name="T66" fmla="*/ 6 w 9"/>
                  <a:gd name="T67" fmla="*/ 589 h 715"/>
                  <a:gd name="T68" fmla="*/ 6 w 9"/>
                  <a:gd name="T69" fmla="*/ 589 h 715"/>
                  <a:gd name="T70" fmla="*/ 7 w 9"/>
                  <a:gd name="T71" fmla="*/ 641 h 715"/>
                  <a:gd name="T72" fmla="*/ 7 w 9"/>
                  <a:gd name="T73" fmla="*/ 641 h 715"/>
                  <a:gd name="T74" fmla="*/ 7 w 9"/>
                  <a:gd name="T75" fmla="*/ 680 h 715"/>
                  <a:gd name="T76" fmla="*/ 7 w 9"/>
                  <a:gd name="T77" fmla="*/ 680 h 715"/>
                  <a:gd name="T78" fmla="*/ 7 w 9"/>
                  <a:gd name="T79" fmla="*/ 706 h 715"/>
                  <a:gd name="T80" fmla="*/ 7 w 9"/>
                  <a:gd name="T81" fmla="*/ 706 h 715"/>
                  <a:gd name="T82" fmla="*/ 7 w 9"/>
                  <a:gd name="T83" fmla="*/ 715 h 715"/>
                  <a:gd name="T84" fmla="*/ 7 w 9"/>
                  <a:gd name="T85" fmla="*/ 708 h 715"/>
                  <a:gd name="T86" fmla="*/ 9 w 9"/>
                  <a:gd name="T87" fmla="*/ 684 h 715"/>
                  <a:gd name="T88" fmla="*/ 9 w 9"/>
                  <a:gd name="T89" fmla="*/ 647 h 715"/>
                  <a:gd name="T90" fmla="*/ 9 w 9"/>
                  <a:gd name="T91" fmla="*/ 600 h 715"/>
                  <a:gd name="T92" fmla="*/ 9 w 9"/>
                  <a:gd name="T93" fmla="*/ 553 h 715"/>
                  <a:gd name="T94" fmla="*/ 9 w 9"/>
                  <a:gd name="T95" fmla="*/ 508 h 7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715"/>
                  <a:gd name="T146" fmla="*/ 9 w 9"/>
                  <a:gd name="T147" fmla="*/ 715 h 7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715">
                    <a:moveTo>
                      <a:pt x="0" y="487"/>
                    </a:moveTo>
                    <a:lnTo>
                      <a:pt x="0" y="473"/>
                    </a:lnTo>
                    <a:lnTo>
                      <a:pt x="0" y="434"/>
                    </a:lnTo>
                    <a:lnTo>
                      <a:pt x="0" y="422"/>
                    </a:lnTo>
                    <a:lnTo>
                      <a:pt x="0" y="391"/>
                    </a:lnTo>
                    <a:lnTo>
                      <a:pt x="0" y="382"/>
                    </a:lnTo>
                    <a:lnTo>
                      <a:pt x="0" y="357"/>
                    </a:lnTo>
                    <a:lnTo>
                      <a:pt x="0" y="351"/>
                    </a:lnTo>
                    <a:lnTo>
                      <a:pt x="0" y="337"/>
                    </a:lnTo>
                    <a:lnTo>
                      <a:pt x="2" y="333"/>
                    </a:lnTo>
                    <a:lnTo>
                      <a:pt x="2" y="324"/>
                    </a:lnTo>
                    <a:lnTo>
                      <a:pt x="2" y="322"/>
                    </a:lnTo>
                    <a:lnTo>
                      <a:pt x="2" y="317"/>
                    </a:lnTo>
                    <a:lnTo>
                      <a:pt x="2" y="314"/>
                    </a:lnTo>
                    <a:lnTo>
                      <a:pt x="2" y="305"/>
                    </a:lnTo>
                    <a:lnTo>
                      <a:pt x="2" y="301"/>
                    </a:lnTo>
                    <a:lnTo>
                      <a:pt x="2" y="285"/>
                    </a:lnTo>
                    <a:lnTo>
                      <a:pt x="2" y="278"/>
                    </a:lnTo>
                    <a:lnTo>
                      <a:pt x="2" y="252"/>
                    </a:lnTo>
                    <a:lnTo>
                      <a:pt x="3" y="241"/>
                    </a:lnTo>
                    <a:lnTo>
                      <a:pt x="3" y="205"/>
                    </a:lnTo>
                    <a:lnTo>
                      <a:pt x="3" y="192"/>
                    </a:lnTo>
                    <a:lnTo>
                      <a:pt x="3" y="150"/>
                    </a:lnTo>
                    <a:lnTo>
                      <a:pt x="3" y="134"/>
                    </a:lnTo>
                    <a:lnTo>
                      <a:pt x="3" y="92"/>
                    </a:lnTo>
                    <a:lnTo>
                      <a:pt x="3" y="79"/>
                    </a:lnTo>
                    <a:lnTo>
                      <a:pt x="3" y="43"/>
                    </a:lnTo>
                    <a:lnTo>
                      <a:pt x="3" y="33"/>
                    </a:lnTo>
                    <a:lnTo>
                      <a:pt x="3" y="10"/>
                    </a:lnTo>
                    <a:lnTo>
                      <a:pt x="5" y="5"/>
                    </a:lnTo>
                    <a:lnTo>
                      <a:pt x="5" y="0"/>
                    </a:lnTo>
                    <a:lnTo>
                      <a:pt x="5" y="13"/>
                    </a:lnTo>
                    <a:lnTo>
                      <a:pt x="5" y="0"/>
                    </a:lnTo>
                    <a:lnTo>
                      <a:pt x="5" y="13"/>
                    </a:lnTo>
                    <a:lnTo>
                      <a:pt x="5" y="20"/>
                    </a:lnTo>
                    <a:lnTo>
                      <a:pt x="5" y="50"/>
                    </a:lnTo>
                    <a:lnTo>
                      <a:pt x="5" y="20"/>
                    </a:lnTo>
                    <a:lnTo>
                      <a:pt x="5" y="50"/>
                    </a:lnTo>
                    <a:lnTo>
                      <a:pt x="5" y="63"/>
                    </a:lnTo>
                    <a:lnTo>
                      <a:pt x="5" y="107"/>
                    </a:lnTo>
                    <a:lnTo>
                      <a:pt x="5" y="63"/>
                    </a:lnTo>
                    <a:lnTo>
                      <a:pt x="5" y="107"/>
                    </a:lnTo>
                    <a:lnTo>
                      <a:pt x="5" y="124"/>
                    </a:lnTo>
                    <a:lnTo>
                      <a:pt x="5" y="179"/>
                    </a:lnTo>
                    <a:lnTo>
                      <a:pt x="5" y="124"/>
                    </a:lnTo>
                    <a:lnTo>
                      <a:pt x="5" y="179"/>
                    </a:lnTo>
                    <a:lnTo>
                      <a:pt x="6" y="199"/>
                    </a:lnTo>
                    <a:lnTo>
                      <a:pt x="6" y="262"/>
                    </a:lnTo>
                    <a:lnTo>
                      <a:pt x="6" y="199"/>
                    </a:lnTo>
                    <a:lnTo>
                      <a:pt x="6" y="262"/>
                    </a:lnTo>
                    <a:lnTo>
                      <a:pt x="6" y="283"/>
                    </a:lnTo>
                    <a:lnTo>
                      <a:pt x="6" y="347"/>
                    </a:lnTo>
                    <a:lnTo>
                      <a:pt x="6" y="283"/>
                    </a:lnTo>
                    <a:lnTo>
                      <a:pt x="6" y="347"/>
                    </a:lnTo>
                    <a:lnTo>
                      <a:pt x="6" y="367"/>
                    </a:lnTo>
                    <a:lnTo>
                      <a:pt x="6" y="430"/>
                    </a:lnTo>
                    <a:lnTo>
                      <a:pt x="6" y="367"/>
                    </a:lnTo>
                    <a:lnTo>
                      <a:pt x="6" y="430"/>
                    </a:lnTo>
                    <a:lnTo>
                      <a:pt x="6" y="450"/>
                    </a:lnTo>
                    <a:lnTo>
                      <a:pt x="6" y="506"/>
                    </a:lnTo>
                    <a:lnTo>
                      <a:pt x="6" y="450"/>
                    </a:lnTo>
                    <a:lnTo>
                      <a:pt x="6" y="506"/>
                    </a:lnTo>
                    <a:lnTo>
                      <a:pt x="6" y="524"/>
                    </a:lnTo>
                    <a:lnTo>
                      <a:pt x="6" y="573"/>
                    </a:lnTo>
                    <a:lnTo>
                      <a:pt x="6" y="524"/>
                    </a:lnTo>
                    <a:lnTo>
                      <a:pt x="6" y="573"/>
                    </a:lnTo>
                    <a:lnTo>
                      <a:pt x="6" y="589"/>
                    </a:lnTo>
                    <a:lnTo>
                      <a:pt x="6" y="629"/>
                    </a:lnTo>
                    <a:lnTo>
                      <a:pt x="6" y="589"/>
                    </a:lnTo>
                    <a:lnTo>
                      <a:pt x="6" y="629"/>
                    </a:lnTo>
                    <a:lnTo>
                      <a:pt x="7" y="641"/>
                    </a:lnTo>
                    <a:lnTo>
                      <a:pt x="7" y="671"/>
                    </a:lnTo>
                    <a:lnTo>
                      <a:pt x="7" y="641"/>
                    </a:lnTo>
                    <a:lnTo>
                      <a:pt x="7" y="671"/>
                    </a:lnTo>
                    <a:lnTo>
                      <a:pt x="7" y="680"/>
                    </a:lnTo>
                    <a:lnTo>
                      <a:pt x="7" y="700"/>
                    </a:lnTo>
                    <a:lnTo>
                      <a:pt x="7" y="680"/>
                    </a:lnTo>
                    <a:lnTo>
                      <a:pt x="7" y="700"/>
                    </a:lnTo>
                    <a:lnTo>
                      <a:pt x="7" y="706"/>
                    </a:lnTo>
                    <a:lnTo>
                      <a:pt x="7" y="713"/>
                    </a:lnTo>
                    <a:lnTo>
                      <a:pt x="7" y="706"/>
                    </a:lnTo>
                    <a:lnTo>
                      <a:pt x="7" y="713"/>
                    </a:lnTo>
                    <a:lnTo>
                      <a:pt x="7" y="715"/>
                    </a:lnTo>
                    <a:lnTo>
                      <a:pt x="7" y="710"/>
                    </a:lnTo>
                    <a:lnTo>
                      <a:pt x="7" y="708"/>
                    </a:lnTo>
                    <a:lnTo>
                      <a:pt x="7" y="692"/>
                    </a:lnTo>
                    <a:lnTo>
                      <a:pt x="9" y="684"/>
                    </a:lnTo>
                    <a:lnTo>
                      <a:pt x="9" y="658"/>
                    </a:lnTo>
                    <a:lnTo>
                      <a:pt x="9" y="647"/>
                    </a:lnTo>
                    <a:lnTo>
                      <a:pt x="9" y="613"/>
                    </a:lnTo>
                    <a:lnTo>
                      <a:pt x="9" y="600"/>
                    </a:lnTo>
                    <a:lnTo>
                      <a:pt x="9" y="564"/>
                    </a:lnTo>
                    <a:lnTo>
                      <a:pt x="9" y="553"/>
                    </a:lnTo>
                    <a:lnTo>
                      <a:pt x="9" y="518"/>
                    </a:lnTo>
                    <a:lnTo>
                      <a:pt x="9" y="508"/>
                    </a:lnTo>
                    <a:lnTo>
                      <a:pt x="9" y="48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2" name="Freeform 214"/>
              <p:cNvSpPr>
                <a:spLocks/>
              </p:cNvSpPr>
              <p:nvPr/>
            </p:nvSpPr>
            <p:spPr bwMode="auto">
              <a:xfrm>
                <a:off x="2076" y="2579"/>
                <a:ext cx="8" cy="388"/>
              </a:xfrm>
              <a:custGeom>
                <a:avLst/>
                <a:gdLst>
                  <a:gd name="T0" fmla="*/ 1 w 8"/>
                  <a:gd name="T1" fmla="*/ 24 h 388"/>
                  <a:gd name="T2" fmla="*/ 1 w 8"/>
                  <a:gd name="T3" fmla="*/ 4 h 388"/>
                  <a:gd name="T4" fmla="*/ 1 w 8"/>
                  <a:gd name="T5" fmla="*/ 0 h 388"/>
                  <a:gd name="T6" fmla="*/ 1 w 8"/>
                  <a:gd name="T7" fmla="*/ 0 h 388"/>
                  <a:gd name="T8" fmla="*/ 1 w 8"/>
                  <a:gd name="T9" fmla="*/ 11 h 388"/>
                  <a:gd name="T10" fmla="*/ 1 w 8"/>
                  <a:gd name="T11" fmla="*/ 11 h 388"/>
                  <a:gd name="T12" fmla="*/ 1 w 8"/>
                  <a:gd name="T13" fmla="*/ 36 h 388"/>
                  <a:gd name="T14" fmla="*/ 1 w 8"/>
                  <a:gd name="T15" fmla="*/ 36 h 388"/>
                  <a:gd name="T16" fmla="*/ 3 w 8"/>
                  <a:gd name="T17" fmla="*/ 69 h 388"/>
                  <a:gd name="T18" fmla="*/ 3 w 8"/>
                  <a:gd name="T19" fmla="*/ 69 h 388"/>
                  <a:gd name="T20" fmla="*/ 3 w 8"/>
                  <a:gd name="T21" fmla="*/ 108 h 388"/>
                  <a:gd name="T22" fmla="*/ 3 w 8"/>
                  <a:gd name="T23" fmla="*/ 108 h 388"/>
                  <a:gd name="T24" fmla="*/ 3 w 8"/>
                  <a:gd name="T25" fmla="*/ 150 h 388"/>
                  <a:gd name="T26" fmla="*/ 3 w 8"/>
                  <a:gd name="T27" fmla="*/ 150 h 388"/>
                  <a:gd name="T28" fmla="*/ 3 w 8"/>
                  <a:gd name="T29" fmla="*/ 192 h 388"/>
                  <a:gd name="T30" fmla="*/ 3 w 8"/>
                  <a:gd name="T31" fmla="*/ 192 h 388"/>
                  <a:gd name="T32" fmla="*/ 3 w 8"/>
                  <a:gd name="T33" fmla="*/ 230 h 388"/>
                  <a:gd name="T34" fmla="*/ 3 w 8"/>
                  <a:gd name="T35" fmla="*/ 230 h 388"/>
                  <a:gd name="T36" fmla="*/ 3 w 8"/>
                  <a:gd name="T37" fmla="*/ 263 h 388"/>
                  <a:gd name="T38" fmla="*/ 3 w 8"/>
                  <a:gd name="T39" fmla="*/ 263 h 388"/>
                  <a:gd name="T40" fmla="*/ 4 w 8"/>
                  <a:gd name="T41" fmla="*/ 292 h 388"/>
                  <a:gd name="T42" fmla="*/ 4 w 8"/>
                  <a:gd name="T43" fmla="*/ 292 h 388"/>
                  <a:gd name="T44" fmla="*/ 4 w 8"/>
                  <a:gd name="T45" fmla="*/ 315 h 388"/>
                  <a:gd name="T46" fmla="*/ 4 w 8"/>
                  <a:gd name="T47" fmla="*/ 315 h 388"/>
                  <a:gd name="T48" fmla="*/ 4 w 8"/>
                  <a:gd name="T49" fmla="*/ 334 h 388"/>
                  <a:gd name="T50" fmla="*/ 4 w 8"/>
                  <a:gd name="T51" fmla="*/ 334 h 388"/>
                  <a:gd name="T52" fmla="*/ 4 w 8"/>
                  <a:gd name="T53" fmla="*/ 349 h 388"/>
                  <a:gd name="T54" fmla="*/ 4 w 8"/>
                  <a:gd name="T55" fmla="*/ 349 h 388"/>
                  <a:gd name="T56" fmla="*/ 4 w 8"/>
                  <a:gd name="T57" fmla="*/ 360 h 388"/>
                  <a:gd name="T58" fmla="*/ 4 w 8"/>
                  <a:gd name="T59" fmla="*/ 360 h 388"/>
                  <a:gd name="T60" fmla="*/ 6 w 8"/>
                  <a:gd name="T61" fmla="*/ 369 h 388"/>
                  <a:gd name="T62" fmla="*/ 6 w 8"/>
                  <a:gd name="T63" fmla="*/ 369 h 388"/>
                  <a:gd name="T64" fmla="*/ 6 w 8"/>
                  <a:gd name="T65" fmla="*/ 375 h 388"/>
                  <a:gd name="T66" fmla="*/ 6 w 8"/>
                  <a:gd name="T67" fmla="*/ 375 h 388"/>
                  <a:gd name="T68" fmla="*/ 6 w 8"/>
                  <a:gd name="T69" fmla="*/ 379 h 388"/>
                  <a:gd name="T70" fmla="*/ 6 w 8"/>
                  <a:gd name="T71" fmla="*/ 379 h 388"/>
                  <a:gd name="T72" fmla="*/ 6 w 8"/>
                  <a:gd name="T73" fmla="*/ 382 h 388"/>
                  <a:gd name="T74" fmla="*/ 6 w 8"/>
                  <a:gd name="T75" fmla="*/ 382 h 388"/>
                  <a:gd name="T76" fmla="*/ 6 w 8"/>
                  <a:gd name="T77" fmla="*/ 385 h 388"/>
                  <a:gd name="T78" fmla="*/ 6 w 8"/>
                  <a:gd name="T79" fmla="*/ 385 h 388"/>
                  <a:gd name="T80" fmla="*/ 7 w 8"/>
                  <a:gd name="T81" fmla="*/ 386 h 388"/>
                  <a:gd name="T82" fmla="*/ 7 w 8"/>
                  <a:gd name="T83" fmla="*/ 386 h 388"/>
                  <a:gd name="T84" fmla="*/ 7 w 8"/>
                  <a:gd name="T85" fmla="*/ 388 h 388"/>
                  <a:gd name="T86" fmla="*/ 7 w 8"/>
                  <a:gd name="T87" fmla="*/ 388 h 388"/>
                  <a:gd name="T88" fmla="*/ 7 w 8"/>
                  <a:gd name="T89" fmla="*/ 388 h 388"/>
                  <a:gd name="T90" fmla="*/ 7 w 8"/>
                  <a:gd name="T91" fmla="*/ 388 h 388"/>
                  <a:gd name="T92" fmla="*/ 7 w 8"/>
                  <a:gd name="T93" fmla="*/ 386 h 388"/>
                  <a:gd name="T94" fmla="*/ 8 w 8"/>
                  <a:gd name="T95" fmla="*/ 386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388"/>
                  <a:gd name="T146" fmla="*/ 8 w 8"/>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388">
                    <a:moveTo>
                      <a:pt x="0" y="32"/>
                    </a:moveTo>
                    <a:lnTo>
                      <a:pt x="1" y="24"/>
                    </a:lnTo>
                    <a:lnTo>
                      <a:pt x="1" y="7"/>
                    </a:lnTo>
                    <a:lnTo>
                      <a:pt x="1" y="4"/>
                    </a:lnTo>
                    <a:lnTo>
                      <a:pt x="1" y="0"/>
                    </a:lnTo>
                    <a:lnTo>
                      <a:pt x="1" y="7"/>
                    </a:lnTo>
                    <a:lnTo>
                      <a:pt x="1" y="0"/>
                    </a:lnTo>
                    <a:lnTo>
                      <a:pt x="1" y="7"/>
                    </a:lnTo>
                    <a:lnTo>
                      <a:pt x="1" y="11"/>
                    </a:lnTo>
                    <a:lnTo>
                      <a:pt x="1" y="29"/>
                    </a:lnTo>
                    <a:lnTo>
                      <a:pt x="1" y="11"/>
                    </a:lnTo>
                    <a:lnTo>
                      <a:pt x="1" y="29"/>
                    </a:lnTo>
                    <a:lnTo>
                      <a:pt x="1" y="36"/>
                    </a:lnTo>
                    <a:lnTo>
                      <a:pt x="1" y="61"/>
                    </a:lnTo>
                    <a:lnTo>
                      <a:pt x="1" y="36"/>
                    </a:lnTo>
                    <a:lnTo>
                      <a:pt x="1" y="61"/>
                    </a:lnTo>
                    <a:lnTo>
                      <a:pt x="3" y="69"/>
                    </a:lnTo>
                    <a:lnTo>
                      <a:pt x="3" y="98"/>
                    </a:lnTo>
                    <a:lnTo>
                      <a:pt x="3" y="69"/>
                    </a:lnTo>
                    <a:lnTo>
                      <a:pt x="3" y="98"/>
                    </a:lnTo>
                    <a:lnTo>
                      <a:pt x="3" y="108"/>
                    </a:lnTo>
                    <a:lnTo>
                      <a:pt x="3" y="140"/>
                    </a:lnTo>
                    <a:lnTo>
                      <a:pt x="3" y="108"/>
                    </a:lnTo>
                    <a:lnTo>
                      <a:pt x="3" y="140"/>
                    </a:lnTo>
                    <a:lnTo>
                      <a:pt x="3" y="150"/>
                    </a:lnTo>
                    <a:lnTo>
                      <a:pt x="3" y="182"/>
                    </a:lnTo>
                    <a:lnTo>
                      <a:pt x="3" y="150"/>
                    </a:lnTo>
                    <a:lnTo>
                      <a:pt x="3" y="182"/>
                    </a:lnTo>
                    <a:lnTo>
                      <a:pt x="3" y="192"/>
                    </a:lnTo>
                    <a:lnTo>
                      <a:pt x="3" y="221"/>
                    </a:lnTo>
                    <a:lnTo>
                      <a:pt x="3" y="192"/>
                    </a:lnTo>
                    <a:lnTo>
                      <a:pt x="3" y="221"/>
                    </a:lnTo>
                    <a:lnTo>
                      <a:pt x="3" y="230"/>
                    </a:lnTo>
                    <a:lnTo>
                      <a:pt x="3" y="256"/>
                    </a:lnTo>
                    <a:lnTo>
                      <a:pt x="3" y="230"/>
                    </a:lnTo>
                    <a:lnTo>
                      <a:pt x="3" y="256"/>
                    </a:lnTo>
                    <a:lnTo>
                      <a:pt x="3" y="263"/>
                    </a:lnTo>
                    <a:lnTo>
                      <a:pt x="3" y="285"/>
                    </a:lnTo>
                    <a:lnTo>
                      <a:pt x="3" y="263"/>
                    </a:lnTo>
                    <a:lnTo>
                      <a:pt x="3" y="285"/>
                    </a:lnTo>
                    <a:lnTo>
                      <a:pt x="4" y="292"/>
                    </a:lnTo>
                    <a:lnTo>
                      <a:pt x="4" y="310"/>
                    </a:lnTo>
                    <a:lnTo>
                      <a:pt x="4" y="292"/>
                    </a:lnTo>
                    <a:lnTo>
                      <a:pt x="4" y="310"/>
                    </a:lnTo>
                    <a:lnTo>
                      <a:pt x="4" y="315"/>
                    </a:lnTo>
                    <a:lnTo>
                      <a:pt x="4" y="330"/>
                    </a:lnTo>
                    <a:lnTo>
                      <a:pt x="4" y="315"/>
                    </a:lnTo>
                    <a:lnTo>
                      <a:pt x="4" y="330"/>
                    </a:lnTo>
                    <a:lnTo>
                      <a:pt x="4" y="334"/>
                    </a:lnTo>
                    <a:lnTo>
                      <a:pt x="4" y="346"/>
                    </a:lnTo>
                    <a:lnTo>
                      <a:pt x="4" y="334"/>
                    </a:lnTo>
                    <a:lnTo>
                      <a:pt x="4" y="346"/>
                    </a:lnTo>
                    <a:lnTo>
                      <a:pt x="4" y="349"/>
                    </a:lnTo>
                    <a:lnTo>
                      <a:pt x="4" y="357"/>
                    </a:lnTo>
                    <a:lnTo>
                      <a:pt x="4" y="349"/>
                    </a:lnTo>
                    <a:lnTo>
                      <a:pt x="4" y="357"/>
                    </a:lnTo>
                    <a:lnTo>
                      <a:pt x="4" y="360"/>
                    </a:lnTo>
                    <a:lnTo>
                      <a:pt x="4" y="368"/>
                    </a:lnTo>
                    <a:lnTo>
                      <a:pt x="4" y="360"/>
                    </a:lnTo>
                    <a:lnTo>
                      <a:pt x="4" y="368"/>
                    </a:lnTo>
                    <a:lnTo>
                      <a:pt x="6" y="369"/>
                    </a:lnTo>
                    <a:lnTo>
                      <a:pt x="6" y="373"/>
                    </a:lnTo>
                    <a:lnTo>
                      <a:pt x="6" y="369"/>
                    </a:lnTo>
                    <a:lnTo>
                      <a:pt x="6" y="373"/>
                    </a:lnTo>
                    <a:lnTo>
                      <a:pt x="6" y="375"/>
                    </a:lnTo>
                    <a:lnTo>
                      <a:pt x="6" y="379"/>
                    </a:lnTo>
                    <a:lnTo>
                      <a:pt x="6" y="375"/>
                    </a:lnTo>
                    <a:lnTo>
                      <a:pt x="6" y="379"/>
                    </a:lnTo>
                    <a:lnTo>
                      <a:pt x="6" y="382"/>
                    </a:lnTo>
                    <a:lnTo>
                      <a:pt x="6" y="379"/>
                    </a:lnTo>
                    <a:lnTo>
                      <a:pt x="6" y="382"/>
                    </a:lnTo>
                    <a:lnTo>
                      <a:pt x="6" y="383"/>
                    </a:lnTo>
                    <a:lnTo>
                      <a:pt x="6" y="382"/>
                    </a:lnTo>
                    <a:lnTo>
                      <a:pt x="6" y="383"/>
                    </a:lnTo>
                    <a:lnTo>
                      <a:pt x="6" y="385"/>
                    </a:lnTo>
                    <a:lnTo>
                      <a:pt x="6" y="386"/>
                    </a:lnTo>
                    <a:lnTo>
                      <a:pt x="6" y="385"/>
                    </a:lnTo>
                    <a:lnTo>
                      <a:pt x="6" y="386"/>
                    </a:lnTo>
                    <a:lnTo>
                      <a:pt x="7" y="386"/>
                    </a:lnTo>
                    <a:lnTo>
                      <a:pt x="7" y="388"/>
                    </a:lnTo>
                    <a:lnTo>
                      <a:pt x="7" y="386"/>
                    </a:lnTo>
                    <a:lnTo>
                      <a:pt x="8" y="38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3" name="Freeform 215"/>
              <p:cNvSpPr>
                <a:spLocks/>
              </p:cNvSpPr>
              <p:nvPr/>
            </p:nvSpPr>
            <p:spPr bwMode="auto">
              <a:xfrm>
                <a:off x="2084" y="2906"/>
                <a:ext cx="9" cy="71"/>
              </a:xfrm>
              <a:custGeom>
                <a:avLst/>
                <a:gdLst>
                  <a:gd name="T0" fmla="*/ 0 w 9"/>
                  <a:gd name="T1" fmla="*/ 58 h 71"/>
                  <a:gd name="T2" fmla="*/ 0 w 9"/>
                  <a:gd name="T3" fmla="*/ 58 h 71"/>
                  <a:gd name="T4" fmla="*/ 0 w 9"/>
                  <a:gd name="T5" fmla="*/ 56 h 71"/>
                  <a:gd name="T6" fmla="*/ 0 w 9"/>
                  <a:gd name="T7" fmla="*/ 55 h 71"/>
                  <a:gd name="T8" fmla="*/ 2 w 9"/>
                  <a:gd name="T9" fmla="*/ 55 h 71"/>
                  <a:gd name="T10" fmla="*/ 2 w 9"/>
                  <a:gd name="T11" fmla="*/ 55 h 71"/>
                  <a:gd name="T12" fmla="*/ 2 w 9"/>
                  <a:gd name="T13" fmla="*/ 55 h 71"/>
                  <a:gd name="T14" fmla="*/ 2 w 9"/>
                  <a:gd name="T15" fmla="*/ 56 h 71"/>
                  <a:gd name="T16" fmla="*/ 2 w 9"/>
                  <a:gd name="T17" fmla="*/ 56 h 71"/>
                  <a:gd name="T18" fmla="*/ 2 w 9"/>
                  <a:gd name="T19" fmla="*/ 56 h 71"/>
                  <a:gd name="T20" fmla="*/ 2 w 9"/>
                  <a:gd name="T21" fmla="*/ 56 h 71"/>
                  <a:gd name="T22" fmla="*/ 2 w 9"/>
                  <a:gd name="T23" fmla="*/ 59 h 71"/>
                  <a:gd name="T24" fmla="*/ 2 w 9"/>
                  <a:gd name="T25" fmla="*/ 59 h 71"/>
                  <a:gd name="T26" fmla="*/ 2 w 9"/>
                  <a:gd name="T27" fmla="*/ 61 h 71"/>
                  <a:gd name="T28" fmla="*/ 2 w 9"/>
                  <a:gd name="T29" fmla="*/ 61 h 71"/>
                  <a:gd name="T30" fmla="*/ 3 w 9"/>
                  <a:gd name="T31" fmla="*/ 62 h 71"/>
                  <a:gd name="T32" fmla="*/ 3 w 9"/>
                  <a:gd name="T33" fmla="*/ 62 h 71"/>
                  <a:gd name="T34" fmla="*/ 3 w 9"/>
                  <a:gd name="T35" fmla="*/ 65 h 71"/>
                  <a:gd name="T36" fmla="*/ 3 w 9"/>
                  <a:gd name="T37" fmla="*/ 65 h 71"/>
                  <a:gd name="T38" fmla="*/ 3 w 9"/>
                  <a:gd name="T39" fmla="*/ 67 h 71"/>
                  <a:gd name="T40" fmla="*/ 3 w 9"/>
                  <a:gd name="T41" fmla="*/ 67 h 71"/>
                  <a:gd name="T42" fmla="*/ 3 w 9"/>
                  <a:gd name="T43" fmla="*/ 68 h 71"/>
                  <a:gd name="T44" fmla="*/ 3 w 9"/>
                  <a:gd name="T45" fmla="*/ 68 h 71"/>
                  <a:gd name="T46" fmla="*/ 3 w 9"/>
                  <a:gd name="T47" fmla="*/ 69 h 71"/>
                  <a:gd name="T48" fmla="*/ 3 w 9"/>
                  <a:gd name="T49" fmla="*/ 69 h 71"/>
                  <a:gd name="T50" fmla="*/ 5 w 9"/>
                  <a:gd name="T51" fmla="*/ 71 h 71"/>
                  <a:gd name="T52" fmla="*/ 5 w 9"/>
                  <a:gd name="T53" fmla="*/ 69 h 71"/>
                  <a:gd name="T54" fmla="*/ 5 w 9"/>
                  <a:gd name="T55" fmla="*/ 68 h 71"/>
                  <a:gd name="T56" fmla="*/ 5 w 9"/>
                  <a:gd name="T57" fmla="*/ 64 h 71"/>
                  <a:gd name="T58" fmla="*/ 5 w 9"/>
                  <a:gd name="T59" fmla="*/ 56 h 71"/>
                  <a:gd name="T60" fmla="*/ 6 w 9"/>
                  <a:gd name="T61" fmla="*/ 48 h 71"/>
                  <a:gd name="T62" fmla="*/ 6 w 9"/>
                  <a:gd name="T63" fmla="*/ 38 h 71"/>
                  <a:gd name="T64" fmla="*/ 6 w 9"/>
                  <a:gd name="T65" fmla="*/ 26 h 71"/>
                  <a:gd name="T66" fmla="*/ 6 w 9"/>
                  <a:gd name="T67" fmla="*/ 14 h 71"/>
                  <a:gd name="T68" fmla="*/ 6 w 9"/>
                  <a:gd name="T69" fmla="*/ 6 h 71"/>
                  <a:gd name="T70" fmla="*/ 8 w 9"/>
                  <a:gd name="T71" fmla="*/ 1 h 71"/>
                  <a:gd name="T72" fmla="*/ 8 w 9"/>
                  <a:gd name="T73" fmla="*/ 0 h 71"/>
                  <a:gd name="T74" fmla="*/ 8 w 9"/>
                  <a:gd name="T75" fmla="*/ 0 h 71"/>
                  <a:gd name="T76" fmla="*/ 8 w 9"/>
                  <a:gd name="T77" fmla="*/ 0 h 71"/>
                  <a:gd name="T78" fmla="*/ 8 w 9"/>
                  <a:gd name="T79" fmla="*/ 4 h 71"/>
                  <a:gd name="T80" fmla="*/ 8 w 9"/>
                  <a:gd name="T81" fmla="*/ 4 h 71"/>
                  <a:gd name="T82" fmla="*/ 8 w 9"/>
                  <a:gd name="T83" fmla="*/ 12 h 71"/>
                  <a:gd name="T84" fmla="*/ 8 w 9"/>
                  <a:gd name="T85" fmla="*/ 12 h 71"/>
                  <a:gd name="T86" fmla="*/ 8 w 9"/>
                  <a:gd name="T87" fmla="*/ 20 h 71"/>
                  <a:gd name="T88" fmla="*/ 8 w 9"/>
                  <a:gd name="T89" fmla="*/ 20 h 71"/>
                  <a:gd name="T90" fmla="*/ 9 w 9"/>
                  <a:gd name="T91" fmla="*/ 30 h 71"/>
                  <a:gd name="T92" fmla="*/ 9 w 9"/>
                  <a:gd name="T93" fmla="*/ 30 h 71"/>
                  <a:gd name="T94" fmla="*/ 9 w 9"/>
                  <a:gd name="T95" fmla="*/ 41 h 71"/>
                  <a:gd name="T96" fmla="*/ 9 w 9"/>
                  <a:gd name="T97" fmla="*/ 41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71"/>
                  <a:gd name="T149" fmla="*/ 9 w 9"/>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71">
                    <a:moveTo>
                      <a:pt x="0" y="59"/>
                    </a:moveTo>
                    <a:lnTo>
                      <a:pt x="0" y="58"/>
                    </a:lnTo>
                    <a:lnTo>
                      <a:pt x="0" y="56"/>
                    </a:lnTo>
                    <a:lnTo>
                      <a:pt x="0" y="55"/>
                    </a:lnTo>
                    <a:lnTo>
                      <a:pt x="2" y="55"/>
                    </a:lnTo>
                    <a:lnTo>
                      <a:pt x="2" y="56"/>
                    </a:lnTo>
                    <a:lnTo>
                      <a:pt x="2" y="58"/>
                    </a:lnTo>
                    <a:lnTo>
                      <a:pt x="2" y="56"/>
                    </a:lnTo>
                    <a:lnTo>
                      <a:pt x="2" y="58"/>
                    </a:lnTo>
                    <a:lnTo>
                      <a:pt x="2" y="59"/>
                    </a:lnTo>
                    <a:lnTo>
                      <a:pt x="2" y="61"/>
                    </a:lnTo>
                    <a:lnTo>
                      <a:pt x="2" y="59"/>
                    </a:lnTo>
                    <a:lnTo>
                      <a:pt x="2" y="61"/>
                    </a:lnTo>
                    <a:lnTo>
                      <a:pt x="2" y="62"/>
                    </a:lnTo>
                    <a:lnTo>
                      <a:pt x="2" y="61"/>
                    </a:lnTo>
                    <a:lnTo>
                      <a:pt x="2" y="62"/>
                    </a:lnTo>
                    <a:lnTo>
                      <a:pt x="3" y="62"/>
                    </a:lnTo>
                    <a:lnTo>
                      <a:pt x="3" y="64"/>
                    </a:lnTo>
                    <a:lnTo>
                      <a:pt x="3" y="62"/>
                    </a:lnTo>
                    <a:lnTo>
                      <a:pt x="3" y="64"/>
                    </a:lnTo>
                    <a:lnTo>
                      <a:pt x="3" y="65"/>
                    </a:lnTo>
                    <a:lnTo>
                      <a:pt x="3" y="67"/>
                    </a:lnTo>
                    <a:lnTo>
                      <a:pt x="3" y="65"/>
                    </a:lnTo>
                    <a:lnTo>
                      <a:pt x="3" y="67"/>
                    </a:lnTo>
                    <a:lnTo>
                      <a:pt x="3" y="68"/>
                    </a:lnTo>
                    <a:lnTo>
                      <a:pt x="3" y="67"/>
                    </a:lnTo>
                    <a:lnTo>
                      <a:pt x="3" y="68"/>
                    </a:lnTo>
                    <a:lnTo>
                      <a:pt x="3" y="69"/>
                    </a:lnTo>
                    <a:lnTo>
                      <a:pt x="3" y="68"/>
                    </a:lnTo>
                    <a:lnTo>
                      <a:pt x="3" y="69"/>
                    </a:lnTo>
                    <a:lnTo>
                      <a:pt x="3" y="71"/>
                    </a:lnTo>
                    <a:lnTo>
                      <a:pt x="3" y="69"/>
                    </a:lnTo>
                    <a:lnTo>
                      <a:pt x="3" y="71"/>
                    </a:lnTo>
                    <a:lnTo>
                      <a:pt x="5" y="71"/>
                    </a:lnTo>
                    <a:lnTo>
                      <a:pt x="5" y="69"/>
                    </a:lnTo>
                    <a:lnTo>
                      <a:pt x="5" y="68"/>
                    </a:lnTo>
                    <a:lnTo>
                      <a:pt x="5" y="67"/>
                    </a:lnTo>
                    <a:lnTo>
                      <a:pt x="5" y="64"/>
                    </a:lnTo>
                    <a:lnTo>
                      <a:pt x="5" y="62"/>
                    </a:lnTo>
                    <a:lnTo>
                      <a:pt x="5" y="56"/>
                    </a:lnTo>
                    <a:lnTo>
                      <a:pt x="6" y="55"/>
                    </a:lnTo>
                    <a:lnTo>
                      <a:pt x="6" y="48"/>
                    </a:lnTo>
                    <a:lnTo>
                      <a:pt x="6" y="45"/>
                    </a:lnTo>
                    <a:lnTo>
                      <a:pt x="6" y="38"/>
                    </a:lnTo>
                    <a:lnTo>
                      <a:pt x="6" y="35"/>
                    </a:lnTo>
                    <a:lnTo>
                      <a:pt x="6" y="26"/>
                    </a:lnTo>
                    <a:lnTo>
                      <a:pt x="6" y="23"/>
                    </a:lnTo>
                    <a:lnTo>
                      <a:pt x="6" y="14"/>
                    </a:lnTo>
                    <a:lnTo>
                      <a:pt x="6" y="13"/>
                    </a:lnTo>
                    <a:lnTo>
                      <a:pt x="6" y="6"/>
                    </a:lnTo>
                    <a:lnTo>
                      <a:pt x="8" y="4"/>
                    </a:lnTo>
                    <a:lnTo>
                      <a:pt x="8" y="1"/>
                    </a:lnTo>
                    <a:lnTo>
                      <a:pt x="8" y="0"/>
                    </a:lnTo>
                    <a:lnTo>
                      <a:pt x="8" y="3"/>
                    </a:lnTo>
                    <a:lnTo>
                      <a:pt x="8" y="0"/>
                    </a:lnTo>
                    <a:lnTo>
                      <a:pt x="8" y="3"/>
                    </a:lnTo>
                    <a:lnTo>
                      <a:pt x="8" y="4"/>
                    </a:lnTo>
                    <a:lnTo>
                      <a:pt x="8" y="10"/>
                    </a:lnTo>
                    <a:lnTo>
                      <a:pt x="8" y="4"/>
                    </a:lnTo>
                    <a:lnTo>
                      <a:pt x="8" y="10"/>
                    </a:lnTo>
                    <a:lnTo>
                      <a:pt x="8" y="12"/>
                    </a:lnTo>
                    <a:lnTo>
                      <a:pt x="8" y="19"/>
                    </a:lnTo>
                    <a:lnTo>
                      <a:pt x="8" y="12"/>
                    </a:lnTo>
                    <a:lnTo>
                      <a:pt x="8" y="19"/>
                    </a:lnTo>
                    <a:lnTo>
                      <a:pt x="8" y="20"/>
                    </a:lnTo>
                    <a:lnTo>
                      <a:pt x="8" y="27"/>
                    </a:lnTo>
                    <a:lnTo>
                      <a:pt x="8" y="20"/>
                    </a:lnTo>
                    <a:lnTo>
                      <a:pt x="8" y="27"/>
                    </a:lnTo>
                    <a:lnTo>
                      <a:pt x="9" y="30"/>
                    </a:lnTo>
                    <a:lnTo>
                      <a:pt x="9" y="38"/>
                    </a:lnTo>
                    <a:lnTo>
                      <a:pt x="9" y="30"/>
                    </a:lnTo>
                    <a:lnTo>
                      <a:pt x="9" y="38"/>
                    </a:lnTo>
                    <a:lnTo>
                      <a:pt x="9" y="41"/>
                    </a:lnTo>
                    <a:lnTo>
                      <a:pt x="9" y="46"/>
                    </a:lnTo>
                    <a:lnTo>
                      <a:pt x="9" y="41"/>
                    </a:lnTo>
                    <a:lnTo>
                      <a:pt x="9" y="4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4" name="Freeform 216"/>
              <p:cNvSpPr>
                <a:spLocks/>
              </p:cNvSpPr>
              <p:nvPr/>
            </p:nvSpPr>
            <p:spPr bwMode="auto">
              <a:xfrm>
                <a:off x="2093" y="2952"/>
                <a:ext cx="10" cy="38"/>
              </a:xfrm>
              <a:custGeom>
                <a:avLst/>
                <a:gdLst>
                  <a:gd name="T0" fmla="*/ 0 w 10"/>
                  <a:gd name="T1" fmla="*/ 3 h 38"/>
                  <a:gd name="T2" fmla="*/ 0 w 10"/>
                  <a:gd name="T3" fmla="*/ 3 h 38"/>
                  <a:gd name="T4" fmla="*/ 0 w 10"/>
                  <a:gd name="T5" fmla="*/ 10 h 38"/>
                  <a:gd name="T6" fmla="*/ 0 w 10"/>
                  <a:gd name="T7" fmla="*/ 10 h 38"/>
                  <a:gd name="T8" fmla="*/ 0 w 10"/>
                  <a:gd name="T9" fmla="*/ 18 h 38"/>
                  <a:gd name="T10" fmla="*/ 0 w 10"/>
                  <a:gd name="T11" fmla="*/ 18 h 38"/>
                  <a:gd name="T12" fmla="*/ 2 w 10"/>
                  <a:gd name="T13" fmla="*/ 22 h 38"/>
                  <a:gd name="T14" fmla="*/ 2 w 10"/>
                  <a:gd name="T15" fmla="*/ 22 h 38"/>
                  <a:gd name="T16" fmla="*/ 2 w 10"/>
                  <a:gd name="T17" fmla="*/ 28 h 38"/>
                  <a:gd name="T18" fmla="*/ 2 w 10"/>
                  <a:gd name="T19" fmla="*/ 28 h 38"/>
                  <a:gd name="T20" fmla="*/ 2 w 10"/>
                  <a:gd name="T21" fmla="*/ 31 h 38"/>
                  <a:gd name="T22" fmla="*/ 2 w 10"/>
                  <a:gd name="T23" fmla="*/ 31 h 38"/>
                  <a:gd name="T24" fmla="*/ 2 w 10"/>
                  <a:gd name="T25" fmla="*/ 34 h 38"/>
                  <a:gd name="T26" fmla="*/ 2 w 10"/>
                  <a:gd name="T27" fmla="*/ 34 h 38"/>
                  <a:gd name="T28" fmla="*/ 2 w 10"/>
                  <a:gd name="T29" fmla="*/ 35 h 38"/>
                  <a:gd name="T30" fmla="*/ 2 w 10"/>
                  <a:gd name="T31" fmla="*/ 35 h 38"/>
                  <a:gd name="T32" fmla="*/ 3 w 10"/>
                  <a:gd name="T33" fmla="*/ 36 h 38"/>
                  <a:gd name="T34" fmla="*/ 3 w 10"/>
                  <a:gd name="T35" fmla="*/ 36 h 38"/>
                  <a:gd name="T36" fmla="*/ 3 w 10"/>
                  <a:gd name="T37" fmla="*/ 38 h 38"/>
                  <a:gd name="T38" fmla="*/ 3 w 10"/>
                  <a:gd name="T39" fmla="*/ 38 h 38"/>
                  <a:gd name="T40" fmla="*/ 3 w 10"/>
                  <a:gd name="T41" fmla="*/ 38 h 38"/>
                  <a:gd name="T42" fmla="*/ 3 w 10"/>
                  <a:gd name="T43" fmla="*/ 38 h 38"/>
                  <a:gd name="T44" fmla="*/ 3 w 10"/>
                  <a:gd name="T45" fmla="*/ 38 h 38"/>
                  <a:gd name="T46" fmla="*/ 3 w 10"/>
                  <a:gd name="T47" fmla="*/ 38 h 38"/>
                  <a:gd name="T48" fmla="*/ 4 w 10"/>
                  <a:gd name="T49" fmla="*/ 38 h 38"/>
                  <a:gd name="T50" fmla="*/ 4 w 10"/>
                  <a:gd name="T51" fmla="*/ 38 h 38"/>
                  <a:gd name="T52" fmla="*/ 4 w 10"/>
                  <a:gd name="T53" fmla="*/ 36 h 38"/>
                  <a:gd name="T54" fmla="*/ 4 w 10"/>
                  <a:gd name="T55" fmla="*/ 36 h 38"/>
                  <a:gd name="T56" fmla="*/ 4 w 10"/>
                  <a:gd name="T57" fmla="*/ 36 h 38"/>
                  <a:gd name="T58" fmla="*/ 4 w 10"/>
                  <a:gd name="T59" fmla="*/ 35 h 38"/>
                  <a:gd name="T60" fmla="*/ 6 w 10"/>
                  <a:gd name="T61" fmla="*/ 35 h 38"/>
                  <a:gd name="T62" fmla="*/ 6 w 10"/>
                  <a:gd name="T63" fmla="*/ 35 h 38"/>
                  <a:gd name="T64" fmla="*/ 6 w 10"/>
                  <a:gd name="T65" fmla="*/ 34 h 38"/>
                  <a:gd name="T66" fmla="*/ 6 w 10"/>
                  <a:gd name="T67" fmla="*/ 32 h 38"/>
                  <a:gd name="T68" fmla="*/ 6 w 10"/>
                  <a:gd name="T69" fmla="*/ 32 h 38"/>
                  <a:gd name="T70" fmla="*/ 7 w 10"/>
                  <a:gd name="T71" fmla="*/ 31 h 38"/>
                  <a:gd name="T72" fmla="*/ 7 w 10"/>
                  <a:gd name="T73" fmla="*/ 29 h 38"/>
                  <a:gd name="T74" fmla="*/ 7 w 10"/>
                  <a:gd name="T75" fmla="*/ 29 h 38"/>
                  <a:gd name="T76" fmla="*/ 7 w 10"/>
                  <a:gd name="T77" fmla="*/ 28 h 38"/>
                  <a:gd name="T78" fmla="*/ 7 w 10"/>
                  <a:gd name="T79" fmla="*/ 26 h 38"/>
                  <a:gd name="T80" fmla="*/ 9 w 10"/>
                  <a:gd name="T81" fmla="*/ 26 h 38"/>
                  <a:gd name="T82" fmla="*/ 9 w 10"/>
                  <a:gd name="T83" fmla="*/ 25 h 38"/>
                  <a:gd name="T84" fmla="*/ 9 w 10"/>
                  <a:gd name="T85" fmla="*/ 25 h 38"/>
                  <a:gd name="T86" fmla="*/ 9 w 10"/>
                  <a:gd name="T87" fmla="*/ 23 h 38"/>
                  <a:gd name="T88" fmla="*/ 9 w 10"/>
                  <a:gd name="T89" fmla="*/ 23 h 38"/>
                  <a:gd name="T90" fmla="*/ 10 w 10"/>
                  <a:gd name="T91" fmla="*/ 23 h 38"/>
                  <a:gd name="T92" fmla="*/ 10 w 10"/>
                  <a:gd name="T93" fmla="*/ 23 h 38"/>
                  <a:gd name="T94" fmla="*/ 10 w 10"/>
                  <a:gd name="T95" fmla="*/ 22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8"/>
                  <a:gd name="T146" fmla="*/ 10 w 10"/>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8">
                    <a:moveTo>
                      <a:pt x="0" y="0"/>
                    </a:moveTo>
                    <a:lnTo>
                      <a:pt x="0" y="3"/>
                    </a:lnTo>
                    <a:lnTo>
                      <a:pt x="0" y="9"/>
                    </a:lnTo>
                    <a:lnTo>
                      <a:pt x="0" y="3"/>
                    </a:lnTo>
                    <a:lnTo>
                      <a:pt x="0" y="9"/>
                    </a:lnTo>
                    <a:lnTo>
                      <a:pt x="0" y="10"/>
                    </a:lnTo>
                    <a:lnTo>
                      <a:pt x="0" y="16"/>
                    </a:lnTo>
                    <a:lnTo>
                      <a:pt x="0" y="10"/>
                    </a:lnTo>
                    <a:lnTo>
                      <a:pt x="0" y="16"/>
                    </a:lnTo>
                    <a:lnTo>
                      <a:pt x="0" y="18"/>
                    </a:lnTo>
                    <a:lnTo>
                      <a:pt x="0" y="22"/>
                    </a:lnTo>
                    <a:lnTo>
                      <a:pt x="0" y="18"/>
                    </a:lnTo>
                    <a:lnTo>
                      <a:pt x="0" y="22"/>
                    </a:lnTo>
                    <a:lnTo>
                      <a:pt x="2" y="22"/>
                    </a:lnTo>
                    <a:lnTo>
                      <a:pt x="2" y="26"/>
                    </a:lnTo>
                    <a:lnTo>
                      <a:pt x="2" y="22"/>
                    </a:lnTo>
                    <a:lnTo>
                      <a:pt x="2" y="26"/>
                    </a:lnTo>
                    <a:lnTo>
                      <a:pt x="2" y="28"/>
                    </a:lnTo>
                    <a:lnTo>
                      <a:pt x="2" y="29"/>
                    </a:lnTo>
                    <a:lnTo>
                      <a:pt x="2" y="28"/>
                    </a:lnTo>
                    <a:lnTo>
                      <a:pt x="2" y="29"/>
                    </a:lnTo>
                    <a:lnTo>
                      <a:pt x="2" y="31"/>
                    </a:lnTo>
                    <a:lnTo>
                      <a:pt x="2" y="32"/>
                    </a:lnTo>
                    <a:lnTo>
                      <a:pt x="2" y="31"/>
                    </a:lnTo>
                    <a:lnTo>
                      <a:pt x="2" y="32"/>
                    </a:lnTo>
                    <a:lnTo>
                      <a:pt x="2" y="34"/>
                    </a:lnTo>
                    <a:lnTo>
                      <a:pt x="2" y="35"/>
                    </a:lnTo>
                    <a:lnTo>
                      <a:pt x="2" y="34"/>
                    </a:lnTo>
                    <a:lnTo>
                      <a:pt x="2" y="35"/>
                    </a:lnTo>
                    <a:lnTo>
                      <a:pt x="2" y="36"/>
                    </a:lnTo>
                    <a:lnTo>
                      <a:pt x="2" y="35"/>
                    </a:lnTo>
                    <a:lnTo>
                      <a:pt x="2" y="36"/>
                    </a:lnTo>
                    <a:lnTo>
                      <a:pt x="3" y="36"/>
                    </a:lnTo>
                    <a:lnTo>
                      <a:pt x="3" y="38"/>
                    </a:lnTo>
                    <a:lnTo>
                      <a:pt x="3" y="36"/>
                    </a:lnTo>
                    <a:lnTo>
                      <a:pt x="3" y="38"/>
                    </a:lnTo>
                    <a:lnTo>
                      <a:pt x="4" y="38"/>
                    </a:lnTo>
                    <a:lnTo>
                      <a:pt x="4" y="36"/>
                    </a:lnTo>
                    <a:lnTo>
                      <a:pt x="4" y="35"/>
                    </a:lnTo>
                    <a:lnTo>
                      <a:pt x="6" y="35"/>
                    </a:lnTo>
                    <a:lnTo>
                      <a:pt x="6" y="34"/>
                    </a:lnTo>
                    <a:lnTo>
                      <a:pt x="6" y="32"/>
                    </a:lnTo>
                    <a:lnTo>
                      <a:pt x="7" y="31"/>
                    </a:lnTo>
                    <a:lnTo>
                      <a:pt x="7" y="29"/>
                    </a:lnTo>
                    <a:lnTo>
                      <a:pt x="7" y="28"/>
                    </a:lnTo>
                    <a:lnTo>
                      <a:pt x="7" y="26"/>
                    </a:lnTo>
                    <a:lnTo>
                      <a:pt x="9" y="26"/>
                    </a:lnTo>
                    <a:lnTo>
                      <a:pt x="9" y="25"/>
                    </a:lnTo>
                    <a:lnTo>
                      <a:pt x="9" y="23"/>
                    </a:lnTo>
                    <a:lnTo>
                      <a:pt x="10" y="23"/>
                    </a:lnTo>
                    <a:lnTo>
                      <a:pt x="10" y="2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5" name="Freeform 217"/>
              <p:cNvSpPr>
                <a:spLocks/>
              </p:cNvSpPr>
              <p:nvPr/>
            </p:nvSpPr>
            <p:spPr bwMode="auto">
              <a:xfrm>
                <a:off x="2103" y="2974"/>
                <a:ext cx="7" cy="13"/>
              </a:xfrm>
              <a:custGeom>
                <a:avLst/>
                <a:gdLst>
                  <a:gd name="T0" fmla="*/ 0 w 7"/>
                  <a:gd name="T1" fmla="*/ 0 h 13"/>
                  <a:gd name="T2" fmla="*/ 0 w 7"/>
                  <a:gd name="T3" fmla="*/ 0 h 13"/>
                  <a:gd name="T4" fmla="*/ 0 w 7"/>
                  <a:gd name="T5" fmla="*/ 1 h 13"/>
                  <a:gd name="T6" fmla="*/ 2 w 7"/>
                  <a:gd name="T7" fmla="*/ 1 h 13"/>
                  <a:gd name="T8" fmla="*/ 2 w 7"/>
                  <a:gd name="T9" fmla="*/ 1 h 13"/>
                  <a:gd name="T10" fmla="*/ 2 w 7"/>
                  <a:gd name="T11" fmla="*/ 0 h 13"/>
                  <a:gd name="T12" fmla="*/ 2 w 7"/>
                  <a:gd name="T13" fmla="*/ 1 h 13"/>
                  <a:gd name="T14" fmla="*/ 2 w 7"/>
                  <a:gd name="T15" fmla="*/ 1 h 13"/>
                  <a:gd name="T16" fmla="*/ 2 w 7"/>
                  <a:gd name="T17" fmla="*/ 1 h 13"/>
                  <a:gd name="T18" fmla="*/ 2 w 7"/>
                  <a:gd name="T19" fmla="*/ 1 h 13"/>
                  <a:gd name="T20" fmla="*/ 2 w 7"/>
                  <a:gd name="T21" fmla="*/ 1 h 13"/>
                  <a:gd name="T22" fmla="*/ 2 w 7"/>
                  <a:gd name="T23" fmla="*/ 1 h 13"/>
                  <a:gd name="T24" fmla="*/ 2 w 7"/>
                  <a:gd name="T25" fmla="*/ 1 h 13"/>
                  <a:gd name="T26" fmla="*/ 2 w 7"/>
                  <a:gd name="T27" fmla="*/ 1 h 13"/>
                  <a:gd name="T28" fmla="*/ 3 w 7"/>
                  <a:gd name="T29" fmla="*/ 3 h 13"/>
                  <a:gd name="T30" fmla="*/ 3 w 7"/>
                  <a:gd name="T31" fmla="*/ 3 h 13"/>
                  <a:gd name="T32" fmla="*/ 3 w 7"/>
                  <a:gd name="T33" fmla="*/ 3 h 13"/>
                  <a:gd name="T34" fmla="*/ 3 w 7"/>
                  <a:gd name="T35" fmla="*/ 3 h 13"/>
                  <a:gd name="T36" fmla="*/ 3 w 7"/>
                  <a:gd name="T37" fmla="*/ 4 h 13"/>
                  <a:gd name="T38" fmla="*/ 3 w 7"/>
                  <a:gd name="T39" fmla="*/ 4 h 13"/>
                  <a:gd name="T40" fmla="*/ 3 w 7"/>
                  <a:gd name="T41" fmla="*/ 4 h 13"/>
                  <a:gd name="T42" fmla="*/ 3 w 7"/>
                  <a:gd name="T43" fmla="*/ 4 h 13"/>
                  <a:gd name="T44" fmla="*/ 3 w 7"/>
                  <a:gd name="T45" fmla="*/ 6 h 13"/>
                  <a:gd name="T46" fmla="*/ 3 w 7"/>
                  <a:gd name="T47" fmla="*/ 6 h 13"/>
                  <a:gd name="T48" fmla="*/ 4 w 7"/>
                  <a:gd name="T49" fmla="*/ 6 h 13"/>
                  <a:gd name="T50" fmla="*/ 4 w 7"/>
                  <a:gd name="T51" fmla="*/ 6 h 13"/>
                  <a:gd name="T52" fmla="*/ 4 w 7"/>
                  <a:gd name="T53" fmla="*/ 7 h 13"/>
                  <a:gd name="T54" fmla="*/ 4 w 7"/>
                  <a:gd name="T55" fmla="*/ 7 h 13"/>
                  <a:gd name="T56" fmla="*/ 4 w 7"/>
                  <a:gd name="T57" fmla="*/ 9 h 13"/>
                  <a:gd name="T58" fmla="*/ 4 w 7"/>
                  <a:gd name="T59" fmla="*/ 9 h 13"/>
                  <a:gd name="T60" fmla="*/ 4 w 7"/>
                  <a:gd name="T61" fmla="*/ 9 h 13"/>
                  <a:gd name="T62" fmla="*/ 4 w 7"/>
                  <a:gd name="T63" fmla="*/ 9 h 13"/>
                  <a:gd name="T64" fmla="*/ 4 w 7"/>
                  <a:gd name="T65" fmla="*/ 10 h 13"/>
                  <a:gd name="T66" fmla="*/ 4 w 7"/>
                  <a:gd name="T67" fmla="*/ 10 h 13"/>
                  <a:gd name="T68" fmla="*/ 6 w 7"/>
                  <a:gd name="T69" fmla="*/ 10 h 13"/>
                  <a:gd name="T70" fmla="*/ 6 w 7"/>
                  <a:gd name="T71" fmla="*/ 10 h 13"/>
                  <a:gd name="T72" fmla="*/ 6 w 7"/>
                  <a:gd name="T73" fmla="*/ 12 h 13"/>
                  <a:gd name="T74" fmla="*/ 6 w 7"/>
                  <a:gd name="T75" fmla="*/ 12 h 13"/>
                  <a:gd name="T76" fmla="*/ 6 w 7"/>
                  <a:gd name="T77" fmla="*/ 12 h 13"/>
                  <a:gd name="T78" fmla="*/ 6 w 7"/>
                  <a:gd name="T79" fmla="*/ 12 h 13"/>
                  <a:gd name="T80" fmla="*/ 6 w 7"/>
                  <a:gd name="T81" fmla="*/ 12 h 13"/>
                  <a:gd name="T82" fmla="*/ 6 w 7"/>
                  <a:gd name="T83" fmla="*/ 12 h 13"/>
                  <a:gd name="T84" fmla="*/ 6 w 7"/>
                  <a:gd name="T85" fmla="*/ 12 h 13"/>
                  <a:gd name="T86" fmla="*/ 6 w 7"/>
                  <a:gd name="T87" fmla="*/ 12 h 13"/>
                  <a:gd name="T88" fmla="*/ 7 w 7"/>
                  <a:gd name="T89" fmla="*/ 13 h 13"/>
                  <a:gd name="T90" fmla="*/ 7 w 7"/>
                  <a:gd name="T91" fmla="*/ 13 h 13"/>
                  <a:gd name="T92" fmla="*/ 7 w 7"/>
                  <a:gd name="T93" fmla="*/ 13 h 13"/>
                  <a:gd name="T94" fmla="*/ 7 w 7"/>
                  <a:gd name="T95" fmla="*/ 1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3"/>
                  <a:gd name="T146" fmla="*/ 7 w 7"/>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3">
                    <a:moveTo>
                      <a:pt x="0" y="0"/>
                    </a:moveTo>
                    <a:lnTo>
                      <a:pt x="0" y="0"/>
                    </a:lnTo>
                    <a:lnTo>
                      <a:pt x="0" y="1"/>
                    </a:lnTo>
                    <a:lnTo>
                      <a:pt x="0" y="0"/>
                    </a:lnTo>
                    <a:lnTo>
                      <a:pt x="0" y="1"/>
                    </a:lnTo>
                    <a:lnTo>
                      <a:pt x="2" y="1"/>
                    </a:lnTo>
                    <a:lnTo>
                      <a:pt x="2" y="0"/>
                    </a:lnTo>
                    <a:lnTo>
                      <a:pt x="2" y="1"/>
                    </a:lnTo>
                    <a:lnTo>
                      <a:pt x="2" y="0"/>
                    </a:lnTo>
                    <a:lnTo>
                      <a:pt x="2" y="1"/>
                    </a:lnTo>
                    <a:lnTo>
                      <a:pt x="3" y="1"/>
                    </a:lnTo>
                    <a:lnTo>
                      <a:pt x="3" y="3"/>
                    </a:lnTo>
                    <a:lnTo>
                      <a:pt x="3" y="1"/>
                    </a:lnTo>
                    <a:lnTo>
                      <a:pt x="3" y="3"/>
                    </a:lnTo>
                    <a:lnTo>
                      <a:pt x="3" y="4"/>
                    </a:lnTo>
                    <a:lnTo>
                      <a:pt x="3" y="3"/>
                    </a:lnTo>
                    <a:lnTo>
                      <a:pt x="3" y="4"/>
                    </a:lnTo>
                    <a:lnTo>
                      <a:pt x="3" y="6"/>
                    </a:lnTo>
                    <a:lnTo>
                      <a:pt x="3" y="4"/>
                    </a:lnTo>
                    <a:lnTo>
                      <a:pt x="3" y="6"/>
                    </a:lnTo>
                    <a:lnTo>
                      <a:pt x="4" y="6"/>
                    </a:lnTo>
                    <a:lnTo>
                      <a:pt x="4" y="7"/>
                    </a:lnTo>
                    <a:lnTo>
                      <a:pt x="4" y="6"/>
                    </a:lnTo>
                    <a:lnTo>
                      <a:pt x="4" y="7"/>
                    </a:lnTo>
                    <a:lnTo>
                      <a:pt x="4" y="9"/>
                    </a:lnTo>
                    <a:lnTo>
                      <a:pt x="4" y="7"/>
                    </a:lnTo>
                    <a:lnTo>
                      <a:pt x="4" y="9"/>
                    </a:lnTo>
                    <a:lnTo>
                      <a:pt x="4" y="10"/>
                    </a:lnTo>
                    <a:lnTo>
                      <a:pt x="4" y="9"/>
                    </a:lnTo>
                    <a:lnTo>
                      <a:pt x="4" y="10"/>
                    </a:lnTo>
                    <a:lnTo>
                      <a:pt x="6" y="10"/>
                    </a:lnTo>
                    <a:lnTo>
                      <a:pt x="6" y="12"/>
                    </a:lnTo>
                    <a:lnTo>
                      <a:pt x="6" y="10"/>
                    </a:lnTo>
                    <a:lnTo>
                      <a:pt x="6" y="12"/>
                    </a:lnTo>
                    <a:lnTo>
                      <a:pt x="7" y="12"/>
                    </a:lnTo>
                    <a:lnTo>
                      <a:pt x="7" y="13"/>
                    </a:lnTo>
                    <a:lnTo>
                      <a:pt x="7" y="12"/>
                    </a:lnTo>
                    <a:lnTo>
                      <a:pt x="7"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6" name="Freeform 218"/>
              <p:cNvSpPr>
                <a:spLocks/>
              </p:cNvSpPr>
              <p:nvPr/>
            </p:nvSpPr>
            <p:spPr bwMode="auto">
              <a:xfrm>
                <a:off x="2110" y="2977"/>
                <a:ext cx="9" cy="13"/>
              </a:xfrm>
              <a:custGeom>
                <a:avLst/>
                <a:gdLst>
                  <a:gd name="T0" fmla="*/ 0 w 9"/>
                  <a:gd name="T1" fmla="*/ 10 h 13"/>
                  <a:gd name="T2" fmla="*/ 0 w 9"/>
                  <a:gd name="T3" fmla="*/ 11 h 13"/>
                  <a:gd name="T4" fmla="*/ 0 w 9"/>
                  <a:gd name="T5" fmla="*/ 11 h 13"/>
                  <a:gd name="T6" fmla="*/ 0 w 9"/>
                  <a:gd name="T7" fmla="*/ 11 h 13"/>
                  <a:gd name="T8" fmla="*/ 0 w 9"/>
                  <a:gd name="T9" fmla="*/ 11 h 13"/>
                  <a:gd name="T10" fmla="*/ 2 w 9"/>
                  <a:gd name="T11" fmla="*/ 11 h 13"/>
                  <a:gd name="T12" fmla="*/ 2 w 9"/>
                  <a:gd name="T13" fmla="*/ 10 h 13"/>
                  <a:gd name="T14" fmla="*/ 2 w 9"/>
                  <a:gd name="T15" fmla="*/ 10 h 13"/>
                  <a:gd name="T16" fmla="*/ 2 w 9"/>
                  <a:gd name="T17" fmla="*/ 9 h 13"/>
                  <a:gd name="T18" fmla="*/ 2 w 9"/>
                  <a:gd name="T19" fmla="*/ 7 h 13"/>
                  <a:gd name="T20" fmla="*/ 3 w 9"/>
                  <a:gd name="T21" fmla="*/ 6 h 13"/>
                  <a:gd name="T22" fmla="*/ 3 w 9"/>
                  <a:gd name="T23" fmla="*/ 4 h 13"/>
                  <a:gd name="T24" fmla="*/ 3 w 9"/>
                  <a:gd name="T25" fmla="*/ 3 h 13"/>
                  <a:gd name="T26" fmla="*/ 3 w 9"/>
                  <a:gd name="T27" fmla="*/ 1 h 13"/>
                  <a:gd name="T28" fmla="*/ 3 w 9"/>
                  <a:gd name="T29" fmla="*/ 1 h 13"/>
                  <a:gd name="T30" fmla="*/ 5 w 9"/>
                  <a:gd name="T31" fmla="*/ 0 h 13"/>
                  <a:gd name="T32" fmla="*/ 5 w 9"/>
                  <a:gd name="T33" fmla="*/ 0 h 13"/>
                  <a:gd name="T34" fmla="*/ 5 w 9"/>
                  <a:gd name="T35" fmla="*/ 0 h 13"/>
                  <a:gd name="T36" fmla="*/ 5 w 9"/>
                  <a:gd name="T37" fmla="*/ 0 h 13"/>
                  <a:gd name="T38" fmla="*/ 5 w 9"/>
                  <a:gd name="T39" fmla="*/ 0 h 13"/>
                  <a:gd name="T40" fmla="*/ 5 w 9"/>
                  <a:gd name="T41" fmla="*/ 0 h 13"/>
                  <a:gd name="T42" fmla="*/ 5 w 9"/>
                  <a:gd name="T43" fmla="*/ 1 h 13"/>
                  <a:gd name="T44" fmla="*/ 5 w 9"/>
                  <a:gd name="T45" fmla="*/ 1 h 13"/>
                  <a:gd name="T46" fmla="*/ 6 w 9"/>
                  <a:gd name="T47" fmla="*/ 1 h 13"/>
                  <a:gd name="T48" fmla="*/ 6 w 9"/>
                  <a:gd name="T49" fmla="*/ 1 h 13"/>
                  <a:gd name="T50" fmla="*/ 6 w 9"/>
                  <a:gd name="T51" fmla="*/ 3 h 13"/>
                  <a:gd name="T52" fmla="*/ 6 w 9"/>
                  <a:gd name="T53" fmla="*/ 3 h 13"/>
                  <a:gd name="T54" fmla="*/ 6 w 9"/>
                  <a:gd name="T55" fmla="*/ 3 h 13"/>
                  <a:gd name="T56" fmla="*/ 6 w 9"/>
                  <a:gd name="T57" fmla="*/ 3 h 13"/>
                  <a:gd name="T58" fmla="*/ 6 w 9"/>
                  <a:gd name="T59" fmla="*/ 4 h 13"/>
                  <a:gd name="T60" fmla="*/ 6 w 9"/>
                  <a:gd name="T61" fmla="*/ 4 h 13"/>
                  <a:gd name="T62" fmla="*/ 6 w 9"/>
                  <a:gd name="T63" fmla="*/ 6 h 13"/>
                  <a:gd name="T64" fmla="*/ 6 w 9"/>
                  <a:gd name="T65" fmla="*/ 6 h 13"/>
                  <a:gd name="T66" fmla="*/ 6 w 9"/>
                  <a:gd name="T67" fmla="*/ 6 h 13"/>
                  <a:gd name="T68" fmla="*/ 6 w 9"/>
                  <a:gd name="T69" fmla="*/ 6 h 13"/>
                  <a:gd name="T70" fmla="*/ 8 w 9"/>
                  <a:gd name="T71" fmla="*/ 7 h 13"/>
                  <a:gd name="T72" fmla="*/ 8 w 9"/>
                  <a:gd name="T73" fmla="*/ 7 h 13"/>
                  <a:gd name="T74" fmla="*/ 8 w 9"/>
                  <a:gd name="T75" fmla="*/ 9 h 13"/>
                  <a:gd name="T76" fmla="*/ 8 w 9"/>
                  <a:gd name="T77" fmla="*/ 9 h 13"/>
                  <a:gd name="T78" fmla="*/ 8 w 9"/>
                  <a:gd name="T79" fmla="*/ 9 h 13"/>
                  <a:gd name="T80" fmla="*/ 8 w 9"/>
                  <a:gd name="T81" fmla="*/ 9 h 13"/>
                  <a:gd name="T82" fmla="*/ 8 w 9"/>
                  <a:gd name="T83" fmla="*/ 10 h 13"/>
                  <a:gd name="T84" fmla="*/ 8 w 9"/>
                  <a:gd name="T85" fmla="*/ 10 h 13"/>
                  <a:gd name="T86" fmla="*/ 8 w 9"/>
                  <a:gd name="T87" fmla="*/ 11 h 13"/>
                  <a:gd name="T88" fmla="*/ 8 w 9"/>
                  <a:gd name="T89" fmla="*/ 11 h 13"/>
                  <a:gd name="T90" fmla="*/ 9 w 9"/>
                  <a:gd name="T91" fmla="*/ 11 h 13"/>
                  <a:gd name="T92" fmla="*/ 9 w 9"/>
                  <a:gd name="T93" fmla="*/ 11 h 13"/>
                  <a:gd name="T94" fmla="*/ 9 w 9"/>
                  <a:gd name="T95" fmla="*/ 13 h 13"/>
                  <a:gd name="T96" fmla="*/ 9 w 9"/>
                  <a:gd name="T97" fmla="*/ 13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13"/>
                  <a:gd name="T149" fmla="*/ 9 w 9"/>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13">
                    <a:moveTo>
                      <a:pt x="0" y="10"/>
                    </a:moveTo>
                    <a:lnTo>
                      <a:pt x="0" y="10"/>
                    </a:lnTo>
                    <a:lnTo>
                      <a:pt x="0" y="11"/>
                    </a:lnTo>
                    <a:lnTo>
                      <a:pt x="0" y="10"/>
                    </a:lnTo>
                    <a:lnTo>
                      <a:pt x="0" y="11"/>
                    </a:lnTo>
                    <a:lnTo>
                      <a:pt x="2" y="11"/>
                    </a:lnTo>
                    <a:lnTo>
                      <a:pt x="2" y="10"/>
                    </a:lnTo>
                    <a:lnTo>
                      <a:pt x="2" y="9"/>
                    </a:lnTo>
                    <a:lnTo>
                      <a:pt x="2" y="7"/>
                    </a:lnTo>
                    <a:lnTo>
                      <a:pt x="2" y="6"/>
                    </a:lnTo>
                    <a:lnTo>
                      <a:pt x="3" y="6"/>
                    </a:lnTo>
                    <a:lnTo>
                      <a:pt x="3" y="4"/>
                    </a:lnTo>
                    <a:lnTo>
                      <a:pt x="3" y="3"/>
                    </a:lnTo>
                    <a:lnTo>
                      <a:pt x="3" y="1"/>
                    </a:lnTo>
                    <a:lnTo>
                      <a:pt x="3" y="0"/>
                    </a:lnTo>
                    <a:lnTo>
                      <a:pt x="5" y="0"/>
                    </a:lnTo>
                    <a:lnTo>
                      <a:pt x="5" y="1"/>
                    </a:lnTo>
                    <a:lnTo>
                      <a:pt x="6" y="1"/>
                    </a:lnTo>
                    <a:lnTo>
                      <a:pt x="6" y="3"/>
                    </a:lnTo>
                    <a:lnTo>
                      <a:pt x="6" y="4"/>
                    </a:lnTo>
                    <a:lnTo>
                      <a:pt x="6" y="3"/>
                    </a:lnTo>
                    <a:lnTo>
                      <a:pt x="6" y="4"/>
                    </a:lnTo>
                    <a:lnTo>
                      <a:pt x="6" y="6"/>
                    </a:lnTo>
                    <a:lnTo>
                      <a:pt x="6" y="4"/>
                    </a:lnTo>
                    <a:lnTo>
                      <a:pt x="6" y="6"/>
                    </a:lnTo>
                    <a:lnTo>
                      <a:pt x="8" y="7"/>
                    </a:lnTo>
                    <a:lnTo>
                      <a:pt x="8" y="9"/>
                    </a:lnTo>
                    <a:lnTo>
                      <a:pt x="8" y="7"/>
                    </a:lnTo>
                    <a:lnTo>
                      <a:pt x="8" y="9"/>
                    </a:lnTo>
                    <a:lnTo>
                      <a:pt x="8" y="10"/>
                    </a:lnTo>
                    <a:lnTo>
                      <a:pt x="8" y="11"/>
                    </a:lnTo>
                    <a:lnTo>
                      <a:pt x="8" y="10"/>
                    </a:lnTo>
                    <a:lnTo>
                      <a:pt x="8" y="11"/>
                    </a:lnTo>
                    <a:lnTo>
                      <a:pt x="9" y="11"/>
                    </a:lnTo>
                    <a:lnTo>
                      <a:pt x="9" y="13"/>
                    </a:lnTo>
                    <a:lnTo>
                      <a:pt x="9" y="11"/>
                    </a:lnTo>
                    <a:lnTo>
                      <a:pt x="9"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7" name="Freeform 219"/>
              <p:cNvSpPr>
                <a:spLocks/>
              </p:cNvSpPr>
              <p:nvPr/>
            </p:nvSpPr>
            <p:spPr bwMode="auto">
              <a:xfrm>
                <a:off x="2119" y="2777"/>
                <a:ext cx="11" cy="213"/>
              </a:xfrm>
              <a:custGeom>
                <a:avLst/>
                <a:gdLst>
                  <a:gd name="T0" fmla="*/ 0 w 11"/>
                  <a:gd name="T1" fmla="*/ 213 h 213"/>
                  <a:gd name="T2" fmla="*/ 0 w 11"/>
                  <a:gd name="T3" fmla="*/ 213 h 213"/>
                  <a:gd name="T4" fmla="*/ 0 w 11"/>
                  <a:gd name="T5" fmla="*/ 213 h 213"/>
                  <a:gd name="T6" fmla="*/ 0 w 11"/>
                  <a:gd name="T7" fmla="*/ 213 h 213"/>
                  <a:gd name="T8" fmla="*/ 0 w 11"/>
                  <a:gd name="T9" fmla="*/ 213 h 213"/>
                  <a:gd name="T10" fmla="*/ 1 w 11"/>
                  <a:gd name="T11" fmla="*/ 211 h 213"/>
                  <a:gd name="T12" fmla="*/ 1 w 11"/>
                  <a:gd name="T13" fmla="*/ 211 h 213"/>
                  <a:gd name="T14" fmla="*/ 1 w 11"/>
                  <a:gd name="T15" fmla="*/ 210 h 213"/>
                  <a:gd name="T16" fmla="*/ 1 w 11"/>
                  <a:gd name="T17" fmla="*/ 209 h 213"/>
                  <a:gd name="T18" fmla="*/ 1 w 11"/>
                  <a:gd name="T19" fmla="*/ 206 h 213"/>
                  <a:gd name="T20" fmla="*/ 3 w 11"/>
                  <a:gd name="T21" fmla="*/ 204 h 213"/>
                  <a:gd name="T22" fmla="*/ 3 w 11"/>
                  <a:gd name="T23" fmla="*/ 201 h 213"/>
                  <a:gd name="T24" fmla="*/ 3 w 11"/>
                  <a:gd name="T25" fmla="*/ 200 h 213"/>
                  <a:gd name="T26" fmla="*/ 3 w 11"/>
                  <a:gd name="T27" fmla="*/ 197 h 213"/>
                  <a:gd name="T28" fmla="*/ 3 w 11"/>
                  <a:gd name="T29" fmla="*/ 196 h 213"/>
                  <a:gd name="T30" fmla="*/ 4 w 11"/>
                  <a:gd name="T31" fmla="*/ 193 h 213"/>
                  <a:gd name="T32" fmla="*/ 4 w 11"/>
                  <a:gd name="T33" fmla="*/ 191 h 213"/>
                  <a:gd name="T34" fmla="*/ 4 w 11"/>
                  <a:gd name="T35" fmla="*/ 190 h 213"/>
                  <a:gd name="T36" fmla="*/ 4 w 11"/>
                  <a:gd name="T37" fmla="*/ 188 h 213"/>
                  <a:gd name="T38" fmla="*/ 4 w 11"/>
                  <a:gd name="T39" fmla="*/ 188 h 213"/>
                  <a:gd name="T40" fmla="*/ 4 w 11"/>
                  <a:gd name="T41" fmla="*/ 188 h 213"/>
                  <a:gd name="T42" fmla="*/ 6 w 11"/>
                  <a:gd name="T43" fmla="*/ 187 h 213"/>
                  <a:gd name="T44" fmla="*/ 6 w 11"/>
                  <a:gd name="T45" fmla="*/ 185 h 213"/>
                  <a:gd name="T46" fmla="*/ 6 w 11"/>
                  <a:gd name="T47" fmla="*/ 185 h 213"/>
                  <a:gd name="T48" fmla="*/ 6 w 11"/>
                  <a:gd name="T49" fmla="*/ 185 h 213"/>
                  <a:gd name="T50" fmla="*/ 6 w 11"/>
                  <a:gd name="T51" fmla="*/ 185 h 213"/>
                  <a:gd name="T52" fmla="*/ 7 w 11"/>
                  <a:gd name="T53" fmla="*/ 184 h 213"/>
                  <a:gd name="T54" fmla="*/ 7 w 11"/>
                  <a:gd name="T55" fmla="*/ 184 h 213"/>
                  <a:gd name="T56" fmla="*/ 7 w 11"/>
                  <a:gd name="T57" fmla="*/ 184 h 213"/>
                  <a:gd name="T58" fmla="*/ 7 w 11"/>
                  <a:gd name="T59" fmla="*/ 183 h 213"/>
                  <a:gd name="T60" fmla="*/ 7 w 11"/>
                  <a:gd name="T61" fmla="*/ 183 h 213"/>
                  <a:gd name="T62" fmla="*/ 9 w 11"/>
                  <a:gd name="T63" fmla="*/ 181 h 213"/>
                  <a:gd name="T64" fmla="*/ 9 w 11"/>
                  <a:gd name="T65" fmla="*/ 180 h 213"/>
                  <a:gd name="T66" fmla="*/ 9 w 11"/>
                  <a:gd name="T67" fmla="*/ 177 h 213"/>
                  <a:gd name="T68" fmla="*/ 9 w 11"/>
                  <a:gd name="T69" fmla="*/ 171 h 213"/>
                  <a:gd name="T70" fmla="*/ 9 w 11"/>
                  <a:gd name="T71" fmla="*/ 164 h 213"/>
                  <a:gd name="T72" fmla="*/ 10 w 11"/>
                  <a:gd name="T73" fmla="*/ 154 h 213"/>
                  <a:gd name="T74" fmla="*/ 10 w 11"/>
                  <a:gd name="T75" fmla="*/ 141 h 213"/>
                  <a:gd name="T76" fmla="*/ 10 w 11"/>
                  <a:gd name="T77" fmla="*/ 123 h 213"/>
                  <a:gd name="T78" fmla="*/ 10 w 11"/>
                  <a:gd name="T79" fmla="*/ 103 h 213"/>
                  <a:gd name="T80" fmla="*/ 10 w 11"/>
                  <a:gd name="T81" fmla="*/ 80 h 213"/>
                  <a:gd name="T82" fmla="*/ 10 w 11"/>
                  <a:gd name="T83" fmla="*/ 57 h 213"/>
                  <a:gd name="T84" fmla="*/ 11 w 11"/>
                  <a:gd name="T85" fmla="*/ 35 h 213"/>
                  <a:gd name="T86" fmla="*/ 11 w 11"/>
                  <a:gd name="T87" fmla="*/ 18 h 213"/>
                  <a:gd name="T88" fmla="*/ 11 w 11"/>
                  <a:gd name="T89" fmla="*/ 6 h 213"/>
                  <a:gd name="T90" fmla="*/ 11 w 11"/>
                  <a:gd name="T91" fmla="*/ 0 h 213"/>
                  <a:gd name="T92" fmla="*/ 11 w 11"/>
                  <a:gd name="T93" fmla="*/ 3 h 213"/>
                  <a:gd name="T94" fmla="*/ 11 w 11"/>
                  <a:gd name="T95" fmla="*/ 3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213"/>
                  <a:gd name="T146" fmla="*/ 11 w 11"/>
                  <a:gd name="T147" fmla="*/ 213 h 2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213">
                    <a:moveTo>
                      <a:pt x="0" y="213"/>
                    </a:moveTo>
                    <a:lnTo>
                      <a:pt x="0" y="213"/>
                    </a:lnTo>
                    <a:lnTo>
                      <a:pt x="1" y="213"/>
                    </a:lnTo>
                    <a:lnTo>
                      <a:pt x="1" y="211"/>
                    </a:lnTo>
                    <a:lnTo>
                      <a:pt x="1" y="210"/>
                    </a:lnTo>
                    <a:lnTo>
                      <a:pt x="1" y="209"/>
                    </a:lnTo>
                    <a:lnTo>
                      <a:pt x="1" y="207"/>
                    </a:lnTo>
                    <a:lnTo>
                      <a:pt x="1" y="206"/>
                    </a:lnTo>
                    <a:lnTo>
                      <a:pt x="3" y="206"/>
                    </a:lnTo>
                    <a:lnTo>
                      <a:pt x="3" y="204"/>
                    </a:lnTo>
                    <a:lnTo>
                      <a:pt x="3" y="201"/>
                    </a:lnTo>
                    <a:lnTo>
                      <a:pt x="3" y="200"/>
                    </a:lnTo>
                    <a:lnTo>
                      <a:pt x="3" y="198"/>
                    </a:lnTo>
                    <a:lnTo>
                      <a:pt x="3" y="197"/>
                    </a:lnTo>
                    <a:lnTo>
                      <a:pt x="3" y="196"/>
                    </a:lnTo>
                    <a:lnTo>
                      <a:pt x="4" y="194"/>
                    </a:lnTo>
                    <a:lnTo>
                      <a:pt x="4" y="193"/>
                    </a:lnTo>
                    <a:lnTo>
                      <a:pt x="4" y="191"/>
                    </a:lnTo>
                    <a:lnTo>
                      <a:pt x="4" y="190"/>
                    </a:lnTo>
                    <a:lnTo>
                      <a:pt x="4" y="188"/>
                    </a:lnTo>
                    <a:lnTo>
                      <a:pt x="6" y="187"/>
                    </a:lnTo>
                    <a:lnTo>
                      <a:pt x="6" y="185"/>
                    </a:lnTo>
                    <a:lnTo>
                      <a:pt x="7" y="184"/>
                    </a:lnTo>
                    <a:lnTo>
                      <a:pt x="7" y="183"/>
                    </a:lnTo>
                    <a:lnTo>
                      <a:pt x="9" y="183"/>
                    </a:lnTo>
                    <a:lnTo>
                      <a:pt x="9" y="181"/>
                    </a:lnTo>
                    <a:lnTo>
                      <a:pt x="9" y="180"/>
                    </a:lnTo>
                    <a:lnTo>
                      <a:pt x="9" y="178"/>
                    </a:lnTo>
                    <a:lnTo>
                      <a:pt x="9" y="177"/>
                    </a:lnTo>
                    <a:lnTo>
                      <a:pt x="9" y="175"/>
                    </a:lnTo>
                    <a:lnTo>
                      <a:pt x="9" y="171"/>
                    </a:lnTo>
                    <a:lnTo>
                      <a:pt x="9" y="170"/>
                    </a:lnTo>
                    <a:lnTo>
                      <a:pt x="9" y="164"/>
                    </a:lnTo>
                    <a:lnTo>
                      <a:pt x="10" y="162"/>
                    </a:lnTo>
                    <a:lnTo>
                      <a:pt x="10" y="154"/>
                    </a:lnTo>
                    <a:lnTo>
                      <a:pt x="10" y="151"/>
                    </a:lnTo>
                    <a:lnTo>
                      <a:pt x="10" y="141"/>
                    </a:lnTo>
                    <a:lnTo>
                      <a:pt x="10" y="136"/>
                    </a:lnTo>
                    <a:lnTo>
                      <a:pt x="10" y="123"/>
                    </a:lnTo>
                    <a:lnTo>
                      <a:pt x="10" y="117"/>
                    </a:lnTo>
                    <a:lnTo>
                      <a:pt x="10" y="103"/>
                    </a:lnTo>
                    <a:lnTo>
                      <a:pt x="10" y="97"/>
                    </a:lnTo>
                    <a:lnTo>
                      <a:pt x="10" y="80"/>
                    </a:lnTo>
                    <a:lnTo>
                      <a:pt x="10" y="74"/>
                    </a:lnTo>
                    <a:lnTo>
                      <a:pt x="10" y="57"/>
                    </a:lnTo>
                    <a:lnTo>
                      <a:pt x="11" y="51"/>
                    </a:lnTo>
                    <a:lnTo>
                      <a:pt x="11" y="35"/>
                    </a:lnTo>
                    <a:lnTo>
                      <a:pt x="11" y="31"/>
                    </a:lnTo>
                    <a:lnTo>
                      <a:pt x="11" y="18"/>
                    </a:lnTo>
                    <a:lnTo>
                      <a:pt x="11" y="15"/>
                    </a:lnTo>
                    <a:lnTo>
                      <a:pt x="11" y="6"/>
                    </a:lnTo>
                    <a:lnTo>
                      <a:pt x="11" y="3"/>
                    </a:lnTo>
                    <a:lnTo>
                      <a:pt x="11" y="0"/>
                    </a:lnTo>
                    <a:lnTo>
                      <a:pt x="11" y="3"/>
                    </a:lnTo>
                    <a:lnTo>
                      <a:pt x="11" y="0"/>
                    </a:lnTo>
                    <a:lnTo>
                      <a:pt x="11"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8" name="Freeform 220"/>
              <p:cNvSpPr>
                <a:spLocks/>
              </p:cNvSpPr>
              <p:nvPr/>
            </p:nvSpPr>
            <p:spPr bwMode="auto">
              <a:xfrm>
                <a:off x="2130" y="2780"/>
                <a:ext cx="8" cy="233"/>
              </a:xfrm>
              <a:custGeom>
                <a:avLst/>
                <a:gdLst>
                  <a:gd name="T0" fmla="*/ 2 w 8"/>
                  <a:gd name="T1" fmla="*/ 2 h 233"/>
                  <a:gd name="T2" fmla="*/ 2 w 8"/>
                  <a:gd name="T3" fmla="*/ 2 h 233"/>
                  <a:gd name="T4" fmla="*/ 2 w 8"/>
                  <a:gd name="T5" fmla="*/ 13 h 233"/>
                  <a:gd name="T6" fmla="*/ 2 w 8"/>
                  <a:gd name="T7" fmla="*/ 13 h 233"/>
                  <a:gd name="T8" fmla="*/ 2 w 8"/>
                  <a:gd name="T9" fmla="*/ 29 h 233"/>
                  <a:gd name="T10" fmla="*/ 2 w 8"/>
                  <a:gd name="T11" fmla="*/ 29 h 233"/>
                  <a:gd name="T12" fmla="*/ 2 w 8"/>
                  <a:gd name="T13" fmla="*/ 51 h 233"/>
                  <a:gd name="T14" fmla="*/ 2 w 8"/>
                  <a:gd name="T15" fmla="*/ 51 h 233"/>
                  <a:gd name="T16" fmla="*/ 2 w 8"/>
                  <a:gd name="T17" fmla="*/ 74 h 233"/>
                  <a:gd name="T18" fmla="*/ 2 w 8"/>
                  <a:gd name="T19" fmla="*/ 74 h 233"/>
                  <a:gd name="T20" fmla="*/ 3 w 8"/>
                  <a:gd name="T21" fmla="*/ 97 h 233"/>
                  <a:gd name="T22" fmla="*/ 3 w 8"/>
                  <a:gd name="T23" fmla="*/ 97 h 233"/>
                  <a:gd name="T24" fmla="*/ 3 w 8"/>
                  <a:gd name="T25" fmla="*/ 119 h 233"/>
                  <a:gd name="T26" fmla="*/ 3 w 8"/>
                  <a:gd name="T27" fmla="*/ 119 h 233"/>
                  <a:gd name="T28" fmla="*/ 3 w 8"/>
                  <a:gd name="T29" fmla="*/ 139 h 233"/>
                  <a:gd name="T30" fmla="*/ 3 w 8"/>
                  <a:gd name="T31" fmla="*/ 139 h 233"/>
                  <a:gd name="T32" fmla="*/ 3 w 8"/>
                  <a:gd name="T33" fmla="*/ 156 h 233"/>
                  <a:gd name="T34" fmla="*/ 3 w 8"/>
                  <a:gd name="T35" fmla="*/ 156 h 233"/>
                  <a:gd name="T36" fmla="*/ 3 w 8"/>
                  <a:gd name="T37" fmla="*/ 171 h 233"/>
                  <a:gd name="T38" fmla="*/ 3 w 8"/>
                  <a:gd name="T39" fmla="*/ 171 h 233"/>
                  <a:gd name="T40" fmla="*/ 5 w 8"/>
                  <a:gd name="T41" fmla="*/ 184 h 233"/>
                  <a:gd name="T42" fmla="*/ 5 w 8"/>
                  <a:gd name="T43" fmla="*/ 184 h 233"/>
                  <a:gd name="T44" fmla="*/ 5 w 8"/>
                  <a:gd name="T45" fmla="*/ 193 h 233"/>
                  <a:gd name="T46" fmla="*/ 5 w 8"/>
                  <a:gd name="T47" fmla="*/ 193 h 233"/>
                  <a:gd name="T48" fmla="*/ 5 w 8"/>
                  <a:gd name="T49" fmla="*/ 200 h 233"/>
                  <a:gd name="T50" fmla="*/ 5 w 8"/>
                  <a:gd name="T51" fmla="*/ 200 h 233"/>
                  <a:gd name="T52" fmla="*/ 5 w 8"/>
                  <a:gd name="T53" fmla="*/ 206 h 233"/>
                  <a:gd name="T54" fmla="*/ 5 w 8"/>
                  <a:gd name="T55" fmla="*/ 206 h 233"/>
                  <a:gd name="T56" fmla="*/ 5 w 8"/>
                  <a:gd name="T57" fmla="*/ 211 h 233"/>
                  <a:gd name="T58" fmla="*/ 5 w 8"/>
                  <a:gd name="T59" fmla="*/ 211 h 233"/>
                  <a:gd name="T60" fmla="*/ 6 w 8"/>
                  <a:gd name="T61" fmla="*/ 216 h 233"/>
                  <a:gd name="T62" fmla="*/ 6 w 8"/>
                  <a:gd name="T63" fmla="*/ 216 h 233"/>
                  <a:gd name="T64" fmla="*/ 6 w 8"/>
                  <a:gd name="T65" fmla="*/ 217 h 233"/>
                  <a:gd name="T66" fmla="*/ 6 w 8"/>
                  <a:gd name="T67" fmla="*/ 217 h 233"/>
                  <a:gd name="T68" fmla="*/ 6 w 8"/>
                  <a:gd name="T69" fmla="*/ 220 h 233"/>
                  <a:gd name="T70" fmla="*/ 6 w 8"/>
                  <a:gd name="T71" fmla="*/ 220 h 233"/>
                  <a:gd name="T72" fmla="*/ 6 w 8"/>
                  <a:gd name="T73" fmla="*/ 223 h 233"/>
                  <a:gd name="T74" fmla="*/ 6 w 8"/>
                  <a:gd name="T75" fmla="*/ 223 h 233"/>
                  <a:gd name="T76" fmla="*/ 6 w 8"/>
                  <a:gd name="T77" fmla="*/ 224 h 233"/>
                  <a:gd name="T78" fmla="*/ 6 w 8"/>
                  <a:gd name="T79" fmla="*/ 224 h 233"/>
                  <a:gd name="T80" fmla="*/ 6 w 8"/>
                  <a:gd name="T81" fmla="*/ 227 h 233"/>
                  <a:gd name="T82" fmla="*/ 6 w 8"/>
                  <a:gd name="T83" fmla="*/ 227 h 233"/>
                  <a:gd name="T84" fmla="*/ 8 w 8"/>
                  <a:gd name="T85" fmla="*/ 229 h 233"/>
                  <a:gd name="T86" fmla="*/ 8 w 8"/>
                  <a:gd name="T87" fmla="*/ 229 h 233"/>
                  <a:gd name="T88" fmla="*/ 8 w 8"/>
                  <a:gd name="T89" fmla="*/ 230 h 233"/>
                  <a:gd name="T90" fmla="*/ 8 w 8"/>
                  <a:gd name="T91" fmla="*/ 230 h 233"/>
                  <a:gd name="T92" fmla="*/ 8 w 8"/>
                  <a:gd name="T93" fmla="*/ 232 h 233"/>
                  <a:gd name="T94" fmla="*/ 8 w 8"/>
                  <a:gd name="T95" fmla="*/ 232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33"/>
                  <a:gd name="T146" fmla="*/ 8 w 8"/>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33">
                    <a:moveTo>
                      <a:pt x="0" y="0"/>
                    </a:moveTo>
                    <a:lnTo>
                      <a:pt x="2" y="2"/>
                    </a:lnTo>
                    <a:lnTo>
                      <a:pt x="2" y="9"/>
                    </a:lnTo>
                    <a:lnTo>
                      <a:pt x="2" y="2"/>
                    </a:lnTo>
                    <a:lnTo>
                      <a:pt x="2" y="9"/>
                    </a:lnTo>
                    <a:lnTo>
                      <a:pt x="2" y="13"/>
                    </a:lnTo>
                    <a:lnTo>
                      <a:pt x="2" y="25"/>
                    </a:lnTo>
                    <a:lnTo>
                      <a:pt x="2" y="13"/>
                    </a:lnTo>
                    <a:lnTo>
                      <a:pt x="2" y="25"/>
                    </a:lnTo>
                    <a:lnTo>
                      <a:pt x="2" y="29"/>
                    </a:lnTo>
                    <a:lnTo>
                      <a:pt x="2" y="45"/>
                    </a:lnTo>
                    <a:lnTo>
                      <a:pt x="2" y="29"/>
                    </a:lnTo>
                    <a:lnTo>
                      <a:pt x="2" y="45"/>
                    </a:lnTo>
                    <a:lnTo>
                      <a:pt x="2" y="51"/>
                    </a:lnTo>
                    <a:lnTo>
                      <a:pt x="2" y="67"/>
                    </a:lnTo>
                    <a:lnTo>
                      <a:pt x="2" y="51"/>
                    </a:lnTo>
                    <a:lnTo>
                      <a:pt x="2" y="67"/>
                    </a:lnTo>
                    <a:lnTo>
                      <a:pt x="2" y="74"/>
                    </a:lnTo>
                    <a:lnTo>
                      <a:pt x="2" y="91"/>
                    </a:lnTo>
                    <a:lnTo>
                      <a:pt x="2" y="74"/>
                    </a:lnTo>
                    <a:lnTo>
                      <a:pt x="2" y="91"/>
                    </a:lnTo>
                    <a:lnTo>
                      <a:pt x="3" y="97"/>
                    </a:lnTo>
                    <a:lnTo>
                      <a:pt x="3" y="113"/>
                    </a:lnTo>
                    <a:lnTo>
                      <a:pt x="3" y="97"/>
                    </a:lnTo>
                    <a:lnTo>
                      <a:pt x="3" y="113"/>
                    </a:lnTo>
                    <a:lnTo>
                      <a:pt x="3" y="119"/>
                    </a:lnTo>
                    <a:lnTo>
                      <a:pt x="3" y="135"/>
                    </a:lnTo>
                    <a:lnTo>
                      <a:pt x="3" y="119"/>
                    </a:lnTo>
                    <a:lnTo>
                      <a:pt x="3" y="135"/>
                    </a:lnTo>
                    <a:lnTo>
                      <a:pt x="3" y="139"/>
                    </a:lnTo>
                    <a:lnTo>
                      <a:pt x="3" y="152"/>
                    </a:lnTo>
                    <a:lnTo>
                      <a:pt x="3" y="139"/>
                    </a:lnTo>
                    <a:lnTo>
                      <a:pt x="3" y="152"/>
                    </a:lnTo>
                    <a:lnTo>
                      <a:pt x="3" y="156"/>
                    </a:lnTo>
                    <a:lnTo>
                      <a:pt x="3" y="168"/>
                    </a:lnTo>
                    <a:lnTo>
                      <a:pt x="3" y="156"/>
                    </a:lnTo>
                    <a:lnTo>
                      <a:pt x="3" y="168"/>
                    </a:lnTo>
                    <a:lnTo>
                      <a:pt x="3" y="171"/>
                    </a:lnTo>
                    <a:lnTo>
                      <a:pt x="3" y="181"/>
                    </a:lnTo>
                    <a:lnTo>
                      <a:pt x="3" y="171"/>
                    </a:lnTo>
                    <a:lnTo>
                      <a:pt x="3" y="181"/>
                    </a:lnTo>
                    <a:lnTo>
                      <a:pt x="5" y="184"/>
                    </a:lnTo>
                    <a:lnTo>
                      <a:pt x="5" y="191"/>
                    </a:lnTo>
                    <a:lnTo>
                      <a:pt x="5" y="184"/>
                    </a:lnTo>
                    <a:lnTo>
                      <a:pt x="5" y="191"/>
                    </a:lnTo>
                    <a:lnTo>
                      <a:pt x="5" y="193"/>
                    </a:lnTo>
                    <a:lnTo>
                      <a:pt x="5" y="198"/>
                    </a:lnTo>
                    <a:lnTo>
                      <a:pt x="5" y="193"/>
                    </a:lnTo>
                    <a:lnTo>
                      <a:pt x="5" y="198"/>
                    </a:lnTo>
                    <a:lnTo>
                      <a:pt x="5" y="200"/>
                    </a:lnTo>
                    <a:lnTo>
                      <a:pt x="5" y="206"/>
                    </a:lnTo>
                    <a:lnTo>
                      <a:pt x="5" y="200"/>
                    </a:lnTo>
                    <a:lnTo>
                      <a:pt x="5" y="206"/>
                    </a:lnTo>
                    <a:lnTo>
                      <a:pt x="5" y="210"/>
                    </a:lnTo>
                    <a:lnTo>
                      <a:pt x="5" y="206"/>
                    </a:lnTo>
                    <a:lnTo>
                      <a:pt x="5" y="210"/>
                    </a:lnTo>
                    <a:lnTo>
                      <a:pt x="5" y="211"/>
                    </a:lnTo>
                    <a:lnTo>
                      <a:pt x="5" y="214"/>
                    </a:lnTo>
                    <a:lnTo>
                      <a:pt x="5" y="211"/>
                    </a:lnTo>
                    <a:lnTo>
                      <a:pt x="5" y="214"/>
                    </a:lnTo>
                    <a:lnTo>
                      <a:pt x="6" y="216"/>
                    </a:lnTo>
                    <a:lnTo>
                      <a:pt x="6" y="217"/>
                    </a:lnTo>
                    <a:lnTo>
                      <a:pt x="6" y="216"/>
                    </a:lnTo>
                    <a:lnTo>
                      <a:pt x="6" y="217"/>
                    </a:lnTo>
                    <a:lnTo>
                      <a:pt x="6" y="220"/>
                    </a:lnTo>
                    <a:lnTo>
                      <a:pt x="6" y="217"/>
                    </a:lnTo>
                    <a:lnTo>
                      <a:pt x="6" y="220"/>
                    </a:lnTo>
                    <a:lnTo>
                      <a:pt x="6" y="223"/>
                    </a:lnTo>
                    <a:lnTo>
                      <a:pt x="6" y="220"/>
                    </a:lnTo>
                    <a:lnTo>
                      <a:pt x="6" y="223"/>
                    </a:lnTo>
                    <a:lnTo>
                      <a:pt x="6" y="224"/>
                    </a:lnTo>
                    <a:lnTo>
                      <a:pt x="6" y="223"/>
                    </a:lnTo>
                    <a:lnTo>
                      <a:pt x="6" y="224"/>
                    </a:lnTo>
                    <a:lnTo>
                      <a:pt x="6" y="226"/>
                    </a:lnTo>
                    <a:lnTo>
                      <a:pt x="6" y="224"/>
                    </a:lnTo>
                    <a:lnTo>
                      <a:pt x="6" y="226"/>
                    </a:lnTo>
                    <a:lnTo>
                      <a:pt x="6" y="227"/>
                    </a:lnTo>
                    <a:lnTo>
                      <a:pt x="6" y="229"/>
                    </a:lnTo>
                    <a:lnTo>
                      <a:pt x="6" y="227"/>
                    </a:lnTo>
                    <a:lnTo>
                      <a:pt x="6" y="229"/>
                    </a:lnTo>
                    <a:lnTo>
                      <a:pt x="8" y="229"/>
                    </a:lnTo>
                    <a:lnTo>
                      <a:pt x="8" y="230"/>
                    </a:lnTo>
                    <a:lnTo>
                      <a:pt x="8" y="229"/>
                    </a:lnTo>
                    <a:lnTo>
                      <a:pt x="8" y="230"/>
                    </a:lnTo>
                    <a:lnTo>
                      <a:pt x="8" y="232"/>
                    </a:lnTo>
                    <a:lnTo>
                      <a:pt x="8" y="230"/>
                    </a:lnTo>
                    <a:lnTo>
                      <a:pt x="8" y="232"/>
                    </a:lnTo>
                    <a:lnTo>
                      <a:pt x="8" y="233"/>
                    </a:lnTo>
                    <a:lnTo>
                      <a:pt x="8" y="232"/>
                    </a:lnTo>
                    <a:lnTo>
                      <a:pt x="8" y="23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9" name="Freeform 221"/>
              <p:cNvSpPr>
                <a:spLocks/>
              </p:cNvSpPr>
              <p:nvPr/>
            </p:nvSpPr>
            <p:spPr bwMode="auto">
              <a:xfrm>
                <a:off x="2138" y="3013"/>
                <a:ext cx="7" cy="26"/>
              </a:xfrm>
              <a:custGeom>
                <a:avLst/>
                <a:gdLst>
                  <a:gd name="T0" fmla="*/ 0 w 7"/>
                  <a:gd name="T1" fmla="*/ 2 h 26"/>
                  <a:gd name="T2" fmla="*/ 0 w 7"/>
                  <a:gd name="T3" fmla="*/ 2 h 26"/>
                  <a:gd name="T4" fmla="*/ 0 w 7"/>
                  <a:gd name="T5" fmla="*/ 3 h 26"/>
                  <a:gd name="T6" fmla="*/ 0 w 7"/>
                  <a:gd name="T7" fmla="*/ 3 h 26"/>
                  <a:gd name="T8" fmla="*/ 1 w 7"/>
                  <a:gd name="T9" fmla="*/ 4 h 26"/>
                  <a:gd name="T10" fmla="*/ 1 w 7"/>
                  <a:gd name="T11" fmla="*/ 4 h 26"/>
                  <a:gd name="T12" fmla="*/ 1 w 7"/>
                  <a:gd name="T13" fmla="*/ 7 h 26"/>
                  <a:gd name="T14" fmla="*/ 1 w 7"/>
                  <a:gd name="T15" fmla="*/ 7 h 26"/>
                  <a:gd name="T16" fmla="*/ 1 w 7"/>
                  <a:gd name="T17" fmla="*/ 9 h 26"/>
                  <a:gd name="T18" fmla="*/ 1 w 7"/>
                  <a:gd name="T19" fmla="*/ 9 h 26"/>
                  <a:gd name="T20" fmla="*/ 1 w 7"/>
                  <a:gd name="T21" fmla="*/ 10 h 26"/>
                  <a:gd name="T22" fmla="*/ 1 w 7"/>
                  <a:gd name="T23" fmla="*/ 10 h 26"/>
                  <a:gd name="T24" fmla="*/ 1 w 7"/>
                  <a:gd name="T25" fmla="*/ 13 h 26"/>
                  <a:gd name="T26" fmla="*/ 1 w 7"/>
                  <a:gd name="T27" fmla="*/ 13 h 26"/>
                  <a:gd name="T28" fmla="*/ 2 w 7"/>
                  <a:gd name="T29" fmla="*/ 15 h 26"/>
                  <a:gd name="T30" fmla="*/ 2 w 7"/>
                  <a:gd name="T31" fmla="*/ 15 h 26"/>
                  <a:gd name="T32" fmla="*/ 2 w 7"/>
                  <a:gd name="T33" fmla="*/ 16 h 26"/>
                  <a:gd name="T34" fmla="*/ 2 w 7"/>
                  <a:gd name="T35" fmla="*/ 16 h 26"/>
                  <a:gd name="T36" fmla="*/ 2 w 7"/>
                  <a:gd name="T37" fmla="*/ 19 h 26"/>
                  <a:gd name="T38" fmla="*/ 2 w 7"/>
                  <a:gd name="T39" fmla="*/ 19 h 26"/>
                  <a:gd name="T40" fmla="*/ 2 w 7"/>
                  <a:gd name="T41" fmla="*/ 20 h 26"/>
                  <a:gd name="T42" fmla="*/ 2 w 7"/>
                  <a:gd name="T43" fmla="*/ 20 h 26"/>
                  <a:gd name="T44" fmla="*/ 2 w 7"/>
                  <a:gd name="T45" fmla="*/ 20 h 26"/>
                  <a:gd name="T46" fmla="*/ 2 w 7"/>
                  <a:gd name="T47" fmla="*/ 20 h 26"/>
                  <a:gd name="T48" fmla="*/ 4 w 7"/>
                  <a:gd name="T49" fmla="*/ 22 h 26"/>
                  <a:gd name="T50" fmla="*/ 4 w 7"/>
                  <a:gd name="T51" fmla="*/ 22 h 26"/>
                  <a:gd name="T52" fmla="*/ 4 w 7"/>
                  <a:gd name="T53" fmla="*/ 23 h 26"/>
                  <a:gd name="T54" fmla="*/ 4 w 7"/>
                  <a:gd name="T55" fmla="*/ 23 h 26"/>
                  <a:gd name="T56" fmla="*/ 4 w 7"/>
                  <a:gd name="T57" fmla="*/ 23 h 26"/>
                  <a:gd name="T58" fmla="*/ 4 w 7"/>
                  <a:gd name="T59" fmla="*/ 23 h 26"/>
                  <a:gd name="T60" fmla="*/ 4 w 7"/>
                  <a:gd name="T61" fmla="*/ 25 h 26"/>
                  <a:gd name="T62" fmla="*/ 4 w 7"/>
                  <a:gd name="T63" fmla="*/ 25 h 26"/>
                  <a:gd name="T64" fmla="*/ 4 w 7"/>
                  <a:gd name="T65" fmla="*/ 25 h 26"/>
                  <a:gd name="T66" fmla="*/ 4 w 7"/>
                  <a:gd name="T67" fmla="*/ 25 h 26"/>
                  <a:gd name="T68" fmla="*/ 4 w 7"/>
                  <a:gd name="T69" fmla="*/ 26 h 26"/>
                  <a:gd name="T70" fmla="*/ 5 w 7"/>
                  <a:gd name="T71" fmla="*/ 26 h 26"/>
                  <a:gd name="T72" fmla="*/ 5 w 7"/>
                  <a:gd name="T73" fmla="*/ 26 h 26"/>
                  <a:gd name="T74" fmla="*/ 5 w 7"/>
                  <a:gd name="T75" fmla="*/ 26 h 26"/>
                  <a:gd name="T76" fmla="*/ 5 w 7"/>
                  <a:gd name="T77" fmla="*/ 26 h 26"/>
                  <a:gd name="T78" fmla="*/ 5 w 7"/>
                  <a:gd name="T79" fmla="*/ 26 h 26"/>
                  <a:gd name="T80" fmla="*/ 5 w 7"/>
                  <a:gd name="T81" fmla="*/ 26 h 26"/>
                  <a:gd name="T82" fmla="*/ 5 w 7"/>
                  <a:gd name="T83" fmla="*/ 26 h 26"/>
                  <a:gd name="T84" fmla="*/ 5 w 7"/>
                  <a:gd name="T85" fmla="*/ 26 h 26"/>
                  <a:gd name="T86" fmla="*/ 7 w 7"/>
                  <a:gd name="T87" fmla="*/ 25 h 26"/>
                  <a:gd name="T88" fmla="*/ 7 w 7"/>
                  <a:gd name="T89" fmla="*/ 25 h 26"/>
                  <a:gd name="T90" fmla="*/ 7 w 7"/>
                  <a:gd name="T91" fmla="*/ 25 h 26"/>
                  <a:gd name="T92" fmla="*/ 7 w 7"/>
                  <a:gd name="T93" fmla="*/ 23 h 26"/>
                  <a:gd name="T94" fmla="*/ 7 w 7"/>
                  <a:gd name="T95" fmla="*/ 23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6"/>
                  <a:gd name="T146" fmla="*/ 7 w 7"/>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6">
                    <a:moveTo>
                      <a:pt x="0" y="0"/>
                    </a:moveTo>
                    <a:lnTo>
                      <a:pt x="0" y="2"/>
                    </a:lnTo>
                    <a:lnTo>
                      <a:pt x="0" y="3"/>
                    </a:lnTo>
                    <a:lnTo>
                      <a:pt x="0" y="4"/>
                    </a:lnTo>
                    <a:lnTo>
                      <a:pt x="0" y="3"/>
                    </a:lnTo>
                    <a:lnTo>
                      <a:pt x="0" y="4"/>
                    </a:lnTo>
                    <a:lnTo>
                      <a:pt x="1" y="4"/>
                    </a:lnTo>
                    <a:lnTo>
                      <a:pt x="1" y="6"/>
                    </a:lnTo>
                    <a:lnTo>
                      <a:pt x="1" y="4"/>
                    </a:lnTo>
                    <a:lnTo>
                      <a:pt x="1" y="6"/>
                    </a:lnTo>
                    <a:lnTo>
                      <a:pt x="1" y="7"/>
                    </a:lnTo>
                    <a:lnTo>
                      <a:pt x="1" y="9"/>
                    </a:lnTo>
                    <a:lnTo>
                      <a:pt x="1" y="7"/>
                    </a:lnTo>
                    <a:lnTo>
                      <a:pt x="1" y="9"/>
                    </a:lnTo>
                    <a:lnTo>
                      <a:pt x="1" y="10"/>
                    </a:lnTo>
                    <a:lnTo>
                      <a:pt x="1" y="9"/>
                    </a:lnTo>
                    <a:lnTo>
                      <a:pt x="1" y="10"/>
                    </a:lnTo>
                    <a:lnTo>
                      <a:pt x="1" y="12"/>
                    </a:lnTo>
                    <a:lnTo>
                      <a:pt x="1" y="10"/>
                    </a:lnTo>
                    <a:lnTo>
                      <a:pt x="1" y="12"/>
                    </a:lnTo>
                    <a:lnTo>
                      <a:pt x="1" y="13"/>
                    </a:lnTo>
                    <a:lnTo>
                      <a:pt x="1" y="15"/>
                    </a:lnTo>
                    <a:lnTo>
                      <a:pt x="1" y="13"/>
                    </a:lnTo>
                    <a:lnTo>
                      <a:pt x="1" y="15"/>
                    </a:lnTo>
                    <a:lnTo>
                      <a:pt x="2" y="15"/>
                    </a:lnTo>
                    <a:lnTo>
                      <a:pt x="2" y="16"/>
                    </a:lnTo>
                    <a:lnTo>
                      <a:pt x="2" y="15"/>
                    </a:lnTo>
                    <a:lnTo>
                      <a:pt x="2" y="16"/>
                    </a:lnTo>
                    <a:lnTo>
                      <a:pt x="2" y="17"/>
                    </a:lnTo>
                    <a:lnTo>
                      <a:pt x="2" y="16"/>
                    </a:lnTo>
                    <a:lnTo>
                      <a:pt x="2" y="17"/>
                    </a:lnTo>
                    <a:lnTo>
                      <a:pt x="2" y="19"/>
                    </a:lnTo>
                    <a:lnTo>
                      <a:pt x="2" y="20"/>
                    </a:lnTo>
                    <a:lnTo>
                      <a:pt x="2" y="22"/>
                    </a:lnTo>
                    <a:lnTo>
                      <a:pt x="2" y="20"/>
                    </a:lnTo>
                    <a:lnTo>
                      <a:pt x="2" y="22"/>
                    </a:lnTo>
                    <a:lnTo>
                      <a:pt x="4" y="22"/>
                    </a:lnTo>
                    <a:lnTo>
                      <a:pt x="4" y="23"/>
                    </a:lnTo>
                    <a:lnTo>
                      <a:pt x="4" y="22"/>
                    </a:lnTo>
                    <a:lnTo>
                      <a:pt x="4" y="23"/>
                    </a:lnTo>
                    <a:lnTo>
                      <a:pt x="4" y="25"/>
                    </a:lnTo>
                    <a:lnTo>
                      <a:pt x="4" y="23"/>
                    </a:lnTo>
                    <a:lnTo>
                      <a:pt x="4" y="25"/>
                    </a:lnTo>
                    <a:lnTo>
                      <a:pt x="4" y="26"/>
                    </a:lnTo>
                    <a:lnTo>
                      <a:pt x="4" y="25"/>
                    </a:lnTo>
                    <a:lnTo>
                      <a:pt x="4" y="26"/>
                    </a:lnTo>
                    <a:lnTo>
                      <a:pt x="5" y="26"/>
                    </a:lnTo>
                    <a:lnTo>
                      <a:pt x="7" y="26"/>
                    </a:lnTo>
                    <a:lnTo>
                      <a:pt x="7" y="25"/>
                    </a:lnTo>
                    <a:lnTo>
                      <a:pt x="7"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0" name="Freeform 222"/>
              <p:cNvSpPr>
                <a:spLocks/>
              </p:cNvSpPr>
              <p:nvPr/>
            </p:nvSpPr>
            <p:spPr bwMode="auto">
              <a:xfrm>
                <a:off x="2145" y="3025"/>
                <a:ext cx="10" cy="16"/>
              </a:xfrm>
              <a:custGeom>
                <a:avLst/>
                <a:gdLst>
                  <a:gd name="T0" fmla="*/ 1 w 10"/>
                  <a:gd name="T1" fmla="*/ 11 h 16"/>
                  <a:gd name="T2" fmla="*/ 1 w 10"/>
                  <a:gd name="T3" fmla="*/ 11 h 16"/>
                  <a:gd name="T4" fmla="*/ 1 w 10"/>
                  <a:gd name="T5" fmla="*/ 10 h 16"/>
                  <a:gd name="T6" fmla="*/ 1 w 10"/>
                  <a:gd name="T7" fmla="*/ 10 h 16"/>
                  <a:gd name="T8" fmla="*/ 1 w 10"/>
                  <a:gd name="T9" fmla="*/ 8 h 16"/>
                  <a:gd name="T10" fmla="*/ 3 w 10"/>
                  <a:gd name="T11" fmla="*/ 8 h 16"/>
                  <a:gd name="T12" fmla="*/ 3 w 10"/>
                  <a:gd name="T13" fmla="*/ 7 h 16"/>
                  <a:gd name="T14" fmla="*/ 3 w 10"/>
                  <a:gd name="T15" fmla="*/ 7 h 16"/>
                  <a:gd name="T16" fmla="*/ 3 w 10"/>
                  <a:gd name="T17" fmla="*/ 7 h 16"/>
                  <a:gd name="T18" fmla="*/ 3 w 10"/>
                  <a:gd name="T19" fmla="*/ 5 h 16"/>
                  <a:gd name="T20" fmla="*/ 3 w 10"/>
                  <a:gd name="T21" fmla="*/ 5 h 16"/>
                  <a:gd name="T22" fmla="*/ 4 w 10"/>
                  <a:gd name="T23" fmla="*/ 4 h 16"/>
                  <a:gd name="T24" fmla="*/ 4 w 10"/>
                  <a:gd name="T25" fmla="*/ 4 h 16"/>
                  <a:gd name="T26" fmla="*/ 4 w 10"/>
                  <a:gd name="T27" fmla="*/ 3 h 16"/>
                  <a:gd name="T28" fmla="*/ 4 w 10"/>
                  <a:gd name="T29" fmla="*/ 3 h 16"/>
                  <a:gd name="T30" fmla="*/ 4 w 10"/>
                  <a:gd name="T31" fmla="*/ 1 h 16"/>
                  <a:gd name="T32" fmla="*/ 6 w 10"/>
                  <a:gd name="T33" fmla="*/ 1 h 16"/>
                  <a:gd name="T34" fmla="*/ 6 w 10"/>
                  <a:gd name="T35" fmla="*/ 0 h 16"/>
                  <a:gd name="T36" fmla="*/ 6 w 10"/>
                  <a:gd name="T37" fmla="*/ 0 h 16"/>
                  <a:gd name="T38" fmla="*/ 6 w 10"/>
                  <a:gd name="T39" fmla="*/ 0 h 16"/>
                  <a:gd name="T40" fmla="*/ 6 w 10"/>
                  <a:gd name="T41" fmla="*/ 0 h 16"/>
                  <a:gd name="T42" fmla="*/ 6 w 10"/>
                  <a:gd name="T43" fmla="*/ 0 h 16"/>
                  <a:gd name="T44" fmla="*/ 7 w 10"/>
                  <a:gd name="T45" fmla="*/ 0 h 16"/>
                  <a:gd name="T46" fmla="*/ 7 w 10"/>
                  <a:gd name="T47" fmla="*/ 0 h 16"/>
                  <a:gd name="T48" fmla="*/ 7 w 10"/>
                  <a:gd name="T49" fmla="*/ 1 h 16"/>
                  <a:gd name="T50" fmla="*/ 7 w 10"/>
                  <a:gd name="T51" fmla="*/ 1 h 16"/>
                  <a:gd name="T52" fmla="*/ 7 w 10"/>
                  <a:gd name="T53" fmla="*/ 3 h 16"/>
                  <a:gd name="T54" fmla="*/ 7 w 10"/>
                  <a:gd name="T55" fmla="*/ 3 h 16"/>
                  <a:gd name="T56" fmla="*/ 7 w 10"/>
                  <a:gd name="T57" fmla="*/ 3 h 16"/>
                  <a:gd name="T58" fmla="*/ 7 w 10"/>
                  <a:gd name="T59" fmla="*/ 3 h 16"/>
                  <a:gd name="T60" fmla="*/ 7 w 10"/>
                  <a:gd name="T61" fmla="*/ 4 h 16"/>
                  <a:gd name="T62" fmla="*/ 7 w 10"/>
                  <a:gd name="T63" fmla="*/ 4 h 16"/>
                  <a:gd name="T64" fmla="*/ 8 w 10"/>
                  <a:gd name="T65" fmla="*/ 5 h 16"/>
                  <a:gd name="T66" fmla="*/ 8 w 10"/>
                  <a:gd name="T67" fmla="*/ 5 h 16"/>
                  <a:gd name="T68" fmla="*/ 8 w 10"/>
                  <a:gd name="T69" fmla="*/ 5 h 16"/>
                  <a:gd name="T70" fmla="*/ 8 w 10"/>
                  <a:gd name="T71" fmla="*/ 5 h 16"/>
                  <a:gd name="T72" fmla="*/ 8 w 10"/>
                  <a:gd name="T73" fmla="*/ 7 h 16"/>
                  <a:gd name="T74" fmla="*/ 8 w 10"/>
                  <a:gd name="T75" fmla="*/ 7 h 16"/>
                  <a:gd name="T76" fmla="*/ 8 w 10"/>
                  <a:gd name="T77" fmla="*/ 8 h 16"/>
                  <a:gd name="T78" fmla="*/ 8 w 10"/>
                  <a:gd name="T79" fmla="*/ 8 h 16"/>
                  <a:gd name="T80" fmla="*/ 8 w 10"/>
                  <a:gd name="T81" fmla="*/ 10 h 16"/>
                  <a:gd name="T82" fmla="*/ 8 w 10"/>
                  <a:gd name="T83" fmla="*/ 10 h 16"/>
                  <a:gd name="T84" fmla="*/ 10 w 10"/>
                  <a:gd name="T85" fmla="*/ 11 h 16"/>
                  <a:gd name="T86" fmla="*/ 10 w 10"/>
                  <a:gd name="T87" fmla="*/ 11 h 16"/>
                  <a:gd name="T88" fmla="*/ 10 w 10"/>
                  <a:gd name="T89" fmla="*/ 14 h 16"/>
                  <a:gd name="T90" fmla="*/ 10 w 10"/>
                  <a:gd name="T91" fmla="*/ 14 h 16"/>
                  <a:gd name="T92" fmla="*/ 10 w 10"/>
                  <a:gd name="T93" fmla="*/ 16 h 16"/>
                  <a:gd name="T94" fmla="*/ 10 w 10"/>
                  <a:gd name="T95" fmla="*/ 16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6"/>
                  <a:gd name="T146" fmla="*/ 10 w 10"/>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6">
                    <a:moveTo>
                      <a:pt x="0" y="11"/>
                    </a:moveTo>
                    <a:lnTo>
                      <a:pt x="1" y="11"/>
                    </a:lnTo>
                    <a:lnTo>
                      <a:pt x="1" y="10"/>
                    </a:lnTo>
                    <a:lnTo>
                      <a:pt x="1" y="8"/>
                    </a:lnTo>
                    <a:lnTo>
                      <a:pt x="3" y="8"/>
                    </a:lnTo>
                    <a:lnTo>
                      <a:pt x="3" y="7"/>
                    </a:lnTo>
                    <a:lnTo>
                      <a:pt x="3" y="5"/>
                    </a:lnTo>
                    <a:lnTo>
                      <a:pt x="3" y="4"/>
                    </a:lnTo>
                    <a:lnTo>
                      <a:pt x="4" y="4"/>
                    </a:lnTo>
                    <a:lnTo>
                      <a:pt x="4" y="3"/>
                    </a:lnTo>
                    <a:lnTo>
                      <a:pt x="4" y="1"/>
                    </a:lnTo>
                    <a:lnTo>
                      <a:pt x="6" y="1"/>
                    </a:lnTo>
                    <a:lnTo>
                      <a:pt x="6" y="0"/>
                    </a:lnTo>
                    <a:lnTo>
                      <a:pt x="7" y="0"/>
                    </a:lnTo>
                    <a:lnTo>
                      <a:pt x="7" y="1"/>
                    </a:lnTo>
                    <a:lnTo>
                      <a:pt x="7" y="0"/>
                    </a:lnTo>
                    <a:lnTo>
                      <a:pt x="7" y="1"/>
                    </a:lnTo>
                    <a:lnTo>
                      <a:pt x="7" y="3"/>
                    </a:lnTo>
                    <a:lnTo>
                      <a:pt x="7" y="1"/>
                    </a:lnTo>
                    <a:lnTo>
                      <a:pt x="7" y="3"/>
                    </a:lnTo>
                    <a:lnTo>
                      <a:pt x="7" y="4"/>
                    </a:lnTo>
                    <a:lnTo>
                      <a:pt x="7" y="3"/>
                    </a:lnTo>
                    <a:lnTo>
                      <a:pt x="7" y="4"/>
                    </a:lnTo>
                    <a:lnTo>
                      <a:pt x="8" y="4"/>
                    </a:lnTo>
                    <a:lnTo>
                      <a:pt x="8" y="5"/>
                    </a:lnTo>
                    <a:lnTo>
                      <a:pt x="8" y="4"/>
                    </a:lnTo>
                    <a:lnTo>
                      <a:pt x="8" y="5"/>
                    </a:lnTo>
                    <a:lnTo>
                      <a:pt x="8" y="7"/>
                    </a:lnTo>
                    <a:lnTo>
                      <a:pt x="8" y="8"/>
                    </a:lnTo>
                    <a:lnTo>
                      <a:pt x="8" y="7"/>
                    </a:lnTo>
                    <a:lnTo>
                      <a:pt x="8" y="8"/>
                    </a:lnTo>
                    <a:lnTo>
                      <a:pt x="8" y="10"/>
                    </a:lnTo>
                    <a:lnTo>
                      <a:pt x="10" y="11"/>
                    </a:lnTo>
                    <a:lnTo>
                      <a:pt x="10" y="13"/>
                    </a:lnTo>
                    <a:lnTo>
                      <a:pt x="10" y="14"/>
                    </a:lnTo>
                    <a:lnTo>
                      <a:pt x="10" y="13"/>
                    </a:lnTo>
                    <a:lnTo>
                      <a:pt x="10" y="14"/>
                    </a:lnTo>
                    <a:lnTo>
                      <a:pt x="10" y="16"/>
                    </a:lnTo>
                    <a:lnTo>
                      <a:pt x="10" y="14"/>
                    </a:lnTo>
                    <a:lnTo>
                      <a:pt x="10"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1" name="Freeform 223"/>
              <p:cNvSpPr>
                <a:spLocks/>
              </p:cNvSpPr>
              <p:nvPr/>
            </p:nvSpPr>
            <p:spPr bwMode="auto">
              <a:xfrm>
                <a:off x="2155" y="3010"/>
                <a:ext cx="10" cy="38"/>
              </a:xfrm>
              <a:custGeom>
                <a:avLst/>
                <a:gdLst>
                  <a:gd name="T0" fmla="*/ 0 w 10"/>
                  <a:gd name="T1" fmla="*/ 31 h 38"/>
                  <a:gd name="T2" fmla="*/ 0 w 10"/>
                  <a:gd name="T3" fmla="*/ 31 h 38"/>
                  <a:gd name="T4" fmla="*/ 0 w 10"/>
                  <a:gd name="T5" fmla="*/ 32 h 38"/>
                  <a:gd name="T6" fmla="*/ 0 w 10"/>
                  <a:gd name="T7" fmla="*/ 32 h 38"/>
                  <a:gd name="T8" fmla="*/ 0 w 10"/>
                  <a:gd name="T9" fmla="*/ 33 h 38"/>
                  <a:gd name="T10" fmla="*/ 0 w 10"/>
                  <a:gd name="T11" fmla="*/ 33 h 38"/>
                  <a:gd name="T12" fmla="*/ 1 w 10"/>
                  <a:gd name="T13" fmla="*/ 35 h 38"/>
                  <a:gd name="T14" fmla="*/ 1 w 10"/>
                  <a:gd name="T15" fmla="*/ 35 h 38"/>
                  <a:gd name="T16" fmla="*/ 1 w 10"/>
                  <a:gd name="T17" fmla="*/ 36 h 38"/>
                  <a:gd name="T18" fmla="*/ 1 w 10"/>
                  <a:gd name="T19" fmla="*/ 36 h 38"/>
                  <a:gd name="T20" fmla="*/ 1 w 10"/>
                  <a:gd name="T21" fmla="*/ 36 h 38"/>
                  <a:gd name="T22" fmla="*/ 1 w 10"/>
                  <a:gd name="T23" fmla="*/ 36 h 38"/>
                  <a:gd name="T24" fmla="*/ 1 w 10"/>
                  <a:gd name="T25" fmla="*/ 38 h 38"/>
                  <a:gd name="T26" fmla="*/ 1 w 10"/>
                  <a:gd name="T27" fmla="*/ 38 h 38"/>
                  <a:gd name="T28" fmla="*/ 1 w 10"/>
                  <a:gd name="T29" fmla="*/ 38 h 38"/>
                  <a:gd name="T30" fmla="*/ 3 w 10"/>
                  <a:gd name="T31" fmla="*/ 36 h 38"/>
                  <a:gd name="T32" fmla="*/ 3 w 10"/>
                  <a:gd name="T33" fmla="*/ 36 h 38"/>
                  <a:gd name="T34" fmla="*/ 3 w 10"/>
                  <a:gd name="T35" fmla="*/ 35 h 38"/>
                  <a:gd name="T36" fmla="*/ 3 w 10"/>
                  <a:gd name="T37" fmla="*/ 33 h 38"/>
                  <a:gd name="T38" fmla="*/ 3 w 10"/>
                  <a:gd name="T39" fmla="*/ 32 h 38"/>
                  <a:gd name="T40" fmla="*/ 4 w 10"/>
                  <a:gd name="T41" fmla="*/ 31 h 38"/>
                  <a:gd name="T42" fmla="*/ 4 w 10"/>
                  <a:gd name="T43" fmla="*/ 28 h 38"/>
                  <a:gd name="T44" fmla="*/ 4 w 10"/>
                  <a:gd name="T45" fmla="*/ 26 h 38"/>
                  <a:gd name="T46" fmla="*/ 4 w 10"/>
                  <a:gd name="T47" fmla="*/ 23 h 38"/>
                  <a:gd name="T48" fmla="*/ 4 w 10"/>
                  <a:gd name="T49" fmla="*/ 22 h 38"/>
                  <a:gd name="T50" fmla="*/ 6 w 10"/>
                  <a:gd name="T51" fmla="*/ 19 h 38"/>
                  <a:gd name="T52" fmla="*/ 6 w 10"/>
                  <a:gd name="T53" fmla="*/ 16 h 38"/>
                  <a:gd name="T54" fmla="*/ 6 w 10"/>
                  <a:gd name="T55" fmla="*/ 13 h 38"/>
                  <a:gd name="T56" fmla="*/ 6 w 10"/>
                  <a:gd name="T57" fmla="*/ 12 h 38"/>
                  <a:gd name="T58" fmla="*/ 6 w 10"/>
                  <a:gd name="T59" fmla="*/ 9 h 38"/>
                  <a:gd name="T60" fmla="*/ 6 w 10"/>
                  <a:gd name="T61" fmla="*/ 7 h 38"/>
                  <a:gd name="T62" fmla="*/ 7 w 10"/>
                  <a:gd name="T63" fmla="*/ 6 h 38"/>
                  <a:gd name="T64" fmla="*/ 7 w 10"/>
                  <a:gd name="T65" fmla="*/ 5 h 38"/>
                  <a:gd name="T66" fmla="*/ 7 w 10"/>
                  <a:gd name="T67" fmla="*/ 3 h 38"/>
                  <a:gd name="T68" fmla="*/ 7 w 10"/>
                  <a:gd name="T69" fmla="*/ 2 h 38"/>
                  <a:gd name="T70" fmla="*/ 7 w 10"/>
                  <a:gd name="T71" fmla="*/ 2 h 38"/>
                  <a:gd name="T72" fmla="*/ 8 w 10"/>
                  <a:gd name="T73" fmla="*/ 2 h 38"/>
                  <a:gd name="T74" fmla="*/ 8 w 10"/>
                  <a:gd name="T75" fmla="*/ 2 h 38"/>
                  <a:gd name="T76" fmla="*/ 8 w 10"/>
                  <a:gd name="T77" fmla="*/ 2 h 38"/>
                  <a:gd name="T78" fmla="*/ 8 w 10"/>
                  <a:gd name="T79" fmla="*/ 2 h 38"/>
                  <a:gd name="T80" fmla="*/ 8 w 10"/>
                  <a:gd name="T81" fmla="*/ 2 h 38"/>
                  <a:gd name="T82" fmla="*/ 8 w 10"/>
                  <a:gd name="T83" fmla="*/ 2 h 38"/>
                  <a:gd name="T84" fmla="*/ 8 w 10"/>
                  <a:gd name="T85" fmla="*/ 3 h 38"/>
                  <a:gd name="T86" fmla="*/ 8 w 10"/>
                  <a:gd name="T87" fmla="*/ 3 h 38"/>
                  <a:gd name="T88" fmla="*/ 8 w 10"/>
                  <a:gd name="T89" fmla="*/ 5 h 38"/>
                  <a:gd name="T90" fmla="*/ 8 w 10"/>
                  <a:gd name="T91" fmla="*/ 5 h 38"/>
                  <a:gd name="T92" fmla="*/ 10 w 10"/>
                  <a:gd name="T93" fmla="*/ 6 h 38"/>
                  <a:gd name="T94" fmla="*/ 10 w 10"/>
                  <a:gd name="T95" fmla="*/ 6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8"/>
                  <a:gd name="T146" fmla="*/ 10 w 10"/>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8">
                    <a:moveTo>
                      <a:pt x="0" y="31"/>
                    </a:moveTo>
                    <a:lnTo>
                      <a:pt x="0" y="31"/>
                    </a:lnTo>
                    <a:lnTo>
                      <a:pt x="0" y="32"/>
                    </a:lnTo>
                    <a:lnTo>
                      <a:pt x="0" y="31"/>
                    </a:lnTo>
                    <a:lnTo>
                      <a:pt x="0" y="32"/>
                    </a:lnTo>
                    <a:lnTo>
                      <a:pt x="0" y="33"/>
                    </a:lnTo>
                    <a:lnTo>
                      <a:pt x="0" y="32"/>
                    </a:lnTo>
                    <a:lnTo>
                      <a:pt x="0" y="33"/>
                    </a:lnTo>
                    <a:lnTo>
                      <a:pt x="0" y="35"/>
                    </a:lnTo>
                    <a:lnTo>
                      <a:pt x="0" y="33"/>
                    </a:lnTo>
                    <a:lnTo>
                      <a:pt x="0" y="35"/>
                    </a:lnTo>
                    <a:lnTo>
                      <a:pt x="1" y="35"/>
                    </a:lnTo>
                    <a:lnTo>
                      <a:pt x="1" y="36"/>
                    </a:lnTo>
                    <a:lnTo>
                      <a:pt x="1" y="35"/>
                    </a:lnTo>
                    <a:lnTo>
                      <a:pt x="1" y="36"/>
                    </a:lnTo>
                    <a:lnTo>
                      <a:pt x="1" y="38"/>
                    </a:lnTo>
                    <a:lnTo>
                      <a:pt x="1" y="36"/>
                    </a:lnTo>
                    <a:lnTo>
                      <a:pt x="1" y="38"/>
                    </a:lnTo>
                    <a:lnTo>
                      <a:pt x="1" y="36"/>
                    </a:lnTo>
                    <a:lnTo>
                      <a:pt x="3" y="36"/>
                    </a:lnTo>
                    <a:lnTo>
                      <a:pt x="3" y="35"/>
                    </a:lnTo>
                    <a:lnTo>
                      <a:pt x="3" y="33"/>
                    </a:lnTo>
                    <a:lnTo>
                      <a:pt x="3" y="32"/>
                    </a:lnTo>
                    <a:lnTo>
                      <a:pt x="3" y="31"/>
                    </a:lnTo>
                    <a:lnTo>
                      <a:pt x="4" y="31"/>
                    </a:lnTo>
                    <a:lnTo>
                      <a:pt x="4" y="29"/>
                    </a:lnTo>
                    <a:lnTo>
                      <a:pt x="4" y="28"/>
                    </a:lnTo>
                    <a:lnTo>
                      <a:pt x="4" y="26"/>
                    </a:lnTo>
                    <a:lnTo>
                      <a:pt x="4" y="25"/>
                    </a:lnTo>
                    <a:lnTo>
                      <a:pt x="4" y="23"/>
                    </a:lnTo>
                    <a:lnTo>
                      <a:pt x="4" y="22"/>
                    </a:lnTo>
                    <a:lnTo>
                      <a:pt x="4" y="19"/>
                    </a:lnTo>
                    <a:lnTo>
                      <a:pt x="6" y="19"/>
                    </a:lnTo>
                    <a:lnTo>
                      <a:pt x="6" y="16"/>
                    </a:lnTo>
                    <a:lnTo>
                      <a:pt x="6" y="15"/>
                    </a:lnTo>
                    <a:lnTo>
                      <a:pt x="6" y="13"/>
                    </a:lnTo>
                    <a:lnTo>
                      <a:pt x="6" y="12"/>
                    </a:lnTo>
                    <a:lnTo>
                      <a:pt x="6" y="9"/>
                    </a:lnTo>
                    <a:lnTo>
                      <a:pt x="6" y="7"/>
                    </a:lnTo>
                    <a:lnTo>
                      <a:pt x="6" y="6"/>
                    </a:lnTo>
                    <a:lnTo>
                      <a:pt x="7" y="6"/>
                    </a:lnTo>
                    <a:lnTo>
                      <a:pt x="7" y="5"/>
                    </a:lnTo>
                    <a:lnTo>
                      <a:pt x="7" y="3"/>
                    </a:lnTo>
                    <a:lnTo>
                      <a:pt x="7" y="2"/>
                    </a:lnTo>
                    <a:lnTo>
                      <a:pt x="8" y="2"/>
                    </a:lnTo>
                    <a:lnTo>
                      <a:pt x="8" y="0"/>
                    </a:lnTo>
                    <a:lnTo>
                      <a:pt x="8" y="2"/>
                    </a:lnTo>
                    <a:lnTo>
                      <a:pt x="8" y="3"/>
                    </a:lnTo>
                    <a:lnTo>
                      <a:pt x="8" y="5"/>
                    </a:lnTo>
                    <a:lnTo>
                      <a:pt x="8" y="3"/>
                    </a:lnTo>
                    <a:lnTo>
                      <a:pt x="8" y="5"/>
                    </a:lnTo>
                    <a:lnTo>
                      <a:pt x="10" y="5"/>
                    </a:lnTo>
                    <a:lnTo>
                      <a:pt x="10" y="6"/>
                    </a:lnTo>
                    <a:lnTo>
                      <a:pt x="10" y="5"/>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2" name="Freeform 224"/>
              <p:cNvSpPr>
                <a:spLocks/>
              </p:cNvSpPr>
              <p:nvPr/>
            </p:nvSpPr>
            <p:spPr bwMode="auto">
              <a:xfrm>
                <a:off x="2165" y="2983"/>
                <a:ext cx="7" cy="66"/>
              </a:xfrm>
              <a:custGeom>
                <a:avLst/>
                <a:gdLst>
                  <a:gd name="T0" fmla="*/ 0 w 7"/>
                  <a:gd name="T1" fmla="*/ 33 h 66"/>
                  <a:gd name="T2" fmla="*/ 0 w 7"/>
                  <a:gd name="T3" fmla="*/ 33 h 66"/>
                  <a:gd name="T4" fmla="*/ 0 w 7"/>
                  <a:gd name="T5" fmla="*/ 34 h 66"/>
                  <a:gd name="T6" fmla="*/ 0 w 7"/>
                  <a:gd name="T7" fmla="*/ 34 h 66"/>
                  <a:gd name="T8" fmla="*/ 0 w 7"/>
                  <a:gd name="T9" fmla="*/ 36 h 66"/>
                  <a:gd name="T10" fmla="*/ 0 w 7"/>
                  <a:gd name="T11" fmla="*/ 36 h 66"/>
                  <a:gd name="T12" fmla="*/ 0 w 7"/>
                  <a:gd name="T13" fmla="*/ 37 h 66"/>
                  <a:gd name="T14" fmla="*/ 0 w 7"/>
                  <a:gd name="T15" fmla="*/ 37 h 66"/>
                  <a:gd name="T16" fmla="*/ 1 w 7"/>
                  <a:gd name="T17" fmla="*/ 39 h 66"/>
                  <a:gd name="T18" fmla="*/ 1 w 7"/>
                  <a:gd name="T19" fmla="*/ 39 h 66"/>
                  <a:gd name="T20" fmla="*/ 1 w 7"/>
                  <a:gd name="T21" fmla="*/ 40 h 66"/>
                  <a:gd name="T22" fmla="*/ 1 w 7"/>
                  <a:gd name="T23" fmla="*/ 40 h 66"/>
                  <a:gd name="T24" fmla="*/ 1 w 7"/>
                  <a:gd name="T25" fmla="*/ 42 h 66"/>
                  <a:gd name="T26" fmla="*/ 1 w 7"/>
                  <a:gd name="T27" fmla="*/ 42 h 66"/>
                  <a:gd name="T28" fmla="*/ 1 w 7"/>
                  <a:gd name="T29" fmla="*/ 43 h 66"/>
                  <a:gd name="T30" fmla="*/ 1 w 7"/>
                  <a:gd name="T31" fmla="*/ 43 h 66"/>
                  <a:gd name="T32" fmla="*/ 1 w 7"/>
                  <a:gd name="T33" fmla="*/ 46 h 66"/>
                  <a:gd name="T34" fmla="*/ 1 w 7"/>
                  <a:gd name="T35" fmla="*/ 46 h 66"/>
                  <a:gd name="T36" fmla="*/ 1 w 7"/>
                  <a:gd name="T37" fmla="*/ 47 h 66"/>
                  <a:gd name="T38" fmla="*/ 1 w 7"/>
                  <a:gd name="T39" fmla="*/ 47 h 66"/>
                  <a:gd name="T40" fmla="*/ 3 w 7"/>
                  <a:gd name="T41" fmla="*/ 50 h 66"/>
                  <a:gd name="T42" fmla="*/ 3 w 7"/>
                  <a:gd name="T43" fmla="*/ 50 h 66"/>
                  <a:gd name="T44" fmla="*/ 3 w 7"/>
                  <a:gd name="T45" fmla="*/ 52 h 66"/>
                  <a:gd name="T46" fmla="*/ 3 w 7"/>
                  <a:gd name="T47" fmla="*/ 52 h 66"/>
                  <a:gd name="T48" fmla="*/ 3 w 7"/>
                  <a:gd name="T49" fmla="*/ 55 h 66"/>
                  <a:gd name="T50" fmla="*/ 3 w 7"/>
                  <a:gd name="T51" fmla="*/ 55 h 66"/>
                  <a:gd name="T52" fmla="*/ 3 w 7"/>
                  <a:gd name="T53" fmla="*/ 58 h 66"/>
                  <a:gd name="T54" fmla="*/ 3 w 7"/>
                  <a:gd name="T55" fmla="*/ 58 h 66"/>
                  <a:gd name="T56" fmla="*/ 3 w 7"/>
                  <a:gd name="T57" fmla="*/ 60 h 66"/>
                  <a:gd name="T58" fmla="*/ 3 w 7"/>
                  <a:gd name="T59" fmla="*/ 60 h 66"/>
                  <a:gd name="T60" fmla="*/ 4 w 7"/>
                  <a:gd name="T61" fmla="*/ 62 h 66"/>
                  <a:gd name="T62" fmla="*/ 4 w 7"/>
                  <a:gd name="T63" fmla="*/ 62 h 66"/>
                  <a:gd name="T64" fmla="*/ 4 w 7"/>
                  <a:gd name="T65" fmla="*/ 63 h 66"/>
                  <a:gd name="T66" fmla="*/ 4 w 7"/>
                  <a:gd name="T67" fmla="*/ 63 h 66"/>
                  <a:gd name="T68" fmla="*/ 4 w 7"/>
                  <a:gd name="T69" fmla="*/ 65 h 66"/>
                  <a:gd name="T70" fmla="*/ 4 w 7"/>
                  <a:gd name="T71" fmla="*/ 65 h 66"/>
                  <a:gd name="T72" fmla="*/ 4 w 7"/>
                  <a:gd name="T73" fmla="*/ 66 h 66"/>
                  <a:gd name="T74" fmla="*/ 4 w 7"/>
                  <a:gd name="T75" fmla="*/ 66 h 66"/>
                  <a:gd name="T76" fmla="*/ 4 w 7"/>
                  <a:gd name="T77" fmla="*/ 66 h 66"/>
                  <a:gd name="T78" fmla="*/ 6 w 7"/>
                  <a:gd name="T79" fmla="*/ 66 h 66"/>
                  <a:gd name="T80" fmla="*/ 6 w 7"/>
                  <a:gd name="T81" fmla="*/ 63 h 66"/>
                  <a:gd name="T82" fmla="*/ 6 w 7"/>
                  <a:gd name="T83" fmla="*/ 59 h 66"/>
                  <a:gd name="T84" fmla="*/ 6 w 7"/>
                  <a:gd name="T85" fmla="*/ 53 h 66"/>
                  <a:gd name="T86" fmla="*/ 6 w 7"/>
                  <a:gd name="T87" fmla="*/ 46 h 66"/>
                  <a:gd name="T88" fmla="*/ 7 w 7"/>
                  <a:gd name="T89" fmla="*/ 37 h 66"/>
                  <a:gd name="T90" fmla="*/ 7 w 7"/>
                  <a:gd name="T91" fmla="*/ 26 h 66"/>
                  <a:gd name="T92" fmla="*/ 7 w 7"/>
                  <a:gd name="T93" fmla="*/ 16 h 66"/>
                  <a:gd name="T94" fmla="*/ 7 w 7"/>
                  <a:gd name="T95" fmla="*/ 5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6"/>
                  <a:gd name="T146" fmla="*/ 7 w 7"/>
                  <a:gd name="T147" fmla="*/ 66 h 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6">
                    <a:moveTo>
                      <a:pt x="0" y="33"/>
                    </a:moveTo>
                    <a:lnTo>
                      <a:pt x="0" y="33"/>
                    </a:lnTo>
                    <a:lnTo>
                      <a:pt x="0" y="34"/>
                    </a:lnTo>
                    <a:lnTo>
                      <a:pt x="0" y="36"/>
                    </a:lnTo>
                    <a:lnTo>
                      <a:pt x="0" y="37"/>
                    </a:lnTo>
                    <a:lnTo>
                      <a:pt x="0" y="39"/>
                    </a:lnTo>
                    <a:lnTo>
                      <a:pt x="0" y="37"/>
                    </a:lnTo>
                    <a:lnTo>
                      <a:pt x="0" y="39"/>
                    </a:lnTo>
                    <a:lnTo>
                      <a:pt x="1" y="39"/>
                    </a:lnTo>
                    <a:lnTo>
                      <a:pt x="1" y="40"/>
                    </a:lnTo>
                    <a:lnTo>
                      <a:pt x="1" y="39"/>
                    </a:lnTo>
                    <a:lnTo>
                      <a:pt x="1" y="40"/>
                    </a:lnTo>
                    <a:lnTo>
                      <a:pt x="1" y="42"/>
                    </a:lnTo>
                    <a:lnTo>
                      <a:pt x="1" y="40"/>
                    </a:lnTo>
                    <a:lnTo>
                      <a:pt x="1" y="42"/>
                    </a:lnTo>
                    <a:lnTo>
                      <a:pt x="1" y="43"/>
                    </a:lnTo>
                    <a:lnTo>
                      <a:pt x="1" y="42"/>
                    </a:lnTo>
                    <a:lnTo>
                      <a:pt x="1" y="43"/>
                    </a:lnTo>
                    <a:lnTo>
                      <a:pt x="1" y="45"/>
                    </a:lnTo>
                    <a:lnTo>
                      <a:pt x="1" y="43"/>
                    </a:lnTo>
                    <a:lnTo>
                      <a:pt x="1" y="45"/>
                    </a:lnTo>
                    <a:lnTo>
                      <a:pt x="1" y="46"/>
                    </a:lnTo>
                    <a:lnTo>
                      <a:pt x="1" y="47"/>
                    </a:lnTo>
                    <a:lnTo>
                      <a:pt x="1" y="46"/>
                    </a:lnTo>
                    <a:lnTo>
                      <a:pt x="1" y="47"/>
                    </a:lnTo>
                    <a:lnTo>
                      <a:pt x="1" y="49"/>
                    </a:lnTo>
                    <a:lnTo>
                      <a:pt x="1" y="47"/>
                    </a:lnTo>
                    <a:lnTo>
                      <a:pt x="1" y="49"/>
                    </a:lnTo>
                    <a:lnTo>
                      <a:pt x="3" y="50"/>
                    </a:lnTo>
                    <a:lnTo>
                      <a:pt x="3" y="52"/>
                    </a:lnTo>
                    <a:lnTo>
                      <a:pt x="3" y="50"/>
                    </a:lnTo>
                    <a:lnTo>
                      <a:pt x="3" y="52"/>
                    </a:lnTo>
                    <a:lnTo>
                      <a:pt x="3" y="55"/>
                    </a:lnTo>
                    <a:lnTo>
                      <a:pt x="3" y="52"/>
                    </a:lnTo>
                    <a:lnTo>
                      <a:pt x="3" y="55"/>
                    </a:lnTo>
                    <a:lnTo>
                      <a:pt x="3" y="56"/>
                    </a:lnTo>
                    <a:lnTo>
                      <a:pt x="3" y="55"/>
                    </a:lnTo>
                    <a:lnTo>
                      <a:pt x="3" y="56"/>
                    </a:lnTo>
                    <a:lnTo>
                      <a:pt x="3" y="58"/>
                    </a:lnTo>
                    <a:lnTo>
                      <a:pt x="3" y="59"/>
                    </a:lnTo>
                    <a:lnTo>
                      <a:pt x="3" y="58"/>
                    </a:lnTo>
                    <a:lnTo>
                      <a:pt x="3" y="59"/>
                    </a:lnTo>
                    <a:lnTo>
                      <a:pt x="3" y="60"/>
                    </a:lnTo>
                    <a:lnTo>
                      <a:pt x="3" y="62"/>
                    </a:lnTo>
                    <a:lnTo>
                      <a:pt x="3" y="60"/>
                    </a:lnTo>
                    <a:lnTo>
                      <a:pt x="3" y="62"/>
                    </a:lnTo>
                    <a:lnTo>
                      <a:pt x="4" y="62"/>
                    </a:lnTo>
                    <a:lnTo>
                      <a:pt x="4" y="63"/>
                    </a:lnTo>
                    <a:lnTo>
                      <a:pt x="4" y="62"/>
                    </a:lnTo>
                    <a:lnTo>
                      <a:pt x="4" y="63"/>
                    </a:lnTo>
                    <a:lnTo>
                      <a:pt x="4" y="65"/>
                    </a:lnTo>
                    <a:lnTo>
                      <a:pt x="4" y="63"/>
                    </a:lnTo>
                    <a:lnTo>
                      <a:pt x="4" y="65"/>
                    </a:lnTo>
                    <a:lnTo>
                      <a:pt x="4" y="66"/>
                    </a:lnTo>
                    <a:lnTo>
                      <a:pt x="4" y="65"/>
                    </a:lnTo>
                    <a:lnTo>
                      <a:pt x="4" y="66"/>
                    </a:lnTo>
                    <a:lnTo>
                      <a:pt x="6" y="66"/>
                    </a:lnTo>
                    <a:lnTo>
                      <a:pt x="6" y="63"/>
                    </a:lnTo>
                    <a:lnTo>
                      <a:pt x="6" y="60"/>
                    </a:lnTo>
                    <a:lnTo>
                      <a:pt x="6" y="59"/>
                    </a:lnTo>
                    <a:lnTo>
                      <a:pt x="6" y="55"/>
                    </a:lnTo>
                    <a:lnTo>
                      <a:pt x="6" y="53"/>
                    </a:lnTo>
                    <a:lnTo>
                      <a:pt x="6" y="47"/>
                    </a:lnTo>
                    <a:lnTo>
                      <a:pt x="6" y="46"/>
                    </a:lnTo>
                    <a:lnTo>
                      <a:pt x="6" y="39"/>
                    </a:lnTo>
                    <a:lnTo>
                      <a:pt x="7" y="37"/>
                    </a:lnTo>
                    <a:lnTo>
                      <a:pt x="7" y="29"/>
                    </a:lnTo>
                    <a:lnTo>
                      <a:pt x="7" y="26"/>
                    </a:lnTo>
                    <a:lnTo>
                      <a:pt x="7" y="19"/>
                    </a:lnTo>
                    <a:lnTo>
                      <a:pt x="7" y="16"/>
                    </a:lnTo>
                    <a:lnTo>
                      <a:pt x="7" y="8"/>
                    </a:lnTo>
                    <a:lnTo>
                      <a:pt x="7" y="5"/>
                    </a:lnTo>
                    <a:lnTo>
                      <a:pt x="7"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3" name="Freeform 225"/>
              <p:cNvSpPr>
                <a:spLocks/>
              </p:cNvSpPr>
              <p:nvPr/>
            </p:nvSpPr>
            <p:spPr bwMode="auto">
              <a:xfrm>
                <a:off x="2172" y="2968"/>
                <a:ext cx="7" cy="78"/>
              </a:xfrm>
              <a:custGeom>
                <a:avLst/>
                <a:gdLst>
                  <a:gd name="T0" fmla="*/ 0 w 7"/>
                  <a:gd name="T1" fmla="*/ 12 h 78"/>
                  <a:gd name="T2" fmla="*/ 2 w 7"/>
                  <a:gd name="T3" fmla="*/ 5 h 78"/>
                  <a:gd name="T4" fmla="*/ 2 w 7"/>
                  <a:gd name="T5" fmla="*/ 2 h 78"/>
                  <a:gd name="T6" fmla="*/ 2 w 7"/>
                  <a:gd name="T7" fmla="*/ 0 h 78"/>
                  <a:gd name="T8" fmla="*/ 2 w 7"/>
                  <a:gd name="T9" fmla="*/ 0 h 78"/>
                  <a:gd name="T10" fmla="*/ 2 w 7"/>
                  <a:gd name="T11" fmla="*/ 3 h 78"/>
                  <a:gd name="T12" fmla="*/ 2 w 7"/>
                  <a:gd name="T13" fmla="*/ 3 h 78"/>
                  <a:gd name="T14" fmla="*/ 2 w 7"/>
                  <a:gd name="T15" fmla="*/ 9 h 78"/>
                  <a:gd name="T16" fmla="*/ 2 w 7"/>
                  <a:gd name="T17" fmla="*/ 9 h 78"/>
                  <a:gd name="T18" fmla="*/ 2 w 7"/>
                  <a:gd name="T19" fmla="*/ 16 h 78"/>
                  <a:gd name="T20" fmla="*/ 2 w 7"/>
                  <a:gd name="T21" fmla="*/ 16 h 78"/>
                  <a:gd name="T22" fmla="*/ 3 w 7"/>
                  <a:gd name="T23" fmla="*/ 25 h 78"/>
                  <a:gd name="T24" fmla="*/ 3 w 7"/>
                  <a:gd name="T25" fmla="*/ 25 h 78"/>
                  <a:gd name="T26" fmla="*/ 3 w 7"/>
                  <a:gd name="T27" fmla="*/ 32 h 78"/>
                  <a:gd name="T28" fmla="*/ 3 w 7"/>
                  <a:gd name="T29" fmla="*/ 32 h 78"/>
                  <a:gd name="T30" fmla="*/ 3 w 7"/>
                  <a:gd name="T31" fmla="*/ 42 h 78"/>
                  <a:gd name="T32" fmla="*/ 3 w 7"/>
                  <a:gd name="T33" fmla="*/ 42 h 78"/>
                  <a:gd name="T34" fmla="*/ 3 w 7"/>
                  <a:gd name="T35" fmla="*/ 49 h 78"/>
                  <a:gd name="T36" fmla="*/ 3 w 7"/>
                  <a:gd name="T37" fmla="*/ 49 h 78"/>
                  <a:gd name="T38" fmla="*/ 3 w 7"/>
                  <a:gd name="T39" fmla="*/ 57 h 78"/>
                  <a:gd name="T40" fmla="*/ 3 w 7"/>
                  <a:gd name="T41" fmla="*/ 57 h 78"/>
                  <a:gd name="T42" fmla="*/ 4 w 7"/>
                  <a:gd name="T43" fmla="*/ 62 h 78"/>
                  <a:gd name="T44" fmla="*/ 4 w 7"/>
                  <a:gd name="T45" fmla="*/ 62 h 78"/>
                  <a:gd name="T46" fmla="*/ 4 w 7"/>
                  <a:gd name="T47" fmla="*/ 67 h 78"/>
                  <a:gd name="T48" fmla="*/ 4 w 7"/>
                  <a:gd name="T49" fmla="*/ 67 h 78"/>
                  <a:gd name="T50" fmla="*/ 4 w 7"/>
                  <a:gd name="T51" fmla="*/ 71 h 78"/>
                  <a:gd name="T52" fmla="*/ 4 w 7"/>
                  <a:gd name="T53" fmla="*/ 71 h 78"/>
                  <a:gd name="T54" fmla="*/ 4 w 7"/>
                  <a:gd name="T55" fmla="*/ 73 h 78"/>
                  <a:gd name="T56" fmla="*/ 4 w 7"/>
                  <a:gd name="T57" fmla="*/ 73 h 78"/>
                  <a:gd name="T58" fmla="*/ 4 w 7"/>
                  <a:gd name="T59" fmla="*/ 75 h 78"/>
                  <a:gd name="T60" fmla="*/ 4 w 7"/>
                  <a:gd name="T61" fmla="*/ 75 h 78"/>
                  <a:gd name="T62" fmla="*/ 6 w 7"/>
                  <a:gd name="T63" fmla="*/ 75 h 78"/>
                  <a:gd name="T64" fmla="*/ 6 w 7"/>
                  <a:gd name="T65" fmla="*/ 75 h 78"/>
                  <a:gd name="T66" fmla="*/ 6 w 7"/>
                  <a:gd name="T67" fmla="*/ 77 h 78"/>
                  <a:gd name="T68" fmla="*/ 6 w 7"/>
                  <a:gd name="T69" fmla="*/ 77 h 78"/>
                  <a:gd name="T70" fmla="*/ 6 w 7"/>
                  <a:gd name="T71" fmla="*/ 77 h 78"/>
                  <a:gd name="T72" fmla="*/ 6 w 7"/>
                  <a:gd name="T73" fmla="*/ 77 h 78"/>
                  <a:gd name="T74" fmla="*/ 6 w 7"/>
                  <a:gd name="T75" fmla="*/ 77 h 78"/>
                  <a:gd name="T76" fmla="*/ 6 w 7"/>
                  <a:gd name="T77" fmla="*/ 77 h 78"/>
                  <a:gd name="T78" fmla="*/ 6 w 7"/>
                  <a:gd name="T79" fmla="*/ 77 h 78"/>
                  <a:gd name="T80" fmla="*/ 7 w 7"/>
                  <a:gd name="T81" fmla="*/ 77 h 78"/>
                  <a:gd name="T82" fmla="*/ 7 w 7"/>
                  <a:gd name="T83" fmla="*/ 77 h 78"/>
                  <a:gd name="T84" fmla="*/ 7 w 7"/>
                  <a:gd name="T85" fmla="*/ 77 h 78"/>
                  <a:gd name="T86" fmla="*/ 7 w 7"/>
                  <a:gd name="T87" fmla="*/ 77 h 78"/>
                  <a:gd name="T88" fmla="*/ 7 w 7"/>
                  <a:gd name="T89" fmla="*/ 77 h 78"/>
                  <a:gd name="T90" fmla="*/ 7 w 7"/>
                  <a:gd name="T91" fmla="*/ 77 h 78"/>
                  <a:gd name="T92" fmla="*/ 7 w 7"/>
                  <a:gd name="T93" fmla="*/ 78 h 78"/>
                  <a:gd name="T94" fmla="*/ 7 w 7"/>
                  <a:gd name="T95" fmla="*/ 78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8"/>
                  <a:gd name="T146" fmla="*/ 7 w 7"/>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8">
                    <a:moveTo>
                      <a:pt x="0" y="15"/>
                    </a:moveTo>
                    <a:lnTo>
                      <a:pt x="0" y="12"/>
                    </a:lnTo>
                    <a:lnTo>
                      <a:pt x="0" y="6"/>
                    </a:lnTo>
                    <a:lnTo>
                      <a:pt x="2" y="5"/>
                    </a:lnTo>
                    <a:lnTo>
                      <a:pt x="2" y="2"/>
                    </a:lnTo>
                    <a:lnTo>
                      <a:pt x="2" y="0"/>
                    </a:lnTo>
                    <a:lnTo>
                      <a:pt x="2" y="2"/>
                    </a:lnTo>
                    <a:lnTo>
                      <a:pt x="2" y="0"/>
                    </a:lnTo>
                    <a:lnTo>
                      <a:pt x="2" y="2"/>
                    </a:lnTo>
                    <a:lnTo>
                      <a:pt x="2" y="3"/>
                    </a:lnTo>
                    <a:lnTo>
                      <a:pt x="2" y="7"/>
                    </a:lnTo>
                    <a:lnTo>
                      <a:pt x="2" y="3"/>
                    </a:lnTo>
                    <a:lnTo>
                      <a:pt x="2" y="7"/>
                    </a:lnTo>
                    <a:lnTo>
                      <a:pt x="2" y="9"/>
                    </a:lnTo>
                    <a:lnTo>
                      <a:pt x="2" y="15"/>
                    </a:lnTo>
                    <a:lnTo>
                      <a:pt x="2" y="9"/>
                    </a:lnTo>
                    <a:lnTo>
                      <a:pt x="2" y="15"/>
                    </a:lnTo>
                    <a:lnTo>
                      <a:pt x="2" y="16"/>
                    </a:lnTo>
                    <a:lnTo>
                      <a:pt x="2" y="22"/>
                    </a:lnTo>
                    <a:lnTo>
                      <a:pt x="2" y="16"/>
                    </a:lnTo>
                    <a:lnTo>
                      <a:pt x="2" y="22"/>
                    </a:lnTo>
                    <a:lnTo>
                      <a:pt x="3" y="25"/>
                    </a:lnTo>
                    <a:lnTo>
                      <a:pt x="3" y="31"/>
                    </a:lnTo>
                    <a:lnTo>
                      <a:pt x="3" y="25"/>
                    </a:lnTo>
                    <a:lnTo>
                      <a:pt x="3" y="31"/>
                    </a:lnTo>
                    <a:lnTo>
                      <a:pt x="3" y="32"/>
                    </a:lnTo>
                    <a:lnTo>
                      <a:pt x="3" y="39"/>
                    </a:lnTo>
                    <a:lnTo>
                      <a:pt x="3" y="32"/>
                    </a:lnTo>
                    <a:lnTo>
                      <a:pt x="3" y="39"/>
                    </a:lnTo>
                    <a:lnTo>
                      <a:pt x="3" y="42"/>
                    </a:lnTo>
                    <a:lnTo>
                      <a:pt x="3" y="48"/>
                    </a:lnTo>
                    <a:lnTo>
                      <a:pt x="3" y="42"/>
                    </a:lnTo>
                    <a:lnTo>
                      <a:pt x="3" y="48"/>
                    </a:lnTo>
                    <a:lnTo>
                      <a:pt x="3" y="49"/>
                    </a:lnTo>
                    <a:lnTo>
                      <a:pt x="3" y="55"/>
                    </a:lnTo>
                    <a:lnTo>
                      <a:pt x="3" y="49"/>
                    </a:lnTo>
                    <a:lnTo>
                      <a:pt x="3" y="55"/>
                    </a:lnTo>
                    <a:lnTo>
                      <a:pt x="3" y="57"/>
                    </a:lnTo>
                    <a:lnTo>
                      <a:pt x="3" y="61"/>
                    </a:lnTo>
                    <a:lnTo>
                      <a:pt x="3" y="57"/>
                    </a:lnTo>
                    <a:lnTo>
                      <a:pt x="3" y="61"/>
                    </a:lnTo>
                    <a:lnTo>
                      <a:pt x="4" y="62"/>
                    </a:lnTo>
                    <a:lnTo>
                      <a:pt x="4" y="65"/>
                    </a:lnTo>
                    <a:lnTo>
                      <a:pt x="4" y="62"/>
                    </a:lnTo>
                    <a:lnTo>
                      <a:pt x="4" y="65"/>
                    </a:lnTo>
                    <a:lnTo>
                      <a:pt x="4" y="67"/>
                    </a:lnTo>
                    <a:lnTo>
                      <a:pt x="4" y="70"/>
                    </a:lnTo>
                    <a:lnTo>
                      <a:pt x="4" y="67"/>
                    </a:lnTo>
                    <a:lnTo>
                      <a:pt x="4" y="70"/>
                    </a:lnTo>
                    <a:lnTo>
                      <a:pt x="4" y="71"/>
                    </a:lnTo>
                    <a:lnTo>
                      <a:pt x="4" y="73"/>
                    </a:lnTo>
                    <a:lnTo>
                      <a:pt x="4" y="71"/>
                    </a:lnTo>
                    <a:lnTo>
                      <a:pt x="4" y="73"/>
                    </a:lnTo>
                    <a:lnTo>
                      <a:pt x="4" y="74"/>
                    </a:lnTo>
                    <a:lnTo>
                      <a:pt x="4" y="73"/>
                    </a:lnTo>
                    <a:lnTo>
                      <a:pt x="4" y="74"/>
                    </a:lnTo>
                    <a:lnTo>
                      <a:pt x="4" y="75"/>
                    </a:lnTo>
                    <a:lnTo>
                      <a:pt x="6" y="75"/>
                    </a:lnTo>
                    <a:lnTo>
                      <a:pt x="6" y="77"/>
                    </a:lnTo>
                    <a:lnTo>
                      <a:pt x="6" y="75"/>
                    </a:lnTo>
                    <a:lnTo>
                      <a:pt x="6" y="77"/>
                    </a:lnTo>
                    <a:lnTo>
                      <a:pt x="7" y="77"/>
                    </a:lnTo>
                    <a:lnTo>
                      <a:pt x="7" y="78"/>
                    </a:lnTo>
                    <a:lnTo>
                      <a:pt x="7" y="77"/>
                    </a:lnTo>
                    <a:lnTo>
                      <a:pt x="7" y="7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4" name="Freeform 226"/>
              <p:cNvSpPr>
                <a:spLocks/>
              </p:cNvSpPr>
              <p:nvPr/>
            </p:nvSpPr>
            <p:spPr bwMode="auto">
              <a:xfrm>
                <a:off x="2179" y="3046"/>
                <a:ext cx="9" cy="13"/>
              </a:xfrm>
              <a:custGeom>
                <a:avLst/>
                <a:gdLst>
                  <a:gd name="T0" fmla="*/ 2 w 9"/>
                  <a:gd name="T1" fmla="*/ 0 h 13"/>
                  <a:gd name="T2" fmla="*/ 2 w 9"/>
                  <a:gd name="T3" fmla="*/ 0 h 13"/>
                  <a:gd name="T4" fmla="*/ 2 w 9"/>
                  <a:gd name="T5" fmla="*/ 0 h 13"/>
                  <a:gd name="T6" fmla="*/ 2 w 9"/>
                  <a:gd name="T7" fmla="*/ 0 h 13"/>
                  <a:gd name="T8" fmla="*/ 2 w 9"/>
                  <a:gd name="T9" fmla="*/ 0 h 13"/>
                  <a:gd name="T10" fmla="*/ 2 w 9"/>
                  <a:gd name="T11" fmla="*/ 0 h 13"/>
                  <a:gd name="T12" fmla="*/ 2 w 9"/>
                  <a:gd name="T13" fmla="*/ 0 h 13"/>
                  <a:gd name="T14" fmla="*/ 2 w 9"/>
                  <a:gd name="T15" fmla="*/ 0 h 13"/>
                  <a:gd name="T16" fmla="*/ 2 w 9"/>
                  <a:gd name="T17" fmla="*/ 2 h 13"/>
                  <a:gd name="T18" fmla="*/ 3 w 9"/>
                  <a:gd name="T19" fmla="*/ 2 h 13"/>
                  <a:gd name="T20" fmla="*/ 3 w 9"/>
                  <a:gd name="T21" fmla="*/ 2 h 13"/>
                  <a:gd name="T22" fmla="*/ 3 w 9"/>
                  <a:gd name="T23" fmla="*/ 3 h 13"/>
                  <a:gd name="T24" fmla="*/ 3 w 9"/>
                  <a:gd name="T25" fmla="*/ 3 h 13"/>
                  <a:gd name="T26" fmla="*/ 3 w 9"/>
                  <a:gd name="T27" fmla="*/ 3 h 13"/>
                  <a:gd name="T28" fmla="*/ 3 w 9"/>
                  <a:gd name="T29" fmla="*/ 3 h 13"/>
                  <a:gd name="T30" fmla="*/ 3 w 9"/>
                  <a:gd name="T31" fmla="*/ 3 h 13"/>
                  <a:gd name="T32" fmla="*/ 3 w 9"/>
                  <a:gd name="T33" fmla="*/ 3 h 13"/>
                  <a:gd name="T34" fmla="*/ 3 w 9"/>
                  <a:gd name="T35" fmla="*/ 5 h 13"/>
                  <a:gd name="T36" fmla="*/ 3 w 9"/>
                  <a:gd name="T37" fmla="*/ 5 h 13"/>
                  <a:gd name="T38" fmla="*/ 5 w 9"/>
                  <a:gd name="T39" fmla="*/ 5 h 13"/>
                  <a:gd name="T40" fmla="*/ 5 w 9"/>
                  <a:gd name="T41" fmla="*/ 5 h 13"/>
                  <a:gd name="T42" fmla="*/ 5 w 9"/>
                  <a:gd name="T43" fmla="*/ 6 h 13"/>
                  <a:gd name="T44" fmla="*/ 5 w 9"/>
                  <a:gd name="T45" fmla="*/ 6 h 13"/>
                  <a:gd name="T46" fmla="*/ 5 w 9"/>
                  <a:gd name="T47" fmla="*/ 6 h 13"/>
                  <a:gd name="T48" fmla="*/ 5 w 9"/>
                  <a:gd name="T49" fmla="*/ 6 h 13"/>
                  <a:gd name="T50" fmla="*/ 5 w 9"/>
                  <a:gd name="T51" fmla="*/ 8 h 13"/>
                  <a:gd name="T52" fmla="*/ 5 w 9"/>
                  <a:gd name="T53" fmla="*/ 8 h 13"/>
                  <a:gd name="T54" fmla="*/ 5 w 9"/>
                  <a:gd name="T55" fmla="*/ 9 h 13"/>
                  <a:gd name="T56" fmla="*/ 5 w 9"/>
                  <a:gd name="T57" fmla="*/ 9 h 13"/>
                  <a:gd name="T58" fmla="*/ 6 w 9"/>
                  <a:gd name="T59" fmla="*/ 11 h 13"/>
                  <a:gd name="T60" fmla="*/ 6 w 9"/>
                  <a:gd name="T61" fmla="*/ 11 h 13"/>
                  <a:gd name="T62" fmla="*/ 6 w 9"/>
                  <a:gd name="T63" fmla="*/ 11 h 13"/>
                  <a:gd name="T64" fmla="*/ 6 w 9"/>
                  <a:gd name="T65" fmla="*/ 11 h 13"/>
                  <a:gd name="T66" fmla="*/ 6 w 9"/>
                  <a:gd name="T67" fmla="*/ 12 h 13"/>
                  <a:gd name="T68" fmla="*/ 6 w 9"/>
                  <a:gd name="T69" fmla="*/ 12 h 13"/>
                  <a:gd name="T70" fmla="*/ 6 w 9"/>
                  <a:gd name="T71" fmla="*/ 12 h 13"/>
                  <a:gd name="T72" fmla="*/ 6 w 9"/>
                  <a:gd name="T73" fmla="*/ 12 h 13"/>
                  <a:gd name="T74" fmla="*/ 6 w 9"/>
                  <a:gd name="T75" fmla="*/ 13 h 13"/>
                  <a:gd name="T76" fmla="*/ 6 w 9"/>
                  <a:gd name="T77" fmla="*/ 13 h 13"/>
                  <a:gd name="T78" fmla="*/ 6 w 9"/>
                  <a:gd name="T79" fmla="*/ 13 h 13"/>
                  <a:gd name="T80" fmla="*/ 6 w 9"/>
                  <a:gd name="T81" fmla="*/ 13 h 13"/>
                  <a:gd name="T82" fmla="*/ 7 w 9"/>
                  <a:gd name="T83" fmla="*/ 13 h 13"/>
                  <a:gd name="T84" fmla="*/ 7 w 9"/>
                  <a:gd name="T85" fmla="*/ 13 h 13"/>
                  <a:gd name="T86" fmla="*/ 7 w 9"/>
                  <a:gd name="T87" fmla="*/ 13 h 13"/>
                  <a:gd name="T88" fmla="*/ 7 w 9"/>
                  <a:gd name="T89" fmla="*/ 13 h 13"/>
                  <a:gd name="T90" fmla="*/ 7 w 9"/>
                  <a:gd name="T91" fmla="*/ 12 h 13"/>
                  <a:gd name="T92" fmla="*/ 7 w 9"/>
                  <a:gd name="T93" fmla="*/ 12 h 13"/>
                  <a:gd name="T94" fmla="*/ 9 w 9"/>
                  <a:gd name="T95" fmla="*/ 11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3"/>
                  <a:gd name="T146" fmla="*/ 9 w 9"/>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3">
                    <a:moveTo>
                      <a:pt x="0" y="0"/>
                    </a:moveTo>
                    <a:lnTo>
                      <a:pt x="2" y="0"/>
                    </a:lnTo>
                    <a:lnTo>
                      <a:pt x="2" y="2"/>
                    </a:lnTo>
                    <a:lnTo>
                      <a:pt x="2" y="0"/>
                    </a:lnTo>
                    <a:lnTo>
                      <a:pt x="2" y="2"/>
                    </a:lnTo>
                    <a:lnTo>
                      <a:pt x="3" y="2"/>
                    </a:lnTo>
                    <a:lnTo>
                      <a:pt x="3" y="3"/>
                    </a:lnTo>
                    <a:lnTo>
                      <a:pt x="3" y="2"/>
                    </a:lnTo>
                    <a:lnTo>
                      <a:pt x="3" y="3"/>
                    </a:lnTo>
                    <a:lnTo>
                      <a:pt x="3" y="5"/>
                    </a:lnTo>
                    <a:lnTo>
                      <a:pt x="5" y="5"/>
                    </a:lnTo>
                    <a:lnTo>
                      <a:pt x="5" y="6"/>
                    </a:lnTo>
                    <a:lnTo>
                      <a:pt x="5" y="8"/>
                    </a:lnTo>
                    <a:lnTo>
                      <a:pt x="5" y="9"/>
                    </a:lnTo>
                    <a:lnTo>
                      <a:pt x="5" y="8"/>
                    </a:lnTo>
                    <a:lnTo>
                      <a:pt x="5" y="9"/>
                    </a:lnTo>
                    <a:lnTo>
                      <a:pt x="6" y="9"/>
                    </a:lnTo>
                    <a:lnTo>
                      <a:pt x="6" y="11"/>
                    </a:lnTo>
                    <a:lnTo>
                      <a:pt x="6" y="9"/>
                    </a:lnTo>
                    <a:lnTo>
                      <a:pt x="6" y="11"/>
                    </a:lnTo>
                    <a:lnTo>
                      <a:pt x="6" y="12"/>
                    </a:lnTo>
                    <a:lnTo>
                      <a:pt x="6" y="11"/>
                    </a:lnTo>
                    <a:lnTo>
                      <a:pt x="6" y="12"/>
                    </a:lnTo>
                    <a:lnTo>
                      <a:pt x="6" y="13"/>
                    </a:lnTo>
                    <a:lnTo>
                      <a:pt x="6" y="12"/>
                    </a:lnTo>
                    <a:lnTo>
                      <a:pt x="6" y="13"/>
                    </a:lnTo>
                    <a:lnTo>
                      <a:pt x="7" y="13"/>
                    </a:lnTo>
                    <a:lnTo>
                      <a:pt x="7" y="12"/>
                    </a:lnTo>
                    <a:lnTo>
                      <a:pt x="9" y="12"/>
                    </a:lnTo>
                    <a:lnTo>
                      <a:pt x="9"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5" name="Freeform 227"/>
              <p:cNvSpPr>
                <a:spLocks/>
              </p:cNvSpPr>
              <p:nvPr/>
            </p:nvSpPr>
            <p:spPr bwMode="auto">
              <a:xfrm>
                <a:off x="2188" y="3051"/>
                <a:ext cx="7" cy="11"/>
              </a:xfrm>
              <a:custGeom>
                <a:avLst/>
                <a:gdLst>
                  <a:gd name="T0" fmla="*/ 0 w 7"/>
                  <a:gd name="T1" fmla="*/ 6 h 11"/>
                  <a:gd name="T2" fmla="*/ 0 w 7"/>
                  <a:gd name="T3" fmla="*/ 4 h 11"/>
                  <a:gd name="T4" fmla="*/ 0 w 7"/>
                  <a:gd name="T5" fmla="*/ 3 h 11"/>
                  <a:gd name="T6" fmla="*/ 0 w 7"/>
                  <a:gd name="T7" fmla="*/ 1 h 11"/>
                  <a:gd name="T8" fmla="*/ 1 w 7"/>
                  <a:gd name="T9" fmla="*/ 0 h 11"/>
                  <a:gd name="T10" fmla="*/ 1 w 7"/>
                  <a:gd name="T11" fmla="*/ 0 h 11"/>
                  <a:gd name="T12" fmla="*/ 1 w 7"/>
                  <a:gd name="T13" fmla="*/ 0 h 11"/>
                  <a:gd name="T14" fmla="*/ 1 w 7"/>
                  <a:gd name="T15" fmla="*/ 0 h 11"/>
                  <a:gd name="T16" fmla="*/ 1 w 7"/>
                  <a:gd name="T17" fmla="*/ 0 h 11"/>
                  <a:gd name="T18" fmla="*/ 1 w 7"/>
                  <a:gd name="T19" fmla="*/ 0 h 11"/>
                  <a:gd name="T20" fmla="*/ 1 w 7"/>
                  <a:gd name="T21" fmla="*/ 0 h 11"/>
                  <a:gd name="T22" fmla="*/ 1 w 7"/>
                  <a:gd name="T23" fmla="*/ 0 h 11"/>
                  <a:gd name="T24" fmla="*/ 3 w 7"/>
                  <a:gd name="T25" fmla="*/ 1 h 11"/>
                  <a:gd name="T26" fmla="*/ 3 w 7"/>
                  <a:gd name="T27" fmla="*/ 1 h 11"/>
                  <a:gd name="T28" fmla="*/ 3 w 7"/>
                  <a:gd name="T29" fmla="*/ 1 h 11"/>
                  <a:gd name="T30" fmla="*/ 3 w 7"/>
                  <a:gd name="T31" fmla="*/ 1 h 11"/>
                  <a:gd name="T32" fmla="*/ 3 w 7"/>
                  <a:gd name="T33" fmla="*/ 3 h 11"/>
                  <a:gd name="T34" fmla="*/ 3 w 7"/>
                  <a:gd name="T35" fmla="*/ 3 h 11"/>
                  <a:gd name="T36" fmla="*/ 3 w 7"/>
                  <a:gd name="T37" fmla="*/ 4 h 11"/>
                  <a:gd name="T38" fmla="*/ 3 w 7"/>
                  <a:gd name="T39" fmla="*/ 4 h 11"/>
                  <a:gd name="T40" fmla="*/ 3 w 7"/>
                  <a:gd name="T41" fmla="*/ 6 h 11"/>
                  <a:gd name="T42" fmla="*/ 3 w 7"/>
                  <a:gd name="T43" fmla="*/ 6 h 11"/>
                  <a:gd name="T44" fmla="*/ 4 w 7"/>
                  <a:gd name="T45" fmla="*/ 6 h 11"/>
                  <a:gd name="T46" fmla="*/ 4 w 7"/>
                  <a:gd name="T47" fmla="*/ 6 h 11"/>
                  <a:gd name="T48" fmla="*/ 4 w 7"/>
                  <a:gd name="T49" fmla="*/ 7 h 11"/>
                  <a:gd name="T50" fmla="*/ 4 w 7"/>
                  <a:gd name="T51" fmla="*/ 7 h 11"/>
                  <a:gd name="T52" fmla="*/ 4 w 7"/>
                  <a:gd name="T53" fmla="*/ 7 h 11"/>
                  <a:gd name="T54" fmla="*/ 4 w 7"/>
                  <a:gd name="T55" fmla="*/ 7 h 11"/>
                  <a:gd name="T56" fmla="*/ 4 w 7"/>
                  <a:gd name="T57" fmla="*/ 8 h 11"/>
                  <a:gd name="T58" fmla="*/ 4 w 7"/>
                  <a:gd name="T59" fmla="*/ 8 h 11"/>
                  <a:gd name="T60" fmla="*/ 4 w 7"/>
                  <a:gd name="T61" fmla="*/ 8 h 11"/>
                  <a:gd name="T62" fmla="*/ 4 w 7"/>
                  <a:gd name="T63" fmla="*/ 8 h 11"/>
                  <a:gd name="T64" fmla="*/ 4 w 7"/>
                  <a:gd name="T65" fmla="*/ 8 h 11"/>
                  <a:gd name="T66" fmla="*/ 6 w 7"/>
                  <a:gd name="T67" fmla="*/ 8 h 11"/>
                  <a:gd name="T68" fmla="*/ 6 w 7"/>
                  <a:gd name="T69" fmla="*/ 8 h 11"/>
                  <a:gd name="T70" fmla="*/ 6 w 7"/>
                  <a:gd name="T71" fmla="*/ 8 h 11"/>
                  <a:gd name="T72" fmla="*/ 6 w 7"/>
                  <a:gd name="T73" fmla="*/ 8 h 11"/>
                  <a:gd name="T74" fmla="*/ 6 w 7"/>
                  <a:gd name="T75" fmla="*/ 8 h 11"/>
                  <a:gd name="T76" fmla="*/ 6 w 7"/>
                  <a:gd name="T77" fmla="*/ 8 h 11"/>
                  <a:gd name="T78" fmla="*/ 7 w 7"/>
                  <a:gd name="T79" fmla="*/ 10 h 11"/>
                  <a:gd name="T80" fmla="*/ 7 w 7"/>
                  <a:gd name="T81" fmla="*/ 10 h 11"/>
                  <a:gd name="T82" fmla="*/ 7 w 7"/>
                  <a:gd name="T83" fmla="*/ 10 h 11"/>
                  <a:gd name="T84" fmla="*/ 7 w 7"/>
                  <a:gd name="T85" fmla="*/ 10 h 11"/>
                  <a:gd name="T86" fmla="*/ 7 w 7"/>
                  <a:gd name="T87" fmla="*/ 10 h 11"/>
                  <a:gd name="T88" fmla="*/ 7 w 7"/>
                  <a:gd name="T89" fmla="*/ 10 h 11"/>
                  <a:gd name="T90" fmla="*/ 7 w 7"/>
                  <a:gd name="T91" fmla="*/ 10 h 11"/>
                  <a:gd name="T92" fmla="*/ 7 w 7"/>
                  <a:gd name="T93" fmla="*/ 11 h 11"/>
                  <a:gd name="T94" fmla="*/ 7 w 7"/>
                  <a:gd name="T95" fmla="*/ 11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1"/>
                  <a:gd name="T146" fmla="*/ 7 w 7"/>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1">
                    <a:moveTo>
                      <a:pt x="0" y="6"/>
                    </a:moveTo>
                    <a:lnTo>
                      <a:pt x="0" y="6"/>
                    </a:lnTo>
                    <a:lnTo>
                      <a:pt x="0" y="4"/>
                    </a:lnTo>
                    <a:lnTo>
                      <a:pt x="0" y="3"/>
                    </a:lnTo>
                    <a:lnTo>
                      <a:pt x="0" y="1"/>
                    </a:lnTo>
                    <a:lnTo>
                      <a:pt x="0" y="0"/>
                    </a:lnTo>
                    <a:lnTo>
                      <a:pt x="1" y="0"/>
                    </a:lnTo>
                    <a:lnTo>
                      <a:pt x="3" y="1"/>
                    </a:lnTo>
                    <a:lnTo>
                      <a:pt x="3" y="3"/>
                    </a:lnTo>
                    <a:lnTo>
                      <a:pt x="3" y="1"/>
                    </a:lnTo>
                    <a:lnTo>
                      <a:pt x="3" y="3"/>
                    </a:lnTo>
                    <a:lnTo>
                      <a:pt x="3" y="4"/>
                    </a:lnTo>
                    <a:lnTo>
                      <a:pt x="3" y="3"/>
                    </a:lnTo>
                    <a:lnTo>
                      <a:pt x="3" y="4"/>
                    </a:lnTo>
                    <a:lnTo>
                      <a:pt x="3" y="6"/>
                    </a:lnTo>
                    <a:lnTo>
                      <a:pt x="4" y="6"/>
                    </a:lnTo>
                    <a:lnTo>
                      <a:pt x="4" y="7"/>
                    </a:lnTo>
                    <a:lnTo>
                      <a:pt x="4" y="6"/>
                    </a:lnTo>
                    <a:lnTo>
                      <a:pt x="4" y="7"/>
                    </a:lnTo>
                    <a:lnTo>
                      <a:pt x="4" y="8"/>
                    </a:lnTo>
                    <a:lnTo>
                      <a:pt x="4" y="7"/>
                    </a:lnTo>
                    <a:lnTo>
                      <a:pt x="4" y="8"/>
                    </a:lnTo>
                    <a:lnTo>
                      <a:pt x="6" y="8"/>
                    </a:lnTo>
                    <a:lnTo>
                      <a:pt x="6" y="10"/>
                    </a:lnTo>
                    <a:lnTo>
                      <a:pt x="6" y="8"/>
                    </a:lnTo>
                    <a:lnTo>
                      <a:pt x="7" y="8"/>
                    </a:lnTo>
                    <a:lnTo>
                      <a:pt x="7" y="10"/>
                    </a:lnTo>
                    <a:lnTo>
                      <a:pt x="7" y="8"/>
                    </a:lnTo>
                    <a:lnTo>
                      <a:pt x="7" y="10"/>
                    </a:lnTo>
                    <a:lnTo>
                      <a:pt x="7" y="11"/>
                    </a:lnTo>
                    <a:lnTo>
                      <a:pt x="7" y="10"/>
                    </a:lnTo>
                    <a:lnTo>
                      <a:pt x="7"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6" name="Freeform 228"/>
              <p:cNvSpPr>
                <a:spLocks/>
              </p:cNvSpPr>
              <p:nvPr/>
            </p:nvSpPr>
            <p:spPr bwMode="auto">
              <a:xfrm>
                <a:off x="2195" y="3032"/>
                <a:ext cx="9" cy="35"/>
              </a:xfrm>
              <a:custGeom>
                <a:avLst/>
                <a:gdLst>
                  <a:gd name="T0" fmla="*/ 1 w 9"/>
                  <a:gd name="T1" fmla="*/ 30 h 35"/>
                  <a:gd name="T2" fmla="*/ 1 w 9"/>
                  <a:gd name="T3" fmla="*/ 29 h 35"/>
                  <a:gd name="T4" fmla="*/ 1 w 9"/>
                  <a:gd name="T5" fmla="*/ 29 h 35"/>
                  <a:gd name="T6" fmla="*/ 1 w 9"/>
                  <a:gd name="T7" fmla="*/ 27 h 35"/>
                  <a:gd name="T8" fmla="*/ 1 w 9"/>
                  <a:gd name="T9" fmla="*/ 26 h 35"/>
                  <a:gd name="T10" fmla="*/ 3 w 9"/>
                  <a:gd name="T11" fmla="*/ 25 h 35"/>
                  <a:gd name="T12" fmla="*/ 3 w 9"/>
                  <a:gd name="T13" fmla="*/ 22 h 35"/>
                  <a:gd name="T14" fmla="*/ 3 w 9"/>
                  <a:gd name="T15" fmla="*/ 17 h 35"/>
                  <a:gd name="T16" fmla="*/ 3 w 9"/>
                  <a:gd name="T17" fmla="*/ 14 h 35"/>
                  <a:gd name="T18" fmla="*/ 3 w 9"/>
                  <a:gd name="T19" fmla="*/ 10 h 35"/>
                  <a:gd name="T20" fmla="*/ 3 w 9"/>
                  <a:gd name="T21" fmla="*/ 6 h 35"/>
                  <a:gd name="T22" fmla="*/ 4 w 9"/>
                  <a:gd name="T23" fmla="*/ 3 h 35"/>
                  <a:gd name="T24" fmla="*/ 4 w 9"/>
                  <a:gd name="T25" fmla="*/ 0 h 35"/>
                  <a:gd name="T26" fmla="*/ 4 w 9"/>
                  <a:gd name="T27" fmla="*/ 0 h 35"/>
                  <a:gd name="T28" fmla="*/ 4 w 9"/>
                  <a:gd name="T29" fmla="*/ 0 h 35"/>
                  <a:gd name="T30" fmla="*/ 4 w 9"/>
                  <a:gd name="T31" fmla="*/ 0 h 35"/>
                  <a:gd name="T32" fmla="*/ 4 w 9"/>
                  <a:gd name="T33" fmla="*/ 0 h 35"/>
                  <a:gd name="T34" fmla="*/ 4 w 9"/>
                  <a:gd name="T35" fmla="*/ 1 h 35"/>
                  <a:gd name="T36" fmla="*/ 4 w 9"/>
                  <a:gd name="T37" fmla="*/ 1 h 35"/>
                  <a:gd name="T38" fmla="*/ 6 w 9"/>
                  <a:gd name="T39" fmla="*/ 4 h 35"/>
                  <a:gd name="T40" fmla="*/ 6 w 9"/>
                  <a:gd name="T41" fmla="*/ 4 h 35"/>
                  <a:gd name="T42" fmla="*/ 6 w 9"/>
                  <a:gd name="T43" fmla="*/ 9 h 35"/>
                  <a:gd name="T44" fmla="*/ 6 w 9"/>
                  <a:gd name="T45" fmla="*/ 9 h 35"/>
                  <a:gd name="T46" fmla="*/ 6 w 9"/>
                  <a:gd name="T47" fmla="*/ 13 h 35"/>
                  <a:gd name="T48" fmla="*/ 6 w 9"/>
                  <a:gd name="T49" fmla="*/ 13 h 35"/>
                  <a:gd name="T50" fmla="*/ 6 w 9"/>
                  <a:gd name="T51" fmla="*/ 16 h 35"/>
                  <a:gd name="T52" fmla="*/ 6 w 9"/>
                  <a:gd name="T53" fmla="*/ 16 h 35"/>
                  <a:gd name="T54" fmla="*/ 6 w 9"/>
                  <a:gd name="T55" fmla="*/ 20 h 35"/>
                  <a:gd name="T56" fmla="*/ 6 w 9"/>
                  <a:gd name="T57" fmla="*/ 20 h 35"/>
                  <a:gd name="T58" fmla="*/ 7 w 9"/>
                  <a:gd name="T59" fmla="*/ 25 h 35"/>
                  <a:gd name="T60" fmla="*/ 7 w 9"/>
                  <a:gd name="T61" fmla="*/ 25 h 35"/>
                  <a:gd name="T62" fmla="*/ 7 w 9"/>
                  <a:gd name="T63" fmla="*/ 27 h 35"/>
                  <a:gd name="T64" fmla="*/ 7 w 9"/>
                  <a:gd name="T65" fmla="*/ 27 h 35"/>
                  <a:gd name="T66" fmla="*/ 7 w 9"/>
                  <a:gd name="T67" fmla="*/ 30 h 35"/>
                  <a:gd name="T68" fmla="*/ 7 w 9"/>
                  <a:gd name="T69" fmla="*/ 30 h 35"/>
                  <a:gd name="T70" fmla="*/ 7 w 9"/>
                  <a:gd name="T71" fmla="*/ 32 h 35"/>
                  <a:gd name="T72" fmla="*/ 7 w 9"/>
                  <a:gd name="T73" fmla="*/ 32 h 35"/>
                  <a:gd name="T74" fmla="*/ 7 w 9"/>
                  <a:gd name="T75" fmla="*/ 33 h 35"/>
                  <a:gd name="T76" fmla="*/ 7 w 9"/>
                  <a:gd name="T77" fmla="*/ 33 h 35"/>
                  <a:gd name="T78" fmla="*/ 9 w 9"/>
                  <a:gd name="T79" fmla="*/ 35 h 35"/>
                  <a:gd name="T80" fmla="*/ 9 w 9"/>
                  <a:gd name="T81" fmla="*/ 35 h 35"/>
                  <a:gd name="T82" fmla="*/ 9 w 9"/>
                  <a:gd name="T83" fmla="*/ 35 h 35"/>
                  <a:gd name="T84" fmla="*/ 9 w 9"/>
                  <a:gd name="T85" fmla="*/ 35 h 35"/>
                  <a:gd name="T86" fmla="*/ 9 w 9"/>
                  <a:gd name="T87" fmla="*/ 35 h 35"/>
                  <a:gd name="T88" fmla="*/ 9 w 9"/>
                  <a:gd name="T89" fmla="*/ 35 h 35"/>
                  <a:gd name="T90" fmla="*/ 9 w 9"/>
                  <a:gd name="T91" fmla="*/ 35 h 35"/>
                  <a:gd name="T92" fmla="*/ 9 w 9"/>
                  <a:gd name="T93" fmla="*/ 35 h 35"/>
                  <a:gd name="T94" fmla="*/ 9 w 9"/>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5"/>
                  <a:gd name="T146" fmla="*/ 9 w 9"/>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5">
                    <a:moveTo>
                      <a:pt x="0" y="30"/>
                    </a:moveTo>
                    <a:lnTo>
                      <a:pt x="1" y="30"/>
                    </a:lnTo>
                    <a:lnTo>
                      <a:pt x="1" y="29"/>
                    </a:lnTo>
                    <a:lnTo>
                      <a:pt x="1" y="27"/>
                    </a:lnTo>
                    <a:lnTo>
                      <a:pt x="1" y="26"/>
                    </a:lnTo>
                    <a:lnTo>
                      <a:pt x="1" y="25"/>
                    </a:lnTo>
                    <a:lnTo>
                      <a:pt x="3" y="25"/>
                    </a:lnTo>
                    <a:lnTo>
                      <a:pt x="3" y="23"/>
                    </a:lnTo>
                    <a:lnTo>
                      <a:pt x="3" y="22"/>
                    </a:lnTo>
                    <a:lnTo>
                      <a:pt x="3" y="19"/>
                    </a:lnTo>
                    <a:lnTo>
                      <a:pt x="3" y="17"/>
                    </a:lnTo>
                    <a:lnTo>
                      <a:pt x="3" y="16"/>
                    </a:lnTo>
                    <a:lnTo>
                      <a:pt x="3" y="14"/>
                    </a:lnTo>
                    <a:lnTo>
                      <a:pt x="3" y="11"/>
                    </a:lnTo>
                    <a:lnTo>
                      <a:pt x="3" y="10"/>
                    </a:lnTo>
                    <a:lnTo>
                      <a:pt x="3" y="7"/>
                    </a:lnTo>
                    <a:lnTo>
                      <a:pt x="3" y="6"/>
                    </a:lnTo>
                    <a:lnTo>
                      <a:pt x="3" y="4"/>
                    </a:lnTo>
                    <a:lnTo>
                      <a:pt x="4" y="3"/>
                    </a:lnTo>
                    <a:lnTo>
                      <a:pt x="4" y="1"/>
                    </a:lnTo>
                    <a:lnTo>
                      <a:pt x="4" y="0"/>
                    </a:lnTo>
                    <a:lnTo>
                      <a:pt x="4" y="1"/>
                    </a:lnTo>
                    <a:lnTo>
                      <a:pt x="4" y="0"/>
                    </a:lnTo>
                    <a:lnTo>
                      <a:pt x="4" y="1"/>
                    </a:lnTo>
                    <a:lnTo>
                      <a:pt x="4" y="4"/>
                    </a:lnTo>
                    <a:lnTo>
                      <a:pt x="4" y="1"/>
                    </a:lnTo>
                    <a:lnTo>
                      <a:pt x="4" y="4"/>
                    </a:lnTo>
                    <a:lnTo>
                      <a:pt x="6" y="4"/>
                    </a:lnTo>
                    <a:lnTo>
                      <a:pt x="6" y="7"/>
                    </a:lnTo>
                    <a:lnTo>
                      <a:pt x="6" y="4"/>
                    </a:lnTo>
                    <a:lnTo>
                      <a:pt x="6" y="7"/>
                    </a:lnTo>
                    <a:lnTo>
                      <a:pt x="6" y="9"/>
                    </a:lnTo>
                    <a:lnTo>
                      <a:pt x="6" y="11"/>
                    </a:lnTo>
                    <a:lnTo>
                      <a:pt x="6" y="9"/>
                    </a:lnTo>
                    <a:lnTo>
                      <a:pt x="6" y="11"/>
                    </a:lnTo>
                    <a:lnTo>
                      <a:pt x="6" y="13"/>
                    </a:lnTo>
                    <a:lnTo>
                      <a:pt x="6" y="16"/>
                    </a:lnTo>
                    <a:lnTo>
                      <a:pt x="6" y="13"/>
                    </a:lnTo>
                    <a:lnTo>
                      <a:pt x="6" y="16"/>
                    </a:lnTo>
                    <a:lnTo>
                      <a:pt x="6" y="20"/>
                    </a:lnTo>
                    <a:lnTo>
                      <a:pt x="6" y="16"/>
                    </a:lnTo>
                    <a:lnTo>
                      <a:pt x="6" y="20"/>
                    </a:lnTo>
                    <a:lnTo>
                      <a:pt x="6" y="23"/>
                    </a:lnTo>
                    <a:lnTo>
                      <a:pt x="6" y="20"/>
                    </a:lnTo>
                    <a:lnTo>
                      <a:pt x="6" y="23"/>
                    </a:lnTo>
                    <a:lnTo>
                      <a:pt x="7" y="25"/>
                    </a:lnTo>
                    <a:lnTo>
                      <a:pt x="7" y="26"/>
                    </a:lnTo>
                    <a:lnTo>
                      <a:pt x="7" y="25"/>
                    </a:lnTo>
                    <a:lnTo>
                      <a:pt x="7" y="26"/>
                    </a:lnTo>
                    <a:lnTo>
                      <a:pt x="7" y="27"/>
                    </a:lnTo>
                    <a:lnTo>
                      <a:pt x="7" y="29"/>
                    </a:lnTo>
                    <a:lnTo>
                      <a:pt x="7" y="27"/>
                    </a:lnTo>
                    <a:lnTo>
                      <a:pt x="7" y="29"/>
                    </a:lnTo>
                    <a:lnTo>
                      <a:pt x="7" y="30"/>
                    </a:lnTo>
                    <a:lnTo>
                      <a:pt x="7" y="32"/>
                    </a:lnTo>
                    <a:lnTo>
                      <a:pt x="7" y="30"/>
                    </a:lnTo>
                    <a:lnTo>
                      <a:pt x="7" y="32"/>
                    </a:lnTo>
                    <a:lnTo>
                      <a:pt x="7" y="33"/>
                    </a:lnTo>
                    <a:lnTo>
                      <a:pt x="7" y="32"/>
                    </a:lnTo>
                    <a:lnTo>
                      <a:pt x="7" y="33"/>
                    </a:lnTo>
                    <a:lnTo>
                      <a:pt x="7" y="35"/>
                    </a:lnTo>
                    <a:lnTo>
                      <a:pt x="7" y="33"/>
                    </a:lnTo>
                    <a:lnTo>
                      <a:pt x="7" y="35"/>
                    </a:lnTo>
                    <a:lnTo>
                      <a:pt x="9" y="35"/>
                    </a:lnTo>
                    <a:lnTo>
                      <a:pt x="9" y="3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7" name="Freeform 229"/>
              <p:cNvSpPr>
                <a:spLocks/>
              </p:cNvSpPr>
              <p:nvPr/>
            </p:nvSpPr>
            <p:spPr bwMode="auto">
              <a:xfrm>
                <a:off x="2204" y="2728"/>
                <a:ext cx="11" cy="337"/>
              </a:xfrm>
              <a:custGeom>
                <a:avLst/>
                <a:gdLst>
                  <a:gd name="T0" fmla="*/ 1 w 11"/>
                  <a:gd name="T1" fmla="*/ 337 h 337"/>
                  <a:gd name="T2" fmla="*/ 1 w 11"/>
                  <a:gd name="T3" fmla="*/ 337 h 337"/>
                  <a:gd name="T4" fmla="*/ 1 w 11"/>
                  <a:gd name="T5" fmla="*/ 336 h 337"/>
                  <a:gd name="T6" fmla="*/ 1 w 11"/>
                  <a:gd name="T7" fmla="*/ 334 h 337"/>
                  <a:gd name="T8" fmla="*/ 1 w 11"/>
                  <a:gd name="T9" fmla="*/ 333 h 337"/>
                  <a:gd name="T10" fmla="*/ 3 w 11"/>
                  <a:gd name="T11" fmla="*/ 331 h 337"/>
                  <a:gd name="T12" fmla="*/ 3 w 11"/>
                  <a:gd name="T13" fmla="*/ 330 h 337"/>
                  <a:gd name="T14" fmla="*/ 3 w 11"/>
                  <a:gd name="T15" fmla="*/ 329 h 337"/>
                  <a:gd name="T16" fmla="*/ 3 w 11"/>
                  <a:gd name="T17" fmla="*/ 327 h 337"/>
                  <a:gd name="T18" fmla="*/ 3 w 11"/>
                  <a:gd name="T19" fmla="*/ 326 h 337"/>
                  <a:gd name="T20" fmla="*/ 4 w 11"/>
                  <a:gd name="T21" fmla="*/ 324 h 337"/>
                  <a:gd name="T22" fmla="*/ 4 w 11"/>
                  <a:gd name="T23" fmla="*/ 323 h 337"/>
                  <a:gd name="T24" fmla="*/ 4 w 11"/>
                  <a:gd name="T25" fmla="*/ 320 h 337"/>
                  <a:gd name="T26" fmla="*/ 4 w 11"/>
                  <a:gd name="T27" fmla="*/ 318 h 337"/>
                  <a:gd name="T28" fmla="*/ 4 w 11"/>
                  <a:gd name="T29" fmla="*/ 315 h 337"/>
                  <a:gd name="T30" fmla="*/ 5 w 11"/>
                  <a:gd name="T31" fmla="*/ 313 h 337"/>
                  <a:gd name="T32" fmla="*/ 5 w 11"/>
                  <a:gd name="T33" fmla="*/ 308 h 337"/>
                  <a:gd name="T34" fmla="*/ 5 w 11"/>
                  <a:gd name="T35" fmla="*/ 301 h 337"/>
                  <a:gd name="T36" fmla="*/ 5 w 11"/>
                  <a:gd name="T37" fmla="*/ 291 h 337"/>
                  <a:gd name="T38" fmla="*/ 5 w 11"/>
                  <a:gd name="T39" fmla="*/ 278 h 337"/>
                  <a:gd name="T40" fmla="*/ 7 w 11"/>
                  <a:gd name="T41" fmla="*/ 259 h 337"/>
                  <a:gd name="T42" fmla="*/ 7 w 11"/>
                  <a:gd name="T43" fmla="*/ 233 h 337"/>
                  <a:gd name="T44" fmla="*/ 7 w 11"/>
                  <a:gd name="T45" fmla="*/ 203 h 337"/>
                  <a:gd name="T46" fmla="*/ 7 w 11"/>
                  <a:gd name="T47" fmla="*/ 169 h 337"/>
                  <a:gd name="T48" fmla="*/ 7 w 11"/>
                  <a:gd name="T49" fmla="*/ 132 h 337"/>
                  <a:gd name="T50" fmla="*/ 7 w 11"/>
                  <a:gd name="T51" fmla="*/ 94 h 337"/>
                  <a:gd name="T52" fmla="*/ 8 w 11"/>
                  <a:gd name="T53" fmla="*/ 59 h 337"/>
                  <a:gd name="T54" fmla="*/ 8 w 11"/>
                  <a:gd name="T55" fmla="*/ 30 h 337"/>
                  <a:gd name="T56" fmla="*/ 8 w 11"/>
                  <a:gd name="T57" fmla="*/ 10 h 337"/>
                  <a:gd name="T58" fmla="*/ 8 w 11"/>
                  <a:gd name="T59" fmla="*/ 0 h 337"/>
                  <a:gd name="T60" fmla="*/ 8 w 11"/>
                  <a:gd name="T61" fmla="*/ 0 h 337"/>
                  <a:gd name="T62" fmla="*/ 8 w 11"/>
                  <a:gd name="T63" fmla="*/ 1 h 337"/>
                  <a:gd name="T64" fmla="*/ 8 w 11"/>
                  <a:gd name="T65" fmla="*/ 1 h 337"/>
                  <a:gd name="T66" fmla="*/ 10 w 11"/>
                  <a:gd name="T67" fmla="*/ 14 h 337"/>
                  <a:gd name="T68" fmla="*/ 10 w 11"/>
                  <a:gd name="T69" fmla="*/ 14 h 337"/>
                  <a:gd name="T70" fmla="*/ 10 w 11"/>
                  <a:gd name="T71" fmla="*/ 36 h 337"/>
                  <a:gd name="T72" fmla="*/ 10 w 11"/>
                  <a:gd name="T73" fmla="*/ 36 h 337"/>
                  <a:gd name="T74" fmla="*/ 10 w 11"/>
                  <a:gd name="T75" fmla="*/ 64 h 337"/>
                  <a:gd name="T76" fmla="*/ 10 w 11"/>
                  <a:gd name="T77" fmla="*/ 64 h 337"/>
                  <a:gd name="T78" fmla="*/ 10 w 11"/>
                  <a:gd name="T79" fmla="*/ 97 h 337"/>
                  <a:gd name="T80" fmla="*/ 10 w 11"/>
                  <a:gd name="T81" fmla="*/ 97 h 337"/>
                  <a:gd name="T82" fmla="*/ 10 w 11"/>
                  <a:gd name="T83" fmla="*/ 130 h 337"/>
                  <a:gd name="T84" fmla="*/ 10 w 11"/>
                  <a:gd name="T85" fmla="*/ 130 h 337"/>
                  <a:gd name="T86" fmla="*/ 11 w 11"/>
                  <a:gd name="T87" fmla="*/ 165 h 337"/>
                  <a:gd name="T88" fmla="*/ 11 w 11"/>
                  <a:gd name="T89" fmla="*/ 165 h 337"/>
                  <a:gd name="T90" fmla="*/ 11 w 11"/>
                  <a:gd name="T91" fmla="*/ 195 h 337"/>
                  <a:gd name="T92" fmla="*/ 11 w 11"/>
                  <a:gd name="T93" fmla="*/ 195 h 337"/>
                  <a:gd name="T94" fmla="*/ 11 w 11"/>
                  <a:gd name="T95" fmla="*/ 223 h 337"/>
                  <a:gd name="T96" fmla="*/ 11 w 11"/>
                  <a:gd name="T97" fmla="*/ 223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337"/>
                  <a:gd name="T149" fmla="*/ 11 w 11"/>
                  <a:gd name="T150" fmla="*/ 337 h 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337">
                    <a:moveTo>
                      <a:pt x="0" y="337"/>
                    </a:moveTo>
                    <a:lnTo>
                      <a:pt x="1" y="337"/>
                    </a:lnTo>
                    <a:lnTo>
                      <a:pt x="1" y="336"/>
                    </a:lnTo>
                    <a:lnTo>
                      <a:pt x="1" y="334"/>
                    </a:lnTo>
                    <a:lnTo>
                      <a:pt x="1" y="333"/>
                    </a:lnTo>
                    <a:lnTo>
                      <a:pt x="3" y="331"/>
                    </a:lnTo>
                    <a:lnTo>
                      <a:pt x="3" y="330"/>
                    </a:lnTo>
                    <a:lnTo>
                      <a:pt x="3" y="329"/>
                    </a:lnTo>
                    <a:lnTo>
                      <a:pt x="3" y="327"/>
                    </a:lnTo>
                    <a:lnTo>
                      <a:pt x="3" y="326"/>
                    </a:lnTo>
                    <a:lnTo>
                      <a:pt x="3" y="324"/>
                    </a:lnTo>
                    <a:lnTo>
                      <a:pt x="4" y="324"/>
                    </a:lnTo>
                    <a:lnTo>
                      <a:pt x="4" y="323"/>
                    </a:lnTo>
                    <a:lnTo>
                      <a:pt x="4" y="321"/>
                    </a:lnTo>
                    <a:lnTo>
                      <a:pt x="4" y="320"/>
                    </a:lnTo>
                    <a:lnTo>
                      <a:pt x="4" y="318"/>
                    </a:lnTo>
                    <a:lnTo>
                      <a:pt x="4" y="317"/>
                    </a:lnTo>
                    <a:lnTo>
                      <a:pt x="4" y="315"/>
                    </a:lnTo>
                    <a:lnTo>
                      <a:pt x="4" y="314"/>
                    </a:lnTo>
                    <a:lnTo>
                      <a:pt x="5" y="313"/>
                    </a:lnTo>
                    <a:lnTo>
                      <a:pt x="5" y="310"/>
                    </a:lnTo>
                    <a:lnTo>
                      <a:pt x="5" y="308"/>
                    </a:lnTo>
                    <a:lnTo>
                      <a:pt x="5" y="304"/>
                    </a:lnTo>
                    <a:lnTo>
                      <a:pt x="5" y="301"/>
                    </a:lnTo>
                    <a:lnTo>
                      <a:pt x="5" y="294"/>
                    </a:lnTo>
                    <a:lnTo>
                      <a:pt x="5" y="291"/>
                    </a:lnTo>
                    <a:lnTo>
                      <a:pt x="5" y="281"/>
                    </a:lnTo>
                    <a:lnTo>
                      <a:pt x="5" y="278"/>
                    </a:lnTo>
                    <a:lnTo>
                      <a:pt x="5" y="263"/>
                    </a:lnTo>
                    <a:lnTo>
                      <a:pt x="7" y="259"/>
                    </a:lnTo>
                    <a:lnTo>
                      <a:pt x="7" y="240"/>
                    </a:lnTo>
                    <a:lnTo>
                      <a:pt x="7" y="233"/>
                    </a:lnTo>
                    <a:lnTo>
                      <a:pt x="7" y="211"/>
                    </a:lnTo>
                    <a:lnTo>
                      <a:pt x="7" y="203"/>
                    </a:lnTo>
                    <a:lnTo>
                      <a:pt x="7" y="178"/>
                    </a:lnTo>
                    <a:lnTo>
                      <a:pt x="7" y="169"/>
                    </a:lnTo>
                    <a:lnTo>
                      <a:pt x="7" y="140"/>
                    </a:lnTo>
                    <a:lnTo>
                      <a:pt x="7" y="132"/>
                    </a:lnTo>
                    <a:lnTo>
                      <a:pt x="7" y="103"/>
                    </a:lnTo>
                    <a:lnTo>
                      <a:pt x="7" y="94"/>
                    </a:lnTo>
                    <a:lnTo>
                      <a:pt x="7" y="67"/>
                    </a:lnTo>
                    <a:lnTo>
                      <a:pt x="8" y="59"/>
                    </a:lnTo>
                    <a:lnTo>
                      <a:pt x="8" y="36"/>
                    </a:lnTo>
                    <a:lnTo>
                      <a:pt x="8" y="30"/>
                    </a:lnTo>
                    <a:lnTo>
                      <a:pt x="8" y="14"/>
                    </a:lnTo>
                    <a:lnTo>
                      <a:pt x="8" y="10"/>
                    </a:lnTo>
                    <a:lnTo>
                      <a:pt x="8" y="1"/>
                    </a:lnTo>
                    <a:lnTo>
                      <a:pt x="8" y="0"/>
                    </a:lnTo>
                    <a:lnTo>
                      <a:pt x="8" y="1"/>
                    </a:lnTo>
                    <a:lnTo>
                      <a:pt x="8" y="10"/>
                    </a:lnTo>
                    <a:lnTo>
                      <a:pt x="8" y="1"/>
                    </a:lnTo>
                    <a:lnTo>
                      <a:pt x="8" y="10"/>
                    </a:lnTo>
                    <a:lnTo>
                      <a:pt x="10" y="14"/>
                    </a:lnTo>
                    <a:lnTo>
                      <a:pt x="10" y="30"/>
                    </a:lnTo>
                    <a:lnTo>
                      <a:pt x="10" y="14"/>
                    </a:lnTo>
                    <a:lnTo>
                      <a:pt x="10" y="30"/>
                    </a:lnTo>
                    <a:lnTo>
                      <a:pt x="10" y="36"/>
                    </a:lnTo>
                    <a:lnTo>
                      <a:pt x="10" y="56"/>
                    </a:lnTo>
                    <a:lnTo>
                      <a:pt x="10" y="36"/>
                    </a:lnTo>
                    <a:lnTo>
                      <a:pt x="10" y="56"/>
                    </a:lnTo>
                    <a:lnTo>
                      <a:pt x="10" y="64"/>
                    </a:lnTo>
                    <a:lnTo>
                      <a:pt x="10" y="88"/>
                    </a:lnTo>
                    <a:lnTo>
                      <a:pt x="10" y="64"/>
                    </a:lnTo>
                    <a:lnTo>
                      <a:pt x="10" y="88"/>
                    </a:lnTo>
                    <a:lnTo>
                      <a:pt x="10" y="97"/>
                    </a:lnTo>
                    <a:lnTo>
                      <a:pt x="10" y="122"/>
                    </a:lnTo>
                    <a:lnTo>
                      <a:pt x="10" y="97"/>
                    </a:lnTo>
                    <a:lnTo>
                      <a:pt x="10" y="122"/>
                    </a:lnTo>
                    <a:lnTo>
                      <a:pt x="10" y="130"/>
                    </a:lnTo>
                    <a:lnTo>
                      <a:pt x="10" y="156"/>
                    </a:lnTo>
                    <a:lnTo>
                      <a:pt x="10" y="130"/>
                    </a:lnTo>
                    <a:lnTo>
                      <a:pt x="10" y="156"/>
                    </a:lnTo>
                    <a:lnTo>
                      <a:pt x="11" y="165"/>
                    </a:lnTo>
                    <a:lnTo>
                      <a:pt x="11" y="188"/>
                    </a:lnTo>
                    <a:lnTo>
                      <a:pt x="11" y="165"/>
                    </a:lnTo>
                    <a:lnTo>
                      <a:pt x="11" y="188"/>
                    </a:lnTo>
                    <a:lnTo>
                      <a:pt x="11" y="195"/>
                    </a:lnTo>
                    <a:lnTo>
                      <a:pt x="11" y="217"/>
                    </a:lnTo>
                    <a:lnTo>
                      <a:pt x="11" y="195"/>
                    </a:lnTo>
                    <a:lnTo>
                      <a:pt x="11" y="217"/>
                    </a:lnTo>
                    <a:lnTo>
                      <a:pt x="11" y="223"/>
                    </a:lnTo>
                    <a:lnTo>
                      <a:pt x="11" y="242"/>
                    </a:lnTo>
                    <a:lnTo>
                      <a:pt x="11" y="223"/>
                    </a:lnTo>
                    <a:lnTo>
                      <a:pt x="11" y="24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8" name="Freeform 230"/>
              <p:cNvSpPr>
                <a:spLocks/>
              </p:cNvSpPr>
              <p:nvPr/>
            </p:nvSpPr>
            <p:spPr bwMode="auto">
              <a:xfrm>
                <a:off x="2215" y="2970"/>
                <a:ext cx="10" cy="82"/>
              </a:xfrm>
              <a:custGeom>
                <a:avLst/>
                <a:gdLst>
                  <a:gd name="T0" fmla="*/ 0 w 10"/>
                  <a:gd name="T1" fmla="*/ 5 h 82"/>
                  <a:gd name="T2" fmla="*/ 0 w 10"/>
                  <a:gd name="T3" fmla="*/ 5 h 82"/>
                  <a:gd name="T4" fmla="*/ 0 w 10"/>
                  <a:gd name="T5" fmla="*/ 26 h 82"/>
                  <a:gd name="T6" fmla="*/ 0 w 10"/>
                  <a:gd name="T7" fmla="*/ 26 h 82"/>
                  <a:gd name="T8" fmla="*/ 2 w 10"/>
                  <a:gd name="T9" fmla="*/ 42 h 82"/>
                  <a:gd name="T10" fmla="*/ 2 w 10"/>
                  <a:gd name="T11" fmla="*/ 42 h 82"/>
                  <a:gd name="T12" fmla="*/ 2 w 10"/>
                  <a:gd name="T13" fmla="*/ 55 h 82"/>
                  <a:gd name="T14" fmla="*/ 2 w 10"/>
                  <a:gd name="T15" fmla="*/ 55 h 82"/>
                  <a:gd name="T16" fmla="*/ 2 w 10"/>
                  <a:gd name="T17" fmla="*/ 65 h 82"/>
                  <a:gd name="T18" fmla="*/ 2 w 10"/>
                  <a:gd name="T19" fmla="*/ 65 h 82"/>
                  <a:gd name="T20" fmla="*/ 2 w 10"/>
                  <a:gd name="T21" fmla="*/ 72 h 82"/>
                  <a:gd name="T22" fmla="*/ 2 w 10"/>
                  <a:gd name="T23" fmla="*/ 72 h 82"/>
                  <a:gd name="T24" fmla="*/ 2 w 10"/>
                  <a:gd name="T25" fmla="*/ 76 h 82"/>
                  <a:gd name="T26" fmla="*/ 2 w 10"/>
                  <a:gd name="T27" fmla="*/ 76 h 82"/>
                  <a:gd name="T28" fmla="*/ 2 w 10"/>
                  <a:gd name="T29" fmla="*/ 79 h 82"/>
                  <a:gd name="T30" fmla="*/ 2 w 10"/>
                  <a:gd name="T31" fmla="*/ 79 h 82"/>
                  <a:gd name="T32" fmla="*/ 3 w 10"/>
                  <a:gd name="T33" fmla="*/ 81 h 82"/>
                  <a:gd name="T34" fmla="*/ 3 w 10"/>
                  <a:gd name="T35" fmla="*/ 81 h 82"/>
                  <a:gd name="T36" fmla="*/ 3 w 10"/>
                  <a:gd name="T37" fmla="*/ 82 h 82"/>
                  <a:gd name="T38" fmla="*/ 3 w 10"/>
                  <a:gd name="T39" fmla="*/ 81 h 82"/>
                  <a:gd name="T40" fmla="*/ 3 w 10"/>
                  <a:gd name="T41" fmla="*/ 81 h 82"/>
                  <a:gd name="T42" fmla="*/ 3 w 10"/>
                  <a:gd name="T43" fmla="*/ 79 h 82"/>
                  <a:gd name="T44" fmla="*/ 4 w 10"/>
                  <a:gd name="T45" fmla="*/ 79 h 82"/>
                  <a:gd name="T46" fmla="*/ 4 w 10"/>
                  <a:gd name="T47" fmla="*/ 78 h 82"/>
                  <a:gd name="T48" fmla="*/ 4 w 10"/>
                  <a:gd name="T49" fmla="*/ 78 h 82"/>
                  <a:gd name="T50" fmla="*/ 4 w 10"/>
                  <a:gd name="T51" fmla="*/ 76 h 82"/>
                  <a:gd name="T52" fmla="*/ 4 w 10"/>
                  <a:gd name="T53" fmla="*/ 76 h 82"/>
                  <a:gd name="T54" fmla="*/ 6 w 10"/>
                  <a:gd name="T55" fmla="*/ 76 h 82"/>
                  <a:gd name="T56" fmla="*/ 6 w 10"/>
                  <a:gd name="T57" fmla="*/ 76 h 82"/>
                  <a:gd name="T58" fmla="*/ 6 w 10"/>
                  <a:gd name="T59" fmla="*/ 76 h 82"/>
                  <a:gd name="T60" fmla="*/ 6 w 10"/>
                  <a:gd name="T61" fmla="*/ 75 h 82"/>
                  <a:gd name="T62" fmla="*/ 6 w 10"/>
                  <a:gd name="T63" fmla="*/ 75 h 82"/>
                  <a:gd name="T64" fmla="*/ 7 w 10"/>
                  <a:gd name="T65" fmla="*/ 73 h 82"/>
                  <a:gd name="T66" fmla="*/ 7 w 10"/>
                  <a:gd name="T67" fmla="*/ 71 h 82"/>
                  <a:gd name="T68" fmla="*/ 7 w 10"/>
                  <a:gd name="T69" fmla="*/ 69 h 82"/>
                  <a:gd name="T70" fmla="*/ 7 w 10"/>
                  <a:gd name="T71" fmla="*/ 66 h 82"/>
                  <a:gd name="T72" fmla="*/ 7 w 10"/>
                  <a:gd name="T73" fmla="*/ 63 h 82"/>
                  <a:gd name="T74" fmla="*/ 9 w 10"/>
                  <a:gd name="T75" fmla="*/ 60 h 82"/>
                  <a:gd name="T76" fmla="*/ 9 w 10"/>
                  <a:gd name="T77" fmla="*/ 58 h 82"/>
                  <a:gd name="T78" fmla="*/ 9 w 10"/>
                  <a:gd name="T79" fmla="*/ 55 h 82"/>
                  <a:gd name="T80" fmla="*/ 9 w 10"/>
                  <a:gd name="T81" fmla="*/ 53 h 82"/>
                  <a:gd name="T82" fmla="*/ 9 w 10"/>
                  <a:gd name="T83" fmla="*/ 53 h 82"/>
                  <a:gd name="T84" fmla="*/ 9 w 10"/>
                  <a:gd name="T85" fmla="*/ 53 h 82"/>
                  <a:gd name="T86" fmla="*/ 9 w 10"/>
                  <a:gd name="T87" fmla="*/ 53 h 82"/>
                  <a:gd name="T88" fmla="*/ 10 w 10"/>
                  <a:gd name="T89" fmla="*/ 55 h 82"/>
                  <a:gd name="T90" fmla="*/ 10 w 10"/>
                  <a:gd name="T91" fmla="*/ 55 h 82"/>
                  <a:gd name="T92" fmla="*/ 10 w 10"/>
                  <a:gd name="T93" fmla="*/ 56 h 82"/>
                  <a:gd name="T94" fmla="*/ 10 w 10"/>
                  <a:gd name="T95" fmla="*/ 56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82"/>
                  <a:gd name="T146" fmla="*/ 10 w 10"/>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82">
                    <a:moveTo>
                      <a:pt x="0" y="0"/>
                    </a:moveTo>
                    <a:lnTo>
                      <a:pt x="0" y="5"/>
                    </a:lnTo>
                    <a:lnTo>
                      <a:pt x="0" y="21"/>
                    </a:lnTo>
                    <a:lnTo>
                      <a:pt x="0" y="5"/>
                    </a:lnTo>
                    <a:lnTo>
                      <a:pt x="0" y="21"/>
                    </a:lnTo>
                    <a:lnTo>
                      <a:pt x="0" y="26"/>
                    </a:lnTo>
                    <a:lnTo>
                      <a:pt x="0" y="39"/>
                    </a:lnTo>
                    <a:lnTo>
                      <a:pt x="0" y="26"/>
                    </a:lnTo>
                    <a:lnTo>
                      <a:pt x="0" y="39"/>
                    </a:lnTo>
                    <a:lnTo>
                      <a:pt x="2" y="42"/>
                    </a:lnTo>
                    <a:lnTo>
                      <a:pt x="2" y="52"/>
                    </a:lnTo>
                    <a:lnTo>
                      <a:pt x="2" y="42"/>
                    </a:lnTo>
                    <a:lnTo>
                      <a:pt x="2" y="52"/>
                    </a:lnTo>
                    <a:lnTo>
                      <a:pt x="2" y="55"/>
                    </a:lnTo>
                    <a:lnTo>
                      <a:pt x="2" y="62"/>
                    </a:lnTo>
                    <a:lnTo>
                      <a:pt x="2" y="55"/>
                    </a:lnTo>
                    <a:lnTo>
                      <a:pt x="2" y="62"/>
                    </a:lnTo>
                    <a:lnTo>
                      <a:pt x="2" y="65"/>
                    </a:lnTo>
                    <a:lnTo>
                      <a:pt x="2" y="69"/>
                    </a:lnTo>
                    <a:lnTo>
                      <a:pt x="2" y="65"/>
                    </a:lnTo>
                    <a:lnTo>
                      <a:pt x="2" y="69"/>
                    </a:lnTo>
                    <a:lnTo>
                      <a:pt x="2" y="72"/>
                    </a:lnTo>
                    <a:lnTo>
                      <a:pt x="2" y="75"/>
                    </a:lnTo>
                    <a:lnTo>
                      <a:pt x="2" y="72"/>
                    </a:lnTo>
                    <a:lnTo>
                      <a:pt x="2" y="75"/>
                    </a:lnTo>
                    <a:lnTo>
                      <a:pt x="2" y="76"/>
                    </a:lnTo>
                    <a:lnTo>
                      <a:pt x="2" y="78"/>
                    </a:lnTo>
                    <a:lnTo>
                      <a:pt x="2" y="76"/>
                    </a:lnTo>
                    <a:lnTo>
                      <a:pt x="2" y="78"/>
                    </a:lnTo>
                    <a:lnTo>
                      <a:pt x="2" y="79"/>
                    </a:lnTo>
                    <a:lnTo>
                      <a:pt x="2" y="81"/>
                    </a:lnTo>
                    <a:lnTo>
                      <a:pt x="2" y="79"/>
                    </a:lnTo>
                    <a:lnTo>
                      <a:pt x="2" y="81"/>
                    </a:lnTo>
                    <a:lnTo>
                      <a:pt x="3" y="81"/>
                    </a:lnTo>
                    <a:lnTo>
                      <a:pt x="3" y="82"/>
                    </a:lnTo>
                    <a:lnTo>
                      <a:pt x="3" y="81"/>
                    </a:lnTo>
                    <a:lnTo>
                      <a:pt x="3" y="82"/>
                    </a:lnTo>
                    <a:lnTo>
                      <a:pt x="3" y="81"/>
                    </a:lnTo>
                    <a:lnTo>
                      <a:pt x="3" y="79"/>
                    </a:lnTo>
                    <a:lnTo>
                      <a:pt x="4" y="79"/>
                    </a:lnTo>
                    <a:lnTo>
                      <a:pt x="4" y="78"/>
                    </a:lnTo>
                    <a:lnTo>
                      <a:pt x="4" y="76"/>
                    </a:lnTo>
                    <a:lnTo>
                      <a:pt x="6" y="76"/>
                    </a:lnTo>
                    <a:lnTo>
                      <a:pt x="6" y="75"/>
                    </a:lnTo>
                    <a:lnTo>
                      <a:pt x="7" y="75"/>
                    </a:lnTo>
                    <a:lnTo>
                      <a:pt x="7" y="73"/>
                    </a:lnTo>
                    <a:lnTo>
                      <a:pt x="7" y="72"/>
                    </a:lnTo>
                    <a:lnTo>
                      <a:pt x="7" y="71"/>
                    </a:lnTo>
                    <a:lnTo>
                      <a:pt x="7" y="69"/>
                    </a:lnTo>
                    <a:lnTo>
                      <a:pt x="7" y="68"/>
                    </a:lnTo>
                    <a:lnTo>
                      <a:pt x="7" y="66"/>
                    </a:lnTo>
                    <a:lnTo>
                      <a:pt x="7" y="65"/>
                    </a:lnTo>
                    <a:lnTo>
                      <a:pt x="7" y="63"/>
                    </a:lnTo>
                    <a:lnTo>
                      <a:pt x="9" y="62"/>
                    </a:lnTo>
                    <a:lnTo>
                      <a:pt x="9" y="60"/>
                    </a:lnTo>
                    <a:lnTo>
                      <a:pt x="9" y="59"/>
                    </a:lnTo>
                    <a:lnTo>
                      <a:pt x="9" y="58"/>
                    </a:lnTo>
                    <a:lnTo>
                      <a:pt x="9" y="56"/>
                    </a:lnTo>
                    <a:lnTo>
                      <a:pt x="9" y="55"/>
                    </a:lnTo>
                    <a:lnTo>
                      <a:pt x="9" y="53"/>
                    </a:lnTo>
                    <a:lnTo>
                      <a:pt x="10" y="53"/>
                    </a:lnTo>
                    <a:lnTo>
                      <a:pt x="10" y="55"/>
                    </a:lnTo>
                    <a:lnTo>
                      <a:pt x="10" y="53"/>
                    </a:lnTo>
                    <a:lnTo>
                      <a:pt x="10" y="55"/>
                    </a:lnTo>
                    <a:lnTo>
                      <a:pt x="10" y="56"/>
                    </a:lnTo>
                    <a:lnTo>
                      <a:pt x="10" y="55"/>
                    </a:lnTo>
                    <a:lnTo>
                      <a:pt x="10" y="5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9" name="Freeform 231"/>
              <p:cNvSpPr>
                <a:spLocks/>
              </p:cNvSpPr>
              <p:nvPr/>
            </p:nvSpPr>
            <p:spPr bwMode="auto">
              <a:xfrm>
                <a:off x="2225" y="3026"/>
                <a:ext cx="9" cy="41"/>
              </a:xfrm>
              <a:custGeom>
                <a:avLst/>
                <a:gdLst>
                  <a:gd name="T0" fmla="*/ 0 w 9"/>
                  <a:gd name="T1" fmla="*/ 2 h 41"/>
                  <a:gd name="T2" fmla="*/ 0 w 9"/>
                  <a:gd name="T3" fmla="*/ 2 h 41"/>
                  <a:gd name="T4" fmla="*/ 0 w 9"/>
                  <a:gd name="T5" fmla="*/ 4 h 41"/>
                  <a:gd name="T6" fmla="*/ 0 w 9"/>
                  <a:gd name="T7" fmla="*/ 4 h 41"/>
                  <a:gd name="T8" fmla="*/ 0 w 9"/>
                  <a:gd name="T9" fmla="*/ 7 h 41"/>
                  <a:gd name="T10" fmla="*/ 0 w 9"/>
                  <a:gd name="T11" fmla="*/ 7 h 41"/>
                  <a:gd name="T12" fmla="*/ 2 w 9"/>
                  <a:gd name="T13" fmla="*/ 12 h 41"/>
                  <a:gd name="T14" fmla="*/ 2 w 9"/>
                  <a:gd name="T15" fmla="*/ 12 h 41"/>
                  <a:gd name="T16" fmla="*/ 2 w 9"/>
                  <a:gd name="T17" fmla="*/ 16 h 41"/>
                  <a:gd name="T18" fmla="*/ 2 w 9"/>
                  <a:gd name="T19" fmla="*/ 16 h 41"/>
                  <a:gd name="T20" fmla="*/ 2 w 9"/>
                  <a:gd name="T21" fmla="*/ 19 h 41"/>
                  <a:gd name="T22" fmla="*/ 2 w 9"/>
                  <a:gd name="T23" fmla="*/ 19 h 41"/>
                  <a:gd name="T24" fmla="*/ 2 w 9"/>
                  <a:gd name="T25" fmla="*/ 23 h 41"/>
                  <a:gd name="T26" fmla="*/ 2 w 9"/>
                  <a:gd name="T27" fmla="*/ 23 h 41"/>
                  <a:gd name="T28" fmla="*/ 2 w 9"/>
                  <a:gd name="T29" fmla="*/ 26 h 41"/>
                  <a:gd name="T30" fmla="*/ 2 w 9"/>
                  <a:gd name="T31" fmla="*/ 26 h 41"/>
                  <a:gd name="T32" fmla="*/ 3 w 9"/>
                  <a:gd name="T33" fmla="*/ 29 h 41"/>
                  <a:gd name="T34" fmla="*/ 3 w 9"/>
                  <a:gd name="T35" fmla="*/ 29 h 41"/>
                  <a:gd name="T36" fmla="*/ 3 w 9"/>
                  <a:gd name="T37" fmla="*/ 32 h 41"/>
                  <a:gd name="T38" fmla="*/ 3 w 9"/>
                  <a:gd name="T39" fmla="*/ 32 h 41"/>
                  <a:gd name="T40" fmla="*/ 3 w 9"/>
                  <a:gd name="T41" fmla="*/ 35 h 41"/>
                  <a:gd name="T42" fmla="*/ 3 w 9"/>
                  <a:gd name="T43" fmla="*/ 35 h 41"/>
                  <a:gd name="T44" fmla="*/ 3 w 9"/>
                  <a:gd name="T45" fmla="*/ 36 h 41"/>
                  <a:gd name="T46" fmla="*/ 3 w 9"/>
                  <a:gd name="T47" fmla="*/ 36 h 41"/>
                  <a:gd name="T48" fmla="*/ 3 w 9"/>
                  <a:gd name="T49" fmla="*/ 38 h 41"/>
                  <a:gd name="T50" fmla="*/ 3 w 9"/>
                  <a:gd name="T51" fmla="*/ 38 h 41"/>
                  <a:gd name="T52" fmla="*/ 5 w 9"/>
                  <a:gd name="T53" fmla="*/ 38 h 41"/>
                  <a:gd name="T54" fmla="*/ 5 w 9"/>
                  <a:gd name="T55" fmla="*/ 38 h 41"/>
                  <a:gd name="T56" fmla="*/ 5 w 9"/>
                  <a:gd name="T57" fmla="*/ 39 h 41"/>
                  <a:gd name="T58" fmla="*/ 5 w 9"/>
                  <a:gd name="T59" fmla="*/ 39 h 41"/>
                  <a:gd name="T60" fmla="*/ 5 w 9"/>
                  <a:gd name="T61" fmla="*/ 39 h 41"/>
                  <a:gd name="T62" fmla="*/ 5 w 9"/>
                  <a:gd name="T63" fmla="*/ 39 h 41"/>
                  <a:gd name="T64" fmla="*/ 5 w 9"/>
                  <a:gd name="T65" fmla="*/ 39 h 41"/>
                  <a:gd name="T66" fmla="*/ 5 w 9"/>
                  <a:gd name="T67" fmla="*/ 41 h 41"/>
                  <a:gd name="T68" fmla="*/ 5 w 9"/>
                  <a:gd name="T69" fmla="*/ 41 h 41"/>
                  <a:gd name="T70" fmla="*/ 5 w 9"/>
                  <a:gd name="T71" fmla="*/ 39 h 41"/>
                  <a:gd name="T72" fmla="*/ 6 w 9"/>
                  <a:gd name="T73" fmla="*/ 39 h 41"/>
                  <a:gd name="T74" fmla="*/ 6 w 9"/>
                  <a:gd name="T75" fmla="*/ 39 h 41"/>
                  <a:gd name="T76" fmla="*/ 6 w 9"/>
                  <a:gd name="T77" fmla="*/ 39 h 41"/>
                  <a:gd name="T78" fmla="*/ 6 w 9"/>
                  <a:gd name="T79" fmla="*/ 38 h 41"/>
                  <a:gd name="T80" fmla="*/ 7 w 9"/>
                  <a:gd name="T81" fmla="*/ 38 h 41"/>
                  <a:gd name="T82" fmla="*/ 7 w 9"/>
                  <a:gd name="T83" fmla="*/ 38 h 41"/>
                  <a:gd name="T84" fmla="*/ 7 w 9"/>
                  <a:gd name="T85" fmla="*/ 38 h 41"/>
                  <a:gd name="T86" fmla="*/ 7 w 9"/>
                  <a:gd name="T87" fmla="*/ 36 h 41"/>
                  <a:gd name="T88" fmla="*/ 7 w 9"/>
                  <a:gd name="T89" fmla="*/ 36 h 41"/>
                  <a:gd name="T90" fmla="*/ 9 w 9"/>
                  <a:gd name="T91" fmla="*/ 36 h 41"/>
                  <a:gd name="T92" fmla="*/ 9 w 9"/>
                  <a:gd name="T93" fmla="*/ 36 h 41"/>
                  <a:gd name="T94" fmla="*/ 9 w 9"/>
                  <a:gd name="T95" fmla="*/ 36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41"/>
                  <a:gd name="T146" fmla="*/ 9 w 9"/>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41">
                    <a:moveTo>
                      <a:pt x="0" y="0"/>
                    </a:moveTo>
                    <a:lnTo>
                      <a:pt x="0" y="2"/>
                    </a:lnTo>
                    <a:lnTo>
                      <a:pt x="0" y="3"/>
                    </a:lnTo>
                    <a:lnTo>
                      <a:pt x="0" y="2"/>
                    </a:lnTo>
                    <a:lnTo>
                      <a:pt x="0" y="3"/>
                    </a:lnTo>
                    <a:lnTo>
                      <a:pt x="0" y="4"/>
                    </a:lnTo>
                    <a:lnTo>
                      <a:pt x="0" y="7"/>
                    </a:lnTo>
                    <a:lnTo>
                      <a:pt x="0" y="4"/>
                    </a:lnTo>
                    <a:lnTo>
                      <a:pt x="0" y="7"/>
                    </a:lnTo>
                    <a:lnTo>
                      <a:pt x="0" y="10"/>
                    </a:lnTo>
                    <a:lnTo>
                      <a:pt x="0" y="7"/>
                    </a:lnTo>
                    <a:lnTo>
                      <a:pt x="0" y="10"/>
                    </a:lnTo>
                    <a:lnTo>
                      <a:pt x="2" y="12"/>
                    </a:lnTo>
                    <a:lnTo>
                      <a:pt x="2" y="15"/>
                    </a:lnTo>
                    <a:lnTo>
                      <a:pt x="2" y="12"/>
                    </a:lnTo>
                    <a:lnTo>
                      <a:pt x="2" y="15"/>
                    </a:lnTo>
                    <a:lnTo>
                      <a:pt x="2" y="16"/>
                    </a:lnTo>
                    <a:lnTo>
                      <a:pt x="2" y="19"/>
                    </a:lnTo>
                    <a:lnTo>
                      <a:pt x="2" y="16"/>
                    </a:lnTo>
                    <a:lnTo>
                      <a:pt x="2" y="19"/>
                    </a:lnTo>
                    <a:lnTo>
                      <a:pt x="2" y="22"/>
                    </a:lnTo>
                    <a:lnTo>
                      <a:pt x="2" y="19"/>
                    </a:lnTo>
                    <a:lnTo>
                      <a:pt x="2" y="22"/>
                    </a:lnTo>
                    <a:lnTo>
                      <a:pt x="2" y="23"/>
                    </a:lnTo>
                    <a:lnTo>
                      <a:pt x="2" y="25"/>
                    </a:lnTo>
                    <a:lnTo>
                      <a:pt x="2" y="23"/>
                    </a:lnTo>
                    <a:lnTo>
                      <a:pt x="2" y="25"/>
                    </a:lnTo>
                    <a:lnTo>
                      <a:pt x="2" y="26"/>
                    </a:lnTo>
                    <a:lnTo>
                      <a:pt x="2" y="28"/>
                    </a:lnTo>
                    <a:lnTo>
                      <a:pt x="2" y="26"/>
                    </a:lnTo>
                    <a:lnTo>
                      <a:pt x="2" y="28"/>
                    </a:lnTo>
                    <a:lnTo>
                      <a:pt x="3" y="29"/>
                    </a:lnTo>
                    <a:lnTo>
                      <a:pt x="3" y="31"/>
                    </a:lnTo>
                    <a:lnTo>
                      <a:pt x="3" y="29"/>
                    </a:lnTo>
                    <a:lnTo>
                      <a:pt x="3" y="31"/>
                    </a:lnTo>
                    <a:lnTo>
                      <a:pt x="3" y="32"/>
                    </a:lnTo>
                    <a:lnTo>
                      <a:pt x="3" y="33"/>
                    </a:lnTo>
                    <a:lnTo>
                      <a:pt x="3" y="32"/>
                    </a:lnTo>
                    <a:lnTo>
                      <a:pt x="3" y="33"/>
                    </a:lnTo>
                    <a:lnTo>
                      <a:pt x="3" y="35"/>
                    </a:lnTo>
                    <a:lnTo>
                      <a:pt x="3" y="36"/>
                    </a:lnTo>
                    <a:lnTo>
                      <a:pt x="3" y="35"/>
                    </a:lnTo>
                    <a:lnTo>
                      <a:pt x="3" y="36"/>
                    </a:lnTo>
                    <a:lnTo>
                      <a:pt x="3" y="38"/>
                    </a:lnTo>
                    <a:lnTo>
                      <a:pt x="3" y="36"/>
                    </a:lnTo>
                    <a:lnTo>
                      <a:pt x="3" y="38"/>
                    </a:lnTo>
                    <a:lnTo>
                      <a:pt x="5" y="38"/>
                    </a:lnTo>
                    <a:lnTo>
                      <a:pt x="5" y="39"/>
                    </a:lnTo>
                    <a:lnTo>
                      <a:pt x="5" y="38"/>
                    </a:lnTo>
                    <a:lnTo>
                      <a:pt x="5" y="39"/>
                    </a:lnTo>
                    <a:lnTo>
                      <a:pt x="5" y="41"/>
                    </a:lnTo>
                    <a:lnTo>
                      <a:pt x="5" y="39"/>
                    </a:lnTo>
                    <a:lnTo>
                      <a:pt x="6" y="39"/>
                    </a:lnTo>
                    <a:lnTo>
                      <a:pt x="6" y="38"/>
                    </a:lnTo>
                    <a:lnTo>
                      <a:pt x="7" y="38"/>
                    </a:lnTo>
                    <a:lnTo>
                      <a:pt x="7" y="36"/>
                    </a:lnTo>
                    <a:lnTo>
                      <a:pt x="9" y="3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0" name="Freeform 232"/>
              <p:cNvSpPr>
                <a:spLocks/>
              </p:cNvSpPr>
              <p:nvPr/>
            </p:nvSpPr>
            <p:spPr bwMode="auto">
              <a:xfrm>
                <a:off x="2234" y="3058"/>
                <a:ext cx="8" cy="14"/>
              </a:xfrm>
              <a:custGeom>
                <a:avLst/>
                <a:gdLst>
                  <a:gd name="T0" fmla="*/ 0 w 8"/>
                  <a:gd name="T1" fmla="*/ 4 h 14"/>
                  <a:gd name="T2" fmla="*/ 0 w 8"/>
                  <a:gd name="T3" fmla="*/ 4 h 14"/>
                  <a:gd name="T4" fmla="*/ 0 w 8"/>
                  <a:gd name="T5" fmla="*/ 4 h 14"/>
                  <a:gd name="T6" fmla="*/ 0 w 8"/>
                  <a:gd name="T7" fmla="*/ 4 h 14"/>
                  <a:gd name="T8" fmla="*/ 1 w 8"/>
                  <a:gd name="T9" fmla="*/ 4 h 14"/>
                  <a:gd name="T10" fmla="*/ 1 w 8"/>
                  <a:gd name="T11" fmla="*/ 4 h 14"/>
                  <a:gd name="T12" fmla="*/ 1 w 8"/>
                  <a:gd name="T13" fmla="*/ 4 h 14"/>
                  <a:gd name="T14" fmla="*/ 1 w 8"/>
                  <a:gd name="T15" fmla="*/ 4 h 14"/>
                  <a:gd name="T16" fmla="*/ 1 w 8"/>
                  <a:gd name="T17" fmla="*/ 3 h 14"/>
                  <a:gd name="T18" fmla="*/ 1 w 8"/>
                  <a:gd name="T19" fmla="*/ 3 h 14"/>
                  <a:gd name="T20" fmla="*/ 3 w 8"/>
                  <a:gd name="T21" fmla="*/ 3 h 14"/>
                  <a:gd name="T22" fmla="*/ 3 w 8"/>
                  <a:gd name="T23" fmla="*/ 1 h 14"/>
                  <a:gd name="T24" fmla="*/ 3 w 8"/>
                  <a:gd name="T25" fmla="*/ 1 h 14"/>
                  <a:gd name="T26" fmla="*/ 3 w 8"/>
                  <a:gd name="T27" fmla="*/ 0 h 14"/>
                  <a:gd name="T28" fmla="*/ 3 w 8"/>
                  <a:gd name="T29" fmla="*/ 0 h 14"/>
                  <a:gd name="T30" fmla="*/ 4 w 8"/>
                  <a:gd name="T31" fmla="*/ 0 h 14"/>
                  <a:gd name="T32" fmla="*/ 4 w 8"/>
                  <a:gd name="T33" fmla="*/ 0 h 14"/>
                  <a:gd name="T34" fmla="*/ 4 w 8"/>
                  <a:gd name="T35" fmla="*/ 0 h 14"/>
                  <a:gd name="T36" fmla="*/ 4 w 8"/>
                  <a:gd name="T37" fmla="*/ 0 h 14"/>
                  <a:gd name="T38" fmla="*/ 4 w 8"/>
                  <a:gd name="T39" fmla="*/ 0 h 14"/>
                  <a:gd name="T40" fmla="*/ 4 w 8"/>
                  <a:gd name="T41" fmla="*/ 0 h 14"/>
                  <a:gd name="T42" fmla="*/ 4 w 8"/>
                  <a:gd name="T43" fmla="*/ 0 h 14"/>
                  <a:gd name="T44" fmla="*/ 4 w 8"/>
                  <a:gd name="T45" fmla="*/ 0 h 14"/>
                  <a:gd name="T46" fmla="*/ 4 w 8"/>
                  <a:gd name="T47" fmla="*/ 0 h 14"/>
                  <a:gd name="T48" fmla="*/ 6 w 8"/>
                  <a:gd name="T49" fmla="*/ 1 h 14"/>
                  <a:gd name="T50" fmla="*/ 6 w 8"/>
                  <a:gd name="T51" fmla="*/ 1 h 14"/>
                  <a:gd name="T52" fmla="*/ 6 w 8"/>
                  <a:gd name="T53" fmla="*/ 3 h 14"/>
                  <a:gd name="T54" fmla="*/ 6 w 8"/>
                  <a:gd name="T55" fmla="*/ 3 h 14"/>
                  <a:gd name="T56" fmla="*/ 6 w 8"/>
                  <a:gd name="T57" fmla="*/ 4 h 14"/>
                  <a:gd name="T58" fmla="*/ 6 w 8"/>
                  <a:gd name="T59" fmla="*/ 4 h 14"/>
                  <a:gd name="T60" fmla="*/ 6 w 8"/>
                  <a:gd name="T61" fmla="*/ 6 h 14"/>
                  <a:gd name="T62" fmla="*/ 6 w 8"/>
                  <a:gd name="T63" fmla="*/ 6 h 14"/>
                  <a:gd name="T64" fmla="*/ 6 w 8"/>
                  <a:gd name="T65" fmla="*/ 7 h 14"/>
                  <a:gd name="T66" fmla="*/ 6 w 8"/>
                  <a:gd name="T67" fmla="*/ 7 h 14"/>
                  <a:gd name="T68" fmla="*/ 7 w 8"/>
                  <a:gd name="T69" fmla="*/ 9 h 14"/>
                  <a:gd name="T70" fmla="*/ 7 w 8"/>
                  <a:gd name="T71" fmla="*/ 9 h 14"/>
                  <a:gd name="T72" fmla="*/ 7 w 8"/>
                  <a:gd name="T73" fmla="*/ 10 h 14"/>
                  <a:gd name="T74" fmla="*/ 7 w 8"/>
                  <a:gd name="T75" fmla="*/ 10 h 14"/>
                  <a:gd name="T76" fmla="*/ 7 w 8"/>
                  <a:gd name="T77" fmla="*/ 12 h 14"/>
                  <a:gd name="T78" fmla="*/ 7 w 8"/>
                  <a:gd name="T79" fmla="*/ 12 h 14"/>
                  <a:gd name="T80" fmla="*/ 7 w 8"/>
                  <a:gd name="T81" fmla="*/ 12 h 14"/>
                  <a:gd name="T82" fmla="*/ 7 w 8"/>
                  <a:gd name="T83" fmla="*/ 12 h 14"/>
                  <a:gd name="T84" fmla="*/ 7 w 8"/>
                  <a:gd name="T85" fmla="*/ 13 h 14"/>
                  <a:gd name="T86" fmla="*/ 7 w 8"/>
                  <a:gd name="T87" fmla="*/ 13 h 14"/>
                  <a:gd name="T88" fmla="*/ 8 w 8"/>
                  <a:gd name="T89" fmla="*/ 14 h 14"/>
                  <a:gd name="T90" fmla="*/ 8 w 8"/>
                  <a:gd name="T91" fmla="*/ 14 h 14"/>
                  <a:gd name="T92" fmla="*/ 8 w 8"/>
                  <a:gd name="T93" fmla="*/ 14 h 14"/>
                  <a:gd name="T94" fmla="*/ 8 w 8"/>
                  <a:gd name="T95" fmla="*/ 14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4"/>
                  <a:gd name="T146" fmla="*/ 8 w 8"/>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4">
                    <a:moveTo>
                      <a:pt x="0" y="4"/>
                    </a:moveTo>
                    <a:lnTo>
                      <a:pt x="0" y="4"/>
                    </a:lnTo>
                    <a:lnTo>
                      <a:pt x="1" y="4"/>
                    </a:lnTo>
                    <a:lnTo>
                      <a:pt x="1" y="3"/>
                    </a:lnTo>
                    <a:lnTo>
                      <a:pt x="3" y="3"/>
                    </a:lnTo>
                    <a:lnTo>
                      <a:pt x="3" y="1"/>
                    </a:lnTo>
                    <a:lnTo>
                      <a:pt x="3" y="0"/>
                    </a:lnTo>
                    <a:lnTo>
                      <a:pt x="4" y="0"/>
                    </a:lnTo>
                    <a:lnTo>
                      <a:pt x="6" y="1"/>
                    </a:lnTo>
                    <a:lnTo>
                      <a:pt x="6" y="3"/>
                    </a:lnTo>
                    <a:lnTo>
                      <a:pt x="6" y="1"/>
                    </a:lnTo>
                    <a:lnTo>
                      <a:pt x="6" y="3"/>
                    </a:lnTo>
                    <a:lnTo>
                      <a:pt x="6" y="4"/>
                    </a:lnTo>
                    <a:lnTo>
                      <a:pt x="6" y="3"/>
                    </a:lnTo>
                    <a:lnTo>
                      <a:pt x="6" y="4"/>
                    </a:lnTo>
                    <a:lnTo>
                      <a:pt x="6" y="6"/>
                    </a:lnTo>
                    <a:lnTo>
                      <a:pt x="6" y="4"/>
                    </a:lnTo>
                    <a:lnTo>
                      <a:pt x="6" y="6"/>
                    </a:lnTo>
                    <a:lnTo>
                      <a:pt x="6" y="7"/>
                    </a:lnTo>
                    <a:lnTo>
                      <a:pt x="7" y="9"/>
                    </a:lnTo>
                    <a:lnTo>
                      <a:pt x="7" y="10"/>
                    </a:lnTo>
                    <a:lnTo>
                      <a:pt x="7" y="9"/>
                    </a:lnTo>
                    <a:lnTo>
                      <a:pt x="7" y="10"/>
                    </a:lnTo>
                    <a:lnTo>
                      <a:pt x="7" y="12"/>
                    </a:lnTo>
                    <a:lnTo>
                      <a:pt x="7" y="10"/>
                    </a:lnTo>
                    <a:lnTo>
                      <a:pt x="7" y="12"/>
                    </a:lnTo>
                    <a:lnTo>
                      <a:pt x="7" y="13"/>
                    </a:lnTo>
                    <a:lnTo>
                      <a:pt x="8" y="13"/>
                    </a:lnTo>
                    <a:lnTo>
                      <a:pt x="8" y="14"/>
                    </a:lnTo>
                    <a:lnTo>
                      <a:pt x="8" y="13"/>
                    </a:lnTo>
                    <a:lnTo>
                      <a:pt x="8" y="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1" name="Freeform 233"/>
              <p:cNvSpPr>
                <a:spLocks/>
              </p:cNvSpPr>
              <p:nvPr/>
            </p:nvSpPr>
            <p:spPr bwMode="auto">
              <a:xfrm>
                <a:off x="2242" y="3051"/>
                <a:ext cx="10" cy="26"/>
              </a:xfrm>
              <a:custGeom>
                <a:avLst/>
                <a:gdLst>
                  <a:gd name="T0" fmla="*/ 0 w 10"/>
                  <a:gd name="T1" fmla="*/ 21 h 26"/>
                  <a:gd name="T2" fmla="*/ 0 w 10"/>
                  <a:gd name="T3" fmla="*/ 21 h 26"/>
                  <a:gd name="T4" fmla="*/ 0 w 10"/>
                  <a:gd name="T5" fmla="*/ 23 h 26"/>
                  <a:gd name="T6" fmla="*/ 0 w 10"/>
                  <a:gd name="T7" fmla="*/ 23 h 26"/>
                  <a:gd name="T8" fmla="*/ 0 w 10"/>
                  <a:gd name="T9" fmla="*/ 23 h 26"/>
                  <a:gd name="T10" fmla="*/ 0 w 10"/>
                  <a:gd name="T11" fmla="*/ 23 h 26"/>
                  <a:gd name="T12" fmla="*/ 0 w 10"/>
                  <a:gd name="T13" fmla="*/ 23 h 26"/>
                  <a:gd name="T14" fmla="*/ 0 w 10"/>
                  <a:gd name="T15" fmla="*/ 23 h 26"/>
                  <a:gd name="T16" fmla="*/ 2 w 10"/>
                  <a:gd name="T17" fmla="*/ 23 h 26"/>
                  <a:gd name="T18" fmla="*/ 2 w 10"/>
                  <a:gd name="T19" fmla="*/ 23 h 26"/>
                  <a:gd name="T20" fmla="*/ 2 w 10"/>
                  <a:gd name="T21" fmla="*/ 24 h 26"/>
                  <a:gd name="T22" fmla="*/ 2 w 10"/>
                  <a:gd name="T23" fmla="*/ 24 h 26"/>
                  <a:gd name="T24" fmla="*/ 2 w 10"/>
                  <a:gd name="T25" fmla="*/ 24 h 26"/>
                  <a:gd name="T26" fmla="*/ 2 w 10"/>
                  <a:gd name="T27" fmla="*/ 24 h 26"/>
                  <a:gd name="T28" fmla="*/ 2 w 10"/>
                  <a:gd name="T29" fmla="*/ 24 h 26"/>
                  <a:gd name="T30" fmla="*/ 2 w 10"/>
                  <a:gd name="T31" fmla="*/ 24 h 26"/>
                  <a:gd name="T32" fmla="*/ 2 w 10"/>
                  <a:gd name="T33" fmla="*/ 24 h 26"/>
                  <a:gd name="T34" fmla="*/ 2 w 10"/>
                  <a:gd name="T35" fmla="*/ 24 h 26"/>
                  <a:gd name="T36" fmla="*/ 3 w 10"/>
                  <a:gd name="T37" fmla="*/ 26 h 26"/>
                  <a:gd name="T38" fmla="*/ 3 w 10"/>
                  <a:gd name="T39" fmla="*/ 26 h 26"/>
                  <a:gd name="T40" fmla="*/ 3 w 10"/>
                  <a:gd name="T41" fmla="*/ 26 h 26"/>
                  <a:gd name="T42" fmla="*/ 3 w 10"/>
                  <a:gd name="T43" fmla="*/ 26 h 26"/>
                  <a:gd name="T44" fmla="*/ 3 w 10"/>
                  <a:gd name="T45" fmla="*/ 26 h 26"/>
                  <a:gd name="T46" fmla="*/ 3 w 10"/>
                  <a:gd name="T47" fmla="*/ 26 h 26"/>
                  <a:gd name="T48" fmla="*/ 3 w 10"/>
                  <a:gd name="T49" fmla="*/ 26 h 26"/>
                  <a:gd name="T50" fmla="*/ 5 w 10"/>
                  <a:gd name="T51" fmla="*/ 24 h 26"/>
                  <a:gd name="T52" fmla="*/ 5 w 10"/>
                  <a:gd name="T53" fmla="*/ 24 h 26"/>
                  <a:gd name="T54" fmla="*/ 5 w 10"/>
                  <a:gd name="T55" fmla="*/ 24 h 26"/>
                  <a:gd name="T56" fmla="*/ 5 w 10"/>
                  <a:gd name="T57" fmla="*/ 23 h 26"/>
                  <a:gd name="T58" fmla="*/ 5 w 10"/>
                  <a:gd name="T59" fmla="*/ 23 h 26"/>
                  <a:gd name="T60" fmla="*/ 6 w 10"/>
                  <a:gd name="T61" fmla="*/ 23 h 26"/>
                  <a:gd name="T62" fmla="*/ 6 w 10"/>
                  <a:gd name="T63" fmla="*/ 21 h 26"/>
                  <a:gd name="T64" fmla="*/ 6 w 10"/>
                  <a:gd name="T65" fmla="*/ 21 h 26"/>
                  <a:gd name="T66" fmla="*/ 6 w 10"/>
                  <a:gd name="T67" fmla="*/ 20 h 26"/>
                  <a:gd name="T68" fmla="*/ 6 w 10"/>
                  <a:gd name="T69" fmla="*/ 20 h 26"/>
                  <a:gd name="T70" fmla="*/ 6 w 10"/>
                  <a:gd name="T71" fmla="*/ 19 h 26"/>
                  <a:gd name="T72" fmla="*/ 8 w 10"/>
                  <a:gd name="T73" fmla="*/ 17 h 26"/>
                  <a:gd name="T74" fmla="*/ 8 w 10"/>
                  <a:gd name="T75" fmla="*/ 16 h 26"/>
                  <a:gd name="T76" fmla="*/ 8 w 10"/>
                  <a:gd name="T77" fmla="*/ 14 h 26"/>
                  <a:gd name="T78" fmla="*/ 8 w 10"/>
                  <a:gd name="T79" fmla="*/ 13 h 26"/>
                  <a:gd name="T80" fmla="*/ 8 w 10"/>
                  <a:gd name="T81" fmla="*/ 11 h 26"/>
                  <a:gd name="T82" fmla="*/ 9 w 10"/>
                  <a:gd name="T83" fmla="*/ 10 h 26"/>
                  <a:gd name="T84" fmla="*/ 9 w 10"/>
                  <a:gd name="T85" fmla="*/ 8 h 26"/>
                  <a:gd name="T86" fmla="*/ 9 w 10"/>
                  <a:gd name="T87" fmla="*/ 6 h 26"/>
                  <a:gd name="T88" fmla="*/ 9 w 10"/>
                  <a:gd name="T89" fmla="*/ 4 h 26"/>
                  <a:gd name="T90" fmla="*/ 9 w 10"/>
                  <a:gd name="T91" fmla="*/ 3 h 26"/>
                  <a:gd name="T92" fmla="*/ 10 w 10"/>
                  <a:gd name="T93" fmla="*/ 1 h 26"/>
                  <a:gd name="T94" fmla="*/ 10 w 10"/>
                  <a:gd name="T95" fmla="*/ 0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6"/>
                  <a:gd name="T146" fmla="*/ 10 w 1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6">
                    <a:moveTo>
                      <a:pt x="0" y="21"/>
                    </a:moveTo>
                    <a:lnTo>
                      <a:pt x="0" y="21"/>
                    </a:lnTo>
                    <a:lnTo>
                      <a:pt x="0" y="23"/>
                    </a:lnTo>
                    <a:lnTo>
                      <a:pt x="2" y="23"/>
                    </a:lnTo>
                    <a:lnTo>
                      <a:pt x="2" y="24"/>
                    </a:lnTo>
                    <a:lnTo>
                      <a:pt x="2" y="23"/>
                    </a:lnTo>
                    <a:lnTo>
                      <a:pt x="2" y="24"/>
                    </a:lnTo>
                    <a:lnTo>
                      <a:pt x="2" y="26"/>
                    </a:lnTo>
                    <a:lnTo>
                      <a:pt x="2" y="24"/>
                    </a:lnTo>
                    <a:lnTo>
                      <a:pt x="2" y="26"/>
                    </a:lnTo>
                    <a:lnTo>
                      <a:pt x="3" y="26"/>
                    </a:lnTo>
                    <a:lnTo>
                      <a:pt x="5" y="24"/>
                    </a:lnTo>
                    <a:lnTo>
                      <a:pt x="5" y="23"/>
                    </a:lnTo>
                    <a:lnTo>
                      <a:pt x="6" y="23"/>
                    </a:lnTo>
                    <a:lnTo>
                      <a:pt x="6" y="21"/>
                    </a:lnTo>
                    <a:lnTo>
                      <a:pt x="6" y="20"/>
                    </a:lnTo>
                    <a:lnTo>
                      <a:pt x="6" y="19"/>
                    </a:lnTo>
                    <a:lnTo>
                      <a:pt x="8" y="19"/>
                    </a:lnTo>
                    <a:lnTo>
                      <a:pt x="8" y="17"/>
                    </a:lnTo>
                    <a:lnTo>
                      <a:pt x="8" y="16"/>
                    </a:lnTo>
                    <a:lnTo>
                      <a:pt x="8" y="14"/>
                    </a:lnTo>
                    <a:lnTo>
                      <a:pt x="8" y="13"/>
                    </a:lnTo>
                    <a:lnTo>
                      <a:pt x="8" y="11"/>
                    </a:lnTo>
                    <a:lnTo>
                      <a:pt x="9" y="11"/>
                    </a:lnTo>
                    <a:lnTo>
                      <a:pt x="9" y="10"/>
                    </a:lnTo>
                    <a:lnTo>
                      <a:pt x="9" y="8"/>
                    </a:lnTo>
                    <a:lnTo>
                      <a:pt x="9" y="7"/>
                    </a:lnTo>
                    <a:lnTo>
                      <a:pt x="9" y="6"/>
                    </a:lnTo>
                    <a:lnTo>
                      <a:pt x="9" y="4"/>
                    </a:lnTo>
                    <a:lnTo>
                      <a:pt x="9" y="3"/>
                    </a:lnTo>
                    <a:lnTo>
                      <a:pt x="10" y="3"/>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2" name="Freeform 234"/>
              <p:cNvSpPr>
                <a:spLocks/>
              </p:cNvSpPr>
              <p:nvPr/>
            </p:nvSpPr>
            <p:spPr bwMode="auto">
              <a:xfrm>
                <a:off x="2252" y="3049"/>
                <a:ext cx="8" cy="23"/>
              </a:xfrm>
              <a:custGeom>
                <a:avLst/>
                <a:gdLst>
                  <a:gd name="T0" fmla="*/ 0 w 8"/>
                  <a:gd name="T1" fmla="*/ 2 h 23"/>
                  <a:gd name="T2" fmla="*/ 0 w 8"/>
                  <a:gd name="T3" fmla="*/ 2 h 23"/>
                  <a:gd name="T4" fmla="*/ 0 w 8"/>
                  <a:gd name="T5" fmla="*/ 0 h 23"/>
                  <a:gd name="T6" fmla="*/ 0 w 8"/>
                  <a:gd name="T7" fmla="*/ 0 h 23"/>
                  <a:gd name="T8" fmla="*/ 2 w 8"/>
                  <a:gd name="T9" fmla="*/ 2 h 23"/>
                  <a:gd name="T10" fmla="*/ 2 w 8"/>
                  <a:gd name="T11" fmla="*/ 2 h 23"/>
                  <a:gd name="T12" fmla="*/ 2 w 8"/>
                  <a:gd name="T13" fmla="*/ 2 h 23"/>
                  <a:gd name="T14" fmla="*/ 2 w 8"/>
                  <a:gd name="T15" fmla="*/ 2 h 23"/>
                  <a:gd name="T16" fmla="*/ 2 w 8"/>
                  <a:gd name="T17" fmla="*/ 2 h 23"/>
                  <a:gd name="T18" fmla="*/ 2 w 8"/>
                  <a:gd name="T19" fmla="*/ 2 h 23"/>
                  <a:gd name="T20" fmla="*/ 2 w 8"/>
                  <a:gd name="T21" fmla="*/ 3 h 23"/>
                  <a:gd name="T22" fmla="*/ 2 w 8"/>
                  <a:gd name="T23" fmla="*/ 3 h 23"/>
                  <a:gd name="T24" fmla="*/ 2 w 8"/>
                  <a:gd name="T25" fmla="*/ 5 h 23"/>
                  <a:gd name="T26" fmla="*/ 2 w 8"/>
                  <a:gd name="T27" fmla="*/ 5 h 23"/>
                  <a:gd name="T28" fmla="*/ 2 w 8"/>
                  <a:gd name="T29" fmla="*/ 6 h 23"/>
                  <a:gd name="T30" fmla="*/ 2 w 8"/>
                  <a:gd name="T31" fmla="*/ 6 h 23"/>
                  <a:gd name="T32" fmla="*/ 3 w 8"/>
                  <a:gd name="T33" fmla="*/ 8 h 23"/>
                  <a:gd name="T34" fmla="*/ 3 w 8"/>
                  <a:gd name="T35" fmla="*/ 8 h 23"/>
                  <a:gd name="T36" fmla="*/ 3 w 8"/>
                  <a:gd name="T37" fmla="*/ 9 h 23"/>
                  <a:gd name="T38" fmla="*/ 3 w 8"/>
                  <a:gd name="T39" fmla="*/ 9 h 23"/>
                  <a:gd name="T40" fmla="*/ 3 w 8"/>
                  <a:gd name="T41" fmla="*/ 10 h 23"/>
                  <a:gd name="T42" fmla="*/ 3 w 8"/>
                  <a:gd name="T43" fmla="*/ 10 h 23"/>
                  <a:gd name="T44" fmla="*/ 3 w 8"/>
                  <a:gd name="T45" fmla="*/ 12 h 23"/>
                  <a:gd name="T46" fmla="*/ 3 w 8"/>
                  <a:gd name="T47" fmla="*/ 12 h 23"/>
                  <a:gd name="T48" fmla="*/ 3 w 8"/>
                  <a:gd name="T49" fmla="*/ 13 h 23"/>
                  <a:gd name="T50" fmla="*/ 3 w 8"/>
                  <a:gd name="T51" fmla="*/ 13 h 23"/>
                  <a:gd name="T52" fmla="*/ 5 w 8"/>
                  <a:gd name="T53" fmla="*/ 15 h 23"/>
                  <a:gd name="T54" fmla="*/ 5 w 8"/>
                  <a:gd name="T55" fmla="*/ 15 h 23"/>
                  <a:gd name="T56" fmla="*/ 5 w 8"/>
                  <a:gd name="T57" fmla="*/ 16 h 23"/>
                  <a:gd name="T58" fmla="*/ 5 w 8"/>
                  <a:gd name="T59" fmla="*/ 16 h 23"/>
                  <a:gd name="T60" fmla="*/ 5 w 8"/>
                  <a:gd name="T61" fmla="*/ 18 h 23"/>
                  <a:gd name="T62" fmla="*/ 5 w 8"/>
                  <a:gd name="T63" fmla="*/ 18 h 23"/>
                  <a:gd name="T64" fmla="*/ 5 w 8"/>
                  <a:gd name="T65" fmla="*/ 18 h 23"/>
                  <a:gd name="T66" fmla="*/ 5 w 8"/>
                  <a:gd name="T67" fmla="*/ 18 h 23"/>
                  <a:gd name="T68" fmla="*/ 5 w 8"/>
                  <a:gd name="T69" fmla="*/ 19 h 23"/>
                  <a:gd name="T70" fmla="*/ 5 w 8"/>
                  <a:gd name="T71" fmla="*/ 19 h 23"/>
                  <a:gd name="T72" fmla="*/ 6 w 8"/>
                  <a:gd name="T73" fmla="*/ 19 h 23"/>
                  <a:gd name="T74" fmla="*/ 6 w 8"/>
                  <a:gd name="T75" fmla="*/ 19 h 23"/>
                  <a:gd name="T76" fmla="*/ 6 w 8"/>
                  <a:gd name="T77" fmla="*/ 21 h 23"/>
                  <a:gd name="T78" fmla="*/ 6 w 8"/>
                  <a:gd name="T79" fmla="*/ 21 h 23"/>
                  <a:gd name="T80" fmla="*/ 6 w 8"/>
                  <a:gd name="T81" fmla="*/ 21 h 23"/>
                  <a:gd name="T82" fmla="*/ 6 w 8"/>
                  <a:gd name="T83" fmla="*/ 21 h 23"/>
                  <a:gd name="T84" fmla="*/ 6 w 8"/>
                  <a:gd name="T85" fmla="*/ 22 h 23"/>
                  <a:gd name="T86" fmla="*/ 6 w 8"/>
                  <a:gd name="T87" fmla="*/ 22 h 23"/>
                  <a:gd name="T88" fmla="*/ 6 w 8"/>
                  <a:gd name="T89" fmla="*/ 23 h 23"/>
                  <a:gd name="T90" fmla="*/ 6 w 8"/>
                  <a:gd name="T91" fmla="*/ 23 h 23"/>
                  <a:gd name="T92" fmla="*/ 8 w 8"/>
                  <a:gd name="T93" fmla="*/ 23 h 23"/>
                  <a:gd name="T94" fmla="*/ 8 w 8"/>
                  <a:gd name="T95" fmla="*/ 23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3"/>
                  <a:gd name="T146" fmla="*/ 8 w 8"/>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3">
                    <a:moveTo>
                      <a:pt x="0" y="2"/>
                    </a:moveTo>
                    <a:lnTo>
                      <a:pt x="0" y="2"/>
                    </a:lnTo>
                    <a:lnTo>
                      <a:pt x="0" y="0"/>
                    </a:lnTo>
                    <a:lnTo>
                      <a:pt x="2" y="2"/>
                    </a:lnTo>
                    <a:lnTo>
                      <a:pt x="2" y="3"/>
                    </a:lnTo>
                    <a:lnTo>
                      <a:pt x="2" y="2"/>
                    </a:lnTo>
                    <a:lnTo>
                      <a:pt x="2" y="3"/>
                    </a:lnTo>
                    <a:lnTo>
                      <a:pt x="2" y="5"/>
                    </a:lnTo>
                    <a:lnTo>
                      <a:pt x="2" y="3"/>
                    </a:lnTo>
                    <a:lnTo>
                      <a:pt x="2" y="5"/>
                    </a:lnTo>
                    <a:lnTo>
                      <a:pt x="2" y="6"/>
                    </a:lnTo>
                    <a:lnTo>
                      <a:pt x="2" y="5"/>
                    </a:lnTo>
                    <a:lnTo>
                      <a:pt x="2" y="6"/>
                    </a:lnTo>
                    <a:lnTo>
                      <a:pt x="2" y="8"/>
                    </a:lnTo>
                    <a:lnTo>
                      <a:pt x="2" y="6"/>
                    </a:lnTo>
                    <a:lnTo>
                      <a:pt x="2" y="8"/>
                    </a:lnTo>
                    <a:lnTo>
                      <a:pt x="3" y="8"/>
                    </a:lnTo>
                    <a:lnTo>
                      <a:pt x="3" y="9"/>
                    </a:lnTo>
                    <a:lnTo>
                      <a:pt x="3" y="8"/>
                    </a:lnTo>
                    <a:lnTo>
                      <a:pt x="3" y="9"/>
                    </a:lnTo>
                    <a:lnTo>
                      <a:pt x="3" y="10"/>
                    </a:lnTo>
                    <a:lnTo>
                      <a:pt x="3" y="9"/>
                    </a:lnTo>
                    <a:lnTo>
                      <a:pt x="3" y="10"/>
                    </a:lnTo>
                    <a:lnTo>
                      <a:pt x="3" y="12"/>
                    </a:lnTo>
                    <a:lnTo>
                      <a:pt x="3" y="10"/>
                    </a:lnTo>
                    <a:lnTo>
                      <a:pt x="3" y="12"/>
                    </a:lnTo>
                    <a:lnTo>
                      <a:pt x="3" y="13"/>
                    </a:lnTo>
                    <a:lnTo>
                      <a:pt x="3" y="12"/>
                    </a:lnTo>
                    <a:lnTo>
                      <a:pt x="3" y="13"/>
                    </a:lnTo>
                    <a:lnTo>
                      <a:pt x="3" y="15"/>
                    </a:lnTo>
                    <a:lnTo>
                      <a:pt x="3" y="13"/>
                    </a:lnTo>
                    <a:lnTo>
                      <a:pt x="3" y="15"/>
                    </a:lnTo>
                    <a:lnTo>
                      <a:pt x="5" y="15"/>
                    </a:lnTo>
                    <a:lnTo>
                      <a:pt x="5" y="16"/>
                    </a:lnTo>
                    <a:lnTo>
                      <a:pt x="5" y="15"/>
                    </a:lnTo>
                    <a:lnTo>
                      <a:pt x="5" y="16"/>
                    </a:lnTo>
                    <a:lnTo>
                      <a:pt x="5" y="18"/>
                    </a:lnTo>
                    <a:lnTo>
                      <a:pt x="5" y="16"/>
                    </a:lnTo>
                    <a:lnTo>
                      <a:pt x="5" y="18"/>
                    </a:lnTo>
                    <a:lnTo>
                      <a:pt x="5" y="19"/>
                    </a:lnTo>
                    <a:lnTo>
                      <a:pt x="5" y="18"/>
                    </a:lnTo>
                    <a:lnTo>
                      <a:pt x="5" y="19"/>
                    </a:lnTo>
                    <a:lnTo>
                      <a:pt x="6" y="19"/>
                    </a:lnTo>
                    <a:lnTo>
                      <a:pt x="6" y="21"/>
                    </a:lnTo>
                    <a:lnTo>
                      <a:pt x="6" y="19"/>
                    </a:lnTo>
                    <a:lnTo>
                      <a:pt x="6" y="21"/>
                    </a:lnTo>
                    <a:lnTo>
                      <a:pt x="6" y="22"/>
                    </a:lnTo>
                    <a:lnTo>
                      <a:pt x="6" y="21"/>
                    </a:lnTo>
                    <a:lnTo>
                      <a:pt x="6" y="22"/>
                    </a:lnTo>
                    <a:lnTo>
                      <a:pt x="6" y="23"/>
                    </a:lnTo>
                    <a:lnTo>
                      <a:pt x="8"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3" name="Freeform 235"/>
              <p:cNvSpPr>
                <a:spLocks/>
              </p:cNvSpPr>
              <p:nvPr/>
            </p:nvSpPr>
            <p:spPr bwMode="auto">
              <a:xfrm>
                <a:off x="2260" y="3033"/>
                <a:ext cx="10" cy="42"/>
              </a:xfrm>
              <a:custGeom>
                <a:avLst/>
                <a:gdLst>
                  <a:gd name="T0" fmla="*/ 0 w 10"/>
                  <a:gd name="T1" fmla="*/ 39 h 42"/>
                  <a:gd name="T2" fmla="*/ 0 w 10"/>
                  <a:gd name="T3" fmla="*/ 39 h 42"/>
                  <a:gd name="T4" fmla="*/ 0 w 10"/>
                  <a:gd name="T5" fmla="*/ 41 h 42"/>
                  <a:gd name="T6" fmla="*/ 0 w 10"/>
                  <a:gd name="T7" fmla="*/ 41 h 42"/>
                  <a:gd name="T8" fmla="*/ 0 w 10"/>
                  <a:gd name="T9" fmla="*/ 41 h 42"/>
                  <a:gd name="T10" fmla="*/ 0 w 10"/>
                  <a:gd name="T11" fmla="*/ 41 h 42"/>
                  <a:gd name="T12" fmla="*/ 0 w 10"/>
                  <a:gd name="T13" fmla="*/ 41 h 42"/>
                  <a:gd name="T14" fmla="*/ 0 w 10"/>
                  <a:gd name="T15" fmla="*/ 41 h 42"/>
                  <a:gd name="T16" fmla="*/ 1 w 10"/>
                  <a:gd name="T17" fmla="*/ 41 h 42"/>
                  <a:gd name="T18" fmla="*/ 1 w 10"/>
                  <a:gd name="T19" fmla="*/ 41 h 42"/>
                  <a:gd name="T20" fmla="*/ 1 w 10"/>
                  <a:gd name="T21" fmla="*/ 42 h 42"/>
                  <a:gd name="T22" fmla="*/ 1 w 10"/>
                  <a:gd name="T23" fmla="*/ 42 h 42"/>
                  <a:gd name="T24" fmla="*/ 1 w 10"/>
                  <a:gd name="T25" fmla="*/ 41 h 42"/>
                  <a:gd name="T26" fmla="*/ 1 w 10"/>
                  <a:gd name="T27" fmla="*/ 41 h 42"/>
                  <a:gd name="T28" fmla="*/ 1 w 10"/>
                  <a:gd name="T29" fmla="*/ 41 h 42"/>
                  <a:gd name="T30" fmla="*/ 3 w 10"/>
                  <a:gd name="T31" fmla="*/ 41 h 42"/>
                  <a:gd name="T32" fmla="*/ 3 w 10"/>
                  <a:gd name="T33" fmla="*/ 41 h 42"/>
                  <a:gd name="T34" fmla="*/ 3 w 10"/>
                  <a:gd name="T35" fmla="*/ 39 h 42"/>
                  <a:gd name="T36" fmla="*/ 3 w 10"/>
                  <a:gd name="T37" fmla="*/ 38 h 42"/>
                  <a:gd name="T38" fmla="*/ 3 w 10"/>
                  <a:gd name="T39" fmla="*/ 38 h 42"/>
                  <a:gd name="T40" fmla="*/ 4 w 10"/>
                  <a:gd name="T41" fmla="*/ 37 h 42"/>
                  <a:gd name="T42" fmla="*/ 4 w 10"/>
                  <a:gd name="T43" fmla="*/ 35 h 42"/>
                  <a:gd name="T44" fmla="*/ 4 w 10"/>
                  <a:gd name="T45" fmla="*/ 34 h 42"/>
                  <a:gd name="T46" fmla="*/ 4 w 10"/>
                  <a:gd name="T47" fmla="*/ 34 h 42"/>
                  <a:gd name="T48" fmla="*/ 4 w 10"/>
                  <a:gd name="T49" fmla="*/ 31 h 42"/>
                  <a:gd name="T50" fmla="*/ 5 w 10"/>
                  <a:gd name="T51" fmla="*/ 29 h 42"/>
                  <a:gd name="T52" fmla="*/ 5 w 10"/>
                  <a:gd name="T53" fmla="*/ 28 h 42"/>
                  <a:gd name="T54" fmla="*/ 5 w 10"/>
                  <a:gd name="T55" fmla="*/ 26 h 42"/>
                  <a:gd name="T56" fmla="*/ 5 w 10"/>
                  <a:gd name="T57" fmla="*/ 24 h 42"/>
                  <a:gd name="T58" fmla="*/ 5 w 10"/>
                  <a:gd name="T59" fmla="*/ 22 h 42"/>
                  <a:gd name="T60" fmla="*/ 7 w 10"/>
                  <a:gd name="T61" fmla="*/ 21 h 42"/>
                  <a:gd name="T62" fmla="*/ 7 w 10"/>
                  <a:gd name="T63" fmla="*/ 19 h 42"/>
                  <a:gd name="T64" fmla="*/ 7 w 10"/>
                  <a:gd name="T65" fmla="*/ 16 h 42"/>
                  <a:gd name="T66" fmla="*/ 7 w 10"/>
                  <a:gd name="T67" fmla="*/ 15 h 42"/>
                  <a:gd name="T68" fmla="*/ 7 w 10"/>
                  <a:gd name="T69" fmla="*/ 13 h 42"/>
                  <a:gd name="T70" fmla="*/ 7 w 10"/>
                  <a:gd name="T71" fmla="*/ 12 h 42"/>
                  <a:gd name="T72" fmla="*/ 8 w 10"/>
                  <a:gd name="T73" fmla="*/ 9 h 42"/>
                  <a:gd name="T74" fmla="*/ 8 w 10"/>
                  <a:gd name="T75" fmla="*/ 8 h 42"/>
                  <a:gd name="T76" fmla="*/ 8 w 10"/>
                  <a:gd name="T77" fmla="*/ 6 h 42"/>
                  <a:gd name="T78" fmla="*/ 8 w 10"/>
                  <a:gd name="T79" fmla="*/ 5 h 42"/>
                  <a:gd name="T80" fmla="*/ 8 w 10"/>
                  <a:gd name="T81" fmla="*/ 3 h 42"/>
                  <a:gd name="T82" fmla="*/ 10 w 10"/>
                  <a:gd name="T83" fmla="*/ 2 h 42"/>
                  <a:gd name="T84" fmla="*/ 10 w 10"/>
                  <a:gd name="T85" fmla="*/ 2 h 42"/>
                  <a:gd name="T86" fmla="*/ 10 w 10"/>
                  <a:gd name="T87" fmla="*/ 0 h 42"/>
                  <a:gd name="T88" fmla="*/ 10 w 10"/>
                  <a:gd name="T89" fmla="*/ 0 h 42"/>
                  <a:gd name="T90" fmla="*/ 10 w 10"/>
                  <a:gd name="T91" fmla="*/ 0 h 42"/>
                  <a:gd name="T92" fmla="*/ 10 w 10"/>
                  <a:gd name="T93" fmla="*/ 0 h 42"/>
                  <a:gd name="T94" fmla="*/ 10 w 10"/>
                  <a:gd name="T95" fmla="*/ 0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42"/>
                  <a:gd name="T146" fmla="*/ 10 w 10"/>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42">
                    <a:moveTo>
                      <a:pt x="0" y="39"/>
                    </a:moveTo>
                    <a:lnTo>
                      <a:pt x="0" y="39"/>
                    </a:lnTo>
                    <a:lnTo>
                      <a:pt x="0" y="41"/>
                    </a:lnTo>
                    <a:lnTo>
                      <a:pt x="0" y="39"/>
                    </a:lnTo>
                    <a:lnTo>
                      <a:pt x="0" y="41"/>
                    </a:lnTo>
                    <a:lnTo>
                      <a:pt x="1" y="41"/>
                    </a:lnTo>
                    <a:lnTo>
                      <a:pt x="1" y="42"/>
                    </a:lnTo>
                    <a:lnTo>
                      <a:pt x="1" y="41"/>
                    </a:lnTo>
                    <a:lnTo>
                      <a:pt x="1" y="42"/>
                    </a:lnTo>
                    <a:lnTo>
                      <a:pt x="1" y="41"/>
                    </a:lnTo>
                    <a:lnTo>
                      <a:pt x="3" y="41"/>
                    </a:lnTo>
                    <a:lnTo>
                      <a:pt x="3" y="39"/>
                    </a:lnTo>
                    <a:lnTo>
                      <a:pt x="3" y="38"/>
                    </a:lnTo>
                    <a:lnTo>
                      <a:pt x="3" y="37"/>
                    </a:lnTo>
                    <a:lnTo>
                      <a:pt x="4" y="37"/>
                    </a:lnTo>
                    <a:lnTo>
                      <a:pt x="4" y="35"/>
                    </a:lnTo>
                    <a:lnTo>
                      <a:pt x="4" y="34"/>
                    </a:lnTo>
                    <a:lnTo>
                      <a:pt x="4" y="32"/>
                    </a:lnTo>
                    <a:lnTo>
                      <a:pt x="4" y="31"/>
                    </a:lnTo>
                    <a:lnTo>
                      <a:pt x="5" y="29"/>
                    </a:lnTo>
                    <a:lnTo>
                      <a:pt x="5" y="28"/>
                    </a:lnTo>
                    <a:lnTo>
                      <a:pt x="5" y="26"/>
                    </a:lnTo>
                    <a:lnTo>
                      <a:pt x="5" y="25"/>
                    </a:lnTo>
                    <a:lnTo>
                      <a:pt x="5" y="24"/>
                    </a:lnTo>
                    <a:lnTo>
                      <a:pt x="5" y="22"/>
                    </a:lnTo>
                    <a:lnTo>
                      <a:pt x="5" y="21"/>
                    </a:lnTo>
                    <a:lnTo>
                      <a:pt x="7" y="21"/>
                    </a:lnTo>
                    <a:lnTo>
                      <a:pt x="7" y="19"/>
                    </a:lnTo>
                    <a:lnTo>
                      <a:pt x="7" y="18"/>
                    </a:lnTo>
                    <a:lnTo>
                      <a:pt x="7" y="16"/>
                    </a:lnTo>
                    <a:lnTo>
                      <a:pt x="7" y="15"/>
                    </a:lnTo>
                    <a:lnTo>
                      <a:pt x="7" y="13"/>
                    </a:lnTo>
                    <a:lnTo>
                      <a:pt x="7" y="12"/>
                    </a:lnTo>
                    <a:lnTo>
                      <a:pt x="7" y="10"/>
                    </a:lnTo>
                    <a:lnTo>
                      <a:pt x="8" y="9"/>
                    </a:lnTo>
                    <a:lnTo>
                      <a:pt x="8" y="8"/>
                    </a:lnTo>
                    <a:lnTo>
                      <a:pt x="8" y="6"/>
                    </a:lnTo>
                    <a:lnTo>
                      <a:pt x="8" y="5"/>
                    </a:lnTo>
                    <a:lnTo>
                      <a:pt x="8"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4" name="Freeform 236"/>
              <p:cNvSpPr>
                <a:spLocks/>
              </p:cNvSpPr>
              <p:nvPr/>
            </p:nvSpPr>
            <p:spPr bwMode="auto">
              <a:xfrm>
                <a:off x="2270" y="3033"/>
                <a:ext cx="8" cy="28"/>
              </a:xfrm>
              <a:custGeom>
                <a:avLst/>
                <a:gdLst>
                  <a:gd name="T0" fmla="*/ 1 w 8"/>
                  <a:gd name="T1" fmla="*/ 0 h 28"/>
                  <a:gd name="T2" fmla="*/ 1 w 8"/>
                  <a:gd name="T3" fmla="*/ 0 h 28"/>
                  <a:gd name="T4" fmla="*/ 1 w 8"/>
                  <a:gd name="T5" fmla="*/ 2 h 28"/>
                  <a:gd name="T6" fmla="*/ 1 w 8"/>
                  <a:gd name="T7" fmla="*/ 2 h 28"/>
                  <a:gd name="T8" fmla="*/ 1 w 8"/>
                  <a:gd name="T9" fmla="*/ 2 h 28"/>
                  <a:gd name="T10" fmla="*/ 1 w 8"/>
                  <a:gd name="T11" fmla="*/ 2 h 28"/>
                  <a:gd name="T12" fmla="*/ 1 w 8"/>
                  <a:gd name="T13" fmla="*/ 3 h 28"/>
                  <a:gd name="T14" fmla="*/ 1 w 8"/>
                  <a:gd name="T15" fmla="*/ 3 h 28"/>
                  <a:gd name="T16" fmla="*/ 1 w 8"/>
                  <a:gd name="T17" fmla="*/ 6 h 28"/>
                  <a:gd name="T18" fmla="*/ 1 w 8"/>
                  <a:gd name="T19" fmla="*/ 6 h 28"/>
                  <a:gd name="T20" fmla="*/ 3 w 8"/>
                  <a:gd name="T21" fmla="*/ 8 h 28"/>
                  <a:gd name="T22" fmla="*/ 3 w 8"/>
                  <a:gd name="T23" fmla="*/ 8 h 28"/>
                  <a:gd name="T24" fmla="*/ 3 w 8"/>
                  <a:gd name="T25" fmla="*/ 9 h 28"/>
                  <a:gd name="T26" fmla="*/ 3 w 8"/>
                  <a:gd name="T27" fmla="*/ 9 h 28"/>
                  <a:gd name="T28" fmla="*/ 3 w 8"/>
                  <a:gd name="T29" fmla="*/ 12 h 28"/>
                  <a:gd name="T30" fmla="*/ 3 w 8"/>
                  <a:gd name="T31" fmla="*/ 12 h 28"/>
                  <a:gd name="T32" fmla="*/ 3 w 8"/>
                  <a:gd name="T33" fmla="*/ 13 h 28"/>
                  <a:gd name="T34" fmla="*/ 3 w 8"/>
                  <a:gd name="T35" fmla="*/ 13 h 28"/>
                  <a:gd name="T36" fmla="*/ 3 w 8"/>
                  <a:gd name="T37" fmla="*/ 15 h 28"/>
                  <a:gd name="T38" fmla="*/ 3 w 8"/>
                  <a:gd name="T39" fmla="*/ 15 h 28"/>
                  <a:gd name="T40" fmla="*/ 3 w 8"/>
                  <a:gd name="T41" fmla="*/ 18 h 28"/>
                  <a:gd name="T42" fmla="*/ 3 w 8"/>
                  <a:gd name="T43" fmla="*/ 18 h 28"/>
                  <a:gd name="T44" fmla="*/ 4 w 8"/>
                  <a:gd name="T45" fmla="*/ 19 h 28"/>
                  <a:gd name="T46" fmla="*/ 4 w 8"/>
                  <a:gd name="T47" fmla="*/ 19 h 28"/>
                  <a:gd name="T48" fmla="*/ 4 w 8"/>
                  <a:gd name="T49" fmla="*/ 21 h 28"/>
                  <a:gd name="T50" fmla="*/ 4 w 8"/>
                  <a:gd name="T51" fmla="*/ 21 h 28"/>
                  <a:gd name="T52" fmla="*/ 4 w 8"/>
                  <a:gd name="T53" fmla="*/ 22 h 28"/>
                  <a:gd name="T54" fmla="*/ 4 w 8"/>
                  <a:gd name="T55" fmla="*/ 22 h 28"/>
                  <a:gd name="T56" fmla="*/ 4 w 8"/>
                  <a:gd name="T57" fmla="*/ 24 h 28"/>
                  <a:gd name="T58" fmla="*/ 4 w 8"/>
                  <a:gd name="T59" fmla="*/ 24 h 28"/>
                  <a:gd name="T60" fmla="*/ 4 w 8"/>
                  <a:gd name="T61" fmla="*/ 25 h 28"/>
                  <a:gd name="T62" fmla="*/ 4 w 8"/>
                  <a:gd name="T63" fmla="*/ 25 h 28"/>
                  <a:gd name="T64" fmla="*/ 5 w 8"/>
                  <a:gd name="T65" fmla="*/ 26 h 28"/>
                  <a:gd name="T66" fmla="*/ 5 w 8"/>
                  <a:gd name="T67" fmla="*/ 26 h 28"/>
                  <a:gd name="T68" fmla="*/ 5 w 8"/>
                  <a:gd name="T69" fmla="*/ 26 h 28"/>
                  <a:gd name="T70" fmla="*/ 5 w 8"/>
                  <a:gd name="T71" fmla="*/ 26 h 28"/>
                  <a:gd name="T72" fmla="*/ 5 w 8"/>
                  <a:gd name="T73" fmla="*/ 28 h 28"/>
                  <a:gd name="T74" fmla="*/ 5 w 8"/>
                  <a:gd name="T75" fmla="*/ 28 h 28"/>
                  <a:gd name="T76" fmla="*/ 5 w 8"/>
                  <a:gd name="T77" fmla="*/ 28 h 28"/>
                  <a:gd name="T78" fmla="*/ 5 w 8"/>
                  <a:gd name="T79" fmla="*/ 28 h 28"/>
                  <a:gd name="T80" fmla="*/ 5 w 8"/>
                  <a:gd name="T81" fmla="*/ 28 h 28"/>
                  <a:gd name="T82" fmla="*/ 7 w 8"/>
                  <a:gd name="T83" fmla="*/ 28 h 28"/>
                  <a:gd name="T84" fmla="*/ 7 w 8"/>
                  <a:gd name="T85" fmla="*/ 28 h 28"/>
                  <a:gd name="T86" fmla="*/ 7 w 8"/>
                  <a:gd name="T87" fmla="*/ 28 h 28"/>
                  <a:gd name="T88" fmla="*/ 7 w 8"/>
                  <a:gd name="T89" fmla="*/ 26 h 28"/>
                  <a:gd name="T90" fmla="*/ 7 w 8"/>
                  <a:gd name="T91" fmla="*/ 25 h 28"/>
                  <a:gd name="T92" fmla="*/ 8 w 8"/>
                  <a:gd name="T93" fmla="*/ 25 h 28"/>
                  <a:gd name="T94" fmla="*/ 8 w 8"/>
                  <a:gd name="T95" fmla="*/ 2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8"/>
                  <a:gd name="T146" fmla="*/ 8 w 8"/>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8">
                    <a:moveTo>
                      <a:pt x="0" y="0"/>
                    </a:moveTo>
                    <a:lnTo>
                      <a:pt x="1" y="0"/>
                    </a:lnTo>
                    <a:lnTo>
                      <a:pt x="1" y="2"/>
                    </a:lnTo>
                    <a:lnTo>
                      <a:pt x="1" y="0"/>
                    </a:lnTo>
                    <a:lnTo>
                      <a:pt x="1" y="2"/>
                    </a:lnTo>
                    <a:lnTo>
                      <a:pt x="1" y="3"/>
                    </a:lnTo>
                    <a:lnTo>
                      <a:pt x="1" y="2"/>
                    </a:lnTo>
                    <a:lnTo>
                      <a:pt x="1" y="3"/>
                    </a:lnTo>
                    <a:lnTo>
                      <a:pt x="1" y="5"/>
                    </a:lnTo>
                    <a:lnTo>
                      <a:pt x="1" y="3"/>
                    </a:lnTo>
                    <a:lnTo>
                      <a:pt x="1" y="5"/>
                    </a:lnTo>
                    <a:lnTo>
                      <a:pt x="1" y="6"/>
                    </a:lnTo>
                    <a:lnTo>
                      <a:pt x="1" y="8"/>
                    </a:lnTo>
                    <a:lnTo>
                      <a:pt x="1" y="6"/>
                    </a:lnTo>
                    <a:lnTo>
                      <a:pt x="1" y="8"/>
                    </a:lnTo>
                    <a:lnTo>
                      <a:pt x="3" y="8"/>
                    </a:lnTo>
                    <a:lnTo>
                      <a:pt x="3" y="9"/>
                    </a:lnTo>
                    <a:lnTo>
                      <a:pt x="3" y="8"/>
                    </a:lnTo>
                    <a:lnTo>
                      <a:pt x="3" y="9"/>
                    </a:lnTo>
                    <a:lnTo>
                      <a:pt x="3" y="10"/>
                    </a:lnTo>
                    <a:lnTo>
                      <a:pt x="3" y="9"/>
                    </a:lnTo>
                    <a:lnTo>
                      <a:pt x="3" y="10"/>
                    </a:lnTo>
                    <a:lnTo>
                      <a:pt x="3" y="12"/>
                    </a:lnTo>
                    <a:lnTo>
                      <a:pt x="3" y="13"/>
                    </a:lnTo>
                    <a:lnTo>
                      <a:pt x="3" y="12"/>
                    </a:lnTo>
                    <a:lnTo>
                      <a:pt x="3" y="13"/>
                    </a:lnTo>
                    <a:lnTo>
                      <a:pt x="3" y="15"/>
                    </a:lnTo>
                    <a:lnTo>
                      <a:pt x="3" y="13"/>
                    </a:lnTo>
                    <a:lnTo>
                      <a:pt x="3" y="15"/>
                    </a:lnTo>
                    <a:lnTo>
                      <a:pt x="3" y="16"/>
                    </a:lnTo>
                    <a:lnTo>
                      <a:pt x="3" y="15"/>
                    </a:lnTo>
                    <a:lnTo>
                      <a:pt x="3" y="16"/>
                    </a:lnTo>
                    <a:lnTo>
                      <a:pt x="3" y="18"/>
                    </a:lnTo>
                    <a:lnTo>
                      <a:pt x="3" y="19"/>
                    </a:lnTo>
                    <a:lnTo>
                      <a:pt x="3" y="18"/>
                    </a:lnTo>
                    <a:lnTo>
                      <a:pt x="3" y="19"/>
                    </a:lnTo>
                    <a:lnTo>
                      <a:pt x="4" y="19"/>
                    </a:lnTo>
                    <a:lnTo>
                      <a:pt x="4" y="21"/>
                    </a:lnTo>
                    <a:lnTo>
                      <a:pt x="4" y="19"/>
                    </a:lnTo>
                    <a:lnTo>
                      <a:pt x="4" y="21"/>
                    </a:lnTo>
                    <a:lnTo>
                      <a:pt x="4" y="22"/>
                    </a:lnTo>
                    <a:lnTo>
                      <a:pt x="4" y="21"/>
                    </a:lnTo>
                    <a:lnTo>
                      <a:pt x="4" y="22"/>
                    </a:lnTo>
                    <a:lnTo>
                      <a:pt x="4" y="24"/>
                    </a:lnTo>
                    <a:lnTo>
                      <a:pt x="4" y="22"/>
                    </a:lnTo>
                    <a:lnTo>
                      <a:pt x="4" y="24"/>
                    </a:lnTo>
                    <a:lnTo>
                      <a:pt x="4" y="25"/>
                    </a:lnTo>
                    <a:lnTo>
                      <a:pt x="4" y="24"/>
                    </a:lnTo>
                    <a:lnTo>
                      <a:pt x="4" y="25"/>
                    </a:lnTo>
                    <a:lnTo>
                      <a:pt x="4" y="26"/>
                    </a:lnTo>
                    <a:lnTo>
                      <a:pt x="4" y="25"/>
                    </a:lnTo>
                    <a:lnTo>
                      <a:pt x="4" y="26"/>
                    </a:lnTo>
                    <a:lnTo>
                      <a:pt x="5" y="26"/>
                    </a:lnTo>
                    <a:lnTo>
                      <a:pt x="5" y="28"/>
                    </a:lnTo>
                    <a:lnTo>
                      <a:pt x="5" y="26"/>
                    </a:lnTo>
                    <a:lnTo>
                      <a:pt x="5" y="28"/>
                    </a:lnTo>
                    <a:lnTo>
                      <a:pt x="7" y="28"/>
                    </a:lnTo>
                    <a:lnTo>
                      <a:pt x="7" y="26"/>
                    </a:lnTo>
                    <a:lnTo>
                      <a:pt x="7" y="25"/>
                    </a:lnTo>
                    <a:lnTo>
                      <a:pt x="8" y="25"/>
                    </a:lnTo>
                    <a:lnTo>
                      <a:pt x="8" y="2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5" name="Freeform 237"/>
              <p:cNvSpPr>
                <a:spLocks/>
              </p:cNvSpPr>
              <p:nvPr/>
            </p:nvSpPr>
            <p:spPr bwMode="auto">
              <a:xfrm>
                <a:off x="2278" y="3030"/>
                <a:ext cx="9" cy="27"/>
              </a:xfrm>
              <a:custGeom>
                <a:avLst/>
                <a:gdLst>
                  <a:gd name="T0" fmla="*/ 0 w 9"/>
                  <a:gd name="T1" fmla="*/ 27 h 27"/>
                  <a:gd name="T2" fmla="*/ 0 w 9"/>
                  <a:gd name="T3" fmla="*/ 25 h 27"/>
                  <a:gd name="T4" fmla="*/ 0 w 9"/>
                  <a:gd name="T5" fmla="*/ 24 h 27"/>
                  <a:gd name="T6" fmla="*/ 2 w 9"/>
                  <a:gd name="T7" fmla="*/ 22 h 27"/>
                  <a:gd name="T8" fmla="*/ 2 w 9"/>
                  <a:gd name="T9" fmla="*/ 21 h 27"/>
                  <a:gd name="T10" fmla="*/ 2 w 9"/>
                  <a:gd name="T11" fmla="*/ 21 h 27"/>
                  <a:gd name="T12" fmla="*/ 2 w 9"/>
                  <a:gd name="T13" fmla="*/ 18 h 27"/>
                  <a:gd name="T14" fmla="*/ 2 w 9"/>
                  <a:gd name="T15" fmla="*/ 16 h 27"/>
                  <a:gd name="T16" fmla="*/ 2 w 9"/>
                  <a:gd name="T17" fmla="*/ 15 h 27"/>
                  <a:gd name="T18" fmla="*/ 3 w 9"/>
                  <a:gd name="T19" fmla="*/ 13 h 27"/>
                  <a:gd name="T20" fmla="*/ 3 w 9"/>
                  <a:gd name="T21" fmla="*/ 12 h 27"/>
                  <a:gd name="T22" fmla="*/ 3 w 9"/>
                  <a:gd name="T23" fmla="*/ 11 h 27"/>
                  <a:gd name="T24" fmla="*/ 3 w 9"/>
                  <a:gd name="T25" fmla="*/ 9 h 27"/>
                  <a:gd name="T26" fmla="*/ 3 w 9"/>
                  <a:gd name="T27" fmla="*/ 8 h 27"/>
                  <a:gd name="T28" fmla="*/ 5 w 9"/>
                  <a:gd name="T29" fmla="*/ 6 h 27"/>
                  <a:gd name="T30" fmla="*/ 5 w 9"/>
                  <a:gd name="T31" fmla="*/ 5 h 27"/>
                  <a:gd name="T32" fmla="*/ 5 w 9"/>
                  <a:gd name="T33" fmla="*/ 3 h 27"/>
                  <a:gd name="T34" fmla="*/ 5 w 9"/>
                  <a:gd name="T35" fmla="*/ 2 h 27"/>
                  <a:gd name="T36" fmla="*/ 5 w 9"/>
                  <a:gd name="T37" fmla="*/ 2 h 27"/>
                  <a:gd name="T38" fmla="*/ 6 w 9"/>
                  <a:gd name="T39" fmla="*/ 0 h 27"/>
                  <a:gd name="T40" fmla="*/ 6 w 9"/>
                  <a:gd name="T41" fmla="*/ 0 h 27"/>
                  <a:gd name="T42" fmla="*/ 6 w 9"/>
                  <a:gd name="T43" fmla="*/ 0 h 27"/>
                  <a:gd name="T44" fmla="*/ 6 w 9"/>
                  <a:gd name="T45" fmla="*/ 0 h 27"/>
                  <a:gd name="T46" fmla="*/ 6 w 9"/>
                  <a:gd name="T47" fmla="*/ 0 h 27"/>
                  <a:gd name="T48" fmla="*/ 6 w 9"/>
                  <a:gd name="T49" fmla="*/ 0 h 27"/>
                  <a:gd name="T50" fmla="*/ 6 w 9"/>
                  <a:gd name="T51" fmla="*/ 0 h 27"/>
                  <a:gd name="T52" fmla="*/ 6 w 9"/>
                  <a:gd name="T53" fmla="*/ 0 h 27"/>
                  <a:gd name="T54" fmla="*/ 8 w 9"/>
                  <a:gd name="T55" fmla="*/ 0 h 27"/>
                  <a:gd name="T56" fmla="*/ 8 w 9"/>
                  <a:gd name="T57" fmla="*/ 0 h 27"/>
                  <a:gd name="T58" fmla="*/ 8 w 9"/>
                  <a:gd name="T59" fmla="*/ 2 h 27"/>
                  <a:gd name="T60" fmla="*/ 8 w 9"/>
                  <a:gd name="T61" fmla="*/ 2 h 27"/>
                  <a:gd name="T62" fmla="*/ 8 w 9"/>
                  <a:gd name="T63" fmla="*/ 3 h 27"/>
                  <a:gd name="T64" fmla="*/ 8 w 9"/>
                  <a:gd name="T65" fmla="*/ 3 h 27"/>
                  <a:gd name="T66" fmla="*/ 8 w 9"/>
                  <a:gd name="T67" fmla="*/ 3 h 27"/>
                  <a:gd name="T68" fmla="*/ 8 w 9"/>
                  <a:gd name="T69" fmla="*/ 3 h 27"/>
                  <a:gd name="T70" fmla="*/ 8 w 9"/>
                  <a:gd name="T71" fmla="*/ 5 h 27"/>
                  <a:gd name="T72" fmla="*/ 8 w 9"/>
                  <a:gd name="T73" fmla="*/ 5 h 27"/>
                  <a:gd name="T74" fmla="*/ 8 w 9"/>
                  <a:gd name="T75" fmla="*/ 6 h 27"/>
                  <a:gd name="T76" fmla="*/ 8 w 9"/>
                  <a:gd name="T77" fmla="*/ 6 h 27"/>
                  <a:gd name="T78" fmla="*/ 9 w 9"/>
                  <a:gd name="T79" fmla="*/ 8 h 27"/>
                  <a:gd name="T80" fmla="*/ 9 w 9"/>
                  <a:gd name="T81" fmla="*/ 8 h 27"/>
                  <a:gd name="T82" fmla="*/ 9 w 9"/>
                  <a:gd name="T83" fmla="*/ 9 h 27"/>
                  <a:gd name="T84" fmla="*/ 9 w 9"/>
                  <a:gd name="T85" fmla="*/ 9 h 27"/>
                  <a:gd name="T86" fmla="*/ 9 w 9"/>
                  <a:gd name="T87" fmla="*/ 11 h 27"/>
                  <a:gd name="T88" fmla="*/ 9 w 9"/>
                  <a:gd name="T89" fmla="*/ 11 h 27"/>
                  <a:gd name="T90" fmla="*/ 9 w 9"/>
                  <a:gd name="T91" fmla="*/ 12 h 27"/>
                  <a:gd name="T92" fmla="*/ 9 w 9"/>
                  <a:gd name="T93" fmla="*/ 12 h 27"/>
                  <a:gd name="T94" fmla="*/ 9 w 9"/>
                  <a:gd name="T95" fmla="*/ 13 h 27"/>
                  <a:gd name="T96" fmla="*/ 9 w 9"/>
                  <a:gd name="T97" fmla="*/ 13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7"/>
                  <a:gd name="T149" fmla="*/ 9 w 9"/>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7">
                    <a:moveTo>
                      <a:pt x="0" y="27"/>
                    </a:moveTo>
                    <a:lnTo>
                      <a:pt x="0" y="27"/>
                    </a:lnTo>
                    <a:lnTo>
                      <a:pt x="0" y="25"/>
                    </a:lnTo>
                    <a:lnTo>
                      <a:pt x="0" y="24"/>
                    </a:lnTo>
                    <a:lnTo>
                      <a:pt x="2" y="22"/>
                    </a:lnTo>
                    <a:lnTo>
                      <a:pt x="2" y="21"/>
                    </a:lnTo>
                    <a:lnTo>
                      <a:pt x="2" y="19"/>
                    </a:lnTo>
                    <a:lnTo>
                      <a:pt x="2" y="18"/>
                    </a:lnTo>
                    <a:lnTo>
                      <a:pt x="2" y="16"/>
                    </a:lnTo>
                    <a:lnTo>
                      <a:pt x="2" y="15"/>
                    </a:lnTo>
                    <a:lnTo>
                      <a:pt x="2" y="13"/>
                    </a:lnTo>
                    <a:lnTo>
                      <a:pt x="3" y="13"/>
                    </a:lnTo>
                    <a:lnTo>
                      <a:pt x="3" y="12"/>
                    </a:lnTo>
                    <a:lnTo>
                      <a:pt x="3" y="11"/>
                    </a:lnTo>
                    <a:lnTo>
                      <a:pt x="3" y="9"/>
                    </a:lnTo>
                    <a:lnTo>
                      <a:pt x="3" y="8"/>
                    </a:lnTo>
                    <a:lnTo>
                      <a:pt x="3" y="6"/>
                    </a:lnTo>
                    <a:lnTo>
                      <a:pt x="5" y="6"/>
                    </a:lnTo>
                    <a:lnTo>
                      <a:pt x="5" y="5"/>
                    </a:lnTo>
                    <a:lnTo>
                      <a:pt x="5" y="3"/>
                    </a:lnTo>
                    <a:lnTo>
                      <a:pt x="5" y="2"/>
                    </a:lnTo>
                    <a:lnTo>
                      <a:pt x="5" y="0"/>
                    </a:lnTo>
                    <a:lnTo>
                      <a:pt x="6" y="0"/>
                    </a:lnTo>
                    <a:lnTo>
                      <a:pt x="8" y="0"/>
                    </a:lnTo>
                    <a:lnTo>
                      <a:pt x="8" y="2"/>
                    </a:lnTo>
                    <a:lnTo>
                      <a:pt x="8" y="0"/>
                    </a:lnTo>
                    <a:lnTo>
                      <a:pt x="8" y="2"/>
                    </a:lnTo>
                    <a:lnTo>
                      <a:pt x="8" y="3"/>
                    </a:lnTo>
                    <a:lnTo>
                      <a:pt x="8" y="5"/>
                    </a:lnTo>
                    <a:lnTo>
                      <a:pt x="8" y="3"/>
                    </a:lnTo>
                    <a:lnTo>
                      <a:pt x="8" y="5"/>
                    </a:lnTo>
                    <a:lnTo>
                      <a:pt x="8" y="6"/>
                    </a:lnTo>
                    <a:lnTo>
                      <a:pt x="8" y="5"/>
                    </a:lnTo>
                    <a:lnTo>
                      <a:pt x="8" y="6"/>
                    </a:lnTo>
                    <a:lnTo>
                      <a:pt x="8" y="8"/>
                    </a:lnTo>
                    <a:lnTo>
                      <a:pt x="8" y="6"/>
                    </a:lnTo>
                    <a:lnTo>
                      <a:pt x="8" y="8"/>
                    </a:lnTo>
                    <a:lnTo>
                      <a:pt x="9" y="8"/>
                    </a:lnTo>
                    <a:lnTo>
                      <a:pt x="9" y="9"/>
                    </a:lnTo>
                    <a:lnTo>
                      <a:pt x="9" y="8"/>
                    </a:lnTo>
                    <a:lnTo>
                      <a:pt x="9" y="9"/>
                    </a:lnTo>
                    <a:lnTo>
                      <a:pt x="9" y="11"/>
                    </a:lnTo>
                    <a:lnTo>
                      <a:pt x="9" y="9"/>
                    </a:lnTo>
                    <a:lnTo>
                      <a:pt x="9" y="11"/>
                    </a:lnTo>
                    <a:lnTo>
                      <a:pt x="9" y="12"/>
                    </a:lnTo>
                    <a:lnTo>
                      <a:pt x="9" y="11"/>
                    </a:lnTo>
                    <a:lnTo>
                      <a:pt x="9" y="12"/>
                    </a:lnTo>
                    <a:lnTo>
                      <a:pt x="9" y="13"/>
                    </a:lnTo>
                    <a:lnTo>
                      <a:pt x="9" y="12"/>
                    </a:lnTo>
                    <a:lnTo>
                      <a:pt x="9" y="13"/>
                    </a:lnTo>
                    <a:lnTo>
                      <a:pt x="9" y="15"/>
                    </a:lnTo>
                    <a:lnTo>
                      <a:pt x="9" y="13"/>
                    </a:lnTo>
                    <a:lnTo>
                      <a:pt x="9"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6" name="Freeform 238"/>
              <p:cNvSpPr>
                <a:spLocks/>
              </p:cNvSpPr>
              <p:nvPr/>
            </p:nvSpPr>
            <p:spPr bwMode="auto">
              <a:xfrm>
                <a:off x="2287" y="2698"/>
                <a:ext cx="10" cy="359"/>
              </a:xfrm>
              <a:custGeom>
                <a:avLst/>
                <a:gdLst>
                  <a:gd name="T0" fmla="*/ 1 w 10"/>
                  <a:gd name="T1" fmla="*/ 347 h 359"/>
                  <a:gd name="T2" fmla="*/ 1 w 10"/>
                  <a:gd name="T3" fmla="*/ 347 h 359"/>
                  <a:gd name="T4" fmla="*/ 1 w 10"/>
                  <a:gd name="T5" fmla="*/ 348 h 359"/>
                  <a:gd name="T6" fmla="*/ 1 w 10"/>
                  <a:gd name="T7" fmla="*/ 348 h 359"/>
                  <a:gd name="T8" fmla="*/ 1 w 10"/>
                  <a:gd name="T9" fmla="*/ 350 h 359"/>
                  <a:gd name="T10" fmla="*/ 1 w 10"/>
                  <a:gd name="T11" fmla="*/ 350 h 359"/>
                  <a:gd name="T12" fmla="*/ 1 w 10"/>
                  <a:gd name="T13" fmla="*/ 351 h 359"/>
                  <a:gd name="T14" fmla="*/ 1 w 10"/>
                  <a:gd name="T15" fmla="*/ 351 h 359"/>
                  <a:gd name="T16" fmla="*/ 1 w 10"/>
                  <a:gd name="T17" fmla="*/ 353 h 359"/>
                  <a:gd name="T18" fmla="*/ 1 w 10"/>
                  <a:gd name="T19" fmla="*/ 353 h 359"/>
                  <a:gd name="T20" fmla="*/ 3 w 10"/>
                  <a:gd name="T21" fmla="*/ 353 h 359"/>
                  <a:gd name="T22" fmla="*/ 3 w 10"/>
                  <a:gd name="T23" fmla="*/ 353 h 359"/>
                  <a:gd name="T24" fmla="*/ 3 w 10"/>
                  <a:gd name="T25" fmla="*/ 354 h 359"/>
                  <a:gd name="T26" fmla="*/ 3 w 10"/>
                  <a:gd name="T27" fmla="*/ 354 h 359"/>
                  <a:gd name="T28" fmla="*/ 3 w 10"/>
                  <a:gd name="T29" fmla="*/ 354 h 359"/>
                  <a:gd name="T30" fmla="*/ 3 w 10"/>
                  <a:gd name="T31" fmla="*/ 354 h 359"/>
                  <a:gd name="T32" fmla="*/ 3 w 10"/>
                  <a:gd name="T33" fmla="*/ 356 h 359"/>
                  <a:gd name="T34" fmla="*/ 3 w 10"/>
                  <a:gd name="T35" fmla="*/ 356 h 359"/>
                  <a:gd name="T36" fmla="*/ 3 w 10"/>
                  <a:gd name="T37" fmla="*/ 356 h 359"/>
                  <a:gd name="T38" fmla="*/ 3 w 10"/>
                  <a:gd name="T39" fmla="*/ 356 h 359"/>
                  <a:gd name="T40" fmla="*/ 4 w 10"/>
                  <a:gd name="T41" fmla="*/ 357 h 359"/>
                  <a:gd name="T42" fmla="*/ 4 w 10"/>
                  <a:gd name="T43" fmla="*/ 357 h 359"/>
                  <a:gd name="T44" fmla="*/ 4 w 10"/>
                  <a:gd name="T45" fmla="*/ 357 h 359"/>
                  <a:gd name="T46" fmla="*/ 4 w 10"/>
                  <a:gd name="T47" fmla="*/ 357 h 359"/>
                  <a:gd name="T48" fmla="*/ 4 w 10"/>
                  <a:gd name="T49" fmla="*/ 357 h 359"/>
                  <a:gd name="T50" fmla="*/ 4 w 10"/>
                  <a:gd name="T51" fmla="*/ 357 h 359"/>
                  <a:gd name="T52" fmla="*/ 4 w 10"/>
                  <a:gd name="T53" fmla="*/ 357 h 359"/>
                  <a:gd name="T54" fmla="*/ 4 w 10"/>
                  <a:gd name="T55" fmla="*/ 357 h 359"/>
                  <a:gd name="T56" fmla="*/ 4 w 10"/>
                  <a:gd name="T57" fmla="*/ 359 h 359"/>
                  <a:gd name="T58" fmla="*/ 6 w 10"/>
                  <a:gd name="T59" fmla="*/ 357 h 359"/>
                  <a:gd name="T60" fmla="*/ 6 w 10"/>
                  <a:gd name="T61" fmla="*/ 357 h 359"/>
                  <a:gd name="T62" fmla="*/ 6 w 10"/>
                  <a:gd name="T63" fmla="*/ 356 h 359"/>
                  <a:gd name="T64" fmla="*/ 6 w 10"/>
                  <a:gd name="T65" fmla="*/ 356 h 359"/>
                  <a:gd name="T66" fmla="*/ 6 w 10"/>
                  <a:gd name="T67" fmla="*/ 353 h 359"/>
                  <a:gd name="T68" fmla="*/ 6 w 10"/>
                  <a:gd name="T69" fmla="*/ 350 h 359"/>
                  <a:gd name="T70" fmla="*/ 7 w 10"/>
                  <a:gd name="T71" fmla="*/ 345 h 359"/>
                  <a:gd name="T72" fmla="*/ 7 w 10"/>
                  <a:gd name="T73" fmla="*/ 341 h 359"/>
                  <a:gd name="T74" fmla="*/ 7 w 10"/>
                  <a:gd name="T75" fmla="*/ 334 h 359"/>
                  <a:gd name="T76" fmla="*/ 7 w 10"/>
                  <a:gd name="T77" fmla="*/ 324 h 359"/>
                  <a:gd name="T78" fmla="*/ 7 w 10"/>
                  <a:gd name="T79" fmla="*/ 311 h 359"/>
                  <a:gd name="T80" fmla="*/ 9 w 10"/>
                  <a:gd name="T81" fmla="*/ 293 h 359"/>
                  <a:gd name="T82" fmla="*/ 9 w 10"/>
                  <a:gd name="T83" fmla="*/ 270 h 359"/>
                  <a:gd name="T84" fmla="*/ 9 w 10"/>
                  <a:gd name="T85" fmla="*/ 241 h 359"/>
                  <a:gd name="T86" fmla="*/ 9 w 10"/>
                  <a:gd name="T87" fmla="*/ 207 h 359"/>
                  <a:gd name="T88" fmla="*/ 9 w 10"/>
                  <a:gd name="T89" fmla="*/ 166 h 359"/>
                  <a:gd name="T90" fmla="*/ 10 w 10"/>
                  <a:gd name="T91" fmla="*/ 117 h 359"/>
                  <a:gd name="T92" fmla="*/ 10 w 10"/>
                  <a:gd name="T93" fmla="*/ 60 h 359"/>
                  <a:gd name="T94" fmla="*/ 10 w 10"/>
                  <a:gd name="T95" fmla="*/ 0 h 3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59"/>
                  <a:gd name="T146" fmla="*/ 10 w 10"/>
                  <a:gd name="T147" fmla="*/ 359 h 3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59">
                    <a:moveTo>
                      <a:pt x="0" y="347"/>
                    </a:moveTo>
                    <a:lnTo>
                      <a:pt x="1" y="347"/>
                    </a:lnTo>
                    <a:lnTo>
                      <a:pt x="1" y="348"/>
                    </a:lnTo>
                    <a:lnTo>
                      <a:pt x="1" y="347"/>
                    </a:lnTo>
                    <a:lnTo>
                      <a:pt x="1" y="348"/>
                    </a:lnTo>
                    <a:lnTo>
                      <a:pt x="1" y="350"/>
                    </a:lnTo>
                    <a:lnTo>
                      <a:pt x="1" y="348"/>
                    </a:lnTo>
                    <a:lnTo>
                      <a:pt x="1" y="350"/>
                    </a:lnTo>
                    <a:lnTo>
                      <a:pt x="1" y="351"/>
                    </a:lnTo>
                    <a:lnTo>
                      <a:pt x="1" y="350"/>
                    </a:lnTo>
                    <a:lnTo>
                      <a:pt x="1" y="351"/>
                    </a:lnTo>
                    <a:lnTo>
                      <a:pt x="1" y="353"/>
                    </a:lnTo>
                    <a:lnTo>
                      <a:pt x="3" y="353"/>
                    </a:lnTo>
                    <a:lnTo>
                      <a:pt x="3" y="354"/>
                    </a:lnTo>
                    <a:lnTo>
                      <a:pt x="3" y="353"/>
                    </a:lnTo>
                    <a:lnTo>
                      <a:pt x="3" y="354"/>
                    </a:lnTo>
                    <a:lnTo>
                      <a:pt x="3" y="356"/>
                    </a:lnTo>
                    <a:lnTo>
                      <a:pt x="3" y="357"/>
                    </a:lnTo>
                    <a:lnTo>
                      <a:pt x="3" y="356"/>
                    </a:lnTo>
                    <a:lnTo>
                      <a:pt x="3" y="357"/>
                    </a:lnTo>
                    <a:lnTo>
                      <a:pt x="4" y="357"/>
                    </a:lnTo>
                    <a:lnTo>
                      <a:pt x="4" y="359"/>
                    </a:lnTo>
                    <a:lnTo>
                      <a:pt x="4" y="357"/>
                    </a:lnTo>
                    <a:lnTo>
                      <a:pt x="4" y="359"/>
                    </a:lnTo>
                    <a:lnTo>
                      <a:pt x="6" y="359"/>
                    </a:lnTo>
                    <a:lnTo>
                      <a:pt x="6" y="357"/>
                    </a:lnTo>
                    <a:lnTo>
                      <a:pt x="6" y="356"/>
                    </a:lnTo>
                    <a:lnTo>
                      <a:pt x="6" y="354"/>
                    </a:lnTo>
                    <a:lnTo>
                      <a:pt x="6" y="353"/>
                    </a:lnTo>
                    <a:lnTo>
                      <a:pt x="6" y="350"/>
                    </a:lnTo>
                    <a:lnTo>
                      <a:pt x="7" y="350"/>
                    </a:lnTo>
                    <a:lnTo>
                      <a:pt x="7" y="345"/>
                    </a:lnTo>
                    <a:lnTo>
                      <a:pt x="7" y="344"/>
                    </a:lnTo>
                    <a:lnTo>
                      <a:pt x="7" y="341"/>
                    </a:lnTo>
                    <a:lnTo>
                      <a:pt x="7" y="340"/>
                    </a:lnTo>
                    <a:lnTo>
                      <a:pt x="7" y="334"/>
                    </a:lnTo>
                    <a:lnTo>
                      <a:pt x="7" y="331"/>
                    </a:lnTo>
                    <a:lnTo>
                      <a:pt x="7" y="324"/>
                    </a:lnTo>
                    <a:lnTo>
                      <a:pt x="7" y="321"/>
                    </a:lnTo>
                    <a:lnTo>
                      <a:pt x="7" y="311"/>
                    </a:lnTo>
                    <a:lnTo>
                      <a:pt x="9" y="306"/>
                    </a:lnTo>
                    <a:lnTo>
                      <a:pt x="9" y="293"/>
                    </a:lnTo>
                    <a:lnTo>
                      <a:pt x="9" y="288"/>
                    </a:lnTo>
                    <a:lnTo>
                      <a:pt x="9" y="270"/>
                    </a:lnTo>
                    <a:lnTo>
                      <a:pt x="9" y="263"/>
                    </a:lnTo>
                    <a:lnTo>
                      <a:pt x="9" y="241"/>
                    </a:lnTo>
                    <a:lnTo>
                      <a:pt x="9" y="234"/>
                    </a:lnTo>
                    <a:lnTo>
                      <a:pt x="9" y="207"/>
                    </a:lnTo>
                    <a:lnTo>
                      <a:pt x="9" y="198"/>
                    </a:lnTo>
                    <a:lnTo>
                      <a:pt x="9" y="166"/>
                    </a:lnTo>
                    <a:lnTo>
                      <a:pt x="10" y="154"/>
                    </a:lnTo>
                    <a:lnTo>
                      <a:pt x="10" y="117"/>
                    </a:lnTo>
                    <a:lnTo>
                      <a:pt x="10" y="102"/>
                    </a:lnTo>
                    <a:lnTo>
                      <a:pt x="10" y="60"/>
                    </a:lnTo>
                    <a:lnTo>
                      <a:pt x="10" y="46"/>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7" name="Freeform 239"/>
              <p:cNvSpPr>
                <a:spLocks/>
              </p:cNvSpPr>
              <p:nvPr/>
            </p:nvSpPr>
            <p:spPr bwMode="auto">
              <a:xfrm>
                <a:off x="2297" y="2286"/>
                <a:ext cx="7" cy="723"/>
              </a:xfrm>
              <a:custGeom>
                <a:avLst/>
                <a:gdLst>
                  <a:gd name="T0" fmla="*/ 0 w 7"/>
                  <a:gd name="T1" fmla="*/ 396 h 723"/>
                  <a:gd name="T2" fmla="*/ 0 w 7"/>
                  <a:gd name="T3" fmla="*/ 329 h 723"/>
                  <a:gd name="T4" fmla="*/ 1 w 7"/>
                  <a:gd name="T5" fmla="*/ 262 h 723"/>
                  <a:gd name="T6" fmla="*/ 1 w 7"/>
                  <a:gd name="T7" fmla="*/ 196 h 723"/>
                  <a:gd name="T8" fmla="*/ 1 w 7"/>
                  <a:gd name="T9" fmla="*/ 135 h 723"/>
                  <a:gd name="T10" fmla="*/ 1 w 7"/>
                  <a:gd name="T11" fmla="*/ 83 h 723"/>
                  <a:gd name="T12" fmla="*/ 1 w 7"/>
                  <a:gd name="T13" fmla="*/ 41 h 723"/>
                  <a:gd name="T14" fmla="*/ 1 w 7"/>
                  <a:gd name="T15" fmla="*/ 15 h 723"/>
                  <a:gd name="T16" fmla="*/ 3 w 7"/>
                  <a:gd name="T17" fmla="*/ 2 h 723"/>
                  <a:gd name="T18" fmla="*/ 3 w 7"/>
                  <a:gd name="T19" fmla="*/ 0 h 723"/>
                  <a:gd name="T20" fmla="*/ 3 w 7"/>
                  <a:gd name="T21" fmla="*/ 3 h 723"/>
                  <a:gd name="T22" fmla="*/ 3 w 7"/>
                  <a:gd name="T23" fmla="*/ 3 h 723"/>
                  <a:gd name="T24" fmla="*/ 3 w 7"/>
                  <a:gd name="T25" fmla="*/ 21 h 723"/>
                  <a:gd name="T26" fmla="*/ 3 w 7"/>
                  <a:gd name="T27" fmla="*/ 21 h 723"/>
                  <a:gd name="T28" fmla="*/ 3 w 7"/>
                  <a:gd name="T29" fmla="*/ 53 h 723"/>
                  <a:gd name="T30" fmla="*/ 3 w 7"/>
                  <a:gd name="T31" fmla="*/ 53 h 723"/>
                  <a:gd name="T32" fmla="*/ 3 w 7"/>
                  <a:gd name="T33" fmla="*/ 93 h 723"/>
                  <a:gd name="T34" fmla="*/ 3 w 7"/>
                  <a:gd name="T35" fmla="*/ 93 h 723"/>
                  <a:gd name="T36" fmla="*/ 4 w 7"/>
                  <a:gd name="T37" fmla="*/ 144 h 723"/>
                  <a:gd name="T38" fmla="*/ 4 w 7"/>
                  <a:gd name="T39" fmla="*/ 144 h 723"/>
                  <a:gd name="T40" fmla="*/ 4 w 7"/>
                  <a:gd name="T41" fmla="*/ 200 h 723"/>
                  <a:gd name="T42" fmla="*/ 4 w 7"/>
                  <a:gd name="T43" fmla="*/ 200 h 723"/>
                  <a:gd name="T44" fmla="*/ 4 w 7"/>
                  <a:gd name="T45" fmla="*/ 260 h 723"/>
                  <a:gd name="T46" fmla="*/ 4 w 7"/>
                  <a:gd name="T47" fmla="*/ 260 h 723"/>
                  <a:gd name="T48" fmla="*/ 4 w 7"/>
                  <a:gd name="T49" fmla="*/ 319 h 723"/>
                  <a:gd name="T50" fmla="*/ 4 w 7"/>
                  <a:gd name="T51" fmla="*/ 319 h 723"/>
                  <a:gd name="T52" fmla="*/ 4 w 7"/>
                  <a:gd name="T53" fmla="*/ 377 h 723"/>
                  <a:gd name="T54" fmla="*/ 4 w 7"/>
                  <a:gd name="T55" fmla="*/ 377 h 723"/>
                  <a:gd name="T56" fmla="*/ 6 w 7"/>
                  <a:gd name="T57" fmla="*/ 432 h 723"/>
                  <a:gd name="T58" fmla="*/ 6 w 7"/>
                  <a:gd name="T59" fmla="*/ 432 h 723"/>
                  <a:gd name="T60" fmla="*/ 6 w 7"/>
                  <a:gd name="T61" fmla="*/ 484 h 723"/>
                  <a:gd name="T62" fmla="*/ 6 w 7"/>
                  <a:gd name="T63" fmla="*/ 484 h 723"/>
                  <a:gd name="T64" fmla="*/ 6 w 7"/>
                  <a:gd name="T65" fmla="*/ 530 h 723"/>
                  <a:gd name="T66" fmla="*/ 6 w 7"/>
                  <a:gd name="T67" fmla="*/ 530 h 723"/>
                  <a:gd name="T68" fmla="*/ 6 w 7"/>
                  <a:gd name="T69" fmla="*/ 571 h 723"/>
                  <a:gd name="T70" fmla="*/ 6 w 7"/>
                  <a:gd name="T71" fmla="*/ 571 h 723"/>
                  <a:gd name="T72" fmla="*/ 6 w 7"/>
                  <a:gd name="T73" fmla="*/ 606 h 723"/>
                  <a:gd name="T74" fmla="*/ 6 w 7"/>
                  <a:gd name="T75" fmla="*/ 606 h 723"/>
                  <a:gd name="T76" fmla="*/ 7 w 7"/>
                  <a:gd name="T77" fmla="*/ 636 h 723"/>
                  <a:gd name="T78" fmla="*/ 7 w 7"/>
                  <a:gd name="T79" fmla="*/ 636 h 723"/>
                  <a:gd name="T80" fmla="*/ 7 w 7"/>
                  <a:gd name="T81" fmla="*/ 662 h 723"/>
                  <a:gd name="T82" fmla="*/ 7 w 7"/>
                  <a:gd name="T83" fmla="*/ 662 h 723"/>
                  <a:gd name="T84" fmla="*/ 7 w 7"/>
                  <a:gd name="T85" fmla="*/ 682 h 723"/>
                  <a:gd name="T86" fmla="*/ 7 w 7"/>
                  <a:gd name="T87" fmla="*/ 682 h 723"/>
                  <a:gd name="T88" fmla="*/ 7 w 7"/>
                  <a:gd name="T89" fmla="*/ 701 h 723"/>
                  <a:gd name="T90" fmla="*/ 7 w 7"/>
                  <a:gd name="T91" fmla="*/ 701 h 723"/>
                  <a:gd name="T92" fmla="*/ 7 w 7"/>
                  <a:gd name="T93" fmla="*/ 714 h 723"/>
                  <a:gd name="T94" fmla="*/ 7 w 7"/>
                  <a:gd name="T95" fmla="*/ 714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23"/>
                  <a:gd name="T146" fmla="*/ 7 w 7"/>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23">
                    <a:moveTo>
                      <a:pt x="0" y="412"/>
                    </a:moveTo>
                    <a:lnTo>
                      <a:pt x="0" y="396"/>
                    </a:lnTo>
                    <a:lnTo>
                      <a:pt x="0" y="346"/>
                    </a:lnTo>
                    <a:lnTo>
                      <a:pt x="0" y="329"/>
                    </a:lnTo>
                    <a:lnTo>
                      <a:pt x="0" y="278"/>
                    </a:lnTo>
                    <a:lnTo>
                      <a:pt x="1" y="262"/>
                    </a:lnTo>
                    <a:lnTo>
                      <a:pt x="1" y="212"/>
                    </a:lnTo>
                    <a:lnTo>
                      <a:pt x="1" y="196"/>
                    </a:lnTo>
                    <a:lnTo>
                      <a:pt x="1" y="150"/>
                    </a:lnTo>
                    <a:lnTo>
                      <a:pt x="1" y="135"/>
                    </a:lnTo>
                    <a:lnTo>
                      <a:pt x="1" y="95"/>
                    </a:lnTo>
                    <a:lnTo>
                      <a:pt x="1" y="83"/>
                    </a:lnTo>
                    <a:lnTo>
                      <a:pt x="1" y="51"/>
                    </a:lnTo>
                    <a:lnTo>
                      <a:pt x="1" y="41"/>
                    </a:lnTo>
                    <a:lnTo>
                      <a:pt x="1" y="19"/>
                    </a:lnTo>
                    <a:lnTo>
                      <a:pt x="1" y="15"/>
                    </a:lnTo>
                    <a:lnTo>
                      <a:pt x="1" y="3"/>
                    </a:lnTo>
                    <a:lnTo>
                      <a:pt x="3" y="2"/>
                    </a:lnTo>
                    <a:lnTo>
                      <a:pt x="3" y="0"/>
                    </a:lnTo>
                    <a:lnTo>
                      <a:pt x="3" y="2"/>
                    </a:lnTo>
                    <a:lnTo>
                      <a:pt x="3" y="3"/>
                    </a:lnTo>
                    <a:lnTo>
                      <a:pt x="3" y="16"/>
                    </a:lnTo>
                    <a:lnTo>
                      <a:pt x="3" y="3"/>
                    </a:lnTo>
                    <a:lnTo>
                      <a:pt x="3" y="16"/>
                    </a:lnTo>
                    <a:lnTo>
                      <a:pt x="3" y="21"/>
                    </a:lnTo>
                    <a:lnTo>
                      <a:pt x="3" y="44"/>
                    </a:lnTo>
                    <a:lnTo>
                      <a:pt x="3" y="21"/>
                    </a:lnTo>
                    <a:lnTo>
                      <a:pt x="3" y="44"/>
                    </a:lnTo>
                    <a:lnTo>
                      <a:pt x="3" y="53"/>
                    </a:lnTo>
                    <a:lnTo>
                      <a:pt x="3" y="83"/>
                    </a:lnTo>
                    <a:lnTo>
                      <a:pt x="3" y="53"/>
                    </a:lnTo>
                    <a:lnTo>
                      <a:pt x="3" y="83"/>
                    </a:lnTo>
                    <a:lnTo>
                      <a:pt x="3" y="93"/>
                    </a:lnTo>
                    <a:lnTo>
                      <a:pt x="3" y="131"/>
                    </a:lnTo>
                    <a:lnTo>
                      <a:pt x="3" y="93"/>
                    </a:lnTo>
                    <a:lnTo>
                      <a:pt x="3" y="131"/>
                    </a:lnTo>
                    <a:lnTo>
                      <a:pt x="4" y="144"/>
                    </a:lnTo>
                    <a:lnTo>
                      <a:pt x="4" y="186"/>
                    </a:lnTo>
                    <a:lnTo>
                      <a:pt x="4" y="144"/>
                    </a:lnTo>
                    <a:lnTo>
                      <a:pt x="4" y="186"/>
                    </a:lnTo>
                    <a:lnTo>
                      <a:pt x="4" y="200"/>
                    </a:lnTo>
                    <a:lnTo>
                      <a:pt x="4" y="245"/>
                    </a:lnTo>
                    <a:lnTo>
                      <a:pt x="4" y="200"/>
                    </a:lnTo>
                    <a:lnTo>
                      <a:pt x="4" y="245"/>
                    </a:lnTo>
                    <a:lnTo>
                      <a:pt x="4" y="260"/>
                    </a:lnTo>
                    <a:lnTo>
                      <a:pt x="4" y="304"/>
                    </a:lnTo>
                    <a:lnTo>
                      <a:pt x="4" y="260"/>
                    </a:lnTo>
                    <a:lnTo>
                      <a:pt x="4" y="304"/>
                    </a:lnTo>
                    <a:lnTo>
                      <a:pt x="4" y="319"/>
                    </a:lnTo>
                    <a:lnTo>
                      <a:pt x="4" y="362"/>
                    </a:lnTo>
                    <a:lnTo>
                      <a:pt x="4" y="319"/>
                    </a:lnTo>
                    <a:lnTo>
                      <a:pt x="4" y="362"/>
                    </a:lnTo>
                    <a:lnTo>
                      <a:pt x="4" y="377"/>
                    </a:lnTo>
                    <a:lnTo>
                      <a:pt x="4" y="419"/>
                    </a:lnTo>
                    <a:lnTo>
                      <a:pt x="4" y="377"/>
                    </a:lnTo>
                    <a:lnTo>
                      <a:pt x="4" y="419"/>
                    </a:lnTo>
                    <a:lnTo>
                      <a:pt x="6" y="432"/>
                    </a:lnTo>
                    <a:lnTo>
                      <a:pt x="6" y="471"/>
                    </a:lnTo>
                    <a:lnTo>
                      <a:pt x="6" y="432"/>
                    </a:lnTo>
                    <a:lnTo>
                      <a:pt x="6" y="471"/>
                    </a:lnTo>
                    <a:lnTo>
                      <a:pt x="6" y="484"/>
                    </a:lnTo>
                    <a:lnTo>
                      <a:pt x="6" y="519"/>
                    </a:lnTo>
                    <a:lnTo>
                      <a:pt x="6" y="484"/>
                    </a:lnTo>
                    <a:lnTo>
                      <a:pt x="6" y="519"/>
                    </a:lnTo>
                    <a:lnTo>
                      <a:pt x="6" y="530"/>
                    </a:lnTo>
                    <a:lnTo>
                      <a:pt x="6" y="561"/>
                    </a:lnTo>
                    <a:lnTo>
                      <a:pt x="6" y="530"/>
                    </a:lnTo>
                    <a:lnTo>
                      <a:pt x="6" y="561"/>
                    </a:lnTo>
                    <a:lnTo>
                      <a:pt x="6" y="571"/>
                    </a:lnTo>
                    <a:lnTo>
                      <a:pt x="6" y="598"/>
                    </a:lnTo>
                    <a:lnTo>
                      <a:pt x="6" y="571"/>
                    </a:lnTo>
                    <a:lnTo>
                      <a:pt x="6" y="598"/>
                    </a:lnTo>
                    <a:lnTo>
                      <a:pt x="6" y="606"/>
                    </a:lnTo>
                    <a:lnTo>
                      <a:pt x="6" y="629"/>
                    </a:lnTo>
                    <a:lnTo>
                      <a:pt x="6" y="606"/>
                    </a:lnTo>
                    <a:lnTo>
                      <a:pt x="6" y="629"/>
                    </a:lnTo>
                    <a:lnTo>
                      <a:pt x="7" y="636"/>
                    </a:lnTo>
                    <a:lnTo>
                      <a:pt x="7" y="656"/>
                    </a:lnTo>
                    <a:lnTo>
                      <a:pt x="7" y="636"/>
                    </a:lnTo>
                    <a:lnTo>
                      <a:pt x="7" y="656"/>
                    </a:lnTo>
                    <a:lnTo>
                      <a:pt x="7" y="662"/>
                    </a:lnTo>
                    <a:lnTo>
                      <a:pt x="7" y="678"/>
                    </a:lnTo>
                    <a:lnTo>
                      <a:pt x="7" y="662"/>
                    </a:lnTo>
                    <a:lnTo>
                      <a:pt x="7" y="678"/>
                    </a:lnTo>
                    <a:lnTo>
                      <a:pt x="7" y="682"/>
                    </a:lnTo>
                    <a:lnTo>
                      <a:pt x="7" y="697"/>
                    </a:lnTo>
                    <a:lnTo>
                      <a:pt x="7" y="682"/>
                    </a:lnTo>
                    <a:lnTo>
                      <a:pt x="7" y="697"/>
                    </a:lnTo>
                    <a:lnTo>
                      <a:pt x="7" y="701"/>
                    </a:lnTo>
                    <a:lnTo>
                      <a:pt x="7" y="711"/>
                    </a:lnTo>
                    <a:lnTo>
                      <a:pt x="7" y="701"/>
                    </a:lnTo>
                    <a:lnTo>
                      <a:pt x="7" y="711"/>
                    </a:lnTo>
                    <a:lnTo>
                      <a:pt x="7" y="714"/>
                    </a:lnTo>
                    <a:lnTo>
                      <a:pt x="7" y="723"/>
                    </a:lnTo>
                    <a:lnTo>
                      <a:pt x="7" y="714"/>
                    </a:lnTo>
                    <a:lnTo>
                      <a:pt x="7" y="7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8" name="Freeform 240"/>
              <p:cNvSpPr>
                <a:spLocks/>
              </p:cNvSpPr>
              <p:nvPr/>
            </p:nvSpPr>
            <p:spPr bwMode="auto">
              <a:xfrm>
                <a:off x="2304" y="3002"/>
                <a:ext cx="9" cy="37"/>
              </a:xfrm>
              <a:custGeom>
                <a:avLst/>
                <a:gdLst>
                  <a:gd name="T0" fmla="*/ 0 w 9"/>
                  <a:gd name="T1" fmla="*/ 10 h 37"/>
                  <a:gd name="T2" fmla="*/ 0 w 9"/>
                  <a:gd name="T3" fmla="*/ 10 h 37"/>
                  <a:gd name="T4" fmla="*/ 2 w 9"/>
                  <a:gd name="T5" fmla="*/ 18 h 37"/>
                  <a:gd name="T6" fmla="*/ 2 w 9"/>
                  <a:gd name="T7" fmla="*/ 18 h 37"/>
                  <a:gd name="T8" fmla="*/ 2 w 9"/>
                  <a:gd name="T9" fmla="*/ 26 h 37"/>
                  <a:gd name="T10" fmla="*/ 2 w 9"/>
                  <a:gd name="T11" fmla="*/ 26 h 37"/>
                  <a:gd name="T12" fmla="*/ 2 w 9"/>
                  <a:gd name="T13" fmla="*/ 30 h 37"/>
                  <a:gd name="T14" fmla="*/ 2 w 9"/>
                  <a:gd name="T15" fmla="*/ 30 h 37"/>
                  <a:gd name="T16" fmla="*/ 2 w 9"/>
                  <a:gd name="T17" fmla="*/ 34 h 37"/>
                  <a:gd name="T18" fmla="*/ 2 w 9"/>
                  <a:gd name="T19" fmla="*/ 34 h 37"/>
                  <a:gd name="T20" fmla="*/ 2 w 9"/>
                  <a:gd name="T21" fmla="*/ 36 h 37"/>
                  <a:gd name="T22" fmla="*/ 2 w 9"/>
                  <a:gd name="T23" fmla="*/ 36 h 37"/>
                  <a:gd name="T24" fmla="*/ 3 w 9"/>
                  <a:gd name="T25" fmla="*/ 36 h 37"/>
                  <a:gd name="T26" fmla="*/ 3 w 9"/>
                  <a:gd name="T27" fmla="*/ 36 h 37"/>
                  <a:gd name="T28" fmla="*/ 3 w 9"/>
                  <a:gd name="T29" fmla="*/ 33 h 37"/>
                  <a:gd name="T30" fmla="*/ 3 w 9"/>
                  <a:gd name="T31" fmla="*/ 30 h 37"/>
                  <a:gd name="T32" fmla="*/ 3 w 9"/>
                  <a:gd name="T33" fmla="*/ 27 h 37"/>
                  <a:gd name="T34" fmla="*/ 4 w 9"/>
                  <a:gd name="T35" fmla="*/ 23 h 37"/>
                  <a:gd name="T36" fmla="*/ 4 w 9"/>
                  <a:gd name="T37" fmla="*/ 17 h 37"/>
                  <a:gd name="T38" fmla="*/ 4 w 9"/>
                  <a:gd name="T39" fmla="*/ 13 h 37"/>
                  <a:gd name="T40" fmla="*/ 4 w 9"/>
                  <a:gd name="T41" fmla="*/ 8 h 37"/>
                  <a:gd name="T42" fmla="*/ 4 w 9"/>
                  <a:gd name="T43" fmla="*/ 5 h 37"/>
                  <a:gd name="T44" fmla="*/ 6 w 9"/>
                  <a:gd name="T45" fmla="*/ 2 h 37"/>
                  <a:gd name="T46" fmla="*/ 6 w 9"/>
                  <a:gd name="T47" fmla="*/ 1 h 37"/>
                  <a:gd name="T48" fmla="*/ 6 w 9"/>
                  <a:gd name="T49" fmla="*/ 0 h 37"/>
                  <a:gd name="T50" fmla="*/ 6 w 9"/>
                  <a:gd name="T51" fmla="*/ 0 h 37"/>
                  <a:gd name="T52" fmla="*/ 6 w 9"/>
                  <a:gd name="T53" fmla="*/ 0 h 37"/>
                  <a:gd name="T54" fmla="*/ 6 w 9"/>
                  <a:gd name="T55" fmla="*/ 0 h 37"/>
                  <a:gd name="T56" fmla="*/ 6 w 9"/>
                  <a:gd name="T57" fmla="*/ 0 h 37"/>
                  <a:gd name="T58" fmla="*/ 7 w 9"/>
                  <a:gd name="T59" fmla="*/ 1 h 37"/>
                  <a:gd name="T60" fmla="*/ 7 w 9"/>
                  <a:gd name="T61" fmla="*/ 1 h 37"/>
                  <a:gd name="T62" fmla="*/ 7 w 9"/>
                  <a:gd name="T63" fmla="*/ 4 h 37"/>
                  <a:gd name="T64" fmla="*/ 7 w 9"/>
                  <a:gd name="T65" fmla="*/ 4 h 37"/>
                  <a:gd name="T66" fmla="*/ 7 w 9"/>
                  <a:gd name="T67" fmla="*/ 7 h 37"/>
                  <a:gd name="T68" fmla="*/ 7 w 9"/>
                  <a:gd name="T69" fmla="*/ 7 h 37"/>
                  <a:gd name="T70" fmla="*/ 7 w 9"/>
                  <a:gd name="T71" fmla="*/ 10 h 37"/>
                  <a:gd name="T72" fmla="*/ 7 w 9"/>
                  <a:gd name="T73" fmla="*/ 10 h 37"/>
                  <a:gd name="T74" fmla="*/ 7 w 9"/>
                  <a:gd name="T75" fmla="*/ 14 h 37"/>
                  <a:gd name="T76" fmla="*/ 7 w 9"/>
                  <a:gd name="T77" fmla="*/ 14 h 37"/>
                  <a:gd name="T78" fmla="*/ 7 w 9"/>
                  <a:gd name="T79" fmla="*/ 17 h 37"/>
                  <a:gd name="T80" fmla="*/ 7 w 9"/>
                  <a:gd name="T81" fmla="*/ 17 h 37"/>
                  <a:gd name="T82" fmla="*/ 9 w 9"/>
                  <a:gd name="T83" fmla="*/ 21 h 37"/>
                  <a:gd name="T84" fmla="*/ 9 w 9"/>
                  <a:gd name="T85" fmla="*/ 21 h 37"/>
                  <a:gd name="T86" fmla="*/ 9 w 9"/>
                  <a:gd name="T87" fmla="*/ 26 h 37"/>
                  <a:gd name="T88" fmla="*/ 9 w 9"/>
                  <a:gd name="T89" fmla="*/ 26 h 37"/>
                  <a:gd name="T90" fmla="*/ 9 w 9"/>
                  <a:gd name="T91" fmla="*/ 30 h 37"/>
                  <a:gd name="T92" fmla="*/ 9 w 9"/>
                  <a:gd name="T93" fmla="*/ 30 h 37"/>
                  <a:gd name="T94" fmla="*/ 9 w 9"/>
                  <a:gd name="T95" fmla="*/ 34 h 37"/>
                  <a:gd name="T96" fmla="*/ 9 w 9"/>
                  <a:gd name="T97" fmla="*/ 34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37"/>
                  <a:gd name="T149" fmla="*/ 9 w 9"/>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37">
                    <a:moveTo>
                      <a:pt x="0" y="7"/>
                    </a:moveTo>
                    <a:lnTo>
                      <a:pt x="0" y="10"/>
                    </a:lnTo>
                    <a:lnTo>
                      <a:pt x="0" y="17"/>
                    </a:lnTo>
                    <a:lnTo>
                      <a:pt x="0" y="10"/>
                    </a:lnTo>
                    <a:lnTo>
                      <a:pt x="0" y="17"/>
                    </a:lnTo>
                    <a:lnTo>
                      <a:pt x="2" y="18"/>
                    </a:lnTo>
                    <a:lnTo>
                      <a:pt x="2" y="24"/>
                    </a:lnTo>
                    <a:lnTo>
                      <a:pt x="2" y="18"/>
                    </a:lnTo>
                    <a:lnTo>
                      <a:pt x="2" y="24"/>
                    </a:lnTo>
                    <a:lnTo>
                      <a:pt x="2" y="26"/>
                    </a:lnTo>
                    <a:lnTo>
                      <a:pt x="2" y="30"/>
                    </a:lnTo>
                    <a:lnTo>
                      <a:pt x="2" y="26"/>
                    </a:lnTo>
                    <a:lnTo>
                      <a:pt x="2" y="30"/>
                    </a:lnTo>
                    <a:lnTo>
                      <a:pt x="2" y="33"/>
                    </a:lnTo>
                    <a:lnTo>
                      <a:pt x="2" y="30"/>
                    </a:lnTo>
                    <a:lnTo>
                      <a:pt x="2" y="33"/>
                    </a:lnTo>
                    <a:lnTo>
                      <a:pt x="2" y="34"/>
                    </a:lnTo>
                    <a:lnTo>
                      <a:pt x="2" y="36"/>
                    </a:lnTo>
                    <a:lnTo>
                      <a:pt x="2" y="34"/>
                    </a:lnTo>
                    <a:lnTo>
                      <a:pt x="2" y="36"/>
                    </a:lnTo>
                    <a:lnTo>
                      <a:pt x="3" y="36"/>
                    </a:lnTo>
                    <a:lnTo>
                      <a:pt x="3" y="34"/>
                    </a:lnTo>
                    <a:lnTo>
                      <a:pt x="3" y="33"/>
                    </a:lnTo>
                    <a:lnTo>
                      <a:pt x="3" y="31"/>
                    </a:lnTo>
                    <a:lnTo>
                      <a:pt x="3" y="30"/>
                    </a:lnTo>
                    <a:lnTo>
                      <a:pt x="3" y="27"/>
                    </a:lnTo>
                    <a:lnTo>
                      <a:pt x="3" y="23"/>
                    </a:lnTo>
                    <a:lnTo>
                      <a:pt x="4" y="23"/>
                    </a:lnTo>
                    <a:lnTo>
                      <a:pt x="4" y="18"/>
                    </a:lnTo>
                    <a:lnTo>
                      <a:pt x="4" y="17"/>
                    </a:lnTo>
                    <a:lnTo>
                      <a:pt x="4" y="14"/>
                    </a:lnTo>
                    <a:lnTo>
                      <a:pt x="4" y="13"/>
                    </a:lnTo>
                    <a:lnTo>
                      <a:pt x="4" y="10"/>
                    </a:lnTo>
                    <a:lnTo>
                      <a:pt x="4" y="8"/>
                    </a:lnTo>
                    <a:lnTo>
                      <a:pt x="4" y="7"/>
                    </a:lnTo>
                    <a:lnTo>
                      <a:pt x="4" y="5"/>
                    </a:lnTo>
                    <a:lnTo>
                      <a:pt x="4" y="4"/>
                    </a:lnTo>
                    <a:lnTo>
                      <a:pt x="6" y="2"/>
                    </a:lnTo>
                    <a:lnTo>
                      <a:pt x="6" y="1"/>
                    </a:lnTo>
                    <a:lnTo>
                      <a:pt x="6" y="0"/>
                    </a:lnTo>
                    <a:lnTo>
                      <a:pt x="6" y="1"/>
                    </a:lnTo>
                    <a:lnTo>
                      <a:pt x="6" y="0"/>
                    </a:lnTo>
                    <a:lnTo>
                      <a:pt x="6" y="1"/>
                    </a:lnTo>
                    <a:lnTo>
                      <a:pt x="7" y="1"/>
                    </a:lnTo>
                    <a:lnTo>
                      <a:pt x="7" y="4"/>
                    </a:lnTo>
                    <a:lnTo>
                      <a:pt x="7" y="1"/>
                    </a:lnTo>
                    <a:lnTo>
                      <a:pt x="7" y="4"/>
                    </a:lnTo>
                    <a:lnTo>
                      <a:pt x="7" y="5"/>
                    </a:lnTo>
                    <a:lnTo>
                      <a:pt x="7" y="4"/>
                    </a:lnTo>
                    <a:lnTo>
                      <a:pt x="7" y="5"/>
                    </a:lnTo>
                    <a:lnTo>
                      <a:pt x="7" y="7"/>
                    </a:lnTo>
                    <a:lnTo>
                      <a:pt x="7" y="8"/>
                    </a:lnTo>
                    <a:lnTo>
                      <a:pt x="7" y="7"/>
                    </a:lnTo>
                    <a:lnTo>
                      <a:pt x="7" y="8"/>
                    </a:lnTo>
                    <a:lnTo>
                      <a:pt x="7" y="10"/>
                    </a:lnTo>
                    <a:lnTo>
                      <a:pt x="7" y="13"/>
                    </a:lnTo>
                    <a:lnTo>
                      <a:pt x="7" y="10"/>
                    </a:lnTo>
                    <a:lnTo>
                      <a:pt x="7" y="13"/>
                    </a:lnTo>
                    <a:lnTo>
                      <a:pt x="7" y="14"/>
                    </a:lnTo>
                    <a:lnTo>
                      <a:pt x="7" y="17"/>
                    </a:lnTo>
                    <a:lnTo>
                      <a:pt x="7" y="14"/>
                    </a:lnTo>
                    <a:lnTo>
                      <a:pt x="7" y="17"/>
                    </a:lnTo>
                    <a:lnTo>
                      <a:pt x="7" y="20"/>
                    </a:lnTo>
                    <a:lnTo>
                      <a:pt x="7" y="17"/>
                    </a:lnTo>
                    <a:lnTo>
                      <a:pt x="7" y="20"/>
                    </a:lnTo>
                    <a:lnTo>
                      <a:pt x="9" y="21"/>
                    </a:lnTo>
                    <a:lnTo>
                      <a:pt x="9" y="24"/>
                    </a:lnTo>
                    <a:lnTo>
                      <a:pt x="9" y="21"/>
                    </a:lnTo>
                    <a:lnTo>
                      <a:pt x="9" y="24"/>
                    </a:lnTo>
                    <a:lnTo>
                      <a:pt x="9" y="26"/>
                    </a:lnTo>
                    <a:lnTo>
                      <a:pt x="9" y="28"/>
                    </a:lnTo>
                    <a:lnTo>
                      <a:pt x="9" y="26"/>
                    </a:lnTo>
                    <a:lnTo>
                      <a:pt x="9" y="28"/>
                    </a:lnTo>
                    <a:lnTo>
                      <a:pt x="9" y="30"/>
                    </a:lnTo>
                    <a:lnTo>
                      <a:pt x="9" y="33"/>
                    </a:lnTo>
                    <a:lnTo>
                      <a:pt x="9" y="30"/>
                    </a:lnTo>
                    <a:lnTo>
                      <a:pt x="9" y="33"/>
                    </a:lnTo>
                    <a:lnTo>
                      <a:pt x="9" y="34"/>
                    </a:lnTo>
                    <a:lnTo>
                      <a:pt x="9" y="37"/>
                    </a:lnTo>
                    <a:lnTo>
                      <a:pt x="9" y="34"/>
                    </a:lnTo>
                    <a:lnTo>
                      <a:pt x="9" y="3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9" name="Freeform 241"/>
              <p:cNvSpPr>
                <a:spLocks/>
              </p:cNvSpPr>
              <p:nvPr/>
            </p:nvSpPr>
            <p:spPr bwMode="auto">
              <a:xfrm>
                <a:off x="2313" y="2961"/>
                <a:ext cx="8" cy="101"/>
              </a:xfrm>
              <a:custGeom>
                <a:avLst/>
                <a:gdLst>
                  <a:gd name="T0" fmla="*/ 0 w 8"/>
                  <a:gd name="T1" fmla="*/ 78 h 101"/>
                  <a:gd name="T2" fmla="*/ 0 w 8"/>
                  <a:gd name="T3" fmla="*/ 78 h 101"/>
                  <a:gd name="T4" fmla="*/ 1 w 8"/>
                  <a:gd name="T5" fmla="*/ 82 h 101"/>
                  <a:gd name="T6" fmla="*/ 1 w 8"/>
                  <a:gd name="T7" fmla="*/ 82 h 101"/>
                  <a:gd name="T8" fmla="*/ 1 w 8"/>
                  <a:gd name="T9" fmla="*/ 85 h 101"/>
                  <a:gd name="T10" fmla="*/ 1 w 8"/>
                  <a:gd name="T11" fmla="*/ 85 h 101"/>
                  <a:gd name="T12" fmla="*/ 1 w 8"/>
                  <a:gd name="T13" fmla="*/ 90 h 101"/>
                  <a:gd name="T14" fmla="*/ 1 w 8"/>
                  <a:gd name="T15" fmla="*/ 90 h 101"/>
                  <a:gd name="T16" fmla="*/ 1 w 8"/>
                  <a:gd name="T17" fmla="*/ 93 h 101"/>
                  <a:gd name="T18" fmla="*/ 1 w 8"/>
                  <a:gd name="T19" fmla="*/ 93 h 101"/>
                  <a:gd name="T20" fmla="*/ 1 w 8"/>
                  <a:gd name="T21" fmla="*/ 96 h 101"/>
                  <a:gd name="T22" fmla="*/ 1 w 8"/>
                  <a:gd name="T23" fmla="*/ 96 h 101"/>
                  <a:gd name="T24" fmla="*/ 3 w 8"/>
                  <a:gd name="T25" fmla="*/ 97 h 101"/>
                  <a:gd name="T26" fmla="*/ 3 w 8"/>
                  <a:gd name="T27" fmla="*/ 97 h 101"/>
                  <a:gd name="T28" fmla="*/ 3 w 8"/>
                  <a:gd name="T29" fmla="*/ 100 h 101"/>
                  <a:gd name="T30" fmla="*/ 3 w 8"/>
                  <a:gd name="T31" fmla="*/ 100 h 101"/>
                  <a:gd name="T32" fmla="*/ 3 w 8"/>
                  <a:gd name="T33" fmla="*/ 100 h 101"/>
                  <a:gd name="T34" fmla="*/ 3 w 8"/>
                  <a:gd name="T35" fmla="*/ 100 h 101"/>
                  <a:gd name="T36" fmla="*/ 3 w 8"/>
                  <a:gd name="T37" fmla="*/ 101 h 101"/>
                  <a:gd name="T38" fmla="*/ 3 w 8"/>
                  <a:gd name="T39" fmla="*/ 101 h 101"/>
                  <a:gd name="T40" fmla="*/ 3 w 8"/>
                  <a:gd name="T41" fmla="*/ 101 h 101"/>
                  <a:gd name="T42" fmla="*/ 4 w 8"/>
                  <a:gd name="T43" fmla="*/ 101 h 101"/>
                  <a:gd name="T44" fmla="*/ 4 w 8"/>
                  <a:gd name="T45" fmla="*/ 98 h 101"/>
                  <a:gd name="T46" fmla="*/ 4 w 8"/>
                  <a:gd name="T47" fmla="*/ 97 h 101"/>
                  <a:gd name="T48" fmla="*/ 4 w 8"/>
                  <a:gd name="T49" fmla="*/ 93 h 101"/>
                  <a:gd name="T50" fmla="*/ 4 w 8"/>
                  <a:gd name="T51" fmla="*/ 87 h 101"/>
                  <a:gd name="T52" fmla="*/ 4 w 8"/>
                  <a:gd name="T53" fmla="*/ 80 h 101"/>
                  <a:gd name="T54" fmla="*/ 6 w 8"/>
                  <a:gd name="T55" fmla="*/ 71 h 101"/>
                  <a:gd name="T56" fmla="*/ 6 w 8"/>
                  <a:gd name="T57" fmla="*/ 62 h 101"/>
                  <a:gd name="T58" fmla="*/ 6 w 8"/>
                  <a:gd name="T59" fmla="*/ 51 h 101"/>
                  <a:gd name="T60" fmla="*/ 6 w 8"/>
                  <a:gd name="T61" fmla="*/ 39 h 101"/>
                  <a:gd name="T62" fmla="*/ 6 w 8"/>
                  <a:gd name="T63" fmla="*/ 27 h 101"/>
                  <a:gd name="T64" fmla="*/ 7 w 8"/>
                  <a:gd name="T65" fmla="*/ 16 h 101"/>
                  <a:gd name="T66" fmla="*/ 7 w 8"/>
                  <a:gd name="T67" fmla="*/ 9 h 101"/>
                  <a:gd name="T68" fmla="*/ 7 w 8"/>
                  <a:gd name="T69" fmla="*/ 3 h 101"/>
                  <a:gd name="T70" fmla="*/ 7 w 8"/>
                  <a:gd name="T71" fmla="*/ 0 h 101"/>
                  <a:gd name="T72" fmla="*/ 7 w 8"/>
                  <a:gd name="T73" fmla="*/ 0 h 101"/>
                  <a:gd name="T74" fmla="*/ 7 w 8"/>
                  <a:gd name="T75" fmla="*/ 0 h 101"/>
                  <a:gd name="T76" fmla="*/ 8 w 8"/>
                  <a:gd name="T77" fmla="*/ 4 h 101"/>
                  <a:gd name="T78" fmla="*/ 8 w 8"/>
                  <a:gd name="T79" fmla="*/ 4 h 101"/>
                  <a:gd name="T80" fmla="*/ 8 w 8"/>
                  <a:gd name="T81" fmla="*/ 10 h 101"/>
                  <a:gd name="T82" fmla="*/ 8 w 8"/>
                  <a:gd name="T83" fmla="*/ 10 h 101"/>
                  <a:gd name="T84" fmla="*/ 8 w 8"/>
                  <a:gd name="T85" fmla="*/ 19 h 101"/>
                  <a:gd name="T86" fmla="*/ 8 w 8"/>
                  <a:gd name="T87" fmla="*/ 19 h 101"/>
                  <a:gd name="T88" fmla="*/ 8 w 8"/>
                  <a:gd name="T89" fmla="*/ 27 h 101"/>
                  <a:gd name="T90" fmla="*/ 8 w 8"/>
                  <a:gd name="T91" fmla="*/ 27 h 101"/>
                  <a:gd name="T92" fmla="*/ 8 w 8"/>
                  <a:gd name="T93" fmla="*/ 36 h 101"/>
                  <a:gd name="T94" fmla="*/ 8 w 8"/>
                  <a:gd name="T95" fmla="*/ 36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01"/>
                  <a:gd name="T146" fmla="*/ 8 w 8"/>
                  <a:gd name="T147" fmla="*/ 101 h 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01">
                    <a:moveTo>
                      <a:pt x="0" y="78"/>
                    </a:moveTo>
                    <a:lnTo>
                      <a:pt x="0" y="78"/>
                    </a:lnTo>
                    <a:lnTo>
                      <a:pt x="0" y="81"/>
                    </a:lnTo>
                    <a:lnTo>
                      <a:pt x="0" y="78"/>
                    </a:lnTo>
                    <a:lnTo>
                      <a:pt x="0" y="81"/>
                    </a:lnTo>
                    <a:lnTo>
                      <a:pt x="1" y="82"/>
                    </a:lnTo>
                    <a:lnTo>
                      <a:pt x="1" y="85"/>
                    </a:lnTo>
                    <a:lnTo>
                      <a:pt x="1" y="82"/>
                    </a:lnTo>
                    <a:lnTo>
                      <a:pt x="1" y="85"/>
                    </a:lnTo>
                    <a:lnTo>
                      <a:pt x="1" y="88"/>
                    </a:lnTo>
                    <a:lnTo>
                      <a:pt x="1" y="85"/>
                    </a:lnTo>
                    <a:lnTo>
                      <a:pt x="1" y="88"/>
                    </a:lnTo>
                    <a:lnTo>
                      <a:pt x="1" y="90"/>
                    </a:lnTo>
                    <a:lnTo>
                      <a:pt x="1" y="91"/>
                    </a:lnTo>
                    <a:lnTo>
                      <a:pt x="1" y="90"/>
                    </a:lnTo>
                    <a:lnTo>
                      <a:pt x="1" y="91"/>
                    </a:lnTo>
                    <a:lnTo>
                      <a:pt x="1" y="93"/>
                    </a:lnTo>
                    <a:lnTo>
                      <a:pt x="1" y="96"/>
                    </a:lnTo>
                    <a:lnTo>
                      <a:pt x="1" y="93"/>
                    </a:lnTo>
                    <a:lnTo>
                      <a:pt x="1" y="96"/>
                    </a:lnTo>
                    <a:lnTo>
                      <a:pt x="1" y="97"/>
                    </a:lnTo>
                    <a:lnTo>
                      <a:pt x="1" y="96"/>
                    </a:lnTo>
                    <a:lnTo>
                      <a:pt x="1" y="97"/>
                    </a:lnTo>
                    <a:lnTo>
                      <a:pt x="3" y="97"/>
                    </a:lnTo>
                    <a:lnTo>
                      <a:pt x="3" y="98"/>
                    </a:lnTo>
                    <a:lnTo>
                      <a:pt x="3" y="97"/>
                    </a:lnTo>
                    <a:lnTo>
                      <a:pt x="3" y="98"/>
                    </a:lnTo>
                    <a:lnTo>
                      <a:pt x="3" y="100"/>
                    </a:lnTo>
                    <a:lnTo>
                      <a:pt x="3" y="101"/>
                    </a:lnTo>
                    <a:lnTo>
                      <a:pt x="3" y="100"/>
                    </a:lnTo>
                    <a:lnTo>
                      <a:pt x="3" y="101"/>
                    </a:lnTo>
                    <a:lnTo>
                      <a:pt x="4" y="101"/>
                    </a:lnTo>
                    <a:lnTo>
                      <a:pt x="4" y="100"/>
                    </a:lnTo>
                    <a:lnTo>
                      <a:pt x="4" y="98"/>
                    </a:lnTo>
                    <a:lnTo>
                      <a:pt x="4" y="97"/>
                    </a:lnTo>
                    <a:lnTo>
                      <a:pt x="4" y="96"/>
                    </a:lnTo>
                    <a:lnTo>
                      <a:pt x="4" y="93"/>
                    </a:lnTo>
                    <a:lnTo>
                      <a:pt x="4" y="91"/>
                    </a:lnTo>
                    <a:lnTo>
                      <a:pt x="4" y="87"/>
                    </a:lnTo>
                    <a:lnTo>
                      <a:pt x="4" y="85"/>
                    </a:lnTo>
                    <a:lnTo>
                      <a:pt x="4" y="80"/>
                    </a:lnTo>
                    <a:lnTo>
                      <a:pt x="6" y="78"/>
                    </a:lnTo>
                    <a:lnTo>
                      <a:pt x="6" y="71"/>
                    </a:lnTo>
                    <a:lnTo>
                      <a:pt x="6" y="69"/>
                    </a:lnTo>
                    <a:lnTo>
                      <a:pt x="6" y="62"/>
                    </a:lnTo>
                    <a:lnTo>
                      <a:pt x="6" y="59"/>
                    </a:lnTo>
                    <a:lnTo>
                      <a:pt x="6" y="51"/>
                    </a:lnTo>
                    <a:lnTo>
                      <a:pt x="6" y="48"/>
                    </a:lnTo>
                    <a:lnTo>
                      <a:pt x="6" y="39"/>
                    </a:lnTo>
                    <a:lnTo>
                      <a:pt x="6" y="36"/>
                    </a:lnTo>
                    <a:lnTo>
                      <a:pt x="6" y="27"/>
                    </a:lnTo>
                    <a:lnTo>
                      <a:pt x="7" y="25"/>
                    </a:lnTo>
                    <a:lnTo>
                      <a:pt x="7" y="16"/>
                    </a:lnTo>
                    <a:lnTo>
                      <a:pt x="7" y="14"/>
                    </a:lnTo>
                    <a:lnTo>
                      <a:pt x="7" y="9"/>
                    </a:lnTo>
                    <a:lnTo>
                      <a:pt x="7" y="7"/>
                    </a:lnTo>
                    <a:lnTo>
                      <a:pt x="7" y="3"/>
                    </a:lnTo>
                    <a:lnTo>
                      <a:pt x="7" y="1"/>
                    </a:lnTo>
                    <a:lnTo>
                      <a:pt x="7" y="0"/>
                    </a:lnTo>
                    <a:lnTo>
                      <a:pt x="8" y="1"/>
                    </a:lnTo>
                    <a:lnTo>
                      <a:pt x="8" y="4"/>
                    </a:lnTo>
                    <a:lnTo>
                      <a:pt x="8" y="1"/>
                    </a:lnTo>
                    <a:lnTo>
                      <a:pt x="8" y="4"/>
                    </a:lnTo>
                    <a:lnTo>
                      <a:pt x="8" y="6"/>
                    </a:lnTo>
                    <a:lnTo>
                      <a:pt x="8" y="10"/>
                    </a:lnTo>
                    <a:lnTo>
                      <a:pt x="8" y="6"/>
                    </a:lnTo>
                    <a:lnTo>
                      <a:pt x="8" y="10"/>
                    </a:lnTo>
                    <a:lnTo>
                      <a:pt x="8" y="12"/>
                    </a:lnTo>
                    <a:lnTo>
                      <a:pt x="8" y="19"/>
                    </a:lnTo>
                    <a:lnTo>
                      <a:pt x="8" y="12"/>
                    </a:lnTo>
                    <a:lnTo>
                      <a:pt x="8" y="19"/>
                    </a:lnTo>
                    <a:lnTo>
                      <a:pt x="8" y="20"/>
                    </a:lnTo>
                    <a:lnTo>
                      <a:pt x="8" y="27"/>
                    </a:lnTo>
                    <a:lnTo>
                      <a:pt x="8" y="20"/>
                    </a:lnTo>
                    <a:lnTo>
                      <a:pt x="8" y="27"/>
                    </a:lnTo>
                    <a:lnTo>
                      <a:pt x="8" y="29"/>
                    </a:lnTo>
                    <a:lnTo>
                      <a:pt x="8" y="36"/>
                    </a:lnTo>
                    <a:lnTo>
                      <a:pt x="8" y="29"/>
                    </a:lnTo>
                    <a:lnTo>
                      <a:pt x="8" y="3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0" name="Freeform 242"/>
              <p:cNvSpPr>
                <a:spLocks/>
              </p:cNvSpPr>
              <p:nvPr/>
            </p:nvSpPr>
            <p:spPr bwMode="auto">
              <a:xfrm>
                <a:off x="2321" y="2997"/>
                <a:ext cx="8" cy="61"/>
              </a:xfrm>
              <a:custGeom>
                <a:avLst/>
                <a:gdLst>
                  <a:gd name="T0" fmla="*/ 2 w 8"/>
                  <a:gd name="T1" fmla="*/ 3 h 61"/>
                  <a:gd name="T2" fmla="*/ 2 w 8"/>
                  <a:gd name="T3" fmla="*/ 3 h 61"/>
                  <a:gd name="T4" fmla="*/ 2 w 8"/>
                  <a:gd name="T5" fmla="*/ 12 h 61"/>
                  <a:gd name="T6" fmla="*/ 2 w 8"/>
                  <a:gd name="T7" fmla="*/ 12 h 61"/>
                  <a:gd name="T8" fmla="*/ 2 w 8"/>
                  <a:gd name="T9" fmla="*/ 20 h 61"/>
                  <a:gd name="T10" fmla="*/ 2 w 8"/>
                  <a:gd name="T11" fmla="*/ 20 h 61"/>
                  <a:gd name="T12" fmla="*/ 2 w 8"/>
                  <a:gd name="T13" fmla="*/ 28 h 61"/>
                  <a:gd name="T14" fmla="*/ 2 w 8"/>
                  <a:gd name="T15" fmla="*/ 28 h 61"/>
                  <a:gd name="T16" fmla="*/ 2 w 8"/>
                  <a:gd name="T17" fmla="*/ 35 h 61"/>
                  <a:gd name="T18" fmla="*/ 2 w 8"/>
                  <a:gd name="T19" fmla="*/ 35 h 61"/>
                  <a:gd name="T20" fmla="*/ 2 w 8"/>
                  <a:gd name="T21" fmla="*/ 39 h 61"/>
                  <a:gd name="T22" fmla="*/ 2 w 8"/>
                  <a:gd name="T23" fmla="*/ 39 h 61"/>
                  <a:gd name="T24" fmla="*/ 3 w 8"/>
                  <a:gd name="T25" fmla="*/ 44 h 61"/>
                  <a:gd name="T26" fmla="*/ 3 w 8"/>
                  <a:gd name="T27" fmla="*/ 44 h 61"/>
                  <a:gd name="T28" fmla="*/ 3 w 8"/>
                  <a:gd name="T29" fmla="*/ 46 h 61"/>
                  <a:gd name="T30" fmla="*/ 3 w 8"/>
                  <a:gd name="T31" fmla="*/ 46 h 61"/>
                  <a:gd name="T32" fmla="*/ 3 w 8"/>
                  <a:gd name="T33" fmla="*/ 49 h 61"/>
                  <a:gd name="T34" fmla="*/ 3 w 8"/>
                  <a:gd name="T35" fmla="*/ 49 h 61"/>
                  <a:gd name="T36" fmla="*/ 3 w 8"/>
                  <a:gd name="T37" fmla="*/ 51 h 61"/>
                  <a:gd name="T38" fmla="*/ 3 w 8"/>
                  <a:gd name="T39" fmla="*/ 51 h 61"/>
                  <a:gd name="T40" fmla="*/ 3 w 8"/>
                  <a:gd name="T41" fmla="*/ 51 h 61"/>
                  <a:gd name="T42" fmla="*/ 3 w 8"/>
                  <a:gd name="T43" fmla="*/ 51 h 61"/>
                  <a:gd name="T44" fmla="*/ 5 w 8"/>
                  <a:gd name="T45" fmla="*/ 52 h 61"/>
                  <a:gd name="T46" fmla="*/ 5 w 8"/>
                  <a:gd name="T47" fmla="*/ 52 h 61"/>
                  <a:gd name="T48" fmla="*/ 5 w 8"/>
                  <a:gd name="T49" fmla="*/ 52 h 61"/>
                  <a:gd name="T50" fmla="*/ 5 w 8"/>
                  <a:gd name="T51" fmla="*/ 52 h 61"/>
                  <a:gd name="T52" fmla="*/ 5 w 8"/>
                  <a:gd name="T53" fmla="*/ 52 h 61"/>
                  <a:gd name="T54" fmla="*/ 5 w 8"/>
                  <a:gd name="T55" fmla="*/ 52 h 61"/>
                  <a:gd name="T56" fmla="*/ 5 w 8"/>
                  <a:gd name="T57" fmla="*/ 52 h 61"/>
                  <a:gd name="T58" fmla="*/ 5 w 8"/>
                  <a:gd name="T59" fmla="*/ 52 h 61"/>
                  <a:gd name="T60" fmla="*/ 6 w 8"/>
                  <a:gd name="T61" fmla="*/ 52 h 61"/>
                  <a:gd name="T62" fmla="*/ 6 w 8"/>
                  <a:gd name="T63" fmla="*/ 52 h 61"/>
                  <a:gd name="T64" fmla="*/ 6 w 8"/>
                  <a:gd name="T65" fmla="*/ 54 h 61"/>
                  <a:gd name="T66" fmla="*/ 6 w 8"/>
                  <a:gd name="T67" fmla="*/ 54 h 61"/>
                  <a:gd name="T68" fmla="*/ 6 w 8"/>
                  <a:gd name="T69" fmla="*/ 54 h 61"/>
                  <a:gd name="T70" fmla="*/ 6 w 8"/>
                  <a:gd name="T71" fmla="*/ 54 h 61"/>
                  <a:gd name="T72" fmla="*/ 6 w 8"/>
                  <a:gd name="T73" fmla="*/ 54 h 61"/>
                  <a:gd name="T74" fmla="*/ 6 w 8"/>
                  <a:gd name="T75" fmla="*/ 54 h 61"/>
                  <a:gd name="T76" fmla="*/ 6 w 8"/>
                  <a:gd name="T77" fmla="*/ 55 h 61"/>
                  <a:gd name="T78" fmla="*/ 6 w 8"/>
                  <a:gd name="T79" fmla="*/ 55 h 61"/>
                  <a:gd name="T80" fmla="*/ 8 w 8"/>
                  <a:gd name="T81" fmla="*/ 57 h 61"/>
                  <a:gd name="T82" fmla="*/ 8 w 8"/>
                  <a:gd name="T83" fmla="*/ 57 h 61"/>
                  <a:gd name="T84" fmla="*/ 8 w 8"/>
                  <a:gd name="T85" fmla="*/ 58 h 61"/>
                  <a:gd name="T86" fmla="*/ 8 w 8"/>
                  <a:gd name="T87" fmla="*/ 58 h 61"/>
                  <a:gd name="T88" fmla="*/ 8 w 8"/>
                  <a:gd name="T89" fmla="*/ 60 h 61"/>
                  <a:gd name="T90" fmla="*/ 8 w 8"/>
                  <a:gd name="T91" fmla="*/ 60 h 61"/>
                  <a:gd name="T92" fmla="*/ 8 w 8"/>
                  <a:gd name="T93" fmla="*/ 61 h 61"/>
                  <a:gd name="T94" fmla="*/ 8 w 8"/>
                  <a:gd name="T95" fmla="*/ 61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61"/>
                  <a:gd name="T146" fmla="*/ 8 w 8"/>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61">
                    <a:moveTo>
                      <a:pt x="0" y="0"/>
                    </a:moveTo>
                    <a:lnTo>
                      <a:pt x="2" y="3"/>
                    </a:lnTo>
                    <a:lnTo>
                      <a:pt x="2" y="10"/>
                    </a:lnTo>
                    <a:lnTo>
                      <a:pt x="2" y="3"/>
                    </a:lnTo>
                    <a:lnTo>
                      <a:pt x="2" y="10"/>
                    </a:lnTo>
                    <a:lnTo>
                      <a:pt x="2" y="12"/>
                    </a:lnTo>
                    <a:lnTo>
                      <a:pt x="2" y="19"/>
                    </a:lnTo>
                    <a:lnTo>
                      <a:pt x="2" y="12"/>
                    </a:lnTo>
                    <a:lnTo>
                      <a:pt x="2" y="19"/>
                    </a:lnTo>
                    <a:lnTo>
                      <a:pt x="2" y="20"/>
                    </a:lnTo>
                    <a:lnTo>
                      <a:pt x="2" y="26"/>
                    </a:lnTo>
                    <a:lnTo>
                      <a:pt x="2" y="20"/>
                    </a:lnTo>
                    <a:lnTo>
                      <a:pt x="2" y="26"/>
                    </a:lnTo>
                    <a:lnTo>
                      <a:pt x="2" y="28"/>
                    </a:lnTo>
                    <a:lnTo>
                      <a:pt x="2" y="33"/>
                    </a:lnTo>
                    <a:lnTo>
                      <a:pt x="2" y="28"/>
                    </a:lnTo>
                    <a:lnTo>
                      <a:pt x="2" y="33"/>
                    </a:lnTo>
                    <a:lnTo>
                      <a:pt x="2" y="35"/>
                    </a:lnTo>
                    <a:lnTo>
                      <a:pt x="2" y="38"/>
                    </a:lnTo>
                    <a:lnTo>
                      <a:pt x="2" y="35"/>
                    </a:lnTo>
                    <a:lnTo>
                      <a:pt x="2" y="38"/>
                    </a:lnTo>
                    <a:lnTo>
                      <a:pt x="2" y="39"/>
                    </a:lnTo>
                    <a:lnTo>
                      <a:pt x="2" y="42"/>
                    </a:lnTo>
                    <a:lnTo>
                      <a:pt x="2" y="39"/>
                    </a:lnTo>
                    <a:lnTo>
                      <a:pt x="2" y="42"/>
                    </a:lnTo>
                    <a:lnTo>
                      <a:pt x="3" y="44"/>
                    </a:lnTo>
                    <a:lnTo>
                      <a:pt x="3" y="45"/>
                    </a:lnTo>
                    <a:lnTo>
                      <a:pt x="3" y="44"/>
                    </a:lnTo>
                    <a:lnTo>
                      <a:pt x="3" y="45"/>
                    </a:lnTo>
                    <a:lnTo>
                      <a:pt x="3" y="46"/>
                    </a:lnTo>
                    <a:lnTo>
                      <a:pt x="3" y="48"/>
                    </a:lnTo>
                    <a:lnTo>
                      <a:pt x="3" y="46"/>
                    </a:lnTo>
                    <a:lnTo>
                      <a:pt x="3" y="48"/>
                    </a:lnTo>
                    <a:lnTo>
                      <a:pt x="3" y="49"/>
                    </a:lnTo>
                    <a:lnTo>
                      <a:pt x="3" y="51"/>
                    </a:lnTo>
                    <a:lnTo>
                      <a:pt x="3" y="52"/>
                    </a:lnTo>
                    <a:lnTo>
                      <a:pt x="3" y="51"/>
                    </a:lnTo>
                    <a:lnTo>
                      <a:pt x="3" y="52"/>
                    </a:lnTo>
                    <a:lnTo>
                      <a:pt x="5" y="52"/>
                    </a:lnTo>
                    <a:lnTo>
                      <a:pt x="6" y="52"/>
                    </a:lnTo>
                    <a:lnTo>
                      <a:pt x="6" y="54"/>
                    </a:lnTo>
                    <a:lnTo>
                      <a:pt x="6" y="55"/>
                    </a:lnTo>
                    <a:lnTo>
                      <a:pt x="8" y="55"/>
                    </a:lnTo>
                    <a:lnTo>
                      <a:pt x="8" y="57"/>
                    </a:lnTo>
                    <a:lnTo>
                      <a:pt x="8" y="55"/>
                    </a:lnTo>
                    <a:lnTo>
                      <a:pt x="8" y="57"/>
                    </a:lnTo>
                    <a:lnTo>
                      <a:pt x="8" y="58"/>
                    </a:lnTo>
                    <a:lnTo>
                      <a:pt x="8" y="60"/>
                    </a:lnTo>
                    <a:lnTo>
                      <a:pt x="8" y="6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1" name="Freeform 243"/>
              <p:cNvSpPr>
                <a:spLocks/>
              </p:cNvSpPr>
              <p:nvPr/>
            </p:nvSpPr>
            <p:spPr bwMode="auto">
              <a:xfrm>
                <a:off x="2329" y="3058"/>
                <a:ext cx="8" cy="10"/>
              </a:xfrm>
              <a:custGeom>
                <a:avLst/>
                <a:gdLst>
                  <a:gd name="T0" fmla="*/ 0 w 8"/>
                  <a:gd name="T1" fmla="*/ 1 h 10"/>
                  <a:gd name="T2" fmla="*/ 0 w 8"/>
                  <a:gd name="T3" fmla="*/ 1 h 10"/>
                  <a:gd name="T4" fmla="*/ 1 w 8"/>
                  <a:gd name="T5" fmla="*/ 3 h 10"/>
                  <a:gd name="T6" fmla="*/ 1 w 8"/>
                  <a:gd name="T7" fmla="*/ 3 h 10"/>
                  <a:gd name="T8" fmla="*/ 1 w 8"/>
                  <a:gd name="T9" fmla="*/ 4 h 10"/>
                  <a:gd name="T10" fmla="*/ 1 w 8"/>
                  <a:gd name="T11" fmla="*/ 4 h 10"/>
                  <a:gd name="T12" fmla="*/ 1 w 8"/>
                  <a:gd name="T13" fmla="*/ 6 h 10"/>
                  <a:gd name="T14" fmla="*/ 1 w 8"/>
                  <a:gd name="T15" fmla="*/ 6 h 10"/>
                  <a:gd name="T16" fmla="*/ 1 w 8"/>
                  <a:gd name="T17" fmla="*/ 6 h 10"/>
                  <a:gd name="T18" fmla="*/ 1 w 8"/>
                  <a:gd name="T19" fmla="*/ 6 h 10"/>
                  <a:gd name="T20" fmla="*/ 1 w 8"/>
                  <a:gd name="T21" fmla="*/ 7 h 10"/>
                  <a:gd name="T22" fmla="*/ 1 w 8"/>
                  <a:gd name="T23" fmla="*/ 7 h 10"/>
                  <a:gd name="T24" fmla="*/ 1 w 8"/>
                  <a:gd name="T25" fmla="*/ 7 h 10"/>
                  <a:gd name="T26" fmla="*/ 1 w 8"/>
                  <a:gd name="T27" fmla="*/ 7 h 10"/>
                  <a:gd name="T28" fmla="*/ 2 w 8"/>
                  <a:gd name="T29" fmla="*/ 9 h 10"/>
                  <a:gd name="T30" fmla="*/ 2 w 8"/>
                  <a:gd name="T31" fmla="*/ 7 h 10"/>
                  <a:gd name="T32" fmla="*/ 2 w 8"/>
                  <a:gd name="T33" fmla="*/ 7 h 10"/>
                  <a:gd name="T34" fmla="*/ 2 w 8"/>
                  <a:gd name="T35" fmla="*/ 7 h 10"/>
                  <a:gd name="T36" fmla="*/ 2 w 8"/>
                  <a:gd name="T37" fmla="*/ 6 h 10"/>
                  <a:gd name="T38" fmla="*/ 4 w 8"/>
                  <a:gd name="T39" fmla="*/ 6 h 10"/>
                  <a:gd name="T40" fmla="*/ 4 w 8"/>
                  <a:gd name="T41" fmla="*/ 4 h 10"/>
                  <a:gd name="T42" fmla="*/ 4 w 8"/>
                  <a:gd name="T43" fmla="*/ 4 h 10"/>
                  <a:gd name="T44" fmla="*/ 4 w 8"/>
                  <a:gd name="T45" fmla="*/ 4 h 10"/>
                  <a:gd name="T46" fmla="*/ 4 w 8"/>
                  <a:gd name="T47" fmla="*/ 4 h 10"/>
                  <a:gd name="T48" fmla="*/ 5 w 8"/>
                  <a:gd name="T49" fmla="*/ 4 h 10"/>
                  <a:gd name="T50" fmla="*/ 5 w 8"/>
                  <a:gd name="T51" fmla="*/ 4 h 10"/>
                  <a:gd name="T52" fmla="*/ 5 w 8"/>
                  <a:gd name="T53" fmla="*/ 4 h 10"/>
                  <a:gd name="T54" fmla="*/ 5 w 8"/>
                  <a:gd name="T55" fmla="*/ 4 h 10"/>
                  <a:gd name="T56" fmla="*/ 5 w 8"/>
                  <a:gd name="T57" fmla="*/ 4 h 10"/>
                  <a:gd name="T58" fmla="*/ 5 w 8"/>
                  <a:gd name="T59" fmla="*/ 4 h 10"/>
                  <a:gd name="T60" fmla="*/ 5 w 8"/>
                  <a:gd name="T61" fmla="*/ 6 h 10"/>
                  <a:gd name="T62" fmla="*/ 5 w 8"/>
                  <a:gd name="T63" fmla="*/ 6 h 10"/>
                  <a:gd name="T64" fmla="*/ 5 w 8"/>
                  <a:gd name="T65" fmla="*/ 6 h 10"/>
                  <a:gd name="T66" fmla="*/ 5 w 8"/>
                  <a:gd name="T67" fmla="*/ 6 h 10"/>
                  <a:gd name="T68" fmla="*/ 7 w 8"/>
                  <a:gd name="T69" fmla="*/ 6 h 10"/>
                  <a:gd name="T70" fmla="*/ 7 w 8"/>
                  <a:gd name="T71" fmla="*/ 6 h 10"/>
                  <a:gd name="T72" fmla="*/ 7 w 8"/>
                  <a:gd name="T73" fmla="*/ 7 h 10"/>
                  <a:gd name="T74" fmla="*/ 7 w 8"/>
                  <a:gd name="T75" fmla="*/ 7 h 10"/>
                  <a:gd name="T76" fmla="*/ 7 w 8"/>
                  <a:gd name="T77" fmla="*/ 7 h 10"/>
                  <a:gd name="T78" fmla="*/ 7 w 8"/>
                  <a:gd name="T79" fmla="*/ 7 h 10"/>
                  <a:gd name="T80" fmla="*/ 7 w 8"/>
                  <a:gd name="T81" fmla="*/ 9 h 10"/>
                  <a:gd name="T82" fmla="*/ 7 w 8"/>
                  <a:gd name="T83" fmla="*/ 9 h 10"/>
                  <a:gd name="T84" fmla="*/ 7 w 8"/>
                  <a:gd name="T85" fmla="*/ 9 h 10"/>
                  <a:gd name="T86" fmla="*/ 7 w 8"/>
                  <a:gd name="T87" fmla="*/ 9 h 10"/>
                  <a:gd name="T88" fmla="*/ 7 w 8"/>
                  <a:gd name="T89" fmla="*/ 9 h 10"/>
                  <a:gd name="T90" fmla="*/ 7 w 8"/>
                  <a:gd name="T91" fmla="*/ 9 h 10"/>
                  <a:gd name="T92" fmla="*/ 8 w 8"/>
                  <a:gd name="T93" fmla="*/ 10 h 10"/>
                  <a:gd name="T94" fmla="*/ 8 w 8"/>
                  <a:gd name="T95" fmla="*/ 1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0"/>
                  <a:gd name="T146" fmla="*/ 8 w 8"/>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0">
                    <a:moveTo>
                      <a:pt x="0" y="0"/>
                    </a:moveTo>
                    <a:lnTo>
                      <a:pt x="0" y="1"/>
                    </a:lnTo>
                    <a:lnTo>
                      <a:pt x="1" y="3"/>
                    </a:lnTo>
                    <a:lnTo>
                      <a:pt x="1" y="4"/>
                    </a:lnTo>
                    <a:lnTo>
                      <a:pt x="1" y="3"/>
                    </a:lnTo>
                    <a:lnTo>
                      <a:pt x="1" y="4"/>
                    </a:lnTo>
                    <a:lnTo>
                      <a:pt x="1" y="6"/>
                    </a:lnTo>
                    <a:lnTo>
                      <a:pt x="1" y="4"/>
                    </a:lnTo>
                    <a:lnTo>
                      <a:pt x="1" y="6"/>
                    </a:lnTo>
                    <a:lnTo>
                      <a:pt x="1" y="7"/>
                    </a:lnTo>
                    <a:lnTo>
                      <a:pt x="1" y="6"/>
                    </a:lnTo>
                    <a:lnTo>
                      <a:pt x="1" y="7"/>
                    </a:lnTo>
                    <a:lnTo>
                      <a:pt x="1" y="9"/>
                    </a:lnTo>
                    <a:lnTo>
                      <a:pt x="1" y="7"/>
                    </a:lnTo>
                    <a:lnTo>
                      <a:pt x="1" y="9"/>
                    </a:lnTo>
                    <a:lnTo>
                      <a:pt x="2" y="9"/>
                    </a:lnTo>
                    <a:lnTo>
                      <a:pt x="2" y="7"/>
                    </a:lnTo>
                    <a:lnTo>
                      <a:pt x="2" y="6"/>
                    </a:lnTo>
                    <a:lnTo>
                      <a:pt x="4" y="6"/>
                    </a:lnTo>
                    <a:lnTo>
                      <a:pt x="4" y="4"/>
                    </a:lnTo>
                    <a:lnTo>
                      <a:pt x="5" y="4"/>
                    </a:lnTo>
                    <a:lnTo>
                      <a:pt x="5" y="6"/>
                    </a:lnTo>
                    <a:lnTo>
                      <a:pt x="5" y="4"/>
                    </a:lnTo>
                    <a:lnTo>
                      <a:pt x="5" y="6"/>
                    </a:lnTo>
                    <a:lnTo>
                      <a:pt x="7" y="6"/>
                    </a:lnTo>
                    <a:lnTo>
                      <a:pt x="7" y="7"/>
                    </a:lnTo>
                    <a:lnTo>
                      <a:pt x="7" y="9"/>
                    </a:lnTo>
                    <a:lnTo>
                      <a:pt x="8"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2" name="Freeform 244"/>
              <p:cNvSpPr>
                <a:spLocks/>
              </p:cNvSpPr>
              <p:nvPr/>
            </p:nvSpPr>
            <p:spPr bwMode="auto">
              <a:xfrm>
                <a:off x="2337" y="3065"/>
                <a:ext cx="9" cy="7"/>
              </a:xfrm>
              <a:custGeom>
                <a:avLst/>
                <a:gdLst>
                  <a:gd name="T0" fmla="*/ 0 w 9"/>
                  <a:gd name="T1" fmla="*/ 3 h 7"/>
                  <a:gd name="T2" fmla="*/ 0 w 9"/>
                  <a:gd name="T3" fmla="*/ 3 h 7"/>
                  <a:gd name="T4" fmla="*/ 0 w 9"/>
                  <a:gd name="T5" fmla="*/ 3 h 7"/>
                  <a:gd name="T6" fmla="*/ 0 w 9"/>
                  <a:gd name="T7" fmla="*/ 3 h 7"/>
                  <a:gd name="T8" fmla="*/ 0 w 9"/>
                  <a:gd name="T9" fmla="*/ 3 h 7"/>
                  <a:gd name="T10" fmla="*/ 0 w 9"/>
                  <a:gd name="T11" fmla="*/ 3 h 7"/>
                  <a:gd name="T12" fmla="*/ 2 w 9"/>
                  <a:gd name="T13" fmla="*/ 3 h 7"/>
                  <a:gd name="T14" fmla="*/ 2 w 9"/>
                  <a:gd name="T15" fmla="*/ 3 h 7"/>
                  <a:gd name="T16" fmla="*/ 2 w 9"/>
                  <a:gd name="T17" fmla="*/ 2 h 7"/>
                  <a:gd name="T18" fmla="*/ 2 w 9"/>
                  <a:gd name="T19" fmla="*/ 2 h 7"/>
                  <a:gd name="T20" fmla="*/ 3 w 9"/>
                  <a:gd name="T21" fmla="*/ 2 h 7"/>
                  <a:gd name="T22" fmla="*/ 3 w 9"/>
                  <a:gd name="T23" fmla="*/ 2 h 7"/>
                  <a:gd name="T24" fmla="*/ 3 w 9"/>
                  <a:gd name="T25" fmla="*/ 2 h 7"/>
                  <a:gd name="T26" fmla="*/ 3 w 9"/>
                  <a:gd name="T27" fmla="*/ 2 h 7"/>
                  <a:gd name="T28" fmla="*/ 3 w 9"/>
                  <a:gd name="T29" fmla="*/ 2 h 7"/>
                  <a:gd name="T30" fmla="*/ 3 w 9"/>
                  <a:gd name="T31" fmla="*/ 2 h 7"/>
                  <a:gd name="T32" fmla="*/ 3 w 9"/>
                  <a:gd name="T33" fmla="*/ 2 h 7"/>
                  <a:gd name="T34" fmla="*/ 5 w 9"/>
                  <a:gd name="T35" fmla="*/ 2 h 7"/>
                  <a:gd name="T36" fmla="*/ 5 w 9"/>
                  <a:gd name="T37" fmla="*/ 0 h 7"/>
                  <a:gd name="T38" fmla="*/ 5 w 9"/>
                  <a:gd name="T39" fmla="*/ 0 h 7"/>
                  <a:gd name="T40" fmla="*/ 5 w 9"/>
                  <a:gd name="T41" fmla="*/ 0 h 7"/>
                  <a:gd name="T42" fmla="*/ 5 w 9"/>
                  <a:gd name="T43" fmla="*/ 0 h 7"/>
                  <a:gd name="T44" fmla="*/ 5 w 9"/>
                  <a:gd name="T45" fmla="*/ 0 h 7"/>
                  <a:gd name="T46" fmla="*/ 5 w 9"/>
                  <a:gd name="T47" fmla="*/ 0 h 7"/>
                  <a:gd name="T48" fmla="*/ 6 w 9"/>
                  <a:gd name="T49" fmla="*/ 0 h 7"/>
                  <a:gd name="T50" fmla="*/ 6 w 9"/>
                  <a:gd name="T51" fmla="*/ 0 h 7"/>
                  <a:gd name="T52" fmla="*/ 6 w 9"/>
                  <a:gd name="T53" fmla="*/ 0 h 7"/>
                  <a:gd name="T54" fmla="*/ 6 w 9"/>
                  <a:gd name="T55" fmla="*/ 0 h 7"/>
                  <a:gd name="T56" fmla="*/ 6 w 9"/>
                  <a:gd name="T57" fmla="*/ 0 h 7"/>
                  <a:gd name="T58" fmla="*/ 7 w 9"/>
                  <a:gd name="T59" fmla="*/ 0 h 7"/>
                  <a:gd name="T60" fmla="*/ 7 w 9"/>
                  <a:gd name="T61" fmla="*/ 0 h 7"/>
                  <a:gd name="T62" fmla="*/ 7 w 9"/>
                  <a:gd name="T63" fmla="*/ 2 h 7"/>
                  <a:gd name="T64" fmla="*/ 7 w 9"/>
                  <a:gd name="T65" fmla="*/ 2 h 7"/>
                  <a:gd name="T66" fmla="*/ 7 w 9"/>
                  <a:gd name="T67" fmla="*/ 2 h 7"/>
                  <a:gd name="T68" fmla="*/ 7 w 9"/>
                  <a:gd name="T69" fmla="*/ 2 h 7"/>
                  <a:gd name="T70" fmla="*/ 7 w 9"/>
                  <a:gd name="T71" fmla="*/ 2 h 7"/>
                  <a:gd name="T72" fmla="*/ 7 w 9"/>
                  <a:gd name="T73" fmla="*/ 2 h 7"/>
                  <a:gd name="T74" fmla="*/ 7 w 9"/>
                  <a:gd name="T75" fmla="*/ 3 h 7"/>
                  <a:gd name="T76" fmla="*/ 7 w 9"/>
                  <a:gd name="T77" fmla="*/ 3 h 7"/>
                  <a:gd name="T78" fmla="*/ 9 w 9"/>
                  <a:gd name="T79" fmla="*/ 5 h 7"/>
                  <a:gd name="T80" fmla="*/ 9 w 9"/>
                  <a:gd name="T81" fmla="*/ 5 h 7"/>
                  <a:gd name="T82" fmla="*/ 9 w 9"/>
                  <a:gd name="T83" fmla="*/ 5 h 7"/>
                  <a:gd name="T84" fmla="*/ 9 w 9"/>
                  <a:gd name="T85" fmla="*/ 5 h 7"/>
                  <a:gd name="T86" fmla="*/ 9 w 9"/>
                  <a:gd name="T87" fmla="*/ 5 h 7"/>
                  <a:gd name="T88" fmla="*/ 9 w 9"/>
                  <a:gd name="T89" fmla="*/ 5 h 7"/>
                  <a:gd name="T90" fmla="*/ 9 w 9"/>
                  <a:gd name="T91" fmla="*/ 6 h 7"/>
                  <a:gd name="T92" fmla="*/ 9 w 9"/>
                  <a:gd name="T93" fmla="*/ 6 h 7"/>
                  <a:gd name="T94" fmla="*/ 9 w 9"/>
                  <a:gd name="T95" fmla="*/ 7 h 7"/>
                  <a:gd name="T96" fmla="*/ 9 w 9"/>
                  <a:gd name="T97" fmla="*/ 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7"/>
                  <a:gd name="T149" fmla="*/ 9 w 9"/>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7">
                    <a:moveTo>
                      <a:pt x="0" y="3"/>
                    </a:moveTo>
                    <a:lnTo>
                      <a:pt x="0" y="3"/>
                    </a:lnTo>
                    <a:lnTo>
                      <a:pt x="2" y="3"/>
                    </a:lnTo>
                    <a:lnTo>
                      <a:pt x="2" y="2"/>
                    </a:lnTo>
                    <a:lnTo>
                      <a:pt x="3" y="2"/>
                    </a:lnTo>
                    <a:lnTo>
                      <a:pt x="5" y="2"/>
                    </a:lnTo>
                    <a:lnTo>
                      <a:pt x="5" y="0"/>
                    </a:lnTo>
                    <a:lnTo>
                      <a:pt x="6" y="0"/>
                    </a:lnTo>
                    <a:lnTo>
                      <a:pt x="7" y="0"/>
                    </a:lnTo>
                    <a:lnTo>
                      <a:pt x="7" y="2"/>
                    </a:lnTo>
                    <a:lnTo>
                      <a:pt x="7" y="0"/>
                    </a:lnTo>
                    <a:lnTo>
                      <a:pt x="7" y="2"/>
                    </a:lnTo>
                    <a:lnTo>
                      <a:pt x="7" y="3"/>
                    </a:lnTo>
                    <a:lnTo>
                      <a:pt x="7" y="2"/>
                    </a:lnTo>
                    <a:lnTo>
                      <a:pt x="7" y="3"/>
                    </a:lnTo>
                    <a:lnTo>
                      <a:pt x="9" y="5"/>
                    </a:lnTo>
                    <a:lnTo>
                      <a:pt x="9" y="6"/>
                    </a:lnTo>
                    <a:lnTo>
                      <a:pt x="9" y="5"/>
                    </a:lnTo>
                    <a:lnTo>
                      <a:pt x="9" y="6"/>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3" name="Freeform 245"/>
              <p:cNvSpPr>
                <a:spLocks/>
              </p:cNvSpPr>
              <p:nvPr/>
            </p:nvSpPr>
            <p:spPr bwMode="auto">
              <a:xfrm>
                <a:off x="2346" y="3045"/>
                <a:ext cx="10" cy="39"/>
              </a:xfrm>
              <a:custGeom>
                <a:avLst/>
                <a:gdLst>
                  <a:gd name="T0" fmla="*/ 1 w 10"/>
                  <a:gd name="T1" fmla="*/ 27 h 39"/>
                  <a:gd name="T2" fmla="*/ 1 w 10"/>
                  <a:gd name="T3" fmla="*/ 27 h 39"/>
                  <a:gd name="T4" fmla="*/ 1 w 10"/>
                  <a:gd name="T5" fmla="*/ 29 h 39"/>
                  <a:gd name="T6" fmla="*/ 1 w 10"/>
                  <a:gd name="T7" fmla="*/ 29 h 39"/>
                  <a:gd name="T8" fmla="*/ 1 w 10"/>
                  <a:gd name="T9" fmla="*/ 30 h 39"/>
                  <a:gd name="T10" fmla="*/ 1 w 10"/>
                  <a:gd name="T11" fmla="*/ 30 h 39"/>
                  <a:gd name="T12" fmla="*/ 1 w 10"/>
                  <a:gd name="T13" fmla="*/ 30 h 39"/>
                  <a:gd name="T14" fmla="*/ 1 w 10"/>
                  <a:gd name="T15" fmla="*/ 30 h 39"/>
                  <a:gd name="T16" fmla="*/ 1 w 10"/>
                  <a:gd name="T17" fmla="*/ 32 h 39"/>
                  <a:gd name="T18" fmla="*/ 1 w 10"/>
                  <a:gd name="T19" fmla="*/ 32 h 39"/>
                  <a:gd name="T20" fmla="*/ 3 w 10"/>
                  <a:gd name="T21" fmla="*/ 33 h 39"/>
                  <a:gd name="T22" fmla="*/ 3 w 10"/>
                  <a:gd name="T23" fmla="*/ 33 h 39"/>
                  <a:gd name="T24" fmla="*/ 3 w 10"/>
                  <a:gd name="T25" fmla="*/ 35 h 39"/>
                  <a:gd name="T26" fmla="*/ 3 w 10"/>
                  <a:gd name="T27" fmla="*/ 35 h 39"/>
                  <a:gd name="T28" fmla="*/ 3 w 10"/>
                  <a:gd name="T29" fmla="*/ 35 h 39"/>
                  <a:gd name="T30" fmla="*/ 3 w 10"/>
                  <a:gd name="T31" fmla="*/ 35 h 39"/>
                  <a:gd name="T32" fmla="*/ 3 w 10"/>
                  <a:gd name="T33" fmla="*/ 36 h 39"/>
                  <a:gd name="T34" fmla="*/ 3 w 10"/>
                  <a:gd name="T35" fmla="*/ 36 h 39"/>
                  <a:gd name="T36" fmla="*/ 3 w 10"/>
                  <a:gd name="T37" fmla="*/ 36 h 39"/>
                  <a:gd name="T38" fmla="*/ 3 w 10"/>
                  <a:gd name="T39" fmla="*/ 36 h 39"/>
                  <a:gd name="T40" fmla="*/ 3 w 10"/>
                  <a:gd name="T41" fmla="*/ 38 h 39"/>
                  <a:gd name="T42" fmla="*/ 3 w 10"/>
                  <a:gd name="T43" fmla="*/ 38 h 39"/>
                  <a:gd name="T44" fmla="*/ 4 w 10"/>
                  <a:gd name="T45" fmla="*/ 38 h 39"/>
                  <a:gd name="T46" fmla="*/ 4 w 10"/>
                  <a:gd name="T47" fmla="*/ 38 h 39"/>
                  <a:gd name="T48" fmla="*/ 4 w 10"/>
                  <a:gd name="T49" fmla="*/ 39 h 39"/>
                  <a:gd name="T50" fmla="*/ 4 w 10"/>
                  <a:gd name="T51" fmla="*/ 39 h 39"/>
                  <a:gd name="T52" fmla="*/ 4 w 10"/>
                  <a:gd name="T53" fmla="*/ 39 h 39"/>
                  <a:gd name="T54" fmla="*/ 4 w 10"/>
                  <a:gd name="T55" fmla="*/ 39 h 39"/>
                  <a:gd name="T56" fmla="*/ 4 w 10"/>
                  <a:gd name="T57" fmla="*/ 39 h 39"/>
                  <a:gd name="T58" fmla="*/ 6 w 10"/>
                  <a:gd name="T59" fmla="*/ 38 h 39"/>
                  <a:gd name="T60" fmla="*/ 6 w 10"/>
                  <a:gd name="T61" fmla="*/ 38 h 39"/>
                  <a:gd name="T62" fmla="*/ 6 w 10"/>
                  <a:gd name="T63" fmla="*/ 38 h 39"/>
                  <a:gd name="T64" fmla="*/ 6 w 10"/>
                  <a:gd name="T65" fmla="*/ 36 h 39"/>
                  <a:gd name="T66" fmla="*/ 6 w 10"/>
                  <a:gd name="T67" fmla="*/ 36 h 39"/>
                  <a:gd name="T68" fmla="*/ 7 w 10"/>
                  <a:gd name="T69" fmla="*/ 35 h 39"/>
                  <a:gd name="T70" fmla="*/ 7 w 10"/>
                  <a:gd name="T71" fmla="*/ 33 h 39"/>
                  <a:gd name="T72" fmla="*/ 7 w 10"/>
                  <a:gd name="T73" fmla="*/ 32 h 39"/>
                  <a:gd name="T74" fmla="*/ 7 w 10"/>
                  <a:gd name="T75" fmla="*/ 29 h 39"/>
                  <a:gd name="T76" fmla="*/ 7 w 10"/>
                  <a:gd name="T77" fmla="*/ 27 h 39"/>
                  <a:gd name="T78" fmla="*/ 8 w 10"/>
                  <a:gd name="T79" fmla="*/ 26 h 39"/>
                  <a:gd name="T80" fmla="*/ 8 w 10"/>
                  <a:gd name="T81" fmla="*/ 23 h 39"/>
                  <a:gd name="T82" fmla="*/ 8 w 10"/>
                  <a:gd name="T83" fmla="*/ 20 h 39"/>
                  <a:gd name="T84" fmla="*/ 8 w 10"/>
                  <a:gd name="T85" fmla="*/ 17 h 39"/>
                  <a:gd name="T86" fmla="*/ 8 w 10"/>
                  <a:gd name="T87" fmla="*/ 14 h 39"/>
                  <a:gd name="T88" fmla="*/ 8 w 10"/>
                  <a:gd name="T89" fmla="*/ 12 h 39"/>
                  <a:gd name="T90" fmla="*/ 10 w 10"/>
                  <a:gd name="T91" fmla="*/ 7 h 39"/>
                  <a:gd name="T92" fmla="*/ 10 w 10"/>
                  <a:gd name="T93" fmla="*/ 4 h 39"/>
                  <a:gd name="T94" fmla="*/ 10 w 10"/>
                  <a:gd name="T95" fmla="*/ 0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9"/>
                  <a:gd name="T146" fmla="*/ 10 w 10"/>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9">
                    <a:moveTo>
                      <a:pt x="0" y="27"/>
                    </a:moveTo>
                    <a:lnTo>
                      <a:pt x="1" y="27"/>
                    </a:lnTo>
                    <a:lnTo>
                      <a:pt x="1" y="29"/>
                    </a:lnTo>
                    <a:lnTo>
                      <a:pt x="1" y="27"/>
                    </a:lnTo>
                    <a:lnTo>
                      <a:pt x="1" y="29"/>
                    </a:lnTo>
                    <a:lnTo>
                      <a:pt x="1" y="30"/>
                    </a:lnTo>
                    <a:lnTo>
                      <a:pt x="1" y="29"/>
                    </a:lnTo>
                    <a:lnTo>
                      <a:pt x="1" y="30"/>
                    </a:lnTo>
                    <a:lnTo>
                      <a:pt x="1" y="32"/>
                    </a:lnTo>
                    <a:lnTo>
                      <a:pt x="1" y="30"/>
                    </a:lnTo>
                    <a:lnTo>
                      <a:pt x="1" y="32"/>
                    </a:lnTo>
                    <a:lnTo>
                      <a:pt x="1" y="33"/>
                    </a:lnTo>
                    <a:lnTo>
                      <a:pt x="1" y="32"/>
                    </a:lnTo>
                    <a:lnTo>
                      <a:pt x="1" y="33"/>
                    </a:lnTo>
                    <a:lnTo>
                      <a:pt x="3" y="33"/>
                    </a:lnTo>
                    <a:lnTo>
                      <a:pt x="3" y="35"/>
                    </a:lnTo>
                    <a:lnTo>
                      <a:pt x="3" y="36"/>
                    </a:lnTo>
                    <a:lnTo>
                      <a:pt x="3" y="35"/>
                    </a:lnTo>
                    <a:lnTo>
                      <a:pt x="3" y="36"/>
                    </a:lnTo>
                    <a:lnTo>
                      <a:pt x="3" y="38"/>
                    </a:lnTo>
                    <a:lnTo>
                      <a:pt x="3" y="36"/>
                    </a:lnTo>
                    <a:lnTo>
                      <a:pt x="3" y="38"/>
                    </a:lnTo>
                    <a:lnTo>
                      <a:pt x="4" y="38"/>
                    </a:lnTo>
                    <a:lnTo>
                      <a:pt x="4" y="39"/>
                    </a:lnTo>
                    <a:lnTo>
                      <a:pt x="4" y="38"/>
                    </a:lnTo>
                    <a:lnTo>
                      <a:pt x="4" y="39"/>
                    </a:lnTo>
                    <a:lnTo>
                      <a:pt x="6" y="38"/>
                    </a:lnTo>
                    <a:lnTo>
                      <a:pt x="6" y="36"/>
                    </a:lnTo>
                    <a:lnTo>
                      <a:pt x="7" y="35"/>
                    </a:lnTo>
                    <a:lnTo>
                      <a:pt x="7" y="33"/>
                    </a:lnTo>
                    <a:lnTo>
                      <a:pt x="7" y="32"/>
                    </a:lnTo>
                    <a:lnTo>
                      <a:pt x="7" y="30"/>
                    </a:lnTo>
                    <a:lnTo>
                      <a:pt x="7" y="29"/>
                    </a:lnTo>
                    <a:lnTo>
                      <a:pt x="7" y="27"/>
                    </a:lnTo>
                    <a:lnTo>
                      <a:pt x="8" y="27"/>
                    </a:lnTo>
                    <a:lnTo>
                      <a:pt x="8" y="26"/>
                    </a:lnTo>
                    <a:lnTo>
                      <a:pt x="8" y="25"/>
                    </a:lnTo>
                    <a:lnTo>
                      <a:pt x="8" y="23"/>
                    </a:lnTo>
                    <a:lnTo>
                      <a:pt x="8" y="22"/>
                    </a:lnTo>
                    <a:lnTo>
                      <a:pt x="8" y="20"/>
                    </a:lnTo>
                    <a:lnTo>
                      <a:pt x="8" y="17"/>
                    </a:lnTo>
                    <a:lnTo>
                      <a:pt x="8" y="14"/>
                    </a:lnTo>
                    <a:lnTo>
                      <a:pt x="8" y="13"/>
                    </a:lnTo>
                    <a:lnTo>
                      <a:pt x="8" y="12"/>
                    </a:lnTo>
                    <a:lnTo>
                      <a:pt x="10" y="10"/>
                    </a:lnTo>
                    <a:lnTo>
                      <a:pt x="10" y="7"/>
                    </a:lnTo>
                    <a:lnTo>
                      <a:pt x="10" y="4"/>
                    </a:lnTo>
                    <a:lnTo>
                      <a:pt x="10" y="3"/>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4" name="Freeform 246"/>
              <p:cNvSpPr>
                <a:spLocks/>
              </p:cNvSpPr>
              <p:nvPr/>
            </p:nvSpPr>
            <p:spPr bwMode="auto">
              <a:xfrm>
                <a:off x="2356" y="2988"/>
                <a:ext cx="8" cy="57"/>
              </a:xfrm>
              <a:custGeom>
                <a:avLst/>
                <a:gdLst>
                  <a:gd name="T0" fmla="*/ 0 w 8"/>
                  <a:gd name="T1" fmla="*/ 57 h 57"/>
                  <a:gd name="T2" fmla="*/ 0 w 8"/>
                  <a:gd name="T3" fmla="*/ 53 h 57"/>
                  <a:gd name="T4" fmla="*/ 1 w 8"/>
                  <a:gd name="T5" fmla="*/ 48 h 57"/>
                  <a:gd name="T6" fmla="*/ 1 w 8"/>
                  <a:gd name="T7" fmla="*/ 44 h 57"/>
                  <a:gd name="T8" fmla="*/ 1 w 8"/>
                  <a:gd name="T9" fmla="*/ 40 h 57"/>
                  <a:gd name="T10" fmla="*/ 1 w 8"/>
                  <a:gd name="T11" fmla="*/ 34 h 57"/>
                  <a:gd name="T12" fmla="*/ 1 w 8"/>
                  <a:gd name="T13" fmla="*/ 29 h 57"/>
                  <a:gd name="T14" fmla="*/ 3 w 8"/>
                  <a:gd name="T15" fmla="*/ 24 h 57"/>
                  <a:gd name="T16" fmla="*/ 3 w 8"/>
                  <a:gd name="T17" fmla="*/ 19 h 57"/>
                  <a:gd name="T18" fmla="*/ 3 w 8"/>
                  <a:gd name="T19" fmla="*/ 14 h 57"/>
                  <a:gd name="T20" fmla="*/ 3 w 8"/>
                  <a:gd name="T21" fmla="*/ 9 h 57"/>
                  <a:gd name="T22" fmla="*/ 3 w 8"/>
                  <a:gd name="T23" fmla="*/ 6 h 57"/>
                  <a:gd name="T24" fmla="*/ 4 w 8"/>
                  <a:gd name="T25" fmla="*/ 3 h 57"/>
                  <a:gd name="T26" fmla="*/ 4 w 8"/>
                  <a:gd name="T27" fmla="*/ 2 h 57"/>
                  <a:gd name="T28" fmla="*/ 4 w 8"/>
                  <a:gd name="T29" fmla="*/ 0 h 57"/>
                  <a:gd name="T30" fmla="*/ 4 w 8"/>
                  <a:gd name="T31" fmla="*/ 0 h 57"/>
                  <a:gd name="T32" fmla="*/ 4 w 8"/>
                  <a:gd name="T33" fmla="*/ 2 h 57"/>
                  <a:gd name="T34" fmla="*/ 4 w 8"/>
                  <a:gd name="T35" fmla="*/ 2 h 57"/>
                  <a:gd name="T36" fmla="*/ 4 w 8"/>
                  <a:gd name="T37" fmla="*/ 3 h 57"/>
                  <a:gd name="T38" fmla="*/ 4 w 8"/>
                  <a:gd name="T39" fmla="*/ 3 h 57"/>
                  <a:gd name="T40" fmla="*/ 6 w 8"/>
                  <a:gd name="T41" fmla="*/ 8 h 57"/>
                  <a:gd name="T42" fmla="*/ 6 w 8"/>
                  <a:gd name="T43" fmla="*/ 8 h 57"/>
                  <a:gd name="T44" fmla="*/ 6 w 8"/>
                  <a:gd name="T45" fmla="*/ 12 h 57"/>
                  <a:gd name="T46" fmla="*/ 6 w 8"/>
                  <a:gd name="T47" fmla="*/ 12 h 57"/>
                  <a:gd name="T48" fmla="*/ 6 w 8"/>
                  <a:gd name="T49" fmla="*/ 16 h 57"/>
                  <a:gd name="T50" fmla="*/ 6 w 8"/>
                  <a:gd name="T51" fmla="*/ 16 h 57"/>
                  <a:gd name="T52" fmla="*/ 6 w 8"/>
                  <a:gd name="T53" fmla="*/ 22 h 57"/>
                  <a:gd name="T54" fmla="*/ 6 w 8"/>
                  <a:gd name="T55" fmla="*/ 22 h 57"/>
                  <a:gd name="T56" fmla="*/ 6 w 8"/>
                  <a:gd name="T57" fmla="*/ 27 h 57"/>
                  <a:gd name="T58" fmla="*/ 6 w 8"/>
                  <a:gd name="T59" fmla="*/ 27 h 57"/>
                  <a:gd name="T60" fmla="*/ 6 w 8"/>
                  <a:gd name="T61" fmla="*/ 32 h 57"/>
                  <a:gd name="T62" fmla="*/ 6 w 8"/>
                  <a:gd name="T63" fmla="*/ 32 h 57"/>
                  <a:gd name="T64" fmla="*/ 7 w 8"/>
                  <a:gd name="T65" fmla="*/ 37 h 57"/>
                  <a:gd name="T66" fmla="*/ 7 w 8"/>
                  <a:gd name="T67" fmla="*/ 37 h 57"/>
                  <a:gd name="T68" fmla="*/ 7 w 8"/>
                  <a:gd name="T69" fmla="*/ 42 h 57"/>
                  <a:gd name="T70" fmla="*/ 7 w 8"/>
                  <a:gd name="T71" fmla="*/ 42 h 57"/>
                  <a:gd name="T72" fmla="*/ 7 w 8"/>
                  <a:gd name="T73" fmla="*/ 45 h 57"/>
                  <a:gd name="T74" fmla="*/ 7 w 8"/>
                  <a:gd name="T75" fmla="*/ 45 h 57"/>
                  <a:gd name="T76" fmla="*/ 7 w 8"/>
                  <a:gd name="T77" fmla="*/ 48 h 57"/>
                  <a:gd name="T78" fmla="*/ 7 w 8"/>
                  <a:gd name="T79" fmla="*/ 48 h 57"/>
                  <a:gd name="T80" fmla="*/ 7 w 8"/>
                  <a:gd name="T81" fmla="*/ 51 h 57"/>
                  <a:gd name="T82" fmla="*/ 7 w 8"/>
                  <a:gd name="T83" fmla="*/ 51 h 57"/>
                  <a:gd name="T84" fmla="*/ 8 w 8"/>
                  <a:gd name="T85" fmla="*/ 53 h 57"/>
                  <a:gd name="T86" fmla="*/ 8 w 8"/>
                  <a:gd name="T87" fmla="*/ 53 h 57"/>
                  <a:gd name="T88" fmla="*/ 8 w 8"/>
                  <a:gd name="T89" fmla="*/ 54 h 57"/>
                  <a:gd name="T90" fmla="*/ 8 w 8"/>
                  <a:gd name="T91" fmla="*/ 54 h 57"/>
                  <a:gd name="T92" fmla="*/ 8 w 8"/>
                  <a:gd name="T93" fmla="*/ 55 h 57"/>
                  <a:gd name="T94" fmla="*/ 8 w 8"/>
                  <a:gd name="T95" fmla="*/ 55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57"/>
                  <a:gd name="T146" fmla="*/ 8 w 8"/>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57">
                    <a:moveTo>
                      <a:pt x="0" y="57"/>
                    </a:moveTo>
                    <a:lnTo>
                      <a:pt x="0" y="57"/>
                    </a:lnTo>
                    <a:lnTo>
                      <a:pt x="0" y="54"/>
                    </a:lnTo>
                    <a:lnTo>
                      <a:pt x="0" y="53"/>
                    </a:lnTo>
                    <a:lnTo>
                      <a:pt x="0" y="50"/>
                    </a:lnTo>
                    <a:lnTo>
                      <a:pt x="1" y="48"/>
                    </a:lnTo>
                    <a:lnTo>
                      <a:pt x="1" y="45"/>
                    </a:lnTo>
                    <a:lnTo>
                      <a:pt x="1" y="44"/>
                    </a:lnTo>
                    <a:lnTo>
                      <a:pt x="1" y="40"/>
                    </a:lnTo>
                    <a:lnTo>
                      <a:pt x="1" y="35"/>
                    </a:lnTo>
                    <a:lnTo>
                      <a:pt x="1" y="34"/>
                    </a:lnTo>
                    <a:lnTo>
                      <a:pt x="1" y="31"/>
                    </a:lnTo>
                    <a:lnTo>
                      <a:pt x="1" y="29"/>
                    </a:lnTo>
                    <a:lnTo>
                      <a:pt x="1" y="25"/>
                    </a:lnTo>
                    <a:lnTo>
                      <a:pt x="3" y="24"/>
                    </a:lnTo>
                    <a:lnTo>
                      <a:pt x="3" y="19"/>
                    </a:lnTo>
                    <a:lnTo>
                      <a:pt x="3" y="15"/>
                    </a:lnTo>
                    <a:lnTo>
                      <a:pt x="3" y="14"/>
                    </a:lnTo>
                    <a:lnTo>
                      <a:pt x="3" y="11"/>
                    </a:lnTo>
                    <a:lnTo>
                      <a:pt x="3" y="9"/>
                    </a:lnTo>
                    <a:lnTo>
                      <a:pt x="3" y="6"/>
                    </a:lnTo>
                    <a:lnTo>
                      <a:pt x="3" y="3"/>
                    </a:lnTo>
                    <a:lnTo>
                      <a:pt x="4" y="3"/>
                    </a:lnTo>
                    <a:lnTo>
                      <a:pt x="4" y="2"/>
                    </a:lnTo>
                    <a:lnTo>
                      <a:pt x="4" y="0"/>
                    </a:lnTo>
                    <a:lnTo>
                      <a:pt x="4" y="2"/>
                    </a:lnTo>
                    <a:lnTo>
                      <a:pt x="4" y="3"/>
                    </a:lnTo>
                    <a:lnTo>
                      <a:pt x="4" y="2"/>
                    </a:lnTo>
                    <a:lnTo>
                      <a:pt x="4" y="3"/>
                    </a:lnTo>
                    <a:lnTo>
                      <a:pt x="4" y="6"/>
                    </a:lnTo>
                    <a:lnTo>
                      <a:pt x="4" y="3"/>
                    </a:lnTo>
                    <a:lnTo>
                      <a:pt x="4" y="6"/>
                    </a:lnTo>
                    <a:lnTo>
                      <a:pt x="6" y="8"/>
                    </a:lnTo>
                    <a:lnTo>
                      <a:pt x="6" y="11"/>
                    </a:lnTo>
                    <a:lnTo>
                      <a:pt x="6" y="8"/>
                    </a:lnTo>
                    <a:lnTo>
                      <a:pt x="6" y="11"/>
                    </a:lnTo>
                    <a:lnTo>
                      <a:pt x="6" y="12"/>
                    </a:lnTo>
                    <a:lnTo>
                      <a:pt x="6" y="15"/>
                    </a:lnTo>
                    <a:lnTo>
                      <a:pt x="6" y="12"/>
                    </a:lnTo>
                    <a:lnTo>
                      <a:pt x="6" y="15"/>
                    </a:lnTo>
                    <a:lnTo>
                      <a:pt x="6" y="16"/>
                    </a:lnTo>
                    <a:lnTo>
                      <a:pt x="6" y="21"/>
                    </a:lnTo>
                    <a:lnTo>
                      <a:pt x="6" y="16"/>
                    </a:lnTo>
                    <a:lnTo>
                      <a:pt x="6" y="21"/>
                    </a:lnTo>
                    <a:lnTo>
                      <a:pt x="6" y="22"/>
                    </a:lnTo>
                    <a:lnTo>
                      <a:pt x="6" y="27"/>
                    </a:lnTo>
                    <a:lnTo>
                      <a:pt x="6" y="22"/>
                    </a:lnTo>
                    <a:lnTo>
                      <a:pt x="6" y="27"/>
                    </a:lnTo>
                    <a:lnTo>
                      <a:pt x="6" y="31"/>
                    </a:lnTo>
                    <a:lnTo>
                      <a:pt x="6" y="27"/>
                    </a:lnTo>
                    <a:lnTo>
                      <a:pt x="6" y="31"/>
                    </a:lnTo>
                    <a:lnTo>
                      <a:pt x="6" y="32"/>
                    </a:lnTo>
                    <a:lnTo>
                      <a:pt x="6" y="37"/>
                    </a:lnTo>
                    <a:lnTo>
                      <a:pt x="6" y="32"/>
                    </a:lnTo>
                    <a:lnTo>
                      <a:pt x="6" y="37"/>
                    </a:lnTo>
                    <a:lnTo>
                      <a:pt x="7" y="37"/>
                    </a:lnTo>
                    <a:lnTo>
                      <a:pt x="7" y="41"/>
                    </a:lnTo>
                    <a:lnTo>
                      <a:pt x="7" y="37"/>
                    </a:lnTo>
                    <a:lnTo>
                      <a:pt x="7" y="41"/>
                    </a:lnTo>
                    <a:lnTo>
                      <a:pt x="7" y="42"/>
                    </a:lnTo>
                    <a:lnTo>
                      <a:pt x="7" y="45"/>
                    </a:lnTo>
                    <a:lnTo>
                      <a:pt x="7" y="42"/>
                    </a:lnTo>
                    <a:lnTo>
                      <a:pt x="7" y="45"/>
                    </a:lnTo>
                    <a:lnTo>
                      <a:pt x="7" y="48"/>
                    </a:lnTo>
                    <a:lnTo>
                      <a:pt x="7" y="45"/>
                    </a:lnTo>
                    <a:lnTo>
                      <a:pt x="7" y="48"/>
                    </a:lnTo>
                    <a:lnTo>
                      <a:pt x="7" y="51"/>
                    </a:lnTo>
                    <a:lnTo>
                      <a:pt x="7" y="48"/>
                    </a:lnTo>
                    <a:lnTo>
                      <a:pt x="7" y="51"/>
                    </a:lnTo>
                    <a:lnTo>
                      <a:pt x="7" y="53"/>
                    </a:lnTo>
                    <a:lnTo>
                      <a:pt x="7" y="51"/>
                    </a:lnTo>
                    <a:lnTo>
                      <a:pt x="7" y="53"/>
                    </a:lnTo>
                    <a:lnTo>
                      <a:pt x="8" y="53"/>
                    </a:lnTo>
                    <a:lnTo>
                      <a:pt x="8" y="54"/>
                    </a:lnTo>
                    <a:lnTo>
                      <a:pt x="8" y="53"/>
                    </a:lnTo>
                    <a:lnTo>
                      <a:pt x="8" y="54"/>
                    </a:lnTo>
                    <a:lnTo>
                      <a:pt x="8" y="55"/>
                    </a:lnTo>
                    <a:lnTo>
                      <a:pt x="8" y="54"/>
                    </a:lnTo>
                    <a:lnTo>
                      <a:pt x="8" y="55"/>
                    </a:lnTo>
                    <a:lnTo>
                      <a:pt x="8" y="57"/>
                    </a:lnTo>
                    <a:lnTo>
                      <a:pt x="8" y="55"/>
                    </a:lnTo>
                    <a:lnTo>
                      <a:pt x="8" y="5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5" name="Freeform 247"/>
              <p:cNvSpPr>
                <a:spLocks/>
              </p:cNvSpPr>
              <p:nvPr/>
            </p:nvSpPr>
            <p:spPr bwMode="auto">
              <a:xfrm>
                <a:off x="2364" y="3045"/>
                <a:ext cx="8" cy="33"/>
              </a:xfrm>
              <a:custGeom>
                <a:avLst/>
                <a:gdLst>
                  <a:gd name="T0" fmla="*/ 0 w 8"/>
                  <a:gd name="T1" fmla="*/ 0 h 33"/>
                  <a:gd name="T2" fmla="*/ 0 w 8"/>
                  <a:gd name="T3" fmla="*/ 0 h 33"/>
                  <a:gd name="T4" fmla="*/ 0 w 8"/>
                  <a:gd name="T5" fmla="*/ 1 h 33"/>
                  <a:gd name="T6" fmla="*/ 0 w 8"/>
                  <a:gd name="T7" fmla="*/ 1 h 33"/>
                  <a:gd name="T8" fmla="*/ 2 w 8"/>
                  <a:gd name="T9" fmla="*/ 3 h 33"/>
                  <a:gd name="T10" fmla="*/ 2 w 8"/>
                  <a:gd name="T11" fmla="*/ 3 h 33"/>
                  <a:gd name="T12" fmla="*/ 2 w 8"/>
                  <a:gd name="T13" fmla="*/ 4 h 33"/>
                  <a:gd name="T14" fmla="*/ 2 w 8"/>
                  <a:gd name="T15" fmla="*/ 4 h 33"/>
                  <a:gd name="T16" fmla="*/ 2 w 8"/>
                  <a:gd name="T17" fmla="*/ 6 h 33"/>
                  <a:gd name="T18" fmla="*/ 2 w 8"/>
                  <a:gd name="T19" fmla="*/ 6 h 33"/>
                  <a:gd name="T20" fmla="*/ 2 w 8"/>
                  <a:gd name="T21" fmla="*/ 9 h 33"/>
                  <a:gd name="T22" fmla="*/ 2 w 8"/>
                  <a:gd name="T23" fmla="*/ 9 h 33"/>
                  <a:gd name="T24" fmla="*/ 2 w 8"/>
                  <a:gd name="T25" fmla="*/ 12 h 33"/>
                  <a:gd name="T26" fmla="*/ 2 w 8"/>
                  <a:gd name="T27" fmla="*/ 12 h 33"/>
                  <a:gd name="T28" fmla="*/ 3 w 8"/>
                  <a:gd name="T29" fmla="*/ 14 h 33"/>
                  <a:gd name="T30" fmla="*/ 3 w 8"/>
                  <a:gd name="T31" fmla="*/ 14 h 33"/>
                  <a:gd name="T32" fmla="*/ 3 w 8"/>
                  <a:gd name="T33" fmla="*/ 16 h 33"/>
                  <a:gd name="T34" fmla="*/ 3 w 8"/>
                  <a:gd name="T35" fmla="*/ 16 h 33"/>
                  <a:gd name="T36" fmla="*/ 3 w 8"/>
                  <a:gd name="T37" fmla="*/ 19 h 33"/>
                  <a:gd name="T38" fmla="*/ 3 w 8"/>
                  <a:gd name="T39" fmla="*/ 19 h 33"/>
                  <a:gd name="T40" fmla="*/ 3 w 8"/>
                  <a:gd name="T41" fmla="*/ 20 h 33"/>
                  <a:gd name="T42" fmla="*/ 3 w 8"/>
                  <a:gd name="T43" fmla="*/ 20 h 33"/>
                  <a:gd name="T44" fmla="*/ 3 w 8"/>
                  <a:gd name="T45" fmla="*/ 23 h 33"/>
                  <a:gd name="T46" fmla="*/ 3 w 8"/>
                  <a:gd name="T47" fmla="*/ 23 h 33"/>
                  <a:gd name="T48" fmla="*/ 3 w 8"/>
                  <a:gd name="T49" fmla="*/ 25 h 33"/>
                  <a:gd name="T50" fmla="*/ 3 w 8"/>
                  <a:gd name="T51" fmla="*/ 25 h 33"/>
                  <a:gd name="T52" fmla="*/ 5 w 8"/>
                  <a:gd name="T53" fmla="*/ 26 h 33"/>
                  <a:gd name="T54" fmla="*/ 5 w 8"/>
                  <a:gd name="T55" fmla="*/ 26 h 33"/>
                  <a:gd name="T56" fmla="*/ 5 w 8"/>
                  <a:gd name="T57" fmla="*/ 27 h 33"/>
                  <a:gd name="T58" fmla="*/ 5 w 8"/>
                  <a:gd name="T59" fmla="*/ 27 h 33"/>
                  <a:gd name="T60" fmla="*/ 5 w 8"/>
                  <a:gd name="T61" fmla="*/ 29 h 33"/>
                  <a:gd name="T62" fmla="*/ 5 w 8"/>
                  <a:gd name="T63" fmla="*/ 29 h 33"/>
                  <a:gd name="T64" fmla="*/ 5 w 8"/>
                  <a:gd name="T65" fmla="*/ 29 h 33"/>
                  <a:gd name="T66" fmla="*/ 5 w 8"/>
                  <a:gd name="T67" fmla="*/ 29 h 33"/>
                  <a:gd name="T68" fmla="*/ 5 w 8"/>
                  <a:gd name="T69" fmla="*/ 30 h 33"/>
                  <a:gd name="T70" fmla="*/ 5 w 8"/>
                  <a:gd name="T71" fmla="*/ 30 h 33"/>
                  <a:gd name="T72" fmla="*/ 6 w 8"/>
                  <a:gd name="T73" fmla="*/ 30 h 33"/>
                  <a:gd name="T74" fmla="*/ 6 w 8"/>
                  <a:gd name="T75" fmla="*/ 30 h 33"/>
                  <a:gd name="T76" fmla="*/ 6 w 8"/>
                  <a:gd name="T77" fmla="*/ 32 h 33"/>
                  <a:gd name="T78" fmla="*/ 6 w 8"/>
                  <a:gd name="T79" fmla="*/ 32 h 33"/>
                  <a:gd name="T80" fmla="*/ 6 w 8"/>
                  <a:gd name="T81" fmla="*/ 32 h 33"/>
                  <a:gd name="T82" fmla="*/ 6 w 8"/>
                  <a:gd name="T83" fmla="*/ 32 h 33"/>
                  <a:gd name="T84" fmla="*/ 6 w 8"/>
                  <a:gd name="T85" fmla="*/ 32 h 33"/>
                  <a:gd name="T86" fmla="*/ 6 w 8"/>
                  <a:gd name="T87" fmla="*/ 32 h 33"/>
                  <a:gd name="T88" fmla="*/ 6 w 8"/>
                  <a:gd name="T89" fmla="*/ 32 h 33"/>
                  <a:gd name="T90" fmla="*/ 6 w 8"/>
                  <a:gd name="T91" fmla="*/ 32 h 33"/>
                  <a:gd name="T92" fmla="*/ 8 w 8"/>
                  <a:gd name="T93" fmla="*/ 33 h 33"/>
                  <a:gd name="T94" fmla="*/ 8 w 8"/>
                  <a:gd name="T95" fmla="*/ 33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33"/>
                  <a:gd name="T146" fmla="*/ 8 w 8"/>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33">
                    <a:moveTo>
                      <a:pt x="0" y="0"/>
                    </a:moveTo>
                    <a:lnTo>
                      <a:pt x="0" y="0"/>
                    </a:lnTo>
                    <a:lnTo>
                      <a:pt x="0" y="1"/>
                    </a:lnTo>
                    <a:lnTo>
                      <a:pt x="0" y="0"/>
                    </a:lnTo>
                    <a:lnTo>
                      <a:pt x="0" y="1"/>
                    </a:lnTo>
                    <a:lnTo>
                      <a:pt x="0" y="3"/>
                    </a:lnTo>
                    <a:lnTo>
                      <a:pt x="0" y="1"/>
                    </a:lnTo>
                    <a:lnTo>
                      <a:pt x="0" y="3"/>
                    </a:lnTo>
                    <a:lnTo>
                      <a:pt x="2" y="3"/>
                    </a:lnTo>
                    <a:lnTo>
                      <a:pt x="2" y="4"/>
                    </a:lnTo>
                    <a:lnTo>
                      <a:pt x="2" y="3"/>
                    </a:lnTo>
                    <a:lnTo>
                      <a:pt x="2" y="4"/>
                    </a:lnTo>
                    <a:lnTo>
                      <a:pt x="2" y="6"/>
                    </a:lnTo>
                    <a:lnTo>
                      <a:pt x="2" y="4"/>
                    </a:lnTo>
                    <a:lnTo>
                      <a:pt x="2" y="6"/>
                    </a:lnTo>
                    <a:lnTo>
                      <a:pt x="2" y="7"/>
                    </a:lnTo>
                    <a:lnTo>
                      <a:pt x="2" y="6"/>
                    </a:lnTo>
                    <a:lnTo>
                      <a:pt x="2" y="7"/>
                    </a:lnTo>
                    <a:lnTo>
                      <a:pt x="2" y="9"/>
                    </a:lnTo>
                    <a:lnTo>
                      <a:pt x="2" y="10"/>
                    </a:lnTo>
                    <a:lnTo>
                      <a:pt x="2" y="9"/>
                    </a:lnTo>
                    <a:lnTo>
                      <a:pt x="2" y="10"/>
                    </a:lnTo>
                    <a:lnTo>
                      <a:pt x="2" y="12"/>
                    </a:lnTo>
                    <a:lnTo>
                      <a:pt x="2" y="13"/>
                    </a:lnTo>
                    <a:lnTo>
                      <a:pt x="2" y="12"/>
                    </a:lnTo>
                    <a:lnTo>
                      <a:pt x="2" y="13"/>
                    </a:lnTo>
                    <a:lnTo>
                      <a:pt x="3" y="14"/>
                    </a:lnTo>
                    <a:lnTo>
                      <a:pt x="3" y="16"/>
                    </a:lnTo>
                    <a:lnTo>
                      <a:pt x="3" y="14"/>
                    </a:lnTo>
                    <a:lnTo>
                      <a:pt x="3" y="16"/>
                    </a:lnTo>
                    <a:lnTo>
                      <a:pt x="3" y="19"/>
                    </a:lnTo>
                    <a:lnTo>
                      <a:pt x="3" y="16"/>
                    </a:lnTo>
                    <a:lnTo>
                      <a:pt x="3" y="19"/>
                    </a:lnTo>
                    <a:lnTo>
                      <a:pt x="3" y="20"/>
                    </a:lnTo>
                    <a:lnTo>
                      <a:pt x="3" y="19"/>
                    </a:lnTo>
                    <a:lnTo>
                      <a:pt x="3" y="20"/>
                    </a:lnTo>
                    <a:lnTo>
                      <a:pt x="3" y="22"/>
                    </a:lnTo>
                    <a:lnTo>
                      <a:pt x="3" y="20"/>
                    </a:lnTo>
                    <a:lnTo>
                      <a:pt x="3" y="22"/>
                    </a:lnTo>
                    <a:lnTo>
                      <a:pt x="3" y="23"/>
                    </a:lnTo>
                    <a:lnTo>
                      <a:pt x="3" y="25"/>
                    </a:lnTo>
                    <a:lnTo>
                      <a:pt x="3" y="23"/>
                    </a:lnTo>
                    <a:lnTo>
                      <a:pt x="3" y="25"/>
                    </a:lnTo>
                    <a:lnTo>
                      <a:pt x="3" y="26"/>
                    </a:lnTo>
                    <a:lnTo>
                      <a:pt x="3" y="25"/>
                    </a:lnTo>
                    <a:lnTo>
                      <a:pt x="3" y="26"/>
                    </a:lnTo>
                    <a:lnTo>
                      <a:pt x="5" y="26"/>
                    </a:lnTo>
                    <a:lnTo>
                      <a:pt x="5" y="27"/>
                    </a:lnTo>
                    <a:lnTo>
                      <a:pt x="5" y="26"/>
                    </a:lnTo>
                    <a:lnTo>
                      <a:pt x="5" y="27"/>
                    </a:lnTo>
                    <a:lnTo>
                      <a:pt x="5" y="29"/>
                    </a:lnTo>
                    <a:lnTo>
                      <a:pt x="5" y="27"/>
                    </a:lnTo>
                    <a:lnTo>
                      <a:pt x="5" y="29"/>
                    </a:lnTo>
                    <a:lnTo>
                      <a:pt x="5" y="30"/>
                    </a:lnTo>
                    <a:lnTo>
                      <a:pt x="5" y="29"/>
                    </a:lnTo>
                    <a:lnTo>
                      <a:pt x="5" y="30"/>
                    </a:lnTo>
                    <a:lnTo>
                      <a:pt x="6" y="30"/>
                    </a:lnTo>
                    <a:lnTo>
                      <a:pt x="6" y="32"/>
                    </a:lnTo>
                    <a:lnTo>
                      <a:pt x="6" y="30"/>
                    </a:lnTo>
                    <a:lnTo>
                      <a:pt x="6" y="32"/>
                    </a:lnTo>
                    <a:lnTo>
                      <a:pt x="6" y="33"/>
                    </a:lnTo>
                    <a:lnTo>
                      <a:pt x="6" y="32"/>
                    </a:lnTo>
                    <a:lnTo>
                      <a:pt x="6" y="33"/>
                    </a:lnTo>
                    <a:lnTo>
                      <a:pt x="8" y="3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6" name="Freeform 248"/>
              <p:cNvSpPr>
                <a:spLocks/>
              </p:cNvSpPr>
              <p:nvPr/>
            </p:nvSpPr>
            <p:spPr bwMode="auto">
              <a:xfrm>
                <a:off x="2372" y="3070"/>
                <a:ext cx="10" cy="10"/>
              </a:xfrm>
              <a:custGeom>
                <a:avLst/>
                <a:gdLst>
                  <a:gd name="T0" fmla="*/ 0 w 10"/>
                  <a:gd name="T1" fmla="*/ 8 h 10"/>
                  <a:gd name="T2" fmla="*/ 0 w 10"/>
                  <a:gd name="T3" fmla="*/ 7 h 10"/>
                  <a:gd name="T4" fmla="*/ 0 w 10"/>
                  <a:gd name="T5" fmla="*/ 7 h 10"/>
                  <a:gd name="T6" fmla="*/ 1 w 10"/>
                  <a:gd name="T7" fmla="*/ 5 h 10"/>
                  <a:gd name="T8" fmla="*/ 1 w 10"/>
                  <a:gd name="T9" fmla="*/ 5 h 10"/>
                  <a:gd name="T10" fmla="*/ 1 w 10"/>
                  <a:gd name="T11" fmla="*/ 4 h 10"/>
                  <a:gd name="T12" fmla="*/ 1 w 10"/>
                  <a:gd name="T13" fmla="*/ 2 h 10"/>
                  <a:gd name="T14" fmla="*/ 1 w 10"/>
                  <a:gd name="T15" fmla="*/ 2 h 10"/>
                  <a:gd name="T16" fmla="*/ 1 w 10"/>
                  <a:gd name="T17" fmla="*/ 1 h 10"/>
                  <a:gd name="T18" fmla="*/ 3 w 10"/>
                  <a:gd name="T19" fmla="*/ 1 h 10"/>
                  <a:gd name="T20" fmla="*/ 3 w 10"/>
                  <a:gd name="T21" fmla="*/ 0 h 10"/>
                  <a:gd name="T22" fmla="*/ 3 w 10"/>
                  <a:gd name="T23" fmla="*/ 1 h 10"/>
                  <a:gd name="T24" fmla="*/ 3 w 10"/>
                  <a:gd name="T25" fmla="*/ 1 h 10"/>
                  <a:gd name="T26" fmla="*/ 3 w 10"/>
                  <a:gd name="T27" fmla="*/ 1 h 10"/>
                  <a:gd name="T28" fmla="*/ 3 w 10"/>
                  <a:gd name="T29" fmla="*/ 1 h 10"/>
                  <a:gd name="T30" fmla="*/ 3 w 10"/>
                  <a:gd name="T31" fmla="*/ 1 h 10"/>
                  <a:gd name="T32" fmla="*/ 3 w 10"/>
                  <a:gd name="T33" fmla="*/ 1 h 10"/>
                  <a:gd name="T34" fmla="*/ 4 w 10"/>
                  <a:gd name="T35" fmla="*/ 2 h 10"/>
                  <a:gd name="T36" fmla="*/ 4 w 10"/>
                  <a:gd name="T37" fmla="*/ 2 h 10"/>
                  <a:gd name="T38" fmla="*/ 4 w 10"/>
                  <a:gd name="T39" fmla="*/ 4 h 10"/>
                  <a:gd name="T40" fmla="*/ 4 w 10"/>
                  <a:gd name="T41" fmla="*/ 4 h 10"/>
                  <a:gd name="T42" fmla="*/ 4 w 10"/>
                  <a:gd name="T43" fmla="*/ 5 h 10"/>
                  <a:gd name="T44" fmla="*/ 4 w 10"/>
                  <a:gd name="T45" fmla="*/ 5 h 10"/>
                  <a:gd name="T46" fmla="*/ 4 w 10"/>
                  <a:gd name="T47" fmla="*/ 5 h 10"/>
                  <a:gd name="T48" fmla="*/ 4 w 10"/>
                  <a:gd name="T49" fmla="*/ 5 h 10"/>
                  <a:gd name="T50" fmla="*/ 4 w 10"/>
                  <a:gd name="T51" fmla="*/ 7 h 10"/>
                  <a:gd name="T52" fmla="*/ 4 w 10"/>
                  <a:gd name="T53" fmla="*/ 7 h 10"/>
                  <a:gd name="T54" fmla="*/ 5 w 10"/>
                  <a:gd name="T55" fmla="*/ 8 h 10"/>
                  <a:gd name="T56" fmla="*/ 5 w 10"/>
                  <a:gd name="T57" fmla="*/ 8 h 10"/>
                  <a:gd name="T58" fmla="*/ 5 w 10"/>
                  <a:gd name="T59" fmla="*/ 8 h 10"/>
                  <a:gd name="T60" fmla="*/ 5 w 10"/>
                  <a:gd name="T61" fmla="*/ 8 h 10"/>
                  <a:gd name="T62" fmla="*/ 5 w 10"/>
                  <a:gd name="T63" fmla="*/ 8 h 10"/>
                  <a:gd name="T64" fmla="*/ 5 w 10"/>
                  <a:gd name="T65" fmla="*/ 8 h 10"/>
                  <a:gd name="T66" fmla="*/ 5 w 10"/>
                  <a:gd name="T67" fmla="*/ 10 h 10"/>
                  <a:gd name="T68" fmla="*/ 5 w 10"/>
                  <a:gd name="T69" fmla="*/ 10 h 10"/>
                  <a:gd name="T70" fmla="*/ 5 w 10"/>
                  <a:gd name="T71" fmla="*/ 10 h 10"/>
                  <a:gd name="T72" fmla="*/ 5 w 10"/>
                  <a:gd name="T73" fmla="*/ 10 h 10"/>
                  <a:gd name="T74" fmla="*/ 7 w 10"/>
                  <a:gd name="T75" fmla="*/ 10 h 10"/>
                  <a:gd name="T76" fmla="*/ 7 w 10"/>
                  <a:gd name="T77" fmla="*/ 10 h 10"/>
                  <a:gd name="T78" fmla="*/ 7 w 10"/>
                  <a:gd name="T79" fmla="*/ 8 h 10"/>
                  <a:gd name="T80" fmla="*/ 7 w 10"/>
                  <a:gd name="T81" fmla="*/ 8 h 10"/>
                  <a:gd name="T82" fmla="*/ 8 w 10"/>
                  <a:gd name="T83" fmla="*/ 7 h 10"/>
                  <a:gd name="T84" fmla="*/ 8 w 10"/>
                  <a:gd name="T85" fmla="*/ 7 h 10"/>
                  <a:gd name="T86" fmla="*/ 8 w 10"/>
                  <a:gd name="T87" fmla="*/ 5 h 10"/>
                  <a:gd name="T88" fmla="*/ 8 w 10"/>
                  <a:gd name="T89" fmla="*/ 4 h 10"/>
                  <a:gd name="T90" fmla="*/ 8 w 10"/>
                  <a:gd name="T91" fmla="*/ 2 h 10"/>
                  <a:gd name="T92" fmla="*/ 8 w 10"/>
                  <a:gd name="T93" fmla="*/ 1 h 10"/>
                  <a:gd name="T94" fmla="*/ 10 w 10"/>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8"/>
                    </a:moveTo>
                    <a:lnTo>
                      <a:pt x="0" y="8"/>
                    </a:lnTo>
                    <a:lnTo>
                      <a:pt x="0" y="7"/>
                    </a:lnTo>
                    <a:lnTo>
                      <a:pt x="1" y="7"/>
                    </a:lnTo>
                    <a:lnTo>
                      <a:pt x="1" y="5"/>
                    </a:lnTo>
                    <a:lnTo>
                      <a:pt x="1" y="4"/>
                    </a:lnTo>
                    <a:lnTo>
                      <a:pt x="1" y="2"/>
                    </a:lnTo>
                    <a:lnTo>
                      <a:pt x="1" y="1"/>
                    </a:lnTo>
                    <a:lnTo>
                      <a:pt x="3" y="1"/>
                    </a:lnTo>
                    <a:lnTo>
                      <a:pt x="3" y="0"/>
                    </a:lnTo>
                    <a:lnTo>
                      <a:pt x="3" y="1"/>
                    </a:lnTo>
                    <a:lnTo>
                      <a:pt x="3" y="0"/>
                    </a:lnTo>
                    <a:lnTo>
                      <a:pt x="3" y="1"/>
                    </a:lnTo>
                    <a:lnTo>
                      <a:pt x="4" y="1"/>
                    </a:lnTo>
                    <a:lnTo>
                      <a:pt x="4" y="2"/>
                    </a:lnTo>
                    <a:lnTo>
                      <a:pt x="4" y="1"/>
                    </a:lnTo>
                    <a:lnTo>
                      <a:pt x="4" y="2"/>
                    </a:lnTo>
                    <a:lnTo>
                      <a:pt x="4" y="4"/>
                    </a:lnTo>
                    <a:lnTo>
                      <a:pt x="4" y="2"/>
                    </a:lnTo>
                    <a:lnTo>
                      <a:pt x="4" y="4"/>
                    </a:lnTo>
                    <a:lnTo>
                      <a:pt x="4" y="5"/>
                    </a:lnTo>
                    <a:lnTo>
                      <a:pt x="4" y="4"/>
                    </a:lnTo>
                    <a:lnTo>
                      <a:pt x="4" y="5"/>
                    </a:lnTo>
                    <a:lnTo>
                      <a:pt x="4" y="7"/>
                    </a:lnTo>
                    <a:lnTo>
                      <a:pt x="4" y="5"/>
                    </a:lnTo>
                    <a:lnTo>
                      <a:pt x="4" y="7"/>
                    </a:lnTo>
                    <a:lnTo>
                      <a:pt x="5" y="7"/>
                    </a:lnTo>
                    <a:lnTo>
                      <a:pt x="5" y="8"/>
                    </a:lnTo>
                    <a:lnTo>
                      <a:pt x="5" y="7"/>
                    </a:lnTo>
                    <a:lnTo>
                      <a:pt x="5" y="8"/>
                    </a:lnTo>
                    <a:lnTo>
                      <a:pt x="5" y="10"/>
                    </a:lnTo>
                    <a:lnTo>
                      <a:pt x="5" y="8"/>
                    </a:lnTo>
                    <a:lnTo>
                      <a:pt x="5" y="10"/>
                    </a:lnTo>
                    <a:lnTo>
                      <a:pt x="7" y="10"/>
                    </a:lnTo>
                    <a:lnTo>
                      <a:pt x="7" y="8"/>
                    </a:lnTo>
                    <a:lnTo>
                      <a:pt x="7" y="7"/>
                    </a:lnTo>
                    <a:lnTo>
                      <a:pt x="8" y="7"/>
                    </a:lnTo>
                    <a:lnTo>
                      <a:pt x="8" y="5"/>
                    </a:lnTo>
                    <a:lnTo>
                      <a:pt x="8" y="4"/>
                    </a:lnTo>
                    <a:lnTo>
                      <a:pt x="8" y="2"/>
                    </a:lnTo>
                    <a:lnTo>
                      <a:pt x="8"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7" name="Freeform 249"/>
              <p:cNvSpPr>
                <a:spLocks/>
              </p:cNvSpPr>
              <p:nvPr/>
            </p:nvSpPr>
            <p:spPr bwMode="auto">
              <a:xfrm>
                <a:off x="2382" y="3058"/>
                <a:ext cx="11" cy="12"/>
              </a:xfrm>
              <a:custGeom>
                <a:avLst/>
                <a:gdLst>
                  <a:gd name="T0" fmla="*/ 0 w 11"/>
                  <a:gd name="T1" fmla="*/ 12 h 12"/>
                  <a:gd name="T2" fmla="*/ 0 w 11"/>
                  <a:gd name="T3" fmla="*/ 10 h 12"/>
                  <a:gd name="T4" fmla="*/ 0 w 11"/>
                  <a:gd name="T5" fmla="*/ 9 h 12"/>
                  <a:gd name="T6" fmla="*/ 0 w 11"/>
                  <a:gd name="T7" fmla="*/ 7 h 12"/>
                  <a:gd name="T8" fmla="*/ 1 w 11"/>
                  <a:gd name="T9" fmla="*/ 7 h 12"/>
                  <a:gd name="T10" fmla="*/ 1 w 11"/>
                  <a:gd name="T11" fmla="*/ 7 h 12"/>
                  <a:gd name="T12" fmla="*/ 1 w 11"/>
                  <a:gd name="T13" fmla="*/ 6 h 12"/>
                  <a:gd name="T14" fmla="*/ 1 w 11"/>
                  <a:gd name="T15" fmla="*/ 6 h 12"/>
                  <a:gd name="T16" fmla="*/ 1 w 11"/>
                  <a:gd name="T17" fmla="*/ 4 h 12"/>
                  <a:gd name="T18" fmla="*/ 3 w 11"/>
                  <a:gd name="T19" fmla="*/ 4 h 12"/>
                  <a:gd name="T20" fmla="*/ 3 w 11"/>
                  <a:gd name="T21" fmla="*/ 4 h 12"/>
                  <a:gd name="T22" fmla="*/ 3 w 11"/>
                  <a:gd name="T23" fmla="*/ 4 h 12"/>
                  <a:gd name="T24" fmla="*/ 3 w 11"/>
                  <a:gd name="T25" fmla="*/ 4 h 12"/>
                  <a:gd name="T26" fmla="*/ 3 w 11"/>
                  <a:gd name="T27" fmla="*/ 3 h 12"/>
                  <a:gd name="T28" fmla="*/ 4 w 11"/>
                  <a:gd name="T29" fmla="*/ 3 h 12"/>
                  <a:gd name="T30" fmla="*/ 4 w 11"/>
                  <a:gd name="T31" fmla="*/ 3 h 12"/>
                  <a:gd name="T32" fmla="*/ 4 w 11"/>
                  <a:gd name="T33" fmla="*/ 3 h 12"/>
                  <a:gd name="T34" fmla="*/ 4 w 11"/>
                  <a:gd name="T35" fmla="*/ 3 h 12"/>
                  <a:gd name="T36" fmla="*/ 4 w 11"/>
                  <a:gd name="T37" fmla="*/ 3 h 12"/>
                  <a:gd name="T38" fmla="*/ 4 w 11"/>
                  <a:gd name="T39" fmla="*/ 3 h 12"/>
                  <a:gd name="T40" fmla="*/ 5 w 11"/>
                  <a:gd name="T41" fmla="*/ 3 h 12"/>
                  <a:gd name="T42" fmla="*/ 5 w 11"/>
                  <a:gd name="T43" fmla="*/ 3 h 12"/>
                  <a:gd name="T44" fmla="*/ 5 w 11"/>
                  <a:gd name="T45" fmla="*/ 3 h 12"/>
                  <a:gd name="T46" fmla="*/ 5 w 11"/>
                  <a:gd name="T47" fmla="*/ 3 h 12"/>
                  <a:gd name="T48" fmla="*/ 7 w 11"/>
                  <a:gd name="T49" fmla="*/ 3 h 12"/>
                  <a:gd name="T50" fmla="*/ 7 w 11"/>
                  <a:gd name="T51" fmla="*/ 1 h 12"/>
                  <a:gd name="T52" fmla="*/ 7 w 11"/>
                  <a:gd name="T53" fmla="*/ 1 h 12"/>
                  <a:gd name="T54" fmla="*/ 7 w 11"/>
                  <a:gd name="T55" fmla="*/ 1 h 12"/>
                  <a:gd name="T56" fmla="*/ 7 w 11"/>
                  <a:gd name="T57" fmla="*/ 1 h 12"/>
                  <a:gd name="T58" fmla="*/ 8 w 11"/>
                  <a:gd name="T59" fmla="*/ 1 h 12"/>
                  <a:gd name="T60" fmla="*/ 8 w 11"/>
                  <a:gd name="T61" fmla="*/ 1 h 12"/>
                  <a:gd name="T62" fmla="*/ 8 w 11"/>
                  <a:gd name="T63" fmla="*/ 1 h 12"/>
                  <a:gd name="T64" fmla="*/ 8 w 11"/>
                  <a:gd name="T65" fmla="*/ 1 h 12"/>
                  <a:gd name="T66" fmla="*/ 10 w 11"/>
                  <a:gd name="T67" fmla="*/ 1 h 12"/>
                  <a:gd name="T68" fmla="*/ 10 w 11"/>
                  <a:gd name="T69" fmla="*/ 1 h 12"/>
                  <a:gd name="T70" fmla="*/ 10 w 11"/>
                  <a:gd name="T71" fmla="*/ 1 h 12"/>
                  <a:gd name="T72" fmla="*/ 10 w 11"/>
                  <a:gd name="T73" fmla="*/ 1 h 12"/>
                  <a:gd name="T74" fmla="*/ 10 w 11"/>
                  <a:gd name="T75" fmla="*/ 1 h 12"/>
                  <a:gd name="T76" fmla="*/ 10 w 11"/>
                  <a:gd name="T77" fmla="*/ 1 h 12"/>
                  <a:gd name="T78" fmla="*/ 10 w 11"/>
                  <a:gd name="T79" fmla="*/ 1 h 12"/>
                  <a:gd name="T80" fmla="*/ 10 w 11"/>
                  <a:gd name="T81" fmla="*/ 1 h 12"/>
                  <a:gd name="T82" fmla="*/ 10 w 11"/>
                  <a:gd name="T83" fmla="*/ 1 h 12"/>
                  <a:gd name="T84" fmla="*/ 10 w 11"/>
                  <a:gd name="T85" fmla="*/ 1 h 12"/>
                  <a:gd name="T86" fmla="*/ 10 w 11"/>
                  <a:gd name="T87" fmla="*/ 3 h 12"/>
                  <a:gd name="T88" fmla="*/ 10 w 11"/>
                  <a:gd name="T89" fmla="*/ 3 h 12"/>
                  <a:gd name="T90" fmla="*/ 11 w 11"/>
                  <a:gd name="T91" fmla="*/ 3 h 12"/>
                  <a:gd name="T92" fmla="*/ 11 w 11"/>
                  <a:gd name="T93" fmla="*/ 3 h 12"/>
                  <a:gd name="T94" fmla="*/ 11 w 11"/>
                  <a:gd name="T95" fmla="*/ 3 h 12"/>
                  <a:gd name="T96" fmla="*/ 11 w 11"/>
                  <a:gd name="T97" fmla="*/ 3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2"/>
                  <a:gd name="T149" fmla="*/ 11 w 11"/>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2">
                    <a:moveTo>
                      <a:pt x="0" y="12"/>
                    </a:moveTo>
                    <a:lnTo>
                      <a:pt x="0" y="12"/>
                    </a:lnTo>
                    <a:lnTo>
                      <a:pt x="0" y="10"/>
                    </a:lnTo>
                    <a:lnTo>
                      <a:pt x="0" y="9"/>
                    </a:lnTo>
                    <a:lnTo>
                      <a:pt x="0" y="7"/>
                    </a:lnTo>
                    <a:lnTo>
                      <a:pt x="1" y="7"/>
                    </a:lnTo>
                    <a:lnTo>
                      <a:pt x="1" y="6"/>
                    </a:lnTo>
                    <a:lnTo>
                      <a:pt x="1" y="4"/>
                    </a:lnTo>
                    <a:lnTo>
                      <a:pt x="3" y="4"/>
                    </a:lnTo>
                    <a:lnTo>
                      <a:pt x="3" y="3"/>
                    </a:lnTo>
                    <a:lnTo>
                      <a:pt x="4" y="3"/>
                    </a:lnTo>
                    <a:lnTo>
                      <a:pt x="5" y="3"/>
                    </a:lnTo>
                    <a:lnTo>
                      <a:pt x="7" y="3"/>
                    </a:lnTo>
                    <a:lnTo>
                      <a:pt x="7" y="1"/>
                    </a:lnTo>
                    <a:lnTo>
                      <a:pt x="8" y="1"/>
                    </a:lnTo>
                    <a:lnTo>
                      <a:pt x="8" y="0"/>
                    </a:lnTo>
                    <a:lnTo>
                      <a:pt x="10" y="1"/>
                    </a:lnTo>
                    <a:lnTo>
                      <a:pt x="10" y="3"/>
                    </a:lnTo>
                    <a:lnTo>
                      <a:pt x="11" y="3"/>
                    </a:lnTo>
                    <a:lnTo>
                      <a:pt x="11" y="4"/>
                    </a:lnTo>
                    <a:lnTo>
                      <a:pt x="11" y="3"/>
                    </a:lnTo>
                    <a:lnTo>
                      <a:pt x="11"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8" name="Freeform 250"/>
              <p:cNvSpPr>
                <a:spLocks/>
              </p:cNvSpPr>
              <p:nvPr/>
            </p:nvSpPr>
            <p:spPr bwMode="auto">
              <a:xfrm>
                <a:off x="2393" y="3052"/>
                <a:ext cx="9" cy="10"/>
              </a:xfrm>
              <a:custGeom>
                <a:avLst/>
                <a:gdLst>
                  <a:gd name="T0" fmla="*/ 0 w 9"/>
                  <a:gd name="T1" fmla="*/ 10 h 10"/>
                  <a:gd name="T2" fmla="*/ 0 w 9"/>
                  <a:gd name="T3" fmla="*/ 10 h 10"/>
                  <a:gd name="T4" fmla="*/ 0 w 9"/>
                  <a:gd name="T5" fmla="*/ 10 h 10"/>
                  <a:gd name="T6" fmla="*/ 0 w 9"/>
                  <a:gd name="T7" fmla="*/ 10 h 10"/>
                  <a:gd name="T8" fmla="*/ 0 w 9"/>
                  <a:gd name="T9" fmla="*/ 10 h 10"/>
                  <a:gd name="T10" fmla="*/ 0 w 9"/>
                  <a:gd name="T11" fmla="*/ 10 h 10"/>
                  <a:gd name="T12" fmla="*/ 2 w 9"/>
                  <a:gd name="T13" fmla="*/ 10 h 10"/>
                  <a:gd name="T14" fmla="*/ 2 w 9"/>
                  <a:gd name="T15" fmla="*/ 10 h 10"/>
                  <a:gd name="T16" fmla="*/ 2 w 9"/>
                  <a:gd name="T17" fmla="*/ 10 h 10"/>
                  <a:gd name="T18" fmla="*/ 2 w 9"/>
                  <a:gd name="T19" fmla="*/ 10 h 10"/>
                  <a:gd name="T20" fmla="*/ 2 w 9"/>
                  <a:gd name="T21" fmla="*/ 9 h 10"/>
                  <a:gd name="T22" fmla="*/ 3 w 9"/>
                  <a:gd name="T23" fmla="*/ 9 h 10"/>
                  <a:gd name="T24" fmla="*/ 3 w 9"/>
                  <a:gd name="T25" fmla="*/ 7 h 10"/>
                  <a:gd name="T26" fmla="*/ 3 w 9"/>
                  <a:gd name="T27" fmla="*/ 6 h 10"/>
                  <a:gd name="T28" fmla="*/ 3 w 9"/>
                  <a:gd name="T29" fmla="*/ 5 h 10"/>
                  <a:gd name="T30" fmla="*/ 3 w 9"/>
                  <a:gd name="T31" fmla="*/ 5 h 10"/>
                  <a:gd name="T32" fmla="*/ 5 w 9"/>
                  <a:gd name="T33" fmla="*/ 3 h 10"/>
                  <a:gd name="T34" fmla="*/ 5 w 9"/>
                  <a:gd name="T35" fmla="*/ 2 h 10"/>
                  <a:gd name="T36" fmla="*/ 5 w 9"/>
                  <a:gd name="T37" fmla="*/ 2 h 10"/>
                  <a:gd name="T38" fmla="*/ 5 w 9"/>
                  <a:gd name="T39" fmla="*/ 2 h 10"/>
                  <a:gd name="T40" fmla="*/ 5 w 9"/>
                  <a:gd name="T41" fmla="*/ 0 h 10"/>
                  <a:gd name="T42" fmla="*/ 6 w 9"/>
                  <a:gd name="T43" fmla="*/ 2 h 10"/>
                  <a:gd name="T44" fmla="*/ 6 w 9"/>
                  <a:gd name="T45" fmla="*/ 2 h 10"/>
                  <a:gd name="T46" fmla="*/ 6 w 9"/>
                  <a:gd name="T47" fmla="*/ 2 h 10"/>
                  <a:gd name="T48" fmla="*/ 6 w 9"/>
                  <a:gd name="T49" fmla="*/ 2 h 10"/>
                  <a:gd name="T50" fmla="*/ 6 w 9"/>
                  <a:gd name="T51" fmla="*/ 2 h 10"/>
                  <a:gd name="T52" fmla="*/ 6 w 9"/>
                  <a:gd name="T53" fmla="*/ 2 h 10"/>
                  <a:gd name="T54" fmla="*/ 6 w 9"/>
                  <a:gd name="T55" fmla="*/ 3 h 10"/>
                  <a:gd name="T56" fmla="*/ 6 w 9"/>
                  <a:gd name="T57" fmla="*/ 3 h 10"/>
                  <a:gd name="T58" fmla="*/ 6 w 9"/>
                  <a:gd name="T59" fmla="*/ 5 h 10"/>
                  <a:gd name="T60" fmla="*/ 6 w 9"/>
                  <a:gd name="T61" fmla="*/ 5 h 10"/>
                  <a:gd name="T62" fmla="*/ 6 w 9"/>
                  <a:gd name="T63" fmla="*/ 5 h 10"/>
                  <a:gd name="T64" fmla="*/ 6 w 9"/>
                  <a:gd name="T65" fmla="*/ 5 h 10"/>
                  <a:gd name="T66" fmla="*/ 7 w 9"/>
                  <a:gd name="T67" fmla="*/ 5 h 10"/>
                  <a:gd name="T68" fmla="*/ 7 w 9"/>
                  <a:gd name="T69" fmla="*/ 5 h 10"/>
                  <a:gd name="T70" fmla="*/ 7 w 9"/>
                  <a:gd name="T71" fmla="*/ 6 h 10"/>
                  <a:gd name="T72" fmla="*/ 7 w 9"/>
                  <a:gd name="T73" fmla="*/ 6 h 10"/>
                  <a:gd name="T74" fmla="*/ 7 w 9"/>
                  <a:gd name="T75" fmla="*/ 6 h 10"/>
                  <a:gd name="T76" fmla="*/ 7 w 9"/>
                  <a:gd name="T77" fmla="*/ 6 h 10"/>
                  <a:gd name="T78" fmla="*/ 7 w 9"/>
                  <a:gd name="T79" fmla="*/ 7 h 10"/>
                  <a:gd name="T80" fmla="*/ 7 w 9"/>
                  <a:gd name="T81" fmla="*/ 7 h 10"/>
                  <a:gd name="T82" fmla="*/ 7 w 9"/>
                  <a:gd name="T83" fmla="*/ 7 h 10"/>
                  <a:gd name="T84" fmla="*/ 7 w 9"/>
                  <a:gd name="T85" fmla="*/ 7 h 10"/>
                  <a:gd name="T86" fmla="*/ 9 w 9"/>
                  <a:gd name="T87" fmla="*/ 7 h 10"/>
                  <a:gd name="T88" fmla="*/ 9 w 9"/>
                  <a:gd name="T89" fmla="*/ 7 h 10"/>
                  <a:gd name="T90" fmla="*/ 9 w 9"/>
                  <a:gd name="T91" fmla="*/ 7 h 10"/>
                  <a:gd name="T92" fmla="*/ 9 w 9"/>
                  <a:gd name="T93" fmla="*/ 7 h 10"/>
                  <a:gd name="T94" fmla="*/ 9 w 9"/>
                  <a:gd name="T95" fmla="*/ 7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0"/>
                  <a:gd name="T146" fmla="*/ 9 w 9"/>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0">
                    <a:moveTo>
                      <a:pt x="0" y="10"/>
                    </a:moveTo>
                    <a:lnTo>
                      <a:pt x="0" y="10"/>
                    </a:lnTo>
                    <a:lnTo>
                      <a:pt x="2" y="10"/>
                    </a:lnTo>
                    <a:lnTo>
                      <a:pt x="2" y="9"/>
                    </a:lnTo>
                    <a:lnTo>
                      <a:pt x="3" y="9"/>
                    </a:lnTo>
                    <a:lnTo>
                      <a:pt x="3" y="7"/>
                    </a:lnTo>
                    <a:lnTo>
                      <a:pt x="3" y="6"/>
                    </a:lnTo>
                    <a:lnTo>
                      <a:pt x="3" y="5"/>
                    </a:lnTo>
                    <a:lnTo>
                      <a:pt x="3" y="3"/>
                    </a:lnTo>
                    <a:lnTo>
                      <a:pt x="5" y="3"/>
                    </a:lnTo>
                    <a:lnTo>
                      <a:pt x="5" y="2"/>
                    </a:lnTo>
                    <a:lnTo>
                      <a:pt x="5" y="0"/>
                    </a:lnTo>
                    <a:lnTo>
                      <a:pt x="6" y="0"/>
                    </a:lnTo>
                    <a:lnTo>
                      <a:pt x="6" y="2"/>
                    </a:lnTo>
                    <a:lnTo>
                      <a:pt x="6" y="0"/>
                    </a:lnTo>
                    <a:lnTo>
                      <a:pt x="6" y="2"/>
                    </a:lnTo>
                    <a:lnTo>
                      <a:pt x="6" y="3"/>
                    </a:lnTo>
                    <a:lnTo>
                      <a:pt x="6" y="2"/>
                    </a:lnTo>
                    <a:lnTo>
                      <a:pt x="6" y="3"/>
                    </a:lnTo>
                    <a:lnTo>
                      <a:pt x="6" y="5"/>
                    </a:lnTo>
                    <a:lnTo>
                      <a:pt x="6" y="3"/>
                    </a:lnTo>
                    <a:lnTo>
                      <a:pt x="6" y="5"/>
                    </a:lnTo>
                    <a:lnTo>
                      <a:pt x="7" y="5"/>
                    </a:lnTo>
                    <a:lnTo>
                      <a:pt x="7" y="6"/>
                    </a:lnTo>
                    <a:lnTo>
                      <a:pt x="7" y="7"/>
                    </a:lnTo>
                    <a:lnTo>
                      <a:pt x="7" y="6"/>
                    </a:lnTo>
                    <a:lnTo>
                      <a:pt x="7" y="7"/>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9" name="Freeform 251"/>
              <p:cNvSpPr>
                <a:spLocks/>
              </p:cNvSpPr>
              <p:nvPr/>
            </p:nvSpPr>
            <p:spPr bwMode="auto">
              <a:xfrm>
                <a:off x="2402" y="3059"/>
                <a:ext cx="7" cy="28"/>
              </a:xfrm>
              <a:custGeom>
                <a:avLst/>
                <a:gdLst>
                  <a:gd name="T0" fmla="*/ 1 w 7"/>
                  <a:gd name="T1" fmla="*/ 0 h 28"/>
                  <a:gd name="T2" fmla="*/ 1 w 7"/>
                  <a:gd name="T3" fmla="*/ 0 h 28"/>
                  <a:gd name="T4" fmla="*/ 1 w 7"/>
                  <a:gd name="T5" fmla="*/ 0 h 28"/>
                  <a:gd name="T6" fmla="*/ 1 w 7"/>
                  <a:gd name="T7" fmla="*/ 0 h 28"/>
                  <a:gd name="T8" fmla="*/ 1 w 7"/>
                  <a:gd name="T9" fmla="*/ 0 h 28"/>
                  <a:gd name="T10" fmla="*/ 1 w 7"/>
                  <a:gd name="T11" fmla="*/ 0 h 28"/>
                  <a:gd name="T12" fmla="*/ 1 w 7"/>
                  <a:gd name="T13" fmla="*/ 0 h 28"/>
                  <a:gd name="T14" fmla="*/ 1 w 7"/>
                  <a:gd name="T15" fmla="*/ 0 h 28"/>
                  <a:gd name="T16" fmla="*/ 3 w 7"/>
                  <a:gd name="T17" fmla="*/ 0 h 28"/>
                  <a:gd name="T18" fmla="*/ 3 w 7"/>
                  <a:gd name="T19" fmla="*/ 0 h 28"/>
                  <a:gd name="T20" fmla="*/ 3 w 7"/>
                  <a:gd name="T21" fmla="*/ 2 h 28"/>
                  <a:gd name="T22" fmla="*/ 3 w 7"/>
                  <a:gd name="T23" fmla="*/ 2 h 28"/>
                  <a:gd name="T24" fmla="*/ 3 w 7"/>
                  <a:gd name="T25" fmla="*/ 2 h 28"/>
                  <a:gd name="T26" fmla="*/ 3 w 7"/>
                  <a:gd name="T27" fmla="*/ 2 h 28"/>
                  <a:gd name="T28" fmla="*/ 3 w 7"/>
                  <a:gd name="T29" fmla="*/ 3 h 28"/>
                  <a:gd name="T30" fmla="*/ 3 w 7"/>
                  <a:gd name="T31" fmla="*/ 3 h 28"/>
                  <a:gd name="T32" fmla="*/ 3 w 7"/>
                  <a:gd name="T33" fmla="*/ 5 h 28"/>
                  <a:gd name="T34" fmla="*/ 3 w 7"/>
                  <a:gd name="T35" fmla="*/ 5 h 28"/>
                  <a:gd name="T36" fmla="*/ 3 w 7"/>
                  <a:gd name="T37" fmla="*/ 6 h 28"/>
                  <a:gd name="T38" fmla="*/ 3 w 7"/>
                  <a:gd name="T39" fmla="*/ 6 h 28"/>
                  <a:gd name="T40" fmla="*/ 4 w 7"/>
                  <a:gd name="T41" fmla="*/ 6 h 28"/>
                  <a:gd name="T42" fmla="*/ 4 w 7"/>
                  <a:gd name="T43" fmla="*/ 6 h 28"/>
                  <a:gd name="T44" fmla="*/ 4 w 7"/>
                  <a:gd name="T45" fmla="*/ 8 h 28"/>
                  <a:gd name="T46" fmla="*/ 4 w 7"/>
                  <a:gd name="T47" fmla="*/ 8 h 28"/>
                  <a:gd name="T48" fmla="*/ 4 w 7"/>
                  <a:gd name="T49" fmla="*/ 9 h 28"/>
                  <a:gd name="T50" fmla="*/ 4 w 7"/>
                  <a:gd name="T51" fmla="*/ 9 h 28"/>
                  <a:gd name="T52" fmla="*/ 4 w 7"/>
                  <a:gd name="T53" fmla="*/ 11 h 28"/>
                  <a:gd name="T54" fmla="*/ 4 w 7"/>
                  <a:gd name="T55" fmla="*/ 11 h 28"/>
                  <a:gd name="T56" fmla="*/ 4 w 7"/>
                  <a:gd name="T57" fmla="*/ 12 h 28"/>
                  <a:gd name="T58" fmla="*/ 4 w 7"/>
                  <a:gd name="T59" fmla="*/ 12 h 28"/>
                  <a:gd name="T60" fmla="*/ 6 w 7"/>
                  <a:gd name="T61" fmla="*/ 15 h 28"/>
                  <a:gd name="T62" fmla="*/ 6 w 7"/>
                  <a:gd name="T63" fmla="*/ 15 h 28"/>
                  <a:gd name="T64" fmla="*/ 6 w 7"/>
                  <a:gd name="T65" fmla="*/ 16 h 28"/>
                  <a:gd name="T66" fmla="*/ 6 w 7"/>
                  <a:gd name="T67" fmla="*/ 16 h 28"/>
                  <a:gd name="T68" fmla="*/ 6 w 7"/>
                  <a:gd name="T69" fmla="*/ 18 h 28"/>
                  <a:gd name="T70" fmla="*/ 6 w 7"/>
                  <a:gd name="T71" fmla="*/ 18 h 28"/>
                  <a:gd name="T72" fmla="*/ 6 w 7"/>
                  <a:gd name="T73" fmla="*/ 21 h 28"/>
                  <a:gd name="T74" fmla="*/ 6 w 7"/>
                  <a:gd name="T75" fmla="*/ 21 h 28"/>
                  <a:gd name="T76" fmla="*/ 6 w 7"/>
                  <a:gd name="T77" fmla="*/ 22 h 28"/>
                  <a:gd name="T78" fmla="*/ 6 w 7"/>
                  <a:gd name="T79" fmla="*/ 22 h 28"/>
                  <a:gd name="T80" fmla="*/ 7 w 7"/>
                  <a:gd name="T81" fmla="*/ 24 h 28"/>
                  <a:gd name="T82" fmla="*/ 7 w 7"/>
                  <a:gd name="T83" fmla="*/ 24 h 28"/>
                  <a:gd name="T84" fmla="*/ 7 w 7"/>
                  <a:gd name="T85" fmla="*/ 25 h 28"/>
                  <a:gd name="T86" fmla="*/ 7 w 7"/>
                  <a:gd name="T87" fmla="*/ 25 h 28"/>
                  <a:gd name="T88" fmla="*/ 7 w 7"/>
                  <a:gd name="T89" fmla="*/ 26 h 28"/>
                  <a:gd name="T90" fmla="*/ 7 w 7"/>
                  <a:gd name="T91" fmla="*/ 26 h 28"/>
                  <a:gd name="T92" fmla="*/ 7 w 7"/>
                  <a:gd name="T93" fmla="*/ 28 h 28"/>
                  <a:gd name="T94" fmla="*/ 7 w 7"/>
                  <a:gd name="T95" fmla="*/ 28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8"/>
                  <a:gd name="T146" fmla="*/ 7 w 7"/>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8">
                    <a:moveTo>
                      <a:pt x="0" y="0"/>
                    </a:moveTo>
                    <a:lnTo>
                      <a:pt x="1" y="0"/>
                    </a:lnTo>
                    <a:lnTo>
                      <a:pt x="3" y="0"/>
                    </a:lnTo>
                    <a:lnTo>
                      <a:pt x="3" y="2"/>
                    </a:lnTo>
                    <a:lnTo>
                      <a:pt x="3" y="0"/>
                    </a:lnTo>
                    <a:lnTo>
                      <a:pt x="3" y="2"/>
                    </a:lnTo>
                    <a:lnTo>
                      <a:pt x="3" y="3"/>
                    </a:lnTo>
                    <a:lnTo>
                      <a:pt x="3" y="2"/>
                    </a:lnTo>
                    <a:lnTo>
                      <a:pt x="3" y="3"/>
                    </a:lnTo>
                    <a:lnTo>
                      <a:pt x="3" y="5"/>
                    </a:lnTo>
                    <a:lnTo>
                      <a:pt x="3" y="3"/>
                    </a:lnTo>
                    <a:lnTo>
                      <a:pt x="3" y="5"/>
                    </a:lnTo>
                    <a:lnTo>
                      <a:pt x="3" y="6"/>
                    </a:lnTo>
                    <a:lnTo>
                      <a:pt x="3" y="5"/>
                    </a:lnTo>
                    <a:lnTo>
                      <a:pt x="3" y="6"/>
                    </a:lnTo>
                    <a:lnTo>
                      <a:pt x="4" y="6"/>
                    </a:lnTo>
                    <a:lnTo>
                      <a:pt x="4" y="8"/>
                    </a:lnTo>
                    <a:lnTo>
                      <a:pt x="4" y="9"/>
                    </a:lnTo>
                    <a:lnTo>
                      <a:pt x="4" y="8"/>
                    </a:lnTo>
                    <a:lnTo>
                      <a:pt x="4" y="9"/>
                    </a:lnTo>
                    <a:lnTo>
                      <a:pt x="4" y="11"/>
                    </a:lnTo>
                    <a:lnTo>
                      <a:pt x="4" y="12"/>
                    </a:lnTo>
                    <a:lnTo>
                      <a:pt x="6" y="13"/>
                    </a:lnTo>
                    <a:lnTo>
                      <a:pt x="6" y="15"/>
                    </a:lnTo>
                    <a:lnTo>
                      <a:pt x="6" y="13"/>
                    </a:lnTo>
                    <a:lnTo>
                      <a:pt x="6" y="15"/>
                    </a:lnTo>
                    <a:lnTo>
                      <a:pt x="6" y="16"/>
                    </a:lnTo>
                    <a:lnTo>
                      <a:pt x="6" y="15"/>
                    </a:lnTo>
                    <a:lnTo>
                      <a:pt x="6" y="16"/>
                    </a:lnTo>
                    <a:lnTo>
                      <a:pt x="6" y="18"/>
                    </a:lnTo>
                    <a:lnTo>
                      <a:pt x="6" y="16"/>
                    </a:lnTo>
                    <a:lnTo>
                      <a:pt x="6" y="18"/>
                    </a:lnTo>
                    <a:lnTo>
                      <a:pt x="6" y="19"/>
                    </a:lnTo>
                    <a:lnTo>
                      <a:pt x="6" y="21"/>
                    </a:lnTo>
                    <a:lnTo>
                      <a:pt x="6" y="19"/>
                    </a:lnTo>
                    <a:lnTo>
                      <a:pt x="6" y="21"/>
                    </a:lnTo>
                    <a:lnTo>
                      <a:pt x="6" y="22"/>
                    </a:lnTo>
                    <a:lnTo>
                      <a:pt x="6" y="21"/>
                    </a:lnTo>
                    <a:lnTo>
                      <a:pt x="6" y="22"/>
                    </a:lnTo>
                    <a:lnTo>
                      <a:pt x="7" y="22"/>
                    </a:lnTo>
                    <a:lnTo>
                      <a:pt x="7" y="24"/>
                    </a:lnTo>
                    <a:lnTo>
                      <a:pt x="7" y="22"/>
                    </a:lnTo>
                    <a:lnTo>
                      <a:pt x="7" y="24"/>
                    </a:lnTo>
                    <a:lnTo>
                      <a:pt x="7" y="25"/>
                    </a:lnTo>
                    <a:lnTo>
                      <a:pt x="7" y="24"/>
                    </a:lnTo>
                    <a:lnTo>
                      <a:pt x="7" y="25"/>
                    </a:lnTo>
                    <a:lnTo>
                      <a:pt x="7" y="26"/>
                    </a:lnTo>
                    <a:lnTo>
                      <a:pt x="7" y="25"/>
                    </a:lnTo>
                    <a:lnTo>
                      <a:pt x="7" y="26"/>
                    </a:lnTo>
                    <a:lnTo>
                      <a:pt x="7" y="28"/>
                    </a:lnTo>
                    <a:lnTo>
                      <a:pt x="7" y="26"/>
                    </a:lnTo>
                    <a:lnTo>
                      <a:pt x="7" y="2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0" name="Freeform 252"/>
              <p:cNvSpPr>
                <a:spLocks/>
              </p:cNvSpPr>
              <p:nvPr/>
            </p:nvSpPr>
            <p:spPr bwMode="auto">
              <a:xfrm>
                <a:off x="2409" y="3077"/>
                <a:ext cx="13" cy="11"/>
              </a:xfrm>
              <a:custGeom>
                <a:avLst/>
                <a:gdLst>
                  <a:gd name="T0" fmla="*/ 0 w 13"/>
                  <a:gd name="T1" fmla="*/ 10 h 11"/>
                  <a:gd name="T2" fmla="*/ 0 w 13"/>
                  <a:gd name="T3" fmla="*/ 10 h 11"/>
                  <a:gd name="T4" fmla="*/ 1 w 13"/>
                  <a:gd name="T5" fmla="*/ 11 h 11"/>
                  <a:gd name="T6" fmla="*/ 1 w 13"/>
                  <a:gd name="T7" fmla="*/ 11 h 11"/>
                  <a:gd name="T8" fmla="*/ 1 w 13"/>
                  <a:gd name="T9" fmla="*/ 11 h 11"/>
                  <a:gd name="T10" fmla="*/ 1 w 13"/>
                  <a:gd name="T11" fmla="*/ 11 h 11"/>
                  <a:gd name="T12" fmla="*/ 1 w 13"/>
                  <a:gd name="T13" fmla="*/ 11 h 11"/>
                  <a:gd name="T14" fmla="*/ 1 w 13"/>
                  <a:gd name="T15" fmla="*/ 11 h 11"/>
                  <a:gd name="T16" fmla="*/ 1 w 13"/>
                  <a:gd name="T17" fmla="*/ 11 h 11"/>
                  <a:gd name="T18" fmla="*/ 1 w 13"/>
                  <a:gd name="T19" fmla="*/ 11 h 11"/>
                  <a:gd name="T20" fmla="*/ 1 w 13"/>
                  <a:gd name="T21" fmla="*/ 11 h 11"/>
                  <a:gd name="T22" fmla="*/ 3 w 13"/>
                  <a:gd name="T23" fmla="*/ 11 h 11"/>
                  <a:gd name="T24" fmla="*/ 3 w 13"/>
                  <a:gd name="T25" fmla="*/ 11 h 11"/>
                  <a:gd name="T26" fmla="*/ 3 w 13"/>
                  <a:gd name="T27" fmla="*/ 10 h 11"/>
                  <a:gd name="T28" fmla="*/ 3 w 13"/>
                  <a:gd name="T29" fmla="*/ 10 h 11"/>
                  <a:gd name="T30" fmla="*/ 3 w 13"/>
                  <a:gd name="T31" fmla="*/ 8 h 11"/>
                  <a:gd name="T32" fmla="*/ 4 w 13"/>
                  <a:gd name="T33" fmla="*/ 7 h 11"/>
                  <a:gd name="T34" fmla="*/ 4 w 13"/>
                  <a:gd name="T35" fmla="*/ 7 h 11"/>
                  <a:gd name="T36" fmla="*/ 4 w 13"/>
                  <a:gd name="T37" fmla="*/ 6 h 11"/>
                  <a:gd name="T38" fmla="*/ 4 w 13"/>
                  <a:gd name="T39" fmla="*/ 6 h 11"/>
                  <a:gd name="T40" fmla="*/ 4 w 13"/>
                  <a:gd name="T41" fmla="*/ 4 h 11"/>
                  <a:gd name="T42" fmla="*/ 6 w 13"/>
                  <a:gd name="T43" fmla="*/ 4 h 11"/>
                  <a:gd name="T44" fmla="*/ 6 w 13"/>
                  <a:gd name="T45" fmla="*/ 4 h 11"/>
                  <a:gd name="T46" fmla="*/ 6 w 13"/>
                  <a:gd name="T47" fmla="*/ 4 h 11"/>
                  <a:gd name="T48" fmla="*/ 6 w 13"/>
                  <a:gd name="T49" fmla="*/ 4 h 11"/>
                  <a:gd name="T50" fmla="*/ 6 w 13"/>
                  <a:gd name="T51" fmla="*/ 3 h 11"/>
                  <a:gd name="T52" fmla="*/ 7 w 13"/>
                  <a:gd name="T53" fmla="*/ 3 h 11"/>
                  <a:gd name="T54" fmla="*/ 7 w 13"/>
                  <a:gd name="T55" fmla="*/ 3 h 11"/>
                  <a:gd name="T56" fmla="*/ 7 w 13"/>
                  <a:gd name="T57" fmla="*/ 3 h 11"/>
                  <a:gd name="T58" fmla="*/ 9 w 13"/>
                  <a:gd name="T59" fmla="*/ 3 h 11"/>
                  <a:gd name="T60" fmla="*/ 9 w 13"/>
                  <a:gd name="T61" fmla="*/ 3 h 11"/>
                  <a:gd name="T62" fmla="*/ 9 w 13"/>
                  <a:gd name="T63" fmla="*/ 3 h 11"/>
                  <a:gd name="T64" fmla="*/ 9 w 13"/>
                  <a:gd name="T65" fmla="*/ 3 h 11"/>
                  <a:gd name="T66" fmla="*/ 9 w 13"/>
                  <a:gd name="T67" fmla="*/ 3 h 11"/>
                  <a:gd name="T68" fmla="*/ 9 w 13"/>
                  <a:gd name="T69" fmla="*/ 3 h 11"/>
                  <a:gd name="T70" fmla="*/ 9 w 13"/>
                  <a:gd name="T71" fmla="*/ 3 h 11"/>
                  <a:gd name="T72" fmla="*/ 9 w 13"/>
                  <a:gd name="T73" fmla="*/ 3 h 11"/>
                  <a:gd name="T74" fmla="*/ 10 w 13"/>
                  <a:gd name="T75" fmla="*/ 3 h 11"/>
                  <a:gd name="T76" fmla="*/ 10 w 13"/>
                  <a:gd name="T77" fmla="*/ 1 h 11"/>
                  <a:gd name="T78" fmla="*/ 10 w 13"/>
                  <a:gd name="T79" fmla="*/ 1 h 11"/>
                  <a:gd name="T80" fmla="*/ 10 w 13"/>
                  <a:gd name="T81" fmla="*/ 1 h 11"/>
                  <a:gd name="T82" fmla="*/ 11 w 13"/>
                  <a:gd name="T83" fmla="*/ 1 h 11"/>
                  <a:gd name="T84" fmla="*/ 11 w 13"/>
                  <a:gd name="T85" fmla="*/ 1 h 11"/>
                  <a:gd name="T86" fmla="*/ 11 w 13"/>
                  <a:gd name="T87" fmla="*/ 1 h 11"/>
                  <a:gd name="T88" fmla="*/ 11 w 13"/>
                  <a:gd name="T89" fmla="*/ 1 h 11"/>
                  <a:gd name="T90" fmla="*/ 11 w 13"/>
                  <a:gd name="T91" fmla="*/ 1 h 11"/>
                  <a:gd name="T92" fmla="*/ 11 w 13"/>
                  <a:gd name="T93" fmla="*/ 1 h 11"/>
                  <a:gd name="T94" fmla="*/ 13 w 13"/>
                  <a:gd name="T95" fmla="*/ 1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1"/>
                  <a:gd name="T146" fmla="*/ 13 w 13"/>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1">
                    <a:moveTo>
                      <a:pt x="0" y="10"/>
                    </a:moveTo>
                    <a:lnTo>
                      <a:pt x="0" y="10"/>
                    </a:lnTo>
                    <a:lnTo>
                      <a:pt x="1" y="11"/>
                    </a:lnTo>
                    <a:lnTo>
                      <a:pt x="3" y="11"/>
                    </a:lnTo>
                    <a:lnTo>
                      <a:pt x="3" y="10"/>
                    </a:lnTo>
                    <a:lnTo>
                      <a:pt x="3" y="8"/>
                    </a:lnTo>
                    <a:lnTo>
                      <a:pt x="4" y="8"/>
                    </a:lnTo>
                    <a:lnTo>
                      <a:pt x="4" y="7"/>
                    </a:lnTo>
                    <a:lnTo>
                      <a:pt x="4" y="6"/>
                    </a:lnTo>
                    <a:lnTo>
                      <a:pt x="4" y="4"/>
                    </a:lnTo>
                    <a:lnTo>
                      <a:pt x="6" y="4"/>
                    </a:lnTo>
                    <a:lnTo>
                      <a:pt x="6" y="3"/>
                    </a:lnTo>
                    <a:lnTo>
                      <a:pt x="7" y="3"/>
                    </a:lnTo>
                    <a:lnTo>
                      <a:pt x="9" y="3"/>
                    </a:lnTo>
                    <a:lnTo>
                      <a:pt x="10" y="3"/>
                    </a:lnTo>
                    <a:lnTo>
                      <a:pt x="10" y="1"/>
                    </a:lnTo>
                    <a:lnTo>
                      <a:pt x="11" y="1"/>
                    </a:lnTo>
                    <a:lnTo>
                      <a:pt x="13" y="1"/>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1" name="Freeform 253"/>
              <p:cNvSpPr>
                <a:spLocks/>
              </p:cNvSpPr>
              <p:nvPr/>
            </p:nvSpPr>
            <p:spPr bwMode="auto">
              <a:xfrm>
                <a:off x="2422" y="3059"/>
                <a:ext cx="10" cy="18"/>
              </a:xfrm>
              <a:custGeom>
                <a:avLst/>
                <a:gdLst>
                  <a:gd name="T0" fmla="*/ 0 w 10"/>
                  <a:gd name="T1" fmla="*/ 18 h 18"/>
                  <a:gd name="T2" fmla="*/ 0 w 10"/>
                  <a:gd name="T3" fmla="*/ 18 h 18"/>
                  <a:gd name="T4" fmla="*/ 0 w 10"/>
                  <a:gd name="T5" fmla="*/ 18 h 18"/>
                  <a:gd name="T6" fmla="*/ 0 w 10"/>
                  <a:gd name="T7" fmla="*/ 16 h 18"/>
                  <a:gd name="T8" fmla="*/ 1 w 10"/>
                  <a:gd name="T9" fmla="*/ 16 h 18"/>
                  <a:gd name="T10" fmla="*/ 1 w 10"/>
                  <a:gd name="T11" fmla="*/ 15 h 18"/>
                  <a:gd name="T12" fmla="*/ 1 w 10"/>
                  <a:gd name="T13" fmla="*/ 13 h 18"/>
                  <a:gd name="T14" fmla="*/ 1 w 10"/>
                  <a:gd name="T15" fmla="*/ 12 h 18"/>
                  <a:gd name="T16" fmla="*/ 1 w 10"/>
                  <a:gd name="T17" fmla="*/ 11 h 18"/>
                  <a:gd name="T18" fmla="*/ 1 w 10"/>
                  <a:gd name="T19" fmla="*/ 9 h 18"/>
                  <a:gd name="T20" fmla="*/ 3 w 10"/>
                  <a:gd name="T21" fmla="*/ 8 h 18"/>
                  <a:gd name="T22" fmla="*/ 3 w 10"/>
                  <a:gd name="T23" fmla="*/ 5 h 18"/>
                  <a:gd name="T24" fmla="*/ 3 w 10"/>
                  <a:gd name="T25" fmla="*/ 3 h 18"/>
                  <a:gd name="T26" fmla="*/ 3 w 10"/>
                  <a:gd name="T27" fmla="*/ 2 h 18"/>
                  <a:gd name="T28" fmla="*/ 3 w 10"/>
                  <a:gd name="T29" fmla="*/ 2 h 18"/>
                  <a:gd name="T30" fmla="*/ 4 w 10"/>
                  <a:gd name="T31" fmla="*/ 0 h 18"/>
                  <a:gd name="T32" fmla="*/ 4 w 10"/>
                  <a:gd name="T33" fmla="*/ 0 h 18"/>
                  <a:gd name="T34" fmla="*/ 4 w 10"/>
                  <a:gd name="T35" fmla="*/ 0 h 18"/>
                  <a:gd name="T36" fmla="*/ 4 w 10"/>
                  <a:gd name="T37" fmla="*/ 0 h 18"/>
                  <a:gd name="T38" fmla="*/ 4 w 10"/>
                  <a:gd name="T39" fmla="*/ 0 h 18"/>
                  <a:gd name="T40" fmla="*/ 6 w 10"/>
                  <a:gd name="T41" fmla="*/ 2 h 18"/>
                  <a:gd name="T42" fmla="*/ 6 w 10"/>
                  <a:gd name="T43" fmla="*/ 2 h 18"/>
                  <a:gd name="T44" fmla="*/ 6 w 10"/>
                  <a:gd name="T45" fmla="*/ 2 h 18"/>
                  <a:gd name="T46" fmla="*/ 6 w 10"/>
                  <a:gd name="T47" fmla="*/ 2 h 18"/>
                  <a:gd name="T48" fmla="*/ 6 w 10"/>
                  <a:gd name="T49" fmla="*/ 2 h 18"/>
                  <a:gd name="T50" fmla="*/ 6 w 10"/>
                  <a:gd name="T51" fmla="*/ 2 h 18"/>
                  <a:gd name="T52" fmla="*/ 6 w 10"/>
                  <a:gd name="T53" fmla="*/ 3 h 18"/>
                  <a:gd name="T54" fmla="*/ 6 w 10"/>
                  <a:gd name="T55" fmla="*/ 3 h 18"/>
                  <a:gd name="T56" fmla="*/ 6 w 10"/>
                  <a:gd name="T57" fmla="*/ 3 h 18"/>
                  <a:gd name="T58" fmla="*/ 6 w 10"/>
                  <a:gd name="T59" fmla="*/ 3 h 18"/>
                  <a:gd name="T60" fmla="*/ 7 w 10"/>
                  <a:gd name="T61" fmla="*/ 3 h 18"/>
                  <a:gd name="T62" fmla="*/ 7 w 10"/>
                  <a:gd name="T63" fmla="*/ 3 h 18"/>
                  <a:gd name="T64" fmla="*/ 7 w 10"/>
                  <a:gd name="T65" fmla="*/ 3 h 18"/>
                  <a:gd name="T66" fmla="*/ 7 w 10"/>
                  <a:gd name="T67" fmla="*/ 3 h 18"/>
                  <a:gd name="T68" fmla="*/ 7 w 10"/>
                  <a:gd name="T69" fmla="*/ 3 h 18"/>
                  <a:gd name="T70" fmla="*/ 7 w 10"/>
                  <a:gd name="T71" fmla="*/ 3 h 18"/>
                  <a:gd name="T72" fmla="*/ 9 w 10"/>
                  <a:gd name="T73" fmla="*/ 3 h 18"/>
                  <a:gd name="T74" fmla="*/ 9 w 10"/>
                  <a:gd name="T75" fmla="*/ 3 h 18"/>
                  <a:gd name="T76" fmla="*/ 9 w 10"/>
                  <a:gd name="T77" fmla="*/ 3 h 18"/>
                  <a:gd name="T78" fmla="*/ 9 w 10"/>
                  <a:gd name="T79" fmla="*/ 3 h 18"/>
                  <a:gd name="T80" fmla="*/ 9 w 10"/>
                  <a:gd name="T81" fmla="*/ 3 h 18"/>
                  <a:gd name="T82" fmla="*/ 9 w 10"/>
                  <a:gd name="T83" fmla="*/ 3 h 18"/>
                  <a:gd name="T84" fmla="*/ 10 w 10"/>
                  <a:gd name="T85" fmla="*/ 3 h 18"/>
                  <a:gd name="T86" fmla="*/ 10 w 10"/>
                  <a:gd name="T87" fmla="*/ 3 h 18"/>
                  <a:gd name="T88" fmla="*/ 10 w 10"/>
                  <a:gd name="T89" fmla="*/ 3 h 18"/>
                  <a:gd name="T90" fmla="*/ 10 w 10"/>
                  <a:gd name="T91" fmla="*/ 3 h 18"/>
                  <a:gd name="T92" fmla="*/ 10 w 10"/>
                  <a:gd name="T93" fmla="*/ 3 h 18"/>
                  <a:gd name="T94" fmla="*/ 10 w 10"/>
                  <a:gd name="T95" fmla="*/ 3 h 18"/>
                  <a:gd name="T96" fmla="*/ 10 w 10"/>
                  <a:gd name="T97" fmla="*/ 3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8"/>
                  <a:gd name="T149" fmla="*/ 10 w 10"/>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8">
                    <a:moveTo>
                      <a:pt x="0" y="18"/>
                    </a:moveTo>
                    <a:lnTo>
                      <a:pt x="0" y="18"/>
                    </a:lnTo>
                    <a:lnTo>
                      <a:pt x="0" y="16"/>
                    </a:lnTo>
                    <a:lnTo>
                      <a:pt x="1" y="16"/>
                    </a:lnTo>
                    <a:lnTo>
                      <a:pt x="1" y="15"/>
                    </a:lnTo>
                    <a:lnTo>
                      <a:pt x="1" y="13"/>
                    </a:lnTo>
                    <a:lnTo>
                      <a:pt x="1" y="12"/>
                    </a:lnTo>
                    <a:lnTo>
                      <a:pt x="1" y="11"/>
                    </a:lnTo>
                    <a:lnTo>
                      <a:pt x="1" y="9"/>
                    </a:lnTo>
                    <a:lnTo>
                      <a:pt x="3" y="9"/>
                    </a:lnTo>
                    <a:lnTo>
                      <a:pt x="3" y="8"/>
                    </a:lnTo>
                    <a:lnTo>
                      <a:pt x="3" y="6"/>
                    </a:lnTo>
                    <a:lnTo>
                      <a:pt x="3" y="5"/>
                    </a:lnTo>
                    <a:lnTo>
                      <a:pt x="3" y="3"/>
                    </a:lnTo>
                    <a:lnTo>
                      <a:pt x="3" y="2"/>
                    </a:lnTo>
                    <a:lnTo>
                      <a:pt x="4" y="2"/>
                    </a:lnTo>
                    <a:lnTo>
                      <a:pt x="4" y="0"/>
                    </a:lnTo>
                    <a:lnTo>
                      <a:pt x="6" y="0"/>
                    </a:lnTo>
                    <a:lnTo>
                      <a:pt x="6" y="2"/>
                    </a:lnTo>
                    <a:lnTo>
                      <a:pt x="6" y="0"/>
                    </a:lnTo>
                    <a:lnTo>
                      <a:pt x="6" y="2"/>
                    </a:lnTo>
                    <a:lnTo>
                      <a:pt x="6" y="3"/>
                    </a:lnTo>
                    <a:lnTo>
                      <a:pt x="7" y="3"/>
                    </a:lnTo>
                    <a:lnTo>
                      <a:pt x="9" y="3"/>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2" name="Freeform 254"/>
              <p:cNvSpPr>
                <a:spLocks/>
              </p:cNvSpPr>
              <p:nvPr/>
            </p:nvSpPr>
            <p:spPr bwMode="auto">
              <a:xfrm>
                <a:off x="2432" y="3045"/>
                <a:ext cx="10" cy="19"/>
              </a:xfrm>
              <a:custGeom>
                <a:avLst/>
                <a:gdLst>
                  <a:gd name="T0" fmla="*/ 0 w 10"/>
                  <a:gd name="T1" fmla="*/ 17 h 19"/>
                  <a:gd name="T2" fmla="*/ 0 w 10"/>
                  <a:gd name="T3" fmla="*/ 17 h 19"/>
                  <a:gd name="T4" fmla="*/ 1 w 10"/>
                  <a:gd name="T5" fmla="*/ 17 h 19"/>
                  <a:gd name="T6" fmla="*/ 1 w 10"/>
                  <a:gd name="T7" fmla="*/ 17 h 19"/>
                  <a:gd name="T8" fmla="*/ 1 w 10"/>
                  <a:gd name="T9" fmla="*/ 19 h 19"/>
                  <a:gd name="T10" fmla="*/ 1 w 10"/>
                  <a:gd name="T11" fmla="*/ 17 h 19"/>
                  <a:gd name="T12" fmla="*/ 1 w 10"/>
                  <a:gd name="T13" fmla="*/ 17 h 19"/>
                  <a:gd name="T14" fmla="*/ 1 w 10"/>
                  <a:gd name="T15" fmla="*/ 19 h 19"/>
                  <a:gd name="T16" fmla="*/ 1 w 10"/>
                  <a:gd name="T17" fmla="*/ 17 h 19"/>
                  <a:gd name="T18" fmla="*/ 3 w 10"/>
                  <a:gd name="T19" fmla="*/ 17 h 19"/>
                  <a:gd name="T20" fmla="*/ 3 w 10"/>
                  <a:gd name="T21" fmla="*/ 17 h 19"/>
                  <a:gd name="T22" fmla="*/ 3 w 10"/>
                  <a:gd name="T23" fmla="*/ 16 h 19"/>
                  <a:gd name="T24" fmla="*/ 3 w 10"/>
                  <a:gd name="T25" fmla="*/ 14 h 19"/>
                  <a:gd name="T26" fmla="*/ 3 w 10"/>
                  <a:gd name="T27" fmla="*/ 13 h 19"/>
                  <a:gd name="T28" fmla="*/ 4 w 10"/>
                  <a:gd name="T29" fmla="*/ 12 h 19"/>
                  <a:gd name="T30" fmla="*/ 4 w 10"/>
                  <a:gd name="T31" fmla="*/ 10 h 19"/>
                  <a:gd name="T32" fmla="*/ 4 w 10"/>
                  <a:gd name="T33" fmla="*/ 7 h 19"/>
                  <a:gd name="T34" fmla="*/ 4 w 10"/>
                  <a:gd name="T35" fmla="*/ 6 h 19"/>
                  <a:gd name="T36" fmla="*/ 4 w 10"/>
                  <a:gd name="T37" fmla="*/ 4 h 19"/>
                  <a:gd name="T38" fmla="*/ 4 w 10"/>
                  <a:gd name="T39" fmla="*/ 3 h 19"/>
                  <a:gd name="T40" fmla="*/ 6 w 10"/>
                  <a:gd name="T41" fmla="*/ 1 h 19"/>
                  <a:gd name="T42" fmla="*/ 6 w 10"/>
                  <a:gd name="T43" fmla="*/ 1 h 19"/>
                  <a:gd name="T44" fmla="*/ 6 w 10"/>
                  <a:gd name="T45" fmla="*/ 1 h 19"/>
                  <a:gd name="T46" fmla="*/ 6 w 10"/>
                  <a:gd name="T47" fmla="*/ 0 h 19"/>
                  <a:gd name="T48" fmla="*/ 6 w 10"/>
                  <a:gd name="T49" fmla="*/ 0 h 19"/>
                  <a:gd name="T50" fmla="*/ 7 w 10"/>
                  <a:gd name="T51" fmla="*/ 0 h 19"/>
                  <a:gd name="T52" fmla="*/ 7 w 10"/>
                  <a:gd name="T53" fmla="*/ 0 h 19"/>
                  <a:gd name="T54" fmla="*/ 7 w 10"/>
                  <a:gd name="T55" fmla="*/ 0 h 19"/>
                  <a:gd name="T56" fmla="*/ 7 w 10"/>
                  <a:gd name="T57" fmla="*/ 0 h 19"/>
                  <a:gd name="T58" fmla="*/ 7 w 10"/>
                  <a:gd name="T59" fmla="*/ 1 h 19"/>
                  <a:gd name="T60" fmla="*/ 7 w 10"/>
                  <a:gd name="T61" fmla="*/ 1 h 19"/>
                  <a:gd name="T62" fmla="*/ 7 w 10"/>
                  <a:gd name="T63" fmla="*/ 3 h 19"/>
                  <a:gd name="T64" fmla="*/ 7 w 10"/>
                  <a:gd name="T65" fmla="*/ 3 h 19"/>
                  <a:gd name="T66" fmla="*/ 7 w 10"/>
                  <a:gd name="T67" fmla="*/ 3 h 19"/>
                  <a:gd name="T68" fmla="*/ 7 w 10"/>
                  <a:gd name="T69" fmla="*/ 3 h 19"/>
                  <a:gd name="T70" fmla="*/ 9 w 10"/>
                  <a:gd name="T71" fmla="*/ 4 h 19"/>
                  <a:gd name="T72" fmla="*/ 9 w 10"/>
                  <a:gd name="T73" fmla="*/ 4 h 19"/>
                  <a:gd name="T74" fmla="*/ 9 w 10"/>
                  <a:gd name="T75" fmla="*/ 6 h 19"/>
                  <a:gd name="T76" fmla="*/ 9 w 10"/>
                  <a:gd name="T77" fmla="*/ 6 h 19"/>
                  <a:gd name="T78" fmla="*/ 9 w 10"/>
                  <a:gd name="T79" fmla="*/ 7 h 19"/>
                  <a:gd name="T80" fmla="*/ 9 w 10"/>
                  <a:gd name="T81" fmla="*/ 7 h 19"/>
                  <a:gd name="T82" fmla="*/ 9 w 10"/>
                  <a:gd name="T83" fmla="*/ 9 h 19"/>
                  <a:gd name="T84" fmla="*/ 9 w 10"/>
                  <a:gd name="T85" fmla="*/ 9 h 19"/>
                  <a:gd name="T86" fmla="*/ 9 w 10"/>
                  <a:gd name="T87" fmla="*/ 10 h 19"/>
                  <a:gd name="T88" fmla="*/ 9 w 10"/>
                  <a:gd name="T89" fmla="*/ 10 h 19"/>
                  <a:gd name="T90" fmla="*/ 10 w 10"/>
                  <a:gd name="T91" fmla="*/ 13 h 19"/>
                  <a:gd name="T92" fmla="*/ 10 w 10"/>
                  <a:gd name="T93" fmla="*/ 13 h 19"/>
                  <a:gd name="T94" fmla="*/ 10 w 10"/>
                  <a:gd name="T95" fmla="*/ 14 h 19"/>
                  <a:gd name="T96" fmla="*/ 10 w 10"/>
                  <a:gd name="T97" fmla="*/ 14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9"/>
                  <a:gd name="T149" fmla="*/ 10 w 10"/>
                  <a:gd name="T150" fmla="*/ 19 h 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9">
                    <a:moveTo>
                      <a:pt x="0" y="17"/>
                    </a:moveTo>
                    <a:lnTo>
                      <a:pt x="0" y="17"/>
                    </a:lnTo>
                    <a:lnTo>
                      <a:pt x="1" y="17"/>
                    </a:lnTo>
                    <a:lnTo>
                      <a:pt x="1" y="19"/>
                    </a:lnTo>
                    <a:lnTo>
                      <a:pt x="1" y="17"/>
                    </a:lnTo>
                    <a:lnTo>
                      <a:pt x="1" y="19"/>
                    </a:lnTo>
                    <a:lnTo>
                      <a:pt x="1" y="17"/>
                    </a:lnTo>
                    <a:lnTo>
                      <a:pt x="1" y="19"/>
                    </a:lnTo>
                    <a:lnTo>
                      <a:pt x="1" y="17"/>
                    </a:lnTo>
                    <a:lnTo>
                      <a:pt x="1" y="19"/>
                    </a:lnTo>
                    <a:lnTo>
                      <a:pt x="1" y="17"/>
                    </a:lnTo>
                    <a:lnTo>
                      <a:pt x="3" y="17"/>
                    </a:lnTo>
                    <a:lnTo>
                      <a:pt x="3" y="16"/>
                    </a:lnTo>
                    <a:lnTo>
                      <a:pt x="3" y="14"/>
                    </a:lnTo>
                    <a:lnTo>
                      <a:pt x="3" y="13"/>
                    </a:lnTo>
                    <a:lnTo>
                      <a:pt x="4" y="13"/>
                    </a:lnTo>
                    <a:lnTo>
                      <a:pt x="4" y="12"/>
                    </a:lnTo>
                    <a:lnTo>
                      <a:pt x="4" y="10"/>
                    </a:lnTo>
                    <a:lnTo>
                      <a:pt x="4" y="9"/>
                    </a:lnTo>
                    <a:lnTo>
                      <a:pt x="4" y="7"/>
                    </a:lnTo>
                    <a:lnTo>
                      <a:pt x="4" y="6"/>
                    </a:lnTo>
                    <a:lnTo>
                      <a:pt x="4" y="4"/>
                    </a:lnTo>
                    <a:lnTo>
                      <a:pt x="4" y="3"/>
                    </a:lnTo>
                    <a:lnTo>
                      <a:pt x="6" y="3"/>
                    </a:lnTo>
                    <a:lnTo>
                      <a:pt x="6" y="1"/>
                    </a:lnTo>
                    <a:lnTo>
                      <a:pt x="6" y="0"/>
                    </a:lnTo>
                    <a:lnTo>
                      <a:pt x="7" y="0"/>
                    </a:lnTo>
                    <a:lnTo>
                      <a:pt x="7" y="1"/>
                    </a:lnTo>
                    <a:lnTo>
                      <a:pt x="7" y="3"/>
                    </a:lnTo>
                    <a:lnTo>
                      <a:pt x="7" y="1"/>
                    </a:lnTo>
                    <a:lnTo>
                      <a:pt x="7" y="3"/>
                    </a:lnTo>
                    <a:lnTo>
                      <a:pt x="9" y="3"/>
                    </a:lnTo>
                    <a:lnTo>
                      <a:pt x="9" y="4"/>
                    </a:lnTo>
                    <a:lnTo>
                      <a:pt x="9" y="3"/>
                    </a:lnTo>
                    <a:lnTo>
                      <a:pt x="9" y="4"/>
                    </a:lnTo>
                    <a:lnTo>
                      <a:pt x="9" y="6"/>
                    </a:lnTo>
                    <a:lnTo>
                      <a:pt x="9" y="4"/>
                    </a:lnTo>
                    <a:lnTo>
                      <a:pt x="9" y="6"/>
                    </a:lnTo>
                    <a:lnTo>
                      <a:pt x="9" y="7"/>
                    </a:lnTo>
                    <a:lnTo>
                      <a:pt x="9" y="6"/>
                    </a:lnTo>
                    <a:lnTo>
                      <a:pt x="9" y="7"/>
                    </a:lnTo>
                    <a:lnTo>
                      <a:pt x="9" y="9"/>
                    </a:lnTo>
                    <a:lnTo>
                      <a:pt x="9" y="7"/>
                    </a:lnTo>
                    <a:lnTo>
                      <a:pt x="9" y="9"/>
                    </a:lnTo>
                    <a:lnTo>
                      <a:pt x="9" y="10"/>
                    </a:lnTo>
                    <a:lnTo>
                      <a:pt x="9" y="9"/>
                    </a:lnTo>
                    <a:lnTo>
                      <a:pt x="9" y="10"/>
                    </a:lnTo>
                    <a:lnTo>
                      <a:pt x="10" y="12"/>
                    </a:lnTo>
                    <a:lnTo>
                      <a:pt x="10" y="13"/>
                    </a:lnTo>
                    <a:lnTo>
                      <a:pt x="10" y="12"/>
                    </a:lnTo>
                    <a:lnTo>
                      <a:pt x="10" y="13"/>
                    </a:lnTo>
                    <a:lnTo>
                      <a:pt x="10" y="14"/>
                    </a:lnTo>
                    <a:lnTo>
                      <a:pt x="10" y="13"/>
                    </a:lnTo>
                    <a:lnTo>
                      <a:pt x="10" y="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3" name="Freeform 255"/>
              <p:cNvSpPr>
                <a:spLocks/>
              </p:cNvSpPr>
              <p:nvPr/>
            </p:nvSpPr>
            <p:spPr bwMode="auto">
              <a:xfrm>
                <a:off x="2442" y="3049"/>
                <a:ext cx="9" cy="18"/>
              </a:xfrm>
              <a:custGeom>
                <a:avLst/>
                <a:gdLst>
                  <a:gd name="T0" fmla="*/ 0 w 9"/>
                  <a:gd name="T1" fmla="*/ 10 h 18"/>
                  <a:gd name="T2" fmla="*/ 0 w 9"/>
                  <a:gd name="T3" fmla="*/ 10 h 18"/>
                  <a:gd name="T4" fmla="*/ 0 w 9"/>
                  <a:gd name="T5" fmla="*/ 12 h 18"/>
                  <a:gd name="T6" fmla="*/ 0 w 9"/>
                  <a:gd name="T7" fmla="*/ 12 h 18"/>
                  <a:gd name="T8" fmla="*/ 0 w 9"/>
                  <a:gd name="T9" fmla="*/ 13 h 18"/>
                  <a:gd name="T10" fmla="*/ 0 w 9"/>
                  <a:gd name="T11" fmla="*/ 13 h 18"/>
                  <a:gd name="T12" fmla="*/ 0 w 9"/>
                  <a:gd name="T13" fmla="*/ 15 h 18"/>
                  <a:gd name="T14" fmla="*/ 0 w 9"/>
                  <a:gd name="T15" fmla="*/ 15 h 18"/>
                  <a:gd name="T16" fmla="*/ 1 w 9"/>
                  <a:gd name="T17" fmla="*/ 16 h 18"/>
                  <a:gd name="T18" fmla="*/ 1 w 9"/>
                  <a:gd name="T19" fmla="*/ 16 h 18"/>
                  <a:gd name="T20" fmla="*/ 1 w 9"/>
                  <a:gd name="T21" fmla="*/ 16 h 18"/>
                  <a:gd name="T22" fmla="*/ 1 w 9"/>
                  <a:gd name="T23" fmla="*/ 16 h 18"/>
                  <a:gd name="T24" fmla="*/ 1 w 9"/>
                  <a:gd name="T25" fmla="*/ 18 h 18"/>
                  <a:gd name="T26" fmla="*/ 1 w 9"/>
                  <a:gd name="T27" fmla="*/ 18 h 18"/>
                  <a:gd name="T28" fmla="*/ 1 w 9"/>
                  <a:gd name="T29" fmla="*/ 18 h 18"/>
                  <a:gd name="T30" fmla="*/ 1 w 9"/>
                  <a:gd name="T31" fmla="*/ 18 h 18"/>
                  <a:gd name="T32" fmla="*/ 1 w 9"/>
                  <a:gd name="T33" fmla="*/ 18 h 18"/>
                  <a:gd name="T34" fmla="*/ 1 w 9"/>
                  <a:gd name="T35" fmla="*/ 18 h 18"/>
                  <a:gd name="T36" fmla="*/ 3 w 9"/>
                  <a:gd name="T37" fmla="*/ 18 h 18"/>
                  <a:gd name="T38" fmla="*/ 3 w 9"/>
                  <a:gd name="T39" fmla="*/ 18 h 18"/>
                  <a:gd name="T40" fmla="*/ 3 w 9"/>
                  <a:gd name="T41" fmla="*/ 18 h 18"/>
                  <a:gd name="T42" fmla="*/ 3 w 9"/>
                  <a:gd name="T43" fmla="*/ 16 h 18"/>
                  <a:gd name="T44" fmla="*/ 3 w 9"/>
                  <a:gd name="T45" fmla="*/ 16 h 18"/>
                  <a:gd name="T46" fmla="*/ 4 w 9"/>
                  <a:gd name="T47" fmla="*/ 15 h 18"/>
                  <a:gd name="T48" fmla="*/ 4 w 9"/>
                  <a:gd name="T49" fmla="*/ 15 h 18"/>
                  <a:gd name="T50" fmla="*/ 4 w 9"/>
                  <a:gd name="T51" fmla="*/ 13 h 18"/>
                  <a:gd name="T52" fmla="*/ 4 w 9"/>
                  <a:gd name="T53" fmla="*/ 12 h 18"/>
                  <a:gd name="T54" fmla="*/ 4 w 9"/>
                  <a:gd name="T55" fmla="*/ 10 h 18"/>
                  <a:gd name="T56" fmla="*/ 6 w 9"/>
                  <a:gd name="T57" fmla="*/ 9 h 18"/>
                  <a:gd name="T58" fmla="*/ 6 w 9"/>
                  <a:gd name="T59" fmla="*/ 8 h 18"/>
                  <a:gd name="T60" fmla="*/ 6 w 9"/>
                  <a:gd name="T61" fmla="*/ 6 h 18"/>
                  <a:gd name="T62" fmla="*/ 6 w 9"/>
                  <a:gd name="T63" fmla="*/ 5 h 18"/>
                  <a:gd name="T64" fmla="*/ 6 w 9"/>
                  <a:gd name="T65" fmla="*/ 3 h 18"/>
                  <a:gd name="T66" fmla="*/ 7 w 9"/>
                  <a:gd name="T67" fmla="*/ 2 h 18"/>
                  <a:gd name="T68" fmla="*/ 7 w 9"/>
                  <a:gd name="T69" fmla="*/ 2 h 18"/>
                  <a:gd name="T70" fmla="*/ 7 w 9"/>
                  <a:gd name="T71" fmla="*/ 2 h 18"/>
                  <a:gd name="T72" fmla="*/ 7 w 9"/>
                  <a:gd name="T73" fmla="*/ 0 h 18"/>
                  <a:gd name="T74" fmla="*/ 7 w 9"/>
                  <a:gd name="T75" fmla="*/ 0 h 18"/>
                  <a:gd name="T76" fmla="*/ 7 w 9"/>
                  <a:gd name="T77" fmla="*/ 2 h 18"/>
                  <a:gd name="T78" fmla="*/ 7 w 9"/>
                  <a:gd name="T79" fmla="*/ 2 h 18"/>
                  <a:gd name="T80" fmla="*/ 7 w 9"/>
                  <a:gd name="T81" fmla="*/ 2 h 18"/>
                  <a:gd name="T82" fmla="*/ 7 w 9"/>
                  <a:gd name="T83" fmla="*/ 2 h 18"/>
                  <a:gd name="T84" fmla="*/ 9 w 9"/>
                  <a:gd name="T85" fmla="*/ 2 h 18"/>
                  <a:gd name="T86" fmla="*/ 9 w 9"/>
                  <a:gd name="T87" fmla="*/ 2 h 18"/>
                  <a:gd name="T88" fmla="*/ 9 w 9"/>
                  <a:gd name="T89" fmla="*/ 3 h 18"/>
                  <a:gd name="T90" fmla="*/ 9 w 9"/>
                  <a:gd name="T91" fmla="*/ 3 h 18"/>
                  <a:gd name="T92" fmla="*/ 9 w 9"/>
                  <a:gd name="T93" fmla="*/ 3 h 18"/>
                  <a:gd name="T94" fmla="*/ 9 w 9"/>
                  <a:gd name="T95" fmla="*/ 3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8"/>
                  <a:gd name="T146" fmla="*/ 9 w 9"/>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8">
                    <a:moveTo>
                      <a:pt x="0" y="10"/>
                    </a:moveTo>
                    <a:lnTo>
                      <a:pt x="0" y="10"/>
                    </a:lnTo>
                    <a:lnTo>
                      <a:pt x="0" y="12"/>
                    </a:lnTo>
                    <a:lnTo>
                      <a:pt x="0" y="10"/>
                    </a:lnTo>
                    <a:lnTo>
                      <a:pt x="0" y="12"/>
                    </a:lnTo>
                    <a:lnTo>
                      <a:pt x="0" y="13"/>
                    </a:lnTo>
                    <a:lnTo>
                      <a:pt x="0" y="12"/>
                    </a:lnTo>
                    <a:lnTo>
                      <a:pt x="0" y="13"/>
                    </a:lnTo>
                    <a:lnTo>
                      <a:pt x="0" y="15"/>
                    </a:lnTo>
                    <a:lnTo>
                      <a:pt x="0" y="13"/>
                    </a:lnTo>
                    <a:lnTo>
                      <a:pt x="0" y="15"/>
                    </a:lnTo>
                    <a:lnTo>
                      <a:pt x="0" y="16"/>
                    </a:lnTo>
                    <a:lnTo>
                      <a:pt x="0" y="15"/>
                    </a:lnTo>
                    <a:lnTo>
                      <a:pt x="0" y="16"/>
                    </a:lnTo>
                    <a:lnTo>
                      <a:pt x="1" y="16"/>
                    </a:lnTo>
                    <a:lnTo>
                      <a:pt x="1" y="18"/>
                    </a:lnTo>
                    <a:lnTo>
                      <a:pt x="3" y="18"/>
                    </a:lnTo>
                    <a:lnTo>
                      <a:pt x="3" y="16"/>
                    </a:lnTo>
                    <a:lnTo>
                      <a:pt x="4" y="15"/>
                    </a:lnTo>
                    <a:lnTo>
                      <a:pt x="4" y="13"/>
                    </a:lnTo>
                    <a:lnTo>
                      <a:pt x="4" y="12"/>
                    </a:lnTo>
                    <a:lnTo>
                      <a:pt x="4" y="10"/>
                    </a:lnTo>
                    <a:lnTo>
                      <a:pt x="4" y="9"/>
                    </a:lnTo>
                    <a:lnTo>
                      <a:pt x="6" y="9"/>
                    </a:lnTo>
                    <a:lnTo>
                      <a:pt x="6" y="8"/>
                    </a:lnTo>
                    <a:lnTo>
                      <a:pt x="6" y="6"/>
                    </a:lnTo>
                    <a:lnTo>
                      <a:pt x="6" y="5"/>
                    </a:lnTo>
                    <a:lnTo>
                      <a:pt x="6" y="3"/>
                    </a:lnTo>
                    <a:lnTo>
                      <a:pt x="6" y="2"/>
                    </a:lnTo>
                    <a:lnTo>
                      <a:pt x="7" y="2"/>
                    </a:lnTo>
                    <a:lnTo>
                      <a:pt x="7" y="0"/>
                    </a:lnTo>
                    <a:lnTo>
                      <a:pt x="7" y="2"/>
                    </a:lnTo>
                    <a:lnTo>
                      <a:pt x="7" y="0"/>
                    </a:lnTo>
                    <a:lnTo>
                      <a:pt x="7" y="2"/>
                    </a:lnTo>
                    <a:lnTo>
                      <a:pt x="9" y="2"/>
                    </a:lnTo>
                    <a:lnTo>
                      <a:pt x="9" y="3"/>
                    </a:lnTo>
                    <a:lnTo>
                      <a:pt x="9" y="2"/>
                    </a:lnTo>
                    <a:lnTo>
                      <a:pt x="9" y="3"/>
                    </a:lnTo>
                    <a:lnTo>
                      <a:pt x="9" y="5"/>
                    </a:lnTo>
                    <a:lnTo>
                      <a:pt x="9" y="3"/>
                    </a:lnTo>
                    <a:lnTo>
                      <a:pt x="9"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4" name="Freeform 256"/>
              <p:cNvSpPr>
                <a:spLocks/>
              </p:cNvSpPr>
              <p:nvPr/>
            </p:nvSpPr>
            <p:spPr bwMode="auto">
              <a:xfrm>
                <a:off x="2451" y="3054"/>
                <a:ext cx="7" cy="27"/>
              </a:xfrm>
              <a:custGeom>
                <a:avLst/>
                <a:gdLst>
                  <a:gd name="T0" fmla="*/ 0 w 7"/>
                  <a:gd name="T1" fmla="*/ 0 h 27"/>
                  <a:gd name="T2" fmla="*/ 0 w 7"/>
                  <a:gd name="T3" fmla="*/ 0 h 27"/>
                  <a:gd name="T4" fmla="*/ 0 w 7"/>
                  <a:gd name="T5" fmla="*/ 1 h 27"/>
                  <a:gd name="T6" fmla="*/ 0 w 7"/>
                  <a:gd name="T7" fmla="*/ 1 h 27"/>
                  <a:gd name="T8" fmla="*/ 1 w 7"/>
                  <a:gd name="T9" fmla="*/ 1 h 27"/>
                  <a:gd name="T10" fmla="*/ 1 w 7"/>
                  <a:gd name="T11" fmla="*/ 1 h 27"/>
                  <a:gd name="T12" fmla="*/ 1 w 7"/>
                  <a:gd name="T13" fmla="*/ 3 h 27"/>
                  <a:gd name="T14" fmla="*/ 1 w 7"/>
                  <a:gd name="T15" fmla="*/ 3 h 27"/>
                  <a:gd name="T16" fmla="*/ 1 w 7"/>
                  <a:gd name="T17" fmla="*/ 4 h 27"/>
                  <a:gd name="T18" fmla="*/ 1 w 7"/>
                  <a:gd name="T19" fmla="*/ 4 h 27"/>
                  <a:gd name="T20" fmla="*/ 1 w 7"/>
                  <a:gd name="T21" fmla="*/ 5 h 27"/>
                  <a:gd name="T22" fmla="*/ 1 w 7"/>
                  <a:gd name="T23" fmla="*/ 5 h 27"/>
                  <a:gd name="T24" fmla="*/ 1 w 7"/>
                  <a:gd name="T25" fmla="*/ 5 h 27"/>
                  <a:gd name="T26" fmla="*/ 1 w 7"/>
                  <a:gd name="T27" fmla="*/ 5 h 27"/>
                  <a:gd name="T28" fmla="*/ 3 w 7"/>
                  <a:gd name="T29" fmla="*/ 5 h 27"/>
                  <a:gd name="T30" fmla="*/ 3 w 7"/>
                  <a:gd name="T31" fmla="*/ 5 h 27"/>
                  <a:gd name="T32" fmla="*/ 3 w 7"/>
                  <a:gd name="T33" fmla="*/ 7 h 27"/>
                  <a:gd name="T34" fmla="*/ 3 w 7"/>
                  <a:gd name="T35" fmla="*/ 7 h 27"/>
                  <a:gd name="T36" fmla="*/ 3 w 7"/>
                  <a:gd name="T37" fmla="*/ 7 h 27"/>
                  <a:gd name="T38" fmla="*/ 3 w 7"/>
                  <a:gd name="T39" fmla="*/ 7 h 27"/>
                  <a:gd name="T40" fmla="*/ 3 w 7"/>
                  <a:gd name="T41" fmla="*/ 7 h 27"/>
                  <a:gd name="T42" fmla="*/ 3 w 7"/>
                  <a:gd name="T43" fmla="*/ 7 h 27"/>
                  <a:gd name="T44" fmla="*/ 3 w 7"/>
                  <a:gd name="T45" fmla="*/ 8 h 27"/>
                  <a:gd name="T46" fmla="*/ 3 w 7"/>
                  <a:gd name="T47" fmla="*/ 8 h 27"/>
                  <a:gd name="T48" fmla="*/ 4 w 7"/>
                  <a:gd name="T49" fmla="*/ 8 h 27"/>
                  <a:gd name="T50" fmla="*/ 4 w 7"/>
                  <a:gd name="T51" fmla="*/ 8 h 27"/>
                  <a:gd name="T52" fmla="*/ 4 w 7"/>
                  <a:gd name="T53" fmla="*/ 10 h 27"/>
                  <a:gd name="T54" fmla="*/ 4 w 7"/>
                  <a:gd name="T55" fmla="*/ 10 h 27"/>
                  <a:gd name="T56" fmla="*/ 4 w 7"/>
                  <a:gd name="T57" fmla="*/ 10 h 27"/>
                  <a:gd name="T58" fmla="*/ 4 w 7"/>
                  <a:gd name="T59" fmla="*/ 10 h 27"/>
                  <a:gd name="T60" fmla="*/ 4 w 7"/>
                  <a:gd name="T61" fmla="*/ 13 h 27"/>
                  <a:gd name="T62" fmla="*/ 4 w 7"/>
                  <a:gd name="T63" fmla="*/ 13 h 27"/>
                  <a:gd name="T64" fmla="*/ 4 w 7"/>
                  <a:gd name="T65" fmla="*/ 14 h 27"/>
                  <a:gd name="T66" fmla="*/ 4 w 7"/>
                  <a:gd name="T67" fmla="*/ 14 h 27"/>
                  <a:gd name="T68" fmla="*/ 4 w 7"/>
                  <a:gd name="T69" fmla="*/ 16 h 27"/>
                  <a:gd name="T70" fmla="*/ 4 w 7"/>
                  <a:gd name="T71" fmla="*/ 16 h 27"/>
                  <a:gd name="T72" fmla="*/ 5 w 7"/>
                  <a:gd name="T73" fmla="*/ 18 h 27"/>
                  <a:gd name="T74" fmla="*/ 5 w 7"/>
                  <a:gd name="T75" fmla="*/ 18 h 27"/>
                  <a:gd name="T76" fmla="*/ 5 w 7"/>
                  <a:gd name="T77" fmla="*/ 20 h 27"/>
                  <a:gd name="T78" fmla="*/ 5 w 7"/>
                  <a:gd name="T79" fmla="*/ 20 h 27"/>
                  <a:gd name="T80" fmla="*/ 5 w 7"/>
                  <a:gd name="T81" fmla="*/ 21 h 27"/>
                  <a:gd name="T82" fmla="*/ 5 w 7"/>
                  <a:gd name="T83" fmla="*/ 21 h 27"/>
                  <a:gd name="T84" fmla="*/ 5 w 7"/>
                  <a:gd name="T85" fmla="*/ 23 h 27"/>
                  <a:gd name="T86" fmla="*/ 5 w 7"/>
                  <a:gd name="T87" fmla="*/ 23 h 27"/>
                  <a:gd name="T88" fmla="*/ 5 w 7"/>
                  <a:gd name="T89" fmla="*/ 26 h 27"/>
                  <a:gd name="T90" fmla="*/ 5 w 7"/>
                  <a:gd name="T91" fmla="*/ 26 h 27"/>
                  <a:gd name="T92" fmla="*/ 7 w 7"/>
                  <a:gd name="T93" fmla="*/ 26 h 27"/>
                  <a:gd name="T94" fmla="*/ 7 w 7"/>
                  <a:gd name="T95" fmla="*/ 26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7"/>
                  <a:gd name="T146" fmla="*/ 7 w 7"/>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7">
                    <a:moveTo>
                      <a:pt x="0" y="0"/>
                    </a:moveTo>
                    <a:lnTo>
                      <a:pt x="0" y="0"/>
                    </a:lnTo>
                    <a:lnTo>
                      <a:pt x="0" y="1"/>
                    </a:lnTo>
                    <a:lnTo>
                      <a:pt x="1" y="1"/>
                    </a:lnTo>
                    <a:lnTo>
                      <a:pt x="1" y="3"/>
                    </a:lnTo>
                    <a:lnTo>
                      <a:pt x="1" y="1"/>
                    </a:lnTo>
                    <a:lnTo>
                      <a:pt x="1" y="3"/>
                    </a:lnTo>
                    <a:lnTo>
                      <a:pt x="1" y="4"/>
                    </a:lnTo>
                    <a:lnTo>
                      <a:pt x="1" y="3"/>
                    </a:lnTo>
                    <a:lnTo>
                      <a:pt x="1" y="4"/>
                    </a:lnTo>
                    <a:lnTo>
                      <a:pt x="1" y="5"/>
                    </a:lnTo>
                    <a:lnTo>
                      <a:pt x="3" y="5"/>
                    </a:lnTo>
                    <a:lnTo>
                      <a:pt x="3" y="7"/>
                    </a:lnTo>
                    <a:lnTo>
                      <a:pt x="3" y="8"/>
                    </a:lnTo>
                    <a:lnTo>
                      <a:pt x="3" y="7"/>
                    </a:lnTo>
                    <a:lnTo>
                      <a:pt x="3" y="8"/>
                    </a:lnTo>
                    <a:lnTo>
                      <a:pt x="4" y="8"/>
                    </a:lnTo>
                    <a:lnTo>
                      <a:pt x="4" y="10"/>
                    </a:lnTo>
                    <a:lnTo>
                      <a:pt x="4" y="8"/>
                    </a:lnTo>
                    <a:lnTo>
                      <a:pt x="4" y="10"/>
                    </a:lnTo>
                    <a:lnTo>
                      <a:pt x="4" y="11"/>
                    </a:lnTo>
                    <a:lnTo>
                      <a:pt x="4" y="10"/>
                    </a:lnTo>
                    <a:lnTo>
                      <a:pt x="4" y="11"/>
                    </a:lnTo>
                    <a:lnTo>
                      <a:pt x="4" y="13"/>
                    </a:lnTo>
                    <a:lnTo>
                      <a:pt x="4" y="14"/>
                    </a:lnTo>
                    <a:lnTo>
                      <a:pt x="4" y="13"/>
                    </a:lnTo>
                    <a:lnTo>
                      <a:pt x="4" y="14"/>
                    </a:lnTo>
                    <a:lnTo>
                      <a:pt x="4" y="16"/>
                    </a:lnTo>
                    <a:lnTo>
                      <a:pt x="4" y="14"/>
                    </a:lnTo>
                    <a:lnTo>
                      <a:pt x="4" y="16"/>
                    </a:lnTo>
                    <a:lnTo>
                      <a:pt x="4" y="17"/>
                    </a:lnTo>
                    <a:lnTo>
                      <a:pt x="4" y="16"/>
                    </a:lnTo>
                    <a:lnTo>
                      <a:pt x="4" y="17"/>
                    </a:lnTo>
                    <a:lnTo>
                      <a:pt x="5" y="18"/>
                    </a:lnTo>
                    <a:lnTo>
                      <a:pt x="5" y="20"/>
                    </a:lnTo>
                    <a:lnTo>
                      <a:pt x="5" y="18"/>
                    </a:lnTo>
                    <a:lnTo>
                      <a:pt x="5" y="20"/>
                    </a:lnTo>
                    <a:lnTo>
                      <a:pt x="5" y="21"/>
                    </a:lnTo>
                    <a:lnTo>
                      <a:pt x="5" y="20"/>
                    </a:lnTo>
                    <a:lnTo>
                      <a:pt x="5" y="21"/>
                    </a:lnTo>
                    <a:lnTo>
                      <a:pt x="5" y="23"/>
                    </a:lnTo>
                    <a:lnTo>
                      <a:pt x="5" y="21"/>
                    </a:lnTo>
                    <a:lnTo>
                      <a:pt x="5" y="23"/>
                    </a:lnTo>
                    <a:lnTo>
                      <a:pt x="5" y="24"/>
                    </a:lnTo>
                    <a:lnTo>
                      <a:pt x="5" y="23"/>
                    </a:lnTo>
                    <a:lnTo>
                      <a:pt x="5" y="24"/>
                    </a:lnTo>
                    <a:lnTo>
                      <a:pt x="5" y="26"/>
                    </a:lnTo>
                    <a:lnTo>
                      <a:pt x="7" y="26"/>
                    </a:lnTo>
                    <a:lnTo>
                      <a:pt x="7" y="27"/>
                    </a:lnTo>
                    <a:lnTo>
                      <a:pt x="7" y="26"/>
                    </a:lnTo>
                    <a:lnTo>
                      <a:pt x="7" y="2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5" name="Freeform 257"/>
              <p:cNvSpPr>
                <a:spLocks/>
              </p:cNvSpPr>
              <p:nvPr/>
            </p:nvSpPr>
            <p:spPr bwMode="auto">
              <a:xfrm>
                <a:off x="2458" y="3068"/>
                <a:ext cx="8" cy="13"/>
              </a:xfrm>
              <a:custGeom>
                <a:avLst/>
                <a:gdLst>
                  <a:gd name="T0" fmla="*/ 0 w 8"/>
                  <a:gd name="T1" fmla="*/ 13 h 13"/>
                  <a:gd name="T2" fmla="*/ 0 w 8"/>
                  <a:gd name="T3" fmla="*/ 13 h 13"/>
                  <a:gd name="T4" fmla="*/ 0 w 8"/>
                  <a:gd name="T5" fmla="*/ 13 h 13"/>
                  <a:gd name="T6" fmla="*/ 0 w 8"/>
                  <a:gd name="T7" fmla="*/ 13 h 13"/>
                  <a:gd name="T8" fmla="*/ 0 w 8"/>
                  <a:gd name="T9" fmla="*/ 13 h 13"/>
                  <a:gd name="T10" fmla="*/ 0 w 8"/>
                  <a:gd name="T11" fmla="*/ 13 h 13"/>
                  <a:gd name="T12" fmla="*/ 1 w 8"/>
                  <a:gd name="T13" fmla="*/ 12 h 13"/>
                  <a:gd name="T14" fmla="*/ 1 w 8"/>
                  <a:gd name="T15" fmla="*/ 12 h 13"/>
                  <a:gd name="T16" fmla="*/ 1 w 8"/>
                  <a:gd name="T17" fmla="*/ 10 h 13"/>
                  <a:gd name="T18" fmla="*/ 1 w 8"/>
                  <a:gd name="T19" fmla="*/ 9 h 13"/>
                  <a:gd name="T20" fmla="*/ 1 w 8"/>
                  <a:gd name="T21" fmla="*/ 9 h 13"/>
                  <a:gd name="T22" fmla="*/ 3 w 8"/>
                  <a:gd name="T23" fmla="*/ 7 h 13"/>
                  <a:gd name="T24" fmla="*/ 3 w 8"/>
                  <a:gd name="T25" fmla="*/ 6 h 13"/>
                  <a:gd name="T26" fmla="*/ 3 w 8"/>
                  <a:gd name="T27" fmla="*/ 4 h 13"/>
                  <a:gd name="T28" fmla="*/ 3 w 8"/>
                  <a:gd name="T29" fmla="*/ 4 h 13"/>
                  <a:gd name="T30" fmla="*/ 3 w 8"/>
                  <a:gd name="T31" fmla="*/ 3 h 13"/>
                  <a:gd name="T32" fmla="*/ 3 w 8"/>
                  <a:gd name="T33" fmla="*/ 2 h 13"/>
                  <a:gd name="T34" fmla="*/ 4 w 8"/>
                  <a:gd name="T35" fmla="*/ 2 h 13"/>
                  <a:gd name="T36" fmla="*/ 4 w 8"/>
                  <a:gd name="T37" fmla="*/ 2 h 13"/>
                  <a:gd name="T38" fmla="*/ 4 w 8"/>
                  <a:gd name="T39" fmla="*/ 0 h 13"/>
                  <a:gd name="T40" fmla="*/ 4 w 8"/>
                  <a:gd name="T41" fmla="*/ 0 h 13"/>
                  <a:gd name="T42" fmla="*/ 4 w 8"/>
                  <a:gd name="T43" fmla="*/ 0 h 13"/>
                  <a:gd name="T44" fmla="*/ 6 w 8"/>
                  <a:gd name="T45" fmla="*/ 0 h 13"/>
                  <a:gd name="T46" fmla="*/ 6 w 8"/>
                  <a:gd name="T47" fmla="*/ 0 h 13"/>
                  <a:gd name="T48" fmla="*/ 6 w 8"/>
                  <a:gd name="T49" fmla="*/ 0 h 13"/>
                  <a:gd name="T50" fmla="*/ 6 w 8"/>
                  <a:gd name="T51" fmla="*/ 2 h 13"/>
                  <a:gd name="T52" fmla="*/ 6 w 8"/>
                  <a:gd name="T53" fmla="*/ 2 h 13"/>
                  <a:gd name="T54" fmla="*/ 6 w 8"/>
                  <a:gd name="T55" fmla="*/ 2 h 13"/>
                  <a:gd name="T56" fmla="*/ 6 w 8"/>
                  <a:gd name="T57" fmla="*/ 2 h 13"/>
                  <a:gd name="T58" fmla="*/ 6 w 8"/>
                  <a:gd name="T59" fmla="*/ 2 h 13"/>
                  <a:gd name="T60" fmla="*/ 6 w 8"/>
                  <a:gd name="T61" fmla="*/ 2 h 13"/>
                  <a:gd name="T62" fmla="*/ 7 w 8"/>
                  <a:gd name="T63" fmla="*/ 2 h 13"/>
                  <a:gd name="T64" fmla="*/ 7 w 8"/>
                  <a:gd name="T65" fmla="*/ 2 h 13"/>
                  <a:gd name="T66" fmla="*/ 7 w 8"/>
                  <a:gd name="T67" fmla="*/ 3 h 13"/>
                  <a:gd name="T68" fmla="*/ 7 w 8"/>
                  <a:gd name="T69" fmla="*/ 3 h 13"/>
                  <a:gd name="T70" fmla="*/ 7 w 8"/>
                  <a:gd name="T71" fmla="*/ 3 h 13"/>
                  <a:gd name="T72" fmla="*/ 7 w 8"/>
                  <a:gd name="T73" fmla="*/ 3 h 13"/>
                  <a:gd name="T74" fmla="*/ 7 w 8"/>
                  <a:gd name="T75" fmla="*/ 3 h 13"/>
                  <a:gd name="T76" fmla="*/ 7 w 8"/>
                  <a:gd name="T77" fmla="*/ 3 h 13"/>
                  <a:gd name="T78" fmla="*/ 7 w 8"/>
                  <a:gd name="T79" fmla="*/ 3 h 13"/>
                  <a:gd name="T80" fmla="*/ 7 w 8"/>
                  <a:gd name="T81" fmla="*/ 3 h 13"/>
                  <a:gd name="T82" fmla="*/ 8 w 8"/>
                  <a:gd name="T83" fmla="*/ 3 h 13"/>
                  <a:gd name="T84" fmla="*/ 8 w 8"/>
                  <a:gd name="T85" fmla="*/ 3 h 13"/>
                  <a:gd name="T86" fmla="*/ 8 w 8"/>
                  <a:gd name="T87" fmla="*/ 3 h 13"/>
                  <a:gd name="T88" fmla="*/ 8 w 8"/>
                  <a:gd name="T89" fmla="*/ 3 h 13"/>
                  <a:gd name="T90" fmla="*/ 8 w 8"/>
                  <a:gd name="T91" fmla="*/ 3 h 13"/>
                  <a:gd name="T92" fmla="*/ 8 w 8"/>
                  <a:gd name="T93" fmla="*/ 3 h 13"/>
                  <a:gd name="T94" fmla="*/ 8 w 8"/>
                  <a:gd name="T95" fmla="*/ 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3"/>
                  <a:gd name="T146" fmla="*/ 8 w 8"/>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3">
                    <a:moveTo>
                      <a:pt x="0" y="13"/>
                    </a:moveTo>
                    <a:lnTo>
                      <a:pt x="0" y="13"/>
                    </a:lnTo>
                    <a:lnTo>
                      <a:pt x="1" y="13"/>
                    </a:lnTo>
                    <a:lnTo>
                      <a:pt x="1" y="12"/>
                    </a:lnTo>
                    <a:lnTo>
                      <a:pt x="1" y="10"/>
                    </a:lnTo>
                    <a:lnTo>
                      <a:pt x="1" y="9"/>
                    </a:lnTo>
                    <a:lnTo>
                      <a:pt x="3" y="7"/>
                    </a:lnTo>
                    <a:lnTo>
                      <a:pt x="3" y="6"/>
                    </a:lnTo>
                    <a:lnTo>
                      <a:pt x="3" y="4"/>
                    </a:lnTo>
                    <a:lnTo>
                      <a:pt x="3" y="3"/>
                    </a:lnTo>
                    <a:lnTo>
                      <a:pt x="3" y="2"/>
                    </a:lnTo>
                    <a:lnTo>
                      <a:pt x="4" y="2"/>
                    </a:lnTo>
                    <a:lnTo>
                      <a:pt x="4" y="0"/>
                    </a:lnTo>
                    <a:lnTo>
                      <a:pt x="6" y="0"/>
                    </a:lnTo>
                    <a:lnTo>
                      <a:pt x="6" y="2"/>
                    </a:lnTo>
                    <a:lnTo>
                      <a:pt x="6" y="0"/>
                    </a:lnTo>
                    <a:lnTo>
                      <a:pt x="6" y="2"/>
                    </a:lnTo>
                    <a:lnTo>
                      <a:pt x="7" y="2"/>
                    </a:lnTo>
                    <a:lnTo>
                      <a:pt x="7" y="3"/>
                    </a:lnTo>
                    <a:lnTo>
                      <a:pt x="7" y="2"/>
                    </a:lnTo>
                    <a:lnTo>
                      <a:pt x="7" y="3"/>
                    </a:lnTo>
                    <a:lnTo>
                      <a:pt x="8"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6" name="Freeform 258"/>
              <p:cNvSpPr>
                <a:spLocks/>
              </p:cNvSpPr>
              <p:nvPr/>
            </p:nvSpPr>
            <p:spPr bwMode="auto">
              <a:xfrm>
                <a:off x="2466" y="3071"/>
                <a:ext cx="8" cy="13"/>
              </a:xfrm>
              <a:custGeom>
                <a:avLst/>
                <a:gdLst>
                  <a:gd name="T0" fmla="*/ 0 w 8"/>
                  <a:gd name="T1" fmla="*/ 0 h 13"/>
                  <a:gd name="T2" fmla="*/ 0 w 8"/>
                  <a:gd name="T3" fmla="*/ 0 h 13"/>
                  <a:gd name="T4" fmla="*/ 2 w 8"/>
                  <a:gd name="T5" fmla="*/ 1 h 13"/>
                  <a:gd name="T6" fmla="*/ 2 w 8"/>
                  <a:gd name="T7" fmla="*/ 1 h 13"/>
                  <a:gd name="T8" fmla="*/ 2 w 8"/>
                  <a:gd name="T9" fmla="*/ 1 h 13"/>
                  <a:gd name="T10" fmla="*/ 2 w 8"/>
                  <a:gd name="T11" fmla="*/ 1 h 13"/>
                  <a:gd name="T12" fmla="*/ 2 w 8"/>
                  <a:gd name="T13" fmla="*/ 1 h 13"/>
                  <a:gd name="T14" fmla="*/ 2 w 8"/>
                  <a:gd name="T15" fmla="*/ 1 h 13"/>
                  <a:gd name="T16" fmla="*/ 2 w 8"/>
                  <a:gd name="T17" fmla="*/ 1 h 13"/>
                  <a:gd name="T18" fmla="*/ 2 w 8"/>
                  <a:gd name="T19" fmla="*/ 1 h 13"/>
                  <a:gd name="T20" fmla="*/ 2 w 8"/>
                  <a:gd name="T21" fmla="*/ 1 h 13"/>
                  <a:gd name="T22" fmla="*/ 2 w 8"/>
                  <a:gd name="T23" fmla="*/ 1 h 13"/>
                  <a:gd name="T24" fmla="*/ 2 w 8"/>
                  <a:gd name="T25" fmla="*/ 1 h 13"/>
                  <a:gd name="T26" fmla="*/ 3 w 8"/>
                  <a:gd name="T27" fmla="*/ 3 h 13"/>
                  <a:gd name="T28" fmla="*/ 3 w 8"/>
                  <a:gd name="T29" fmla="*/ 3 h 13"/>
                  <a:gd name="T30" fmla="*/ 3 w 8"/>
                  <a:gd name="T31" fmla="*/ 3 h 13"/>
                  <a:gd name="T32" fmla="*/ 3 w 8"/>
                  <a:gd name="T33" fmla="*/ 3 h 13"/>
                  <a:gd name="T34" fmla="*/ 3 w 8"/>
                  <a:gd name="T35" fmla="*/ 3 h 13"/>
                  <a:gd name="T36" fmla="*/ 3 w 8"/>
                  <a:gd name="T37" fmla="*/ 3 h 13"/>
                  <a:gd name="T38" fmla="*/ 3 w 8"/>
                  <a:gd name="T39" fmla="*/ 4 h 13"/>
                  <a:gd name="T40" fmla="*/ 3 w 8"/>
                  <a:gd name="T41" fmla="*/ 4 h 13"/>
                  <a:gd name="T42" fmla="*/ 3 w 8"/>
                  <a:gd name="T43" fmla="*/ 4 h 13"/>
                  <a:gd name="T44" fmla="*/ 3 w 8"/>
                  <a:gd name="T45" fmla="*/ 4 h 13"/>
                  <a:gd name="T46" fmla="*/ 5 w 8"/>
                  <a:gd name="T47" fmla="*/ 6 h 13"/>
                  <a:gd name="T48" fmla="*/ 5 w 8"/>
                  <a:gd name="T49" fmla="*/ 6 h 13"/>
                  <a:gd name="T50" fmla="*/ 5 w 8"/>
                  <a:gd name="T51" fmla="*/ 7 h 13"/>
                  <a:gd name="T52" fmla="*/ 5 w 8"/>
                  <a:gd name="T53" fmla="*/ 7 h 13"/>
                  <a:gd name="T54" fmla="*/ 5 w 8"/>
                  <a:gd name="T55" fmla="*/ 7 h 13"/>
                  <a:gd name="T56" fmla="*/ 5 w 8"/>
                  <a:gd name="T57" fmla="*/ 7 h 13"/>
                  <a:gd name="T58" fmla="*/ 5 w 8"/>
                  <a:gd name="T59" fmla="*/ 9 h 13"/>
                  <a:gd name="T60" fmla="*/ 5 w 8"/>
                  <a:gd name="T61" fmla="*/ 9 h 13"/>
                  <a:gd name="T62" fmla="*/ 5 w 8"/>
                  <a:gd name="T63" fmla="*/ 10 h 13"/>
                  <a:gd name="T64" fmla="*/ 5 w 8"/>
                  <a:gd name="T65" fmla="*/ 10 h 13"/>
                  <a:gd name="T66" fmla="*/ 6 w 8"/>
                  <a:gd name="T67" fmla="*/ 10 h 13"/>
                  <a:gd name="T68" fmla="*/ 6 w 8"/>
                  <a:gd name="T69" fmla="*/ 10 h 13"/>
                  <a:gd name="T70" fmla="*/ 6 w 8"/>
                  <a:gd name="T71" fmla="*/ 12 h 13"/>
                  <a:gd name="T72" fmla="*/ 6 w 8"/>
                  <a:gd name="T73" fmla="*/ 12 h 13"/>
                  <a:gd name="T74" fmla="*/ 6 w 8"/>
                  <a:gd name="T75" fmla="*/ 12 h 13"/>
                  <a:gd name="T76" fmla="*/ 6 w 8"/>
                  <a:gd name="T77" fmla="*/ 12 h 13"/>
                  <a:gd name="T78" fmla="*/ 6 w 8"/>
                  <a:gd name="T79" fmla="*/ 13 h 13"/>
                  <a:gd name="T80" fmla="*/ 6 w 8"/>
                  <a:gd name="T81" fmla="*/ 13 h 13"/>
                  <a:gd name="T82" fmla="*/ 6 w 8"/>
                  <a:gd name="T83" fmla="*/ 13 h 13"/>
                  <a:gd name="T84" fmla="*/ 6 w 8"/>
                  <a:gd name="T85" fmla="*/ 13 h 13"/>
                  <a:gd name="T86" fmla="*/ 8 w 8"/>
                  <a:gd name="T87" fmla="*/ 13 h 13"/>
                  <a:gd name="T88" fmla="*/ 8 w 8"/>
                  <a:gd name="T89" fmla="*/ 13 h 13"/>
                  <a:gd name="T90" fmla="*/ 8 w 8"/>
                  <a:gd name="T91" fmla="*/ 13 h 13"/>
                  <a:gd name="T92" fmla="*/ 8 w 8"/>
                  <a:gd name="T93" fmla="*/ 13 h 13"/>
                  <a:gd name="T94" fmla="*/ 8 w 8"/>
                  <a:gd name="T95" fmla="*/ 1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3"/>
                  <a:gd name="T146" fmla="*/ 8 w 8"/>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3">
                    <a:moveTo>
                      <a:pt x="0" y="0"/>
                    </a:moveTo>
                    <a:lnTo>
                      <a:pt x="0" y="0"/>
                    </a:lnTo>
                    <a:lnTo>
                      <a:pt x="2" y="1"/>
                    </a:lnTo>
                    <a:lnTo>
                      <a:pt x="3" y="1"/>
                    </a:lnTo>
                    <a:lnTo>
                      <a:pt x="3" y="3"/>
                    </a:lnTo>
                    <a:lnTo>
                      <a:pt x="3" y="1"/>
                    </a:lnTo>
                    <a:lnTo>
                      <a:pt x="3" y="3"/>
                    </a:lnTo>
                    <a:lnTo>
                      <a:pt x="3" y="4"/>
                    </a:lnTo>
                    <a:lnTo>
                      <a:pt x="3" y="3"/>
                    </a:lnTo>
                    <a:lnTo>
                      <a:pt x="3" y="4"/>
                    </a:lnTo>
                    <a:lnTo>
                      <a:pt x="5" y="4"/>
                    </a:lnTo>
                    <a:lnTo>
                      <a:pt x="5" y="6"/>
                    </a:lnTo>
                    <a:lnTo>
                      <a:pt x="5" y="4"/>
                    </a:lnTo>
                    <a:lnTo>
                      <a:pt x="5" y="6"/>
                    </a:lnTo>
                    <a:lnTo>
                      <a:pt x="5" y="7"/>
                    </a:lnTo>
                    <a:lnTo>
                      <a:pt x="5" y="6"/>
                    </a:lnTo>
                    <a:lnTo>
                      <a:pt x="5" y="7"/>
                    </a:lnTo>
                    <a:lnTo>
                      <a:pt x="5" y="9"/>
                    </a:lnTo>
                    <a:lnTo>
                      <a:pt x="5" y="10"/>
                    </a:lnTo>
                    <a:lnTo>
                      <a:pt x="5" y="9"/>
                    </a:lnTo>
                    <a:lnTo>
                      <a:pt x="5" y="10"/>
                    </a:lnTo>
                    <a:lnTo>
                      <a:pt x="6" y="10"/>
                    </a:lnTo>
                    <a:lnTo>
                      <a:pt x="6" y="12"/>
                    </a:lnTo>
                    <a:lnTo>
                      <a:pt x="6" y="10"/>
                    </a:lnTo>
                    <a:lnTo>
                      <a:pt x="6" y="12"/>
                    </a:lnTo>
                    <a:lnTo>
                      <a:pt x="6" y="13"/>
                    </a:lnTo>
                    <a:lnTo>
                      <a:pt x="6" y="12"/>
                    </a:lnTo>
                    <a:lnTo>
                      <a:pt x="6" y="13"/>
                    </a:lnTo>
                    <a:lnTo>
                      <a:pt x="8"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7" name="Freeform 259"/>
              <p:cNvSpPr>
                <a:spLocks/>
              </p:cNvSpPr>
              <p:nvPr/>
            </p:nvSpPr>
            <p:spPr bwMode="auto">
              <a:xfrm>
                <a:off x="2474" y="3078"/>
                <a:ext cx="10" cy="7"/>
              </a:xfrm>
              <a:custGeom>
                <a:avLst/>
                <a:gdLst>
                  <a:gd name="T0" fmla="*/ 0 w 10"/>
                  <a:gd name="T1" fmla="*/ 6 h 7"/>
                  <a:gd name="T2" fmla="*/ 0 w 10"/>
                  <a:gd name="T3" fmla="*/ 5 h 7"/>
                  <a:gd name="T4" fmla="*/ 1 w 10"/>
                  <a:gd name="T5" fmla="*/ 5 h 7"/>
                  <a:gd name="T6" fmla="*/ 1 w 10"/>
                  <a:gd name="T7" fmla="*/ 5 h 7"/>
                  <a:gd name="T8" fmla="*/ 1 w 10"/>
                  <a:gd name="T9" fmla="*/ 3 h 7"/>
                  <a:gd name="T10" fmla="*/ 1 w 10"/>
                  <a:gd name="T11" fmla="*/ 3 h 7"/>
                  <a:gd name="T12" fmla="*/ 1 w 10"/>
                  <a:gd name="T13" fmla="*/ 2 h 7"/>
                  <a:gd name="T14" fmla="*/ 2 w 10"/>
                  <a:gd name="T15" fmla="*/ 2 h 7"/>
                  <a:gd name="T16" fmla="*/ 2 w 10"/>
                  <a:gd name="T17" fmla="*/ 0 h 7"/>
                  <a:gd name="T18" fmla="*/ 2 w 10"/>
                  <a:gd name="T19" fmla="*/ 0 h 7"/>
                  <a:gd name="T20" fmla="*/ 2 w 10"/>
                  <a:gd name="T21" fmla="*/ 0 h 7"/>
                  <a:gd name="T22" fmla="*/ 2 w 10"/>
                  <a:gd name="T23" fmla="*/ 0 h 7"/>
                  <a:gd name="T24" fmla="*/ 2 w 10"/>
                  <a:gd name="T25" fmla="*/ 0 h 7"/>
                  <a:gd name="T26" fmla="*/ 4 w 10"/>
                  <a:gd name="T27" fmla="*/ 0 h 7"/>
                  <a:gd name="T28" fmla="*/ 4 w 10"/>
                  <a:gd name="T29" fmla="*/ 0 h 7"/>
                  <a:gd name="T30" fmla="*/ 4 w 10"/>
                  <a:gd name="T31" fmla="*/ 0 h 7"/>
                  <a:gd name="T32" fmla="*/ 4 w 10"/>
                  <a:gd name="T33" fmla="*/ 2 h 7"/>
                  <a:gd name="T34" fmla="*/ 4 w 10"/>
                  <a:gd name="T35" fmla="*/ 2 h 7"/>
                  <a:gd name="T36" fmla="*/ 4 w 10"/>
                  <a:gd name="T37" fmla="*/ 2 h 7"/>
                  <a:gd name="T38" fmla="*/ 4 w 10"/>
                  <a:gd name="T39" fmla="*/ 2 h 7"/>
                  <a:gd name="T40" fmla="*/ 4 w 10"/>
                  <a:gd name="T41" fmla="*/ 3 h 7"/>
                  <a:gd name="T42" fmla="*/ 4 w 10"/>
                  <a:gd name="T43" fmla="*/ 3 h 7"/>
                  <a:gd name="T44" fmla="*/ 5 w 10"/>
                  <a:gd name="T45" fmla="*/ 3 h 7"/>
                  <a:gd name="T46" fmla="*/ 5 w 10"/>
                  <a:gd name="T47" fmla="*/ 3 h 7"/>
                  <a:gd name="T48" fmla="*/ 5 w 10"/>
                  <a:gd name="T49" fmla="*/ 5 h 7"/>
                  <a:gd name="T50" fmla="*/ 5 w 10"/>
                  <a:gd name="T51" fmla="*/ 5 h 7"/>
                  <a:gd name="T52" fmla="*/ 5 w 10"/>
                  <a:gd name="T53" fmla="*/ 5 h 7"/>
                  <a:gd name="T54" fmla="*/ 5 w 10"/>
                  <a:gd name="T55" fmla="*/ 5 h 7"/>
                  <a:gd name="T56" fmla="*/ 5 w 10"/>
                  <a:gd name="T57" fmla="*/ 6 h 7"/>
                  <a:gd name="T58" fmla="*/ 5 w 10"/>
                  <a:gd name="T59" fmla="*/ 6 h 7"/>
                  <a:gd name="T60" fmla="*/ 5 w 10"/>
                  <a:gd name="T61" fmla="*/ 6 h 7"/>
                  <a:gd name="T62" fmla="*/ 5 w 10"/>
                  <a:gd name="T63" fmla="*/ 6 h 7"/>
                  <a:gd name="T64" fmla="*/ 5 w 10"/>
                  <a:gd name="T65" fmla="*/ 6 h 7"/>
                  <a:gd name="T66" fmla="*/ 5 w 10"/>
                  <a:gd name="T67" fmla="*/ 6 h 7"/>
                  <a:gd name="T68" fmla="*/ 7 w 10"/>
                  <a:gd name="T69" fmla="*/ 6 h 7"/>
                  <a:gd name="T70" fmla="*/ 7 w 10"/>
                  <a:gd name="T71" fmla="*/ 6 h 7"/>
                  <a:gd name="T72" fmla="*/ 7 w 10"/>
                  <a:gd name="T73" fmla="*/ 7 h 7"/>
                  <a:gd name="T74" fmla="*/ 7 w 10"/>
                  <a:gd name="T75" fmla="*/ 7 h 7"/>
                  <a:gd name="T76" fmla="*/ 7 w 10"/>
                  <a:gd name="T77" fmla="*/ 7 h 7"/>
                  <a:gd name="T78" fmla="*/ 7 w 10"/>
                  <a:gd name="T79" fmla="*/ 7 h 7"/>
                  <a:gd name="T80" fmla="*/ 8 w 10"/>
                  <a:gd name="T81" fmla="*/ 6 h 7"/>
                  <a:gd name="T82" fmla="*/ 8 w 10"/>
                  <a:gd name="T83" fmla="*/ 6 h 7"/>
                  <a:gd name="T84" fmla="*/ 8 w 10"/>
                  <a:gd name="T85" fmla="*/ 6 h 7"/>
                  <a:gd name="T86" fmla="*/ 8 w 10"/>
                  <a:gd name="T87" fmla="*/ 6 h 7"/>
                  <a:gd name="T88" fmla="*/ 8 w 10"/>
                  <a:gd name="T89" fmla="*/ 5 h 7"/>
                  <a:gd name="T90" fmla="*/ 10 w 10"/>
                  <a:gd name="T91" fmla="*/ 5 h 7"/>
                  <a:gd name="T92" fmla="*/ 10 w 10"/>
                  <a:gd name="T93" fmla="*/ 3 h 7"/>
                  <a:gd name="T94" fmla="*/ 10 w 10"/>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
                  <a:gd name="T146" fmla="*/ 10 w 10"/>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
                    <a:moveTo>
                      <a:pt x="0" y="6"/>
                    </a:moveTo>
                    <a:lnTo>
                      <a:pt x="0" y="6"/>
                    </a:lnTo>
                    <a:lnTo>
                      <a:pt x="0" y="5"/>
                    </a:lnTo>
                    <a:lnTo>
                      <a:pt x="1" y="5"/>
                    </a:lnTo>
                    <a:lnTo>
                      <a:pt x="1" y="3"/>
                    </a:lnTo>
                    <a:lnTo>
                      <a:pt x="1" y="2"/>
                    </a:lnTo>
                    <a:lnTo>
                      <a:pt x="2" y="2"/>
                    </a:lnTo>
                    <a:lnTo>
                      <a:pt x="2" y="0"/>
                    </a:lnTo>
                    <a:lnTo>
                      <a:pt x="4" y="0"/>
                    </a:lnTo>
                    <a:lnTo>
                      <a:pt x="4" y="2"/>
                    </a:lnTo>
                    <a:lnTo>
                      <a:pt x="4" y="3"/>
                    </a:lnTo>
                    <a:lnTo>
                      <a:pt x="4" y="2"/>
                    </a:lnTo>
                    <a:lnTo>
                      <a:pt x="4" y="3"/>
                    </a:lnTo>
                    <a:lnTo>
                      <a:pt x="5" y="3"/>
                    </a:lnTo>
                    <a:lnTo>
                      <a:pt x="5" y="5"/>
                    </a:lnTo>
                    <a:lnTo>
                      <a:pt x="5" y="3"/>
                    </a:lnTo>
                    <a:lnTo>
                      <a:pt x="5" y="5"/>
                    </a:lnTo>
                    <a:lnTo>
                      <a:pt x="5" y="6"/>
                    </a:lnTo>
                    <a:lnTo>
                      <a:pt x="7" y="6"/>
                    </a:lnTo>
                    <a:lnTo>
                      <a:pt x="7" y="7"/>
                    </a:lnTo>
                    <a:lnTo>
                      <a:pt x="8" y="7"/>
                    </a:lnTo>
                    <a:lnTo>
                      <a:pt x="8" y="6"/>
                    </a:lnTo>
                    <a:lnTo>
                      <a:pt x="8" y="5"/>
                    </a:lnTo>
                    <a:lnTo>
                      <a:pt x="10" y="5"/>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8" name="Freeform 260"/>
              <p:cNvSpPr>
                <a:spLocks/>
              </p:cNvSpPr>
              <p:nvPr/>
            </p:nvSpPr>
            <p:spPr bwMode="auto">
              <a:xfrm>
                <a:off x="2484" y="3071"/>
                <a:ext cx="10" cy="10"/>
              </a:xfrm>
              <a:custGeom>
                <a:avLst/>
                <a:gdLst>
                  <a:gd name="T0" fmla="*/ 0 w 10"/>
                  <a:gd name="T1" fmla="*/ 10 h 10"/>
                  <a:gd name="T2" fmla="*/ 0 w 10"/>
                  <a:gd name="T3" fmla="*/ 10 h 10"/>
                  <a:gd name="T4" fmla="*/ 1 w 10"/>
                  <a:gd name="T5" fmla="*/ 10 h 10"/>
                  <a:gd name="T6" fmla="*/ 1 w 10"/>
                  <a:gd name="T7" fmla="*/ 9 h 10"/>
                  <a:gd name="T8" fmla="*/ 1 w 10"/>
                  <a:gd name="T9" fmla="*/ 9 h 10"/>
                  <a:gd name="T10" fmla="*/ 1 w 10"/>
                  <a:gd name="T11" fmla="*/ 9 h 10"/>
                  <a:gd name="T12" fmla="*/ 1 w 10"/>
                  <a:gd name="T13" fmla="*/ 9 h 10"/>
                  <a:gd name="T14" fmla="*/ 3 w 10"/>
                  <a:gd name="T15" fmla="*/ 7 h 10"/>
                  <a:gd name="T16" fmla="*/ 3 w 10"/>
                  <a:gd name="T17" fmla="*/ 7 h 10"/>
                  <a:gd name="T18" fmla="*/ 3 w 10"/>
                  <a:gd name="T19" fmla="*/ 7 h 10"/>
                  <a:gd name="T20" fmla="*/ 3 w 10"/>
                  <a:gd name="T21" fmla="*/ 7 h 10"/>
                  <a:gd name="T22" fmla="*/ 3 w 10"/>
                  <a:gd name="T23" fmla="*/ 7 h 10"/>
                  <a:gd name="T24" fmla="*/ 3 w 10"/>
                  <a:gd name="T25" fmla="*/ 7 h 10"/>
                  <a:gd name="T26" fmla="*/ 3 w 10"/>
                  <a:gd name="T27" fmla="*/ 7 h 10"/>
                  <a:gd name="T28" fmla="*/ 4 w 10"/>
                  <a:gd name="T29" fmla="*/ 6 h 10"/>
                  <a:gd name="T30" fmla="*/ 4 w 10"/>
                  <a:gd name="T31" fmla="*/ 6 h 10"/>
                  <a:gd name="T32" fmla="*/ 4 w 10"/>
                  <a:gd name="T33" fmla="*/ 6 h 10"/>
                  <a:gd name="T34" fmla="*/ 4 w 10"/>
                  <a:gd name="T35" fmla="*/ 4 h 10"/>
                  <a:gd name="T36" fmla="*/ 4 w 10"/>
                  <a:gd name="T37" fmla="*/ 4 h 10"/>
                  <a:gd name="T38" fmla="*/ 5 w 10"/>
                  <a:gd name="T39" fmla="*/ 3 h 10"/>
                  <a:gd name="T40" fmla="*/ 5 w 10"/>
                  <a:gd name="T41" fmla="*/ 3 h 10"/>
                  <a:gd name="T42" fmla="*/ 5 w 10"/>
                  <a:gd name="T43" fmla="*/ 1 h 10"/>
                  <a:gd name="T44" fmla="*/ 5 w 10"/>
                  <a:gd name="T45" fmla="*/ 1 h 10"/>
                  <a:gd name="T46" fmla="*/ 5 w 10"/>
                  <a:gd name="T47" fmla="*/ 1 h 10"/>
                  <a:gd name="T48" fmla="*/ 7 w 10"/>
                  <a:gd name="T49" fmla="*/ 0 h 10"/>
                  <a:gd name="T50" fmla="*/ 7 w 10"/>
                  <a:gd name="T51" fmla="*/ 0 h 10"/>
                  <a:gd name="T52" fmla="*/ 7 w 10"/>
                  <a:gd name="T53" fmla="*/ 0 h 10"/>
                  <a:gd name="T54" fmla="*/ 7 w 10"/>
                  <a:gd name="T55" fmla="*/ 0 h 10"/>
                  <a:gd name="T56" fmla="*/ 7 w 10"/>
                  <a:gd name="T57" fmla="*/ 0 h 10"/>
                  <a:gd name="T58" fmla="*/ 7 w 10"/>
                  <a:gd name="T59" fmla="*/ 0 h 10"/>
                  <a:gd name="T60" fmla="*/ 8 w 10"/>
                  <a:gd name="T61" fmla="*/ 1 h 10"/>
                  <a:gd name="T62" fmla="*/ 8 w 10"/>
                  <a:gd name="T63" fmla="*/ 1 h 10"/>
                  <a:gd name="T64" fmla="*/ 8 w 10"/>
                  <a:gd name="T65" fmla="*/ 1 h 10"/>
                  <a:gd name="T66" fmla="*/ 8 w 10"/>
                  <a:gd name="T67" fmla="*/ 1 h 10"/>
                  <a:gd name="T68" fmla="*/ 8 w 10"/>
                  <a:gd name="T69" fmla="*/ 3 h 10"/>
                  <a:gd name="T70" fmla="*/ 8 w 10"/>
                  <a:gd name="T71" fmla="*/ 3 h 10"/>
                  <a:gd name="T72" fmla="*/ 8 w 10"/>
                  <a:gd name="T73" fmla="*/ 3 h 10"/>
                  <a:gd name="T74" fmla="*/ 8 w 10"/>
                  <a:gd name="T75" fmla="*/ 3 h 10"/>
                  <a:gd name="T76" fmla="*/ 8 w 10"/>
                  <a:gd name="T77" fmla="*/ 4 h 10"/>
                  <a:gd name="T78" fmla="*/ 8 w 10"/>
                  <a:gd name="T79" fmla="*/ 4 h 10"/>
                  <a:gd name="T80" fmla="*/ 8 w 10"/>
                  <a:gd name="T81" fmla="*/ 4 h 10"/>
                  <a:gd name="T82" fmla="*/ 8 w 10"/>
                  <a:gd name="T83" fmla="*/ 4 h 10"/>
                  <a:gd name="T84" fmla="*/ 10 w 10"/>
                  <a:gd name="T85" fmla="*/ 4 h 10"/>
                  <a:gd name="T86" fmla="*/ 10 w 10"/>
                  <a:gd name="T87" fmla="*/ 4 h 10"/>
                  <a:gd name="T88" fmla="*/ 10 w 10"/>
                  <a:gd name="T89" fmla="*/ 4 h 10"/>
                  <a:gd name="T90" fmla="*/ 10 w 10"/>
                  <a:gd name="T91" fmla="*/ 4 h 10"/>
                  <a:gd name="T92" fmla="*/ 10 w 10"/>
                  <a:gd name="T93" fmla="*/ 6 h 10"/>
                  <a:gd name="T94" fmla="*/ 10 w 10"/>
                  <a:gd name="T95" fmla="*/ 4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10"/>
                    </a:moveTo>
                    <a:lnTo>
                      <a:pt x="0" y="10"/>
                    </a:lnTo>
                    <a:lnTo>
                      <a:pt x="1" y="10"/>
                    </a:lnTo>
                    <a:lnTo>
                      <a:pt x="1" y="9"/>
                    </a:lnTo>
                    <a:lnTo>
                      <a:pt x="3" y="7"/>
                    </a:lnTo>
                    <a:lnTo>
                      <a:pt x="4" y="7"/>
                    </a:lnTo>
                    <a:lnTo>
                      <a:pt x="4" y="6"/>
                    </a:lnTo>
                    <a:lnTo>
                      <a:pt x="4" y="4"/>
                    </a:lnTo>
                    <a:lnTo>
                      <a:pt x="5" y="3"/>
                    </a:lnTo>
                    <a:lnTo>
                      <a:pt x="5" y="1"/>
                    </a:lnTo>
                    <a:lnTo>
                      <a:pt x="7" y="0"/>
                    </a:lnTo>
                    <a:lnTo>
                      <a:pt x="8" y="1"/>
                    </a:lnTo>
                    <a:lnTo>
                      <a:pt x="8" y="3"/>
                    </a:lnTo>
                    <a:lnTo>
                      <a:pt x="8" y="1"/>
                    </a:lnTo>
                    <a:lnTo>
                      <a:pt x="8" y="3"/>
                    </a:lnTo>
                    <a:lnTo>
                      <a:pt x="8" y="4"/>
                    </a:lnTo>
                    <a:lnTo>
                      <a:pt x="8" y="3"/>
                    </a:lnTo>
                    <a:lnTo>
                      <a:pt x="8" y="4"/>
                    </a:lnTo>
                    <a:lnTo>
                      <a:pt x="10" y="4"/>
                    </a:lnTo>
                    <a:lnTo>
                      <a:pt x="10" y="6"/>
                    </a:lnTo>
                    <a:lnTo>
                      <a:pt x="10"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9" name="Freeform 261"/>
              <p:cNvSpPr>
                <a:spLocks/>
              </p:cNvSpPr>
              <p:nvPr/>
            </p:nvSpPr>
            <p:spPr bwMode="auto">
              <a:xfrm>
                <a:off x="2494" y="3057"/>
                <a:ext cx="11" cy="18"/>
              </a:xfrm>
              <a:custGeom>
                <a:avLst/>
                <a:gdLst>
                  <a:gd name="T0" fmla="*/ 1 w 11"/>
                  <a:gd name="T1" fmla="*/ 18 h 18"/>
                  <a:gd name="T2" fmla="*/ 1 w 11"/>
                  <a:gd name="T3" fmla="*/ 18 h 18"/>
                  <a:gd name="T4" fmla="*/ 1 w 11"/>
                  <a:gd name="T5" fmla="*/ 17 h 18"/>
                  <a:gd name="T6" fmla="*/ 1 w 11"/>
                  <a:gd name="T7" fmla="*/ 17 h 18"/>
                  <a:gd name="T8" fmla="*/ 1 w 11"/>
                  <a:gd name="T9" fmla="*/ 15 h 18"/>
                  <a:gd name="T10" fmla="*/ 3 w 11"/>
                  <a:gd name="T11" fmla="*/ 15 h 18"/>
                  <a:gd name="T12" fmla="*/ 3 w 11"/>
                  <a:gd name="T13" fmla="*/ 14 h 18"/>
                  <a:gd name="T14" fmla="*/ 3 w 11"/>
                  <a:gd name="T15" fmla="*/ 13 h 18"/>
                  <a:gd name="T16" fmla="*/ 3 w 11"/>
                  <a:gd name="T17" fmla="*/ 13 h 18"/>
                  <a:gd name="T18" fmla="*/ 3 w 11"/>
                  <a:gd name="T19" fmla="*/ 11 h 18"/>
                  <a:gd name="T20" fmla="*/ 4 w 11"/>
                  <a:gd name="T21" fmla="*/ 10 h 18"/>
                  <a:gd name="T22" fmla="*/ 4 w 11"/>
                  <a:gd name="T23" fmla="*/ 10 h 18"/>
                  <a:gd name="T24" fmla="*/ 4 w 11"/>
                  <a:gd name="T25" fmla="*/ 8 h 18"/>
                  <a:gd name="T26" fmla="*/ 4 w 11"/>
                  <a:gd name="T27" fmla="*/ 7 h 18"/>
                  <a:gd name="T28" fmla="*/ 4 w 11"/>
                  <a:gd name="T29" fmla="*/ 5 h 18"/>
                  <a:gd name="T30" fmla="*/ 5 w 11"/>
                  <a:gd name="T31" fmla="*/ 5 h 18"/>
                  <a:gd name="T32" fmla="*/ 5 w 11"/>
                  <a:gd name="T33" fmla="*/ 4 h 18"/>
                  <a:gd name="T34" fmla="*/ 5 w 11"/>
                  <a:gd name="T35" fmla="*/ 2 h 18"/>
                  <a:gd name="T36" fmla="*/ 5 w 11"/>
                  <a:gd name="T37" fmla="*/ 2 h 18"/>
                  <a:gd name="T38" fmla="*/ 5 w 11"/>
                  <a:gd name="T39" fmla="*/ 1 h 18"/>
                  <a:gd name="T40" fmla="*/ 5 w 11"/>
                  <a:gd name="T41" fmla="*/ 1 h 18"/>
                  <a:gd name="T42" fmla="*/ 7 w 11"/>
                  <a:gd name="T43" fmla="*/ 0 h 18"/>
                  <a:gd name="T44" fmla="*/ 7 w 11"/>
                  <a:gd name="T45" fmla="*/ 0 h 18"/>
                  <a:gd name="T46" fmla="*/ 7 w 11"/>
                  <a:gd name="T47" fmla="*/ 0 h 18"/>
                  <a:gd name="T48" fmla="*/ 7 w 11"/>
                  <a:gd name="T49" fmla="*/ 0 h 18"/>
                  <a:gd name="T50" fmla="*/ 7 w 11"/>
                  <a:gd name="T51" fmla="*/ 0 h 18"/>
                  <a:gd name="T52" fmla="*/ 7 w 11"/>
                  <a:gd name="T53" fmla="*/ 0 h 18"/>
                  <a:gd name="T54" fmla="*/ 8 w 11"/>
                  <a:gd name="T55" fmla="*/ 0 h 18"/>
                  <a:gd name="T56" fmla="*/ 8 w 11"/>
                  <a:gd name="T57" fmla="*/ 0 h 18"/>
                  <a:gd name="T58" fmla="*/ 8 w 11"/>
                  <a:gd name="T59" fmla="*/ 0 h 18"/>
                  <a:gd name="T60" fmla="*/ 8 w 11"/>
                  <a:gd name="T61" fmla="*/ 0 h 18"/>
                  <a:gd name="T62" fmla="*/ 8 w 11"/>
                  <a:gd name="T63" fmla="*/ 0 h 18"/>
                  <a:gd name="T64" fmla="*/ 8 w 11"/>
                  <a:gd name="T65" fmla="*/ 0 h 18"/>
                  <a:gd name="T66" fmla="*/ 8 w 11"/>
                  <a:gd name="T67" fmla="*/ 1 h 18"/>
                  <a:gd name="T68" fmla="*/ 8 w 11"/>
                  <a:gd name="T69" fmla="*/ 1 h 18"/>
                  <a:gd name="T70" fmla="*/ 8 w 11"/>
                  <a:gd name="T71" fmla="*/ 1 h 18"/>
                  <a:gd name="T72" fmla="*/ 8 w 11"/>
                  <a:gd name="T73" fmla="*/ 1 h 18"/>
                  <a:gd name="T74" fmla="*/ 10 w 11"/>
                  <a:gd name="T75" fmla="*/ 1 h 18"/>
                  <a:gd name="T76" fmla="*/ 10 w 11"/>
                  <a:gd name="T77" fmla="*/ 1 h 18"/>
                  <a:gd name="T78" fmla="*/ 10 w 11"/>
                  <a:gd name="T79" fmla="*/ 2 h 18"/>
                  <a:gd name="T80" fmla="*/ 10 w 11"/>
                  <a:gd name="T81" fmla="*/ 2 h 18"/>
                  <a:gd name="T82" fmla="*/ 10 w 11"/>
                  <a:gd name="T83" fmla="*/ 2 h 18"/>
                  <a:gd name="T84" fmla="*/ 10 w 11"/>
                  <a:gd name="T85" fmla="*/ 2 h 18"/>
                  <a:gd name="T86" fmla="*/ 10 w 11"/>
                  <a:gd name="T87" fmla="*/ 4 h 18"/>
                  <a:gd name="T88" fmla="*/ 10 w 11"/>
                  <a:gd name="T89" fmla="*/ 4 h 18"/>
                  <a:gd name="T90" fmla="*/ 10 w 11"/>
                  <a:gd name="T91" fmla="*/ 5 h 18"/>
                  <a:gd name="T92" fmla="*/ 10 w 11"/>
                  <a:gd name="T93" fmla="*/ 5 h 18"/>
                  <a:gd name="T94" fmla="*/ 11 w 11"/>
                  <a:gd name="T95" fmla="*/ 5 h 18"/>
                  <a:gd name="T96" fmla="*/ 11 w 11"/>
                  <a:gd name="T97" fmla="*/ 5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8"/>
                  <a:gd name="T149" fmla="*/ 11 w 11"/>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8">
                    <a:moveTo>
                      <a:pt x="0" y="18"/>
                    </a:moveTo>
                    <a:lnTo>
                      <a:pt x="1" y="18"/>
                    </a:lnTo>
                    <a:lnTo>
                      <a:pt x="1" y="17"/>
                    </a:lnTo>
                    <a:lnTo>
                      <a:pt x="1" y="15"/>
                    </a:lnTo>
                    <a:lnTo>
                      <a:pt x="3" y="15"/>
                    </a:lnTo>
                    <a:lnTo>
                      <a:pt x="3" y="14"/>
                    </a:lnTo>
                    <a:lnTo>
                      <a:pt x="3" y="13"/>
                    </a:lnTo>
                    <a:lnTo>
                      <a:pt x="3" y="11"/>
                    </a:lnTo>
                    <a:lnTo>
                      <a:pt x="3" y="10"/>
                    </a:lnTo>
                    <a:lnTo>
                      <a:pt x="4" y="10"/>
                    </a:lnTo>
                    <a:lnTo>
                      <a:pt x="4" y="8"/>
                    </a:lnTo>
                    <a:lnTo>
                      <a:pt x="4" y="7"/>
                    </a:lnTo>
                    <a:lnTo>
                      <a:pt x="4" y="5"/>
                    </a:lnTo>
                    <a:lnTo>
                      <a:pt x="5" y="5"/>
                    </a:lnTo>
                    <a:lnTo>
                      <a:pt x="5" y="4"/>
                    </a:lnTo>
                    <a:lnTo>
                      <a:pt x="5" y="2"/>
                    </a:lnTo>
                    <a:lnTo>
                      <a:pt x="5" y="1"/>
                    </a:lnTo>
                    <a:lnTo>
                      <a:pt x="5" y="0"/>
                    </a:lnTo>
                    <a:lnTo>
                      <a:pt x="7" y="0"/>
                    </a:lnTo>
                    <a:lnTo>
                      <a:pt x="8" y="0"/>
                    </a:lnTo>
                    <a:lnTo>
                      <a:pt x="8" y="1"/>
                    </a:lnTo>
                    <a:lnTo>
                      <a:pt x="10" y="1"/>
                    </a:lnTo>
                    <a:lnTo>
                      <a:pt x="10" y="2"/>
                    </a:lnTo>
                    <a:lnTo>
                      <a:pt x="10" y="1"/>
                    </a:lnTo>
                    <a:lnTo>
                      <a:pt x="10" y="2"/>
                    </a:lnTo>
                    <a:lnTo>
                      <a:pt x="10" y="4"/>
                    </a:lnTo>
                    <a:lnTo>
                      <a:pt x="10" y="2"/>
                    </a:lnTo>
                    <a:lnTo>
                      <a:pt x="10" y="4"/>
                    </a:lnTo>
                    <a:lnTo>
                      <a:pt x="10" y="5"/>
                    </a:lnTo>
                    <a:lnTo>
                      <a:pt x="11" y="5"/>
                    </a:lnTo>
                    <a:lnTo>
                      <a:pt x="11" y="7"/>
                    </a:lnTo>
                    <a:lnTo>
                      <a:pt x="11" y="5"/>
                    </a:lnTo>
                    <a:lnTo>
                      <a:pt x="11"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0" name="Freeform 262"/>
              <p:cNvSpPr>
                <a:spLocks/>
              </p:cNvSpPr>
              <p:nvPr/>
            </p:nvSpPr>
            <p:spPr bwMode="auto">
              <a:xfrm>
                <a:off x="2505" y="3042"/>
                <a:ext cx="10" cy="22"/>
              </a:xfrm>
              <a:custGeom>
                <a:avLst/>
                <a:gdLst>
                  <a:gd name="T0" fmla="*/ 0 w 10"/>
                  <a:gd name="T1" fmla="*/ 22 h 22"/>
                  <a:gd name="T2" fmla="*/ 0 w 10"/>
                  <a:gd name="T3" fmla="*/ 22 h 22"/>
                  <a:gd name="T4" fmla="*/ 0 w 10"/>
                  <a:gd name="T5" fmla="*/ 22 h 22"/>
                  <a:gd name="T6" fmla="*/ 0 w 10"/>
                  <a:gd name="T7" fmla="*/ 22 h 22"/>
                  <a:gd name="T8" fmla="*/ 0 w 10"/>
                  <a:gd name="T9" fmla="*/ 22 h 22"/>
                  <a:gd name="T10" fmla="*/ 0 w 10"/>
                  <a:gd name="T11" fmla="*/ 22 h 22"/>
                  <a:gd name="T12" fmla="*/ 0 w 10"/>
                  <a:gd name="T13" fmla="*/ 22 h 22"/>
                  <a:gd name="T14" fmla="*/ 0 w 10"/>
                  <a:gd name="T15" fmla="*/ 22 h 22"/>
                  <a:gd name="T16" fmla="*/ 2 w 10"/>
                  <a:gd name="T17" fmla="*/ 22 h 22"/>
                  <a:gd name="T18" fmla="*/ 2 w 10"/>
                  <a:gd name="T19" fmla="*/ 22 h 22"/>
                  <a:gd name="T20" fmla="*/ 2 w 10"/>
                  <a:gd name="T21" fmla="*/ 22 h 22"/>
                  <a:gd name="T22" fmla="*/ 2 w 10"/>
                  <a:gd name="T23" fmla="*/ 20 h 22"/>
                  <a:gd name="T24" fmla="*/ 2 w 10"/>
                  <a:gd name="T25" fmla="*/ 20 h 22"/>
                  <a:gd name="T26" fmla="*/ 3 w 10"/>
                  <a:gd name="T27" fmla="*/ 19 h 22"/>
                  <a:gd name="T28" fmla="*/ 3 w 10"/>
                  <a:gd name="T29" fmla="*/ 17 h 22"/>
                  <a:gd name="T30" fmla="*/ 3 w 10"/>
                  <a:gd name="T31" fmla="*/ 16 h 22"/>
                  <a:gd name="T32" fmla="*/ 3 w 10"/>
                  <a:gd name="T33" fmla="*/ 15 h 22"/>
                  <a:gd name="T34" fmla="*/ 3 w 10"/>
                  <a:gd name="T35" fmla="*/ 15 h 22"/>
                  <a:gd name="T36" fmla="*/ 5 w 10"/>
                  <a:gd name="T37" fmla="*/ 12 h 22"/>
                  <a:gd name="T38" fmla="*/ 5 w 10"/>
                  <a:gd name="T39" fmla="*/ 10 h 22"/>
                  <a:gd name="T40" fmla="*/ 5 w 10"/>
                  <a:gd name="T41" fmla="*/ 9 h 22"/>
                  <a:gd name="T42" fmla="*/ 5 w 10"/>
                  <a:gd name="T43" fmla="*/ 7 h 22"/>
                  <a:gd name="T44" fmla="*/ 5 w 10"/>
                  <a:gd name="T45" fmla="*/ 6 h 22"/>
                  <a:gd name="T46" fmla="*/ 6 w 10"/>
                  <a:gd name="T47" fmla="*/ 4 h 22"/>
                  <a:gd name="T48" fmla="*/ 6 w 10"/>
                  <a:gd name="T49" fmla="*/ 3 h 22"/>
                  <a:gd name="T50" fmla="*/ 6 w 10"/>
                  <a:gd name="T51" fmla="*/ 3 h 22"/>
                  <a:gd name="T52" fmla="*/ 6 w 10"/>
                  <a:gd name="T53" fmla="*/ 1 h 22"/>
                  <a:gd name="T54" fmla="*/ 6 w 10"/>
                  <a:gd name="T55" fmla="*/ 1 h 22"/>
                  <a:gd name="T56" fmla="*/ 6 w 10"/>
                  <a:gd name="T57" fmla="*/ 0 h 22"/>
                  <a:gd name="T58" fmla="*/ 7 w 10"/>
                  <a:gd name="T59" fmla="*/ 0 h 22"/>
                  <a:gd name="T60" fmla="*/ 7 w 10"/>
                  <a:gd name="T61" fmla="*/ 0 h 22"/>
                  <a:gd name="T62" fmla="*/ 7 w 10"/>
                  <a:gd name="T63" fmla="*/ 0 h 22"/>
                  <a:gd name="T64" fmla="*/ 7 w 10"/>
                  <a:gd name="T65" fmla="*/ 0 h 22"/>
                  <a:gd name="T66" fmla="*/ 7 w 10"/>
                  <a:gd name="T67" fmla="*/ 0 h 22"/>
                  <a:gd name="T68" fmla="*/ 7 w 10"/>
                  <a:gd name="T69" fmla="*/ 0 h 22"/>
                  <a:gd name="T70" fmla="*/ 7 w 10"/>
                  <a:gd name="T71" fmla="*/ 0 h 22"/>
                  <a:gd name="T72" fmla="*/ 7 w 10"/>
                  <a:gd name="T73" fmla="*/ 0 h 22"/>
                  <a:gd name="T74" fmla="*/ 9 w 10"/>
                  <a:gd name="T75" fmla="*/ 1 h 22"/>
                  <a:gd name="T76" fmla="*/ 9 w 10"/>
                  <a:gd name="T77" fmla="*/ 1 h 22"/>
                  <a:gd name="T78" fmla="*/ 9 w 10"/>
                  <a:gd name="T79" fmla="*/ 3 h 22"/>
                  <a:gd name="T80" fmla="*/ 9 w 10"/>
                  <a:gd name="T81" fmla="*/ 3 h 22"/>
                  <a:gd name="T82" fmla="*/ 9 w 10"/>
                  <a:gd name="T83" fmla="*/ 4 h 22"/>
                  <a:gd name="T84" fmla="*/ 9 w 10"/>
                  <a:gd name="T85" fmla="*/ 4 h 22"/>
                  <a:gd name="T86" fmla="*/ 9 w 10"/>
                  <a:gd name="T87" fmla="*/ 4 h 22"/>
                  <a:gd name="T88" fmla="*/ 9 w 10"/>
                  <a:gd name="T89" fmla="*/ 4 h 22"/>
                  <a:gd name="T90" fmla="*/ 9 w 10"/>
                  <a:gd name="T91" fmla="*/ 6 h 22"/>
                  <a:gd name="T92" fmla="*/ 9 w 10"/>
                  <a:gd name="T93" fmla="*/ 6 h 22"/>
                  <a:gd name="T94" fmla="*/ 10 w 10"/>
                  <a:gd name="T95" fmla="*/ 7 h 22"/>
                  <a:gd name="T96" fmla="*/ 10 w 10"/>
                  <a:gd name="T97" fmla="*/ 7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22"/>
                  <a:gd name="T149" fmla="*/ 10 w 10"/>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22">
                    <a:moveTo>
                      <a:pt x="0" y="22"/>
                    </a:moveTo>
                    <a:lnTo>
                      <a:pt x="0" y="22"/>
                    </a:lnTo>
                    <a:lnTo>
                      <a:pt x="2" y="22"/>
                    </a:lnTo>
                    <a:lnTo>
                      <a:pt x="2" y="20"/>
                    </a:lnTo>
                    <a:lnTo>
                      <a:pt x="3" y="19"/>
                    </a:lnTo>
                    <a:lnTo>
                      <a:pt x="3" y="17"/>
                    </a:lnTo>
                    <a:lnTo>
                      <a:pt x="3" y="16"/>
                    </a:lnTo>
                    <a:lnTo>
                      <a:pt x="3" y="15"/>
                    </a:lnTo>
                    <a:lnTo>
                      <a:pt x="5" y="13"/>
                    </a:lnTo>
                    <a:lnTo>
                      <a:pt x="5" y="12"/>
                    </a:lnTo>
                    <a:lnTo>
                      <a:pt x="5" y="10"/>
                    </a:lnTo>
                    <a:lnTo>
                      <a:pt x="5" y="9"/>
                    </a:lnTo>
                    <a:lnTo>
                      <a:pt x="5" y="7"/>
                    </a:lnTo>
                    <a:lnTo>
                      <a:pt x="5" y="6"/>
                    </a:lnTo>
                    <a:lnTo>
                      <a:pt x="6" y="6"/>
                    </a:lnTo>
                    <a:lnTo>
                      <a:pt x="6" y="4"/>
                    </a:lnTo>
                    <a:lnTo>
                      <a:pt x="6" y="3"/>
                    </a:lnTo>
                    <a:lnTo>
                      <a:pt x="6" y="1"/>
                    </a:lnTo>
                    <a:lnTo>
                      <a:pt x="6" y="0"/>
                    </a:lnTo>
                    <a:lnTo>
                      <a:pt x="7" y="0"/>
                    </a:lnTo>
                    <a:lnTo>
                      <a:pt x="9" y="1"/>
                    </a:lnTo>
                    <a:lnTo>
                      <a:pt x="9" y="3"/>
                    </a:lnTo>
                    <a:lnTo>
                      <a:pt x="9" y="1"/>
                    </a:lnTo>
                    <a:lnTo>
                      <a:pt x="9" y="3"/>
                    </a:lnTo>
                    <a:lnTo>
                      <a:pt x="9" y="4"/>
                    </a:lnTo>
                    <a:lnTo>
                      <a:pt x="9" y="3"/>
                    </a:lnTo>
                    <a:lnTo>
                      <a:pt x="9" y="4"/>
                    </a:lnTo>
                    <a:lnTo>
                      <a:pt x="9" y="6"/>
                    </a:lnTo>
                    <a:lnTo>
                      <a:pt x="10"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1" name="Freeform 263"/>
              <p:cNvSpPr>
                <a:spLocks/>
              </p:cNvSpPr>
              <p:nvPr/>
            </p:nvSpPr>
            <p:spPr bwMode="auto">
              <a:xfrm>
                <a:off x="2515" y="3049"/>
                <a:ext cx="7" cy="38"/>
              </a:xfrm>
              <a:custGeom>
                <a:avLst/>
                <a:gdLst>
                  <a:gd name="T0" fmla="*/ 0 w 7"/>
                  <a:gd name="T1" fmla="*/ 2 h 38"/>
                  <a:gd name="T2" fmla="*/ 0 w 7"/>
                  <a:gd name="T3" fmla="*/ 2 h 38"/>
                  <a:gd name="T4" fmla="*/ 0 w 7"/>
                  <a:gd name="T5" fmla="*/ 3 h 38"/>
                  <a:gd name="T6" fmla="*/ 0 w 7"/>
                  <a:gd name="T7" fmla="*/ 3 h 38"/>
                  <a:gd name="T8" fmla="*/ 0 w 7"/>
                  <a:gd name="T9" fmla="*/ 5 h 38"/>
                  <a:gd name="T10" fmla="*/ 0 w 7"/>
                  <a:gd name="T11" fmla="*/ 5 h 38"/>
                  <a:gd name="T12" fmla="*/ 0 w 7"/>
                  <a:gd name="T13" fmla="*/ 6 h 38"/>
                  <a:gd name="T14" fmla="*/ 0 w 7"/>
                  <a:gd name="T15" fmla="*/ 6 h 38"/>
                  <a:gd name="T16" fmla="*/ 2 w 7"/>
                  <a:gd name="T17" fmla="*/ 8 h 38"/>
                  <a:gd name="T18" fmla="*/ 2 w 7"/>
                  <a:gd name="T19" fmla="*/ 8 h 38"/>
                  <a:gd name="T20" fmla="*/ 2 w 7"/>
                  <a:gd name="T21" fmla="*/ 9 h 38"/>
                  <a:gd name="T22" fmla="*/ 2 w 7"/>
                  <a:gd name="T23" fmla="*/ 9 h 38"/>
                  <a:gd name="T24" fmla="*/ 2 w 7"/>
                  <a:gd name="T25" fmla="*/ 10 h 38"/>
                  <a:gd name="T26" fmla="*/ 2 w 7"/>
                  <a:gd name="T27" fmla="*/ 10 h 38"/>
                  <a:gd name="T28" fmla="*/ 2 w 7"/>
                  <a:gd name="T29" fmla="*/ 13 h 38"/>
                  <a:gd name="T30" fmla="*/ 2 w 7"/>
                  <a:gd name="T31" fmla="*/ 13 h 38"/>
                  <a:gd name="T32" fmla="*/ 2 w 7"/>
                  <a:gd name="T33" fmla="*/ 15 h 38"/>
                  <a:gd name="T34" fmla="*/ 2 w 7"/>
                  <a:gd name="T35" fmla="*/ 15 h 38"/>
                  <a:gd name="T36" fmla="*/ 3 w 7"/>
                  <a:gd name="T37" fmla="*/ 16 h 38"/>
                  <a:gd name="T38" fmla="*/ 3 w 7"/>
                  <a:gd name="T39" fmla="*/ 16 h 38"/>
                  <a:gd name="T40" fmla="*/ 3 w 7"/>
                  <a:gd name="T41" fmla="*/ 19 h 38"/>
                  <a:gd name="T42" fmla="*/ 3 w 7"/>
                  <a:gd name="T43" fmla="*/ 19 h 38"/>
                  <a:gd name="T44" fmla="*/ 3 w 7"/>
                  <a:gd name="T45" fmla="*/ 21 h 38"/>
                  <a:gd name="T46" fmla="*/ 3 w 7"/>
                  <a:gd name="T47" fmla="*/ 21 h 38"/>
                  <a:gd name="T48" fmla="*/ 3 w 7"/>
                  <a:gd name="T49" fmla="*/ 23 h 38"/>
                  <a:gd name="T50" fmla="*/ 3 w 7"/>
                  <a:gd name="T51" fmla="*/ 23 h 38"/>
                  <a:gd name="T52" fmla="*/ 3 w 7"/>
                  <a:gd name="T53" fmla="*/ 25 h 38"/>
                  <a:gd name="T54" fmla="*/ 3 w 7"/>
                  <a:gd name="T55" fmla="*/ 25 h 38"/>
                  <a:gd name="T56" fmla="*/ 3 w 7"/>
                  <a:gd name="T57" fmla="*/ 28 h 38"/>
                  <a:gd name="T58" fmla="*/ 3 w 7"/>
                  <a:gd name="T59" fmla="*/ 28 h 38"/>
                  <a:gd name="T60" fmla="*/ 5 w 7"/>
                  <a:gd name="T61" fmla="*/ 29 h 38"/>
                  <a:gd name="T62" fmla="*/ 5 w 7"/>
                  <a:gd name="T63" fmla="*/ 29 h 38"/>
                  <a:gd name="T64" fmla="*/ 5 w 7"/>
                  <a:gd name="T65" fmla="*/ 31 h 38"/>
                  <a:gd name="T66" fmla="*/ 5 w 7"/>
                  <a:gd name="T67" fmla="*/ 31 h 38"/>
                  <a:gd name="T68" fmla="*/ 5 w 7"/>
                  <a:gd name="T69" fmla="*/ 32 h 38"/>
                  <a:gd name="T70" fmla="*/ 5 w 7"/>
                  <a:gd name="T71" fmla="*/ 32 h 38"/>
                  <a:gd name="T72" fmla="*/ 5 w 7"/>
                  <a:gd name="T73" fmla="*/ 34 h 38"/>
                  <a:gd name="T74" fmla="*/ 5 w 7"/>
                  <a:gd name="T75" fmla="*/ 34 h 38"/>
                  <a:gd name="T76" fmla="*/ 5 w 7"/>
                  <a:gd name="T77" fmla="*/ 35 h 38"/>
                  <a:gd name="T78" fmla="*/ 5 w 7"/>
                  <a:gd name="T79" fmla="*/ 35 h 38"/>
                  <a:gd name="T80" fmla="*/ 6 w 7"/>
                  <a:gd name="T81" fmla="*/ 36 h 38"/>
                  <a:gd name="T82" fmla="*/ 6 w 7"/>
                  <a:gd name="T83" fmla="*/ 36 h 38"/>
                  <a:gd name="T84" fmla="*/ 6 w 7"/>
                  <a:gd name="T85" fmla="*/ 36 h 38"/>
                  <a:gd name="T86" fmla="*/ 6 w 7"/>
                  <a:gd name="T87" fmla="*/ 36 h 38"/>
                  <a:gd name="T88" fmla="*/ 6 w 7"/>
                  <a:gd name="T89" fmla="*/ 38 h 38"/>
                  <a:gd name="T90" fmla="*/ 6 w 7"/>
                  <a:gd name="T91" fmla="*/ 38 h 38"/>
                  <a:gd name="T92" fmla="*/ 6 w 7"/>
                  <a:gd name="T93" fmla="*/ 38 h 38"/>
                  <a:gd name="T94" fmla="*/ 7 w 7"/>
                  <a:gd name="T95" fmla="*/ 38 h 38"/>
                  <a:gd name="T96" fmla="*/ 7 w 7"/>
                  <a:gd name="T97" fmla="*/ 38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38"/>
                  <a:gd name="T149" fmla="*/ 7 w 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38">
                    <a:moveTo>
                      <a:pt x="0" y="0"/>
                    </a:moveTo>
                    <a:lnTo>
                      <a:pt x="0" y="2"/>
                    </a:lnTo>
                    <a:lnTo>
                      <a:pt x="0" y="3"/>
                    </a:lnTo>
                    <a:lnTo>
                      <a:pt x="0" y="5"/>
                    </a:lnTo>
                    <a:lnTo>
                      <a:pt x="0" y="6"/>
                    </a:lnTo>
                    <a:lnTo>
                      <a:pt x="0" y="5"/>
                    </a:lnTo>
                    <a:lnTo>
                      <a:pt x="0" y="6"/>
                    </a:lnTo>
                    <a:lnTo>
                      <a:pt x="0" y="8"/>
                    </a:lnTo>
                    <a:lnTo>
                      <a:pt x="0" y="6"/>
                    </a:lnTo>
                    <a:lnTo>
                      <a:pt x="0" y="8"/>
                    </a:lnTo>
                    <a:lnTo>
                      <a:pt x="2" y="8"/>
                    </a:lnTo>
                    <a:lnTo>
                      <a:pt x="2" y="9"/>
                    </a:lnTo>
                    <a:lnTo>
                      <a:pt x="2" y="8"/>
                    </a:lnTo>
                    <a:lnTo>
                      <a:pt x="2" y="9"/>
                    </a:lnTo>
                    <a:lnTo>
                      <a:pt x="2" y="10"/>
                    </a:lnTo>
                    <a:lnTo>
                      <a:pt x="2" y="9"/>
                    </a:lnTo>
                    <a:lnTo>
                      <a:pt x="2" y="10"/>
                    </a:lnTo>
                    <a:lnTo>
                      <a:pt x="2" y="12"/>
                    </a:lnTo>
                    <a:lnTo>
                      <a:pt x="2" y="10"/>
                    </a:lnTo>
                    <a:lnTo>
                      <a:pt x="2" y="12"/>
                    </a:lnTo>
                    <a:lnTo>
                      <a:pt x="2" y="13"/>
                    </a:lnTo>
                    <a:lnTo>
                      <a:pt x="2" y="15"/>
                    </a:lnTo>
                    <a:lnTo>
                      <a:pt x="2" y="13"/>
                    </a:lnTo>
                    <a:lnTo>
                      <a:pt x="2" y="15"/>
                    </a:lnTo>
                    <a:lnTo>
                      <a:pt x="2" y="16"/>
                    </a:lnTo>
                    <a:lnTo>
                      <a:pt x="2" y="15"/>
                    </a:lnTo>
                    <a:lnTo>
                      <a:pt x="2" y="16"/>
                    </a:lnTo>
                    <a:lnTo>
                      <a:pt x="3" y="16"/>
                    </a:lnTo>
                    <a:lnTo>
                      <a:pt x="3" y="19"/>
                    </a:lnTo>
                    <a:lnTo>
                      <a:pt x="3" y="16"/>
                    </a:lnTo>
                    <a:lnTo>
                      <a:pt x="3" y="19"/>
                    </a:lnTo>
                    <a:lnTo>
                      <a:pt x="3" y="21"/>
                    </a:lnTo>
                    <a:lnTo>
                      <a:pt x="3" y="19"/>
                    </a:lnTo>
                    <a:lnTo>
                      <a:pt x="3" y="21"/>
                    </a:lnTo>
                    <a:lnTo>
                      <a:pt x="3" y="22"/>
                    </a:lnTo>
                    <a:lnTo>
                      <a:pt x="3" y="21"/>
                    </a:lnTo>
                    <a:lnTo>
                      <a:pt x="3" y="22"/>
                    </a:lnTo>
                    <a:lnTo>
                      <a:pt x="3" y="23"/>
                    </a:lnTo>
                    <a:lnTo>
                      <a:pt x="3" y="25"/>
                    </a:lnTo>
                    <a:lnTo>
                      <a:pt x="3" y="23"/>
                    </a:lnTo>
                    <a:lnTo>
                      <a:pt x="3" y="25"/>
                    </a:lnTo>
                    <a:lnTo>
                      <a:pt x="3" y="26"/>
                    </a:lnTo>
                    <a:lnTo>
                      <a:pt x="3" y="25"/>
                    </a:lnTo>
                    <a:lnTo>
                      <a:pt x="3" y="26"/>
                    </a:lnTo>
                    <a:lnTo>
                      <a:pt x="3" y="28"/>
                    </a:lnTo>
                    <a:lnTo>
                      <a:pt x="3" y="29"/>
                    </a:lnTo>
                    <a:lnTo>
                      <a:pt x="3" y="28"/>
                    </a:lnTo>
                    <a:lnTo>
                      <a:pt x="3" y="29"/>
                    </a:lnTo>
                    <a:lnTo>
                      <a:pt x="5" y="29"/>
                    </a:lnTo>
                    <a:lnTo>
                      <a:pt x="5" y="31"/>
                    </a:lnTo>
                    <a:lnTo>
                      <a:pt x="5" y="29"/>
                    </a:lnTo>
                    <a:lnTo>
                      <a:pt x="5" y="31"/>
                    </a:lnTo>
                    <a:lnTo>
                      <a:pt x="5" y="32"/>
                    </a:lnTo>
                    <a:lnTo>
                      <a:pt x="5" y="31"/>
                    </a:lnTo>
                    <a:lnTo>
                      <a:pt x="5" y="32"/>
                    </a:lnTo>
                    <a:lnTo>
                      <a:pt x="5" y="34"/>
                    </a:lnTo>
                    <a:lnTo>
                      <a:pt x="5" y="32"/>
                    </a:lnTo>
                    <a:lnTo>
                      <a:pt x="5" y="34"/>
                    </a:lnTo>
                    <a:lnTo>
                      <a:pt x="5" y="35"/>
                    </a:lnTo>
                    <a:lnTo>
                      <a:pt x="5" y="34"/>
                    </a:lnTo>
                    <a:lnTo>
                      <a:pt x="5" y="35"/>
                    </a:lnTo>
                    <a:lnTo>
                      <a:pt x="5" y="36"/>
                    </a:lnTo>
                    <a:lnTo>
                      <a:pt x="5" y="35"/>
                    </a:lnTo>
                    <a:lnTo>
                      <a:pt x="5" y="36"/>
                    </a:lnTo>
                    <a:lnTo>
                      <a:pt x="6" y="36"/>
                    </a:lnTo>
                    <a:lnTo>
                      <a:pt x="6" y="38"/>
                    </a:lnTo>
                    <a:lnTo>
                      <a:pt x="6" y="36"/>
                    </a:lnTo>
                    <a:lnTo>
                      <a:pt x="6" y="38"/>
                    </a:lnTo>
                    <a:lnTo>
                      <a:pt x="7" y="3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2" name="Freeform 264"/>
              <p:cNvSpPr>
                <a:spLocks/>
              </p:cNvSpPr>
              <p:nvPr/>
            </p:nvSpPr>
            <p:spPr bwMode="auto">
              <a:xfrm>
                <a:off x="2522" y="3065"/>
                <a:ext cx="9" cy="22"/>
              </a:xfrm>
              <a:custGeom>
                <a:avLst/>
                <a:gdLst>
                  <a:gd name="T0" fmla="*/ 0 w 9"/>
                  <a:gd name="T1" fmla="*/ 22 h 22"/>
                  <a:gd name="T2" fmla="*/ 0 w 9"/>
                  <a:gd name="T3" fmla="*/ 20 h 22"/>
                  <a:gd name="T4" fmla="*/ 0 w 9"/>
                  <a:gd name="T5" fmla="*/ 20 h 22"/>
                  <a:gd name="T6" fmla="*/ 0 w 9"/>
                  <a:gd name="T7" fmla="*/ 20 h 22"/>
                  <a:gd name="T8" fmla="*/ 2 w 9"/>
                  <a:gd name="T9" fmla="*/ 19 h 22"/>
                  <a:gd name="T10" fmla="*/ 2 w 9"/>
                  <a:gd name="T11" fmla="*/ 18 h 22"/>
                  <a:gd name="T12" fmla="*/ 2 w 9"/>
                  <a:gd name="T13" fmla="*/ 16 h 22"/>
                  <a:gd name="T14" fmla="*/ 2 w 9"/>
                  <a:gd name="T15" fmla="*/ 15 h 22"/>
                  <a:gd name="T16" fmla="*/ 2 w 9"/>
                  <a:gd name="T17" fmla="*/ 13 h 22"/>
                  <a:gd name="T18" fmla="*/ 2 w 9"/>
                  <a:gd name="T19" fmla="*/ 12 h 22"/>
                  <a:gd name="T20" fmla="*/ 3 w 9"/>
                  <a:gd name="T21" fmla="*/ 10 h 22"/>
                  <a:gd name="T22" fmla="*/ 3 w 9"/>
                  <a:gd name="T23" fmla="*/ 9 h 22"/>
                  <a:gd name="T24" fmla="*/ 3 w 9"/>
                  <a:gd name="T25" fmla="*/ 7 h 22"/>
                  <a:gd name="T26" fmla="*/ 3 w 9"/>
                  <a:gd name="T27" fmla="*/ 6 h 22"/>
                  <a:gd name="T28" fmla="*/ 3 w 9"/>
                  <a:gd name="T29" fmla="*/ 5 h 22"/>
                  <a:gd name="T30" fmla="*/ 5 w 9"/>
                  <a:gd name="T31" fmla="*/ 5 h 22"/>
                  <a:gd name="T32" fmla="*/ 5 w 9"/>
                  <a:gd name="T33" fmla="*/ 3 h 22"/>
                  <a:gd name="T34" fmla="*/ 5 w 9"/>
                  <a:gd name="T35" fmla="*/ 2 h 22"/>
                  <a:gd name="T36" fmla="*/ 5 w 9"/>
                  <a:gd name="T37" fmla="*/ 2 h 22"/>
                  <a:gd name="T38" fmla="*/ 5 w 9"/>
                  <a:gd name="T39" fmla="*/ 0 h 22"/>
                  <a:gd name="T40" fmla="*/ 6 w 9"/>
                  <a:gd name="T41" fmla="*/ 0 h 22"/>
                  <a:gd name="T42" fmla="*/ 6 w 9"/>
                  <a:gd name="T43" fmla="*/ 0 h 22"/>
                  <a:gd name="T44" fmla="*/ 6 w 9"/>
                  <a:gd name="T45" fmla="*/ 0 h 22"/>
                  <a:gd name="T46" fmla="*/ 6 w 9"/>
                  <a:gd name="T47" fmla="*/ 0 h 22"/>
                  <a:gd name="T48" fmla="*/ 6 w 9"/>
                  <a:gd name="T49" fmla="*/ 0 h 22"/>
                  <a:gd name="T50" fmla="*/ 6 w 9"/>
                  <a:gd name="T51" fmla="*/ 0 h 22"/>
                  <a:gd name="T52" fmla="*/ 6 w 9"/>
                  <a:gd name="T53" fmla="*/ 0 h 22"/>
                  <a:gd name="T54" fmla="*/ 8 w 9"/>
                  <a:gd name="T55" fmla="*/ 0 h 22"/>
                  <a:gd name="T56" fmla="*/ 8 w 9"/>
                  <a:gd name="T57" fmla="*/ 0 h 22"/>
                  <a:gd name="T58" fmla="*/ 8 w 9"/>
                  <a:gd name="T59" fmla="*/ 2 h 22"/>
                  <a:gd name="T60" fmla="*/ 8 w 9"/>
                  <a:gd name="T61" fmla="*/ 2 h 22"/>
                  <a:gd name="T62" fmla="*/ 8 w 9"/>
                  <a:gd name="T63" fmla="*/ 2 h 22"/>
                  <a:gd name="T64" fmla="*/ 8 w 9"/>
                  <a:gd name="T65" fmla="*/ 2 h 22"/>
                  <a:gd name="T66" fmla="*/ 8 w 9"/>
                  <a:gd name="T67" fmla="*/ 3 h 22"/>
                  <a:gd name="T68" fmla="*/ 8 w 9"/>
                  <a:gd name="T69" fmla="*/ 3 h 22"/>
                  <a:gd name="T70" fmla="*/ 8 w 9"/>
                  <a:gd name="T71" fmla="*/ 3 h 22"/>
                  <a:gd name="T72" fmla="*/ 8 w 9"/>
                  <a:gd name="T73" fmla="*/ 3 h 22"/>
                  <a:gd name="T74" fmla="*/ 8 w 9"/>
                  <a:gd name="T75" fmla="*/ 3 h 22"/>
                  <a:gd name="T76" fmla="*/ 8 w 9"/>
                  <a:gd name="T77" fmla="*/ 3 h 22"/>
                  <a:gd name="T78" fmla="*/ 9 w 9"/>
                  <a:gd name="T79" fmla="*/ 5 h 22"/>
                  <a:gd name="T80" fmla="*/ 9 w 9"/>
                  <a:gd name="T81" fmla="*/ 5 h 22"/>
                  <a:gd name="T82" fmla="*/ 9 w 9"/>
                  <a:gd name="T83" fmla="*/ 5 h 22"/>
                  <a:gd name="T84" fmla="*/ 9 w 9"/>
                  <a:gd name="T85" fmla="*/ 5 h 22"/>
                  <a:gd name="T86" fmla="*/ 9 w 9"/>
                  <a:gd name="T87" fmla="*/ 6 h 22"/>
                  <a:gd name="T88" fmla="*/ 9 w 9"/>
                  <a:gd name="T89" fmla="*/ 6 h 22"/>
                  <a:gd name="T90" fmla="*/ 9 w 9"/>
                  <a:gd name="T91" fmla="*/ 6 h 22"/>
                  <a:gd name="T92" fmla="*/ 9 w 9"/>
                  <a:gd name="T93" fmla="*/ 6 h 22"/>
                  <a:gd name="T94" fmla="*/ 9 w 9"/>
                  <a:gd name="T95" fmla="*/ 7 h 22"/>
                  <a:gd name="T96" fmla="*/ 9 w 9"/>
                  <a:gd name="T97" fmla="*/ 7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2"/>
                  <a:gd name="T149" fmla="*/ 9 w 9"/>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2">
                    <a:moveTo>
                      <a:pt x="0" y="22"/>
                    </a:moveTo>
                    <a:lnTo>
                      <a:pt x="0" y="22"/>
                    </a:lnTo>
                    <a:lnTo>
                      <a:pt x="0" y="20"/>
                    </a:lnTo>
                    <a:lnTo>
                      <a:pt x="0" y="19"/>
                    </a:lnTo>
                    <a:lnTo>
                      <a:pt x="2" y="19"/>
                    </a:lnTo>
                    <a:lnTo>
                      <a:pt x="2" y="18"/>
                    </a:lnTo>
                    <a:lnTo>
                      <a:pt x="2" y="16"/>
                    </a:lnTo>
                    <a:lnTo>
                      <a:pt x="2" y="15"/>
                    </a:lnTo>
                    <a:lnTo>
                      <a:pt x="2" y="13"/>
                    </a:lnTo>
                    <a:lnTo>
                      <a:pt x="2" y="12"/>
                    </a:lnTo>
                    <a:lnTo>
                      <a:pt x="2" y="10"/>
                    </a:lnTo>
                    <a:lnTo>
                      <a:pt x="3" y="10"/>
                    </a:lnTo>
                    <a:lnTo>
                      <a:pt x="3" y="9"/>
                    </a:lnTo>
                    <a:lnTo>
                      <a:pt x="3" y="7"/>
                    </a:lnTo>
                    <a:lnTo>
                      <a:pt x="3" y="6"/>
                    </a:lnTo>
                    <a:lnTo>
                      <a:pt x="3" y="5"/>
                    </a:lnTo>
                    <a:lnTo>
                      <a:pt x="5" y="5"/>
                    </a:lnTo>
                    <a:lnTo>
                      <a:pt x="5" y="3"/>
                    </a:lnTo>
                    <a:lnTo>
                      <a:pt x="5" y="2"/>
                    </a:lnTo>
                    <a:lnTo>
                      <a:pt x="5" y="0"/>
                    </a:lnTo>
                    <a:lnTo>
                      <a:pt x="6" y="0"/>
                    </a:lnTo>
                    <a:lnTo>
                      <a:pt x="8" y="0"/>
                    </a:lnTo>
                    <a:lnTo>
                      <a:pt x="8" y="2"/>
                    </a:lnTo>
                    <a:lnTo>
                      <a:pt x="8" y="0"/>
                    </a:lnTo>
                    <a:lnTo>
                      <a:pt x="8" y="2"/>
                    </a:lnTo>
                    <a:lnTo>
                      <a:pt x="8" y="3"/>
                    </a:lnTo>
                    <a:lnTo>
                      <a:pt x="8" y="5"/>
                    </a:lnTo>
                    <a:lnTo>
                      <a:pt x="8" y="3"/>
                    </a:lnTo>
                    <a:lnTo>
                      <a:pt x="8" y="5"/>
                    </a:lnTo>
                    <a:lnTo>
                      <a:pt x="9" y="5"/>
                    </a:lnTo>
                    <a:lnTo>
                      <a:pt x="9" y="6"/>
                    </a:lnTo>
                    <a:lnTo>
                      <a:pt x="9" y="5"/>
                    </a:lnTo>
                    <a:lnTo>
                      <a:pt x="9" y="6"/>
                    </a:lnTo>
                    <a:lnTo>
                      <a:pt x="9" y="7"/>
                    </a:lnTo>
                    <a:lnTo>
                      <a:pt x="9" y="6"/>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3" name="Freeform 265"/>
              <p:cNvSpPr>
                <a:spLocks/>
              </p:cNvSpPr>
              <p:nvPr/>
            </p:nvSpPr>
            <p:spPr bwMode="auto">
              <a:xfrm>
                <a:off x="2531" y="3072"/>
                <a:ext cx="10" cy="9"/>
              </a:xfrm>
              <a:custGeom>
                <a:avLst/>
                <a:gdLst>
                  <a:gd name="T0" fmla="*/ 1 w 10"/>
                  <a:gd name="T1" fmla="*/ 0 h 9"/>
                  <a:gd name="T2" fmla="*/ 1 w 10"/>
                  <a:gd name="T3" fmla="*/ 0 h 9"/>
                  <a:gd name="T4" fmla="*/ 1 w 10"/>
                  <a:gd name="T5" fmla="*/ 2 h 9"/>
                  <a:gd name="T6" fmla="*/ 1 w 10"/>
                  <a:gd name="T7" fmla="*/ 2 h 9"/>
                  <a:gd name="T8" fmla="*/ 1 w 10"/>
                  <a:gd name="T9" fmla="*/ 2 h 9"/>
                  <a:gd name="T10" fmla="*/ 1 w 10"/>
                  <a:gd name="T11" fmla="*/ 2 h 9"/>
                  <a:gd name="T12" fmla="*/ 1 w 10"/>
                  <a:gd name="T13" fmla="*/ 3 h 9"/>
                  <a:gd name="T14" fmla="*/ 1 w 10"/>
                  <a:gd name="T15" fmla="*/ 3 h 9"/>
                  <a:gd name="T16" fmla="*/ 1 w 10"/>
                  <a:gd name="T17" fmla="*/ 3 h 9"/>
                  <a:gd name="T18" fmla="*/ 1 w 10"/>
                  <a:gd name="T19" fmla="*/ 3 h 9"/>
                  <a:gd name="T20" fmla="*/ 3 w 10"/>
                  <a:gd name="T21" fmla="*/ 5 h 9"/>
                  <a:gd name="T22" fmla="*/ 3 w 10"/>
                  <a:gd name="T23" fmla="*/ 5 h 9"/>
                  <a:gd name="T24" fmla="*/ 3 w 10"/>
                  <a:gd name="T25" fmla="*/ 5 h 9"/>
                  <a:gd name="T26" fmla="*/ 3 w 10"/>
                  <a:gd name="T27" fmla="*/ 5 h 9"/>
                  <a:gd name="T28" fmla="*/ 3 w 10"/>
                  <a:gd name="T29" fmla="*/ 5 h 9"/>
                  <a:gd name="T30" fmla="*/ 3 w 10"/>
                  <a:gd name="T31" fmla="*/ 5 h 9"/>
                  <a:gd name="T32" fmla="*/ 3 w 10"/>
                  <a:gd name="T33" fmla="*/ 6 h 9"/>
                  <a:gd name="T34" fmla="*/ 3 w 10"/>
                  <a:gd name="T35" fmla="*/ 6 h 9"/>
                  <a:gd name="T36" fmla="*/ 3 w 10"/>
                  <a:gd name="T37" fmla="*/ 6 h 9"/>
                  <a:gd name="T38" fmla="*/ 3 w 10"/>
                  <a:gd name="T39" fmla="*/ 6 h 9"/>
                  <a:gd name="T40" fmla="*/ 4 w 10"/>
                  <a:gd name="T41" fmla="*/ 6 h 9"/>
                  <a:gd name="T42" fmla="*/ 4 w 10"/>
                  <a:gd name="T43" fmla="*/ 6 h 9"/>
                  <a:gd name="T44" fmla="*/ 4 w 10"/>
                  <a:gd name="T45" fmla="*/ 8 h 9"/>
                  <a:gd name="T46" fmla="*/ 4 w 10"/>
                  <a:gd name="T47" fmla="*/ 8 h 9"/>
                  <a:gd name="T48" fmla="*/ 4 w 10"/>
                  <a:gd name="T49" fmla="*/ 8 h 9"/>
                  <a:gd name="T50" fmla="*/ 4 w 10"/>
                  <a:gd name="T51" fmla="*/ 8 h 9"/>
                  <a:gd name="T52" fmla="*/ 4 w 10"/>
                  <a:gd name="T53" fmla="*/ 8 h 9"/>
                  <a:gd name="T54" fmla="*/ 6 w 10"/>
                  <a:gd name="T55" fmla="*/ 9 h 9"/>
                  <a:gd name="T56" fmla="*/ 6 w 10"/>
                  <a:gd name="T57" fmla="*/ 9 h 9"/>
                  <a:gd name="T58" fmla="*/ 6 w 10"/>
                  <a:gd name="T59" fmla="*/ 9 h 9"/>
                  <a:gd name="T60" fmla="*/ 6 w 10"/>
                  <a:gd name="T61" fmla="*/ 9 h 9"/>
                  <a:gd name="T62" fmla="*/ 6 w 10"/>
                  <a:gd name="T63" fmla="*/ 9 h 9"/>
                  <a:gd name="T64" fmla="*/ 6 w 10"/>
                  <a:gd name="T65" fmla="*/ 9 h 9"/>
                  <a:gd name="T66" fmla="*/ 6 w 10"/>
                  <a:gd name="T67" fmla="*/ 9 h 9"/>
                  <a:gd name="T68" fmla="*/ 6 w 10"/>
                  <a:gd name="T69" fmla="*/ 9 h 9"/>
                  <a:gd name="T70" fmla="*/ 6 w 10"/>
                  <a:gd name="T71" fmla="*/ 9 h 9"/>
                  <a:gd name="T72" fmla="*/ 7 w 10"/>
                  <a:gd name="T73" fmla="*/ 9 h 9"/>
                  <a:gd name="T74" fmla="*/ 7 w 10"/>
                  <a:gd name="T75" fmla="*/ 9 h 9"/>
                  <a:gd name="T76" fmla="*/ 7 w 10"/>
                  <a:gd name="T77" fmla="*/ 8 h 9"/>
                  <a:gd name="T78" fmla="*/ 7 w 10"/>
                  <a:gd name="T79" fmla="*/ 8 h 9"/>
                  <a:gd name="T80" fmla="*/ 7 w 10"/>
                  <a:gd name="T81" fmla="*/ 8 h 9"/>
                  <a:gd name="T82" fmla="*/ 9 w 10"/>
                  <a:gd name="T83" fmla="*/ 6 h 9"/>
                  <a:gd name="T84" fmla="*/ 9 w 10"/>
                  <a:gd name="T85" fmla="*/ 6 h 9"/>
                  <a:gd name="T86" fmla="*/ 9 w 10"/>
                  <a:gd name="T87" fmla="*/ 5 h 9"/>
                  <a:gd name="T88" fmla="*/ 9 w 10"/>
                  <a:gd name="T89" fmla="*/ 5 h 9"/>
                  <a:gd name="T90" fmla="*/ 9 w 10"/>
                  <a:gd name="T91" fmla="*/ 5 h 9"/>
                  <a:gd name="T92" fmla="*/ 10 w 10"/>
                  <a:gd name="T93" fmla="*/ 5 h 9"/>
                  <a:gd name="T94" fmla="*/ 10 w 10"/>
                  <a:gd name="T95" fmla="*/ 3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9"/>
                  <a:gd name="T146" fmla="*/ 10 w 10"/>
                  <a:gd name="T147" fmla="*/ 9 h 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9">
                    <a:moveTo>
                      <a:pt x="0" y="0"/>
                    </a:moveTo>
                    <a:lnTo>
                      <a:pt x="1" y="0"/>
                    </a:lnTo>
                    <a:lnTo>
                      <a:pt x="1" y="2"/>
                    </a:lnTo>
                    <a:lnTo>
                      <a:pt x="1" y="0"/>
                    </a:lnTo>
                    <a:lnTo>
                      <a:pt x="1" y="2"/>
                    </a:lnTo>
                    <a:lnTo>
                      <a:pt x="1" y="3"/>
                    </a:lnTo>
                    <a:lnTo>
                      <a:pt x="1" y="2"/>
                    </a:lnTo>
                    <a:lnTo>
                      <a:pt x="1" y="3"/>
                    </a:lnTo>
                    <a:lnTo>
                      <a:pt x="1" y="5"/>
                    </a:lnTo>
                    <a:lnTo>
                      <a:pt x="1" y="3"/>
                    </a:lnTo>
                    <a:lnTo>
                      <a:pt x="1" y="5"/>
                    </a:lnTo>
                    <a:lnTo>
                      <a:pt x="3" y="5"/>
                    </a:lnTo>
                    <a:lnTo>
                      <a:pt x="3" y="6"/>
                    </a:lnTo>
                    <a:lnTo>
                      <a:pt x="3" y="5"/>
                    </a:lnTo>
                    <a:lnTo>
                      <a:pt x="3" y="6"/>
                    </a:lnTo>
                    <a:lnTo>
                      <a:pt x="4" y="6"/>
                    </a:lnTo>
                    <a:lnTo>
                      <a:pt x="4" y="8"/>
                    </a:lnTo>
                    <a:lnTo>
                      <a:pt x="6" y="8"/>
                    </a:lnTo>
                    <a:lnTo>
                      <a:pt x="6" y="9"/>
                    </a:lnTo>
                    <a:lnTo>
                      <a:pt x="6" y="8"/>
                    </a:lnTo>
                    <a:lnTo>
                      <a:pt x="6" y="9"/>
                    </a:lnTo>
                    <a:lnTo>
                      <a:pt x="7" y="9"/>
                    </a:lnTo>
                    <a:lnTo>
                      <a:pt x="7" y="8"/>
                    </a:lnTo>
                    <a:lnTo>
                      <a:pt x="7" y="6"/>
                    </a:lnTo>
                    <a:lnTo>
                      <a:pt x="9" y="6"/>
                    </a:lnTo>
                    <a:lnTo>
                      <a:pt x="9" y="5"/>
                    </a:lnTo>
                    <a:lnTo>
                      <a:pt x="10" y="5"/>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4" name="Freeform 266"/>
              <p:cNvSpPr>
                <a:spLocks/>
              </p:cNvSpPr>
              <p:nvPr/>
            </p:nvSpPr>
            <p:spPr bwMode="auto">
              <a:xfrm>
                <a:off x="2541" y="2910"/>
                <a:ext cx="10" cy="165"/>
              </a:xfrm>
              <a:custGeom>
                <a:avLst/>
                <a:gdLst>
                  <a:gd name="T0" fmla="*/ 0 w 10"/>
                  <a:gd name="T1" fmla="*/ 165 h 165"/>
                  <a:gd name="T2" fmla="*/ 0 w 10"/>
                  <a:gd name="T3" fmla="*/ 165 h 165"/>
                  <a:gd name="T4" fmla="*/ 0 w 10"/>
                  <a:gd name="T5" fmla="*/ 165 h 165"/>
                  <a:gd name="T6" fmla="*/ 2 w 10"/>
                  <a:gd name="T7" fmla="*/ 165 h 165"/>
                  <a:gd name="T8" fmla="*/ 2 w 10"/>
                  <a:gd name="T9" fmla="*/ 165 h 165"/>
                  <a:gd name="T10" fmla="*/ 2 w 10"/>
                  <a:gd name="T11" fmla="*/ 165 h 165"/>
                  <a:gd name="T12" fmla="*/ 2 w 10"/>
                  <a:gd name="T13" fmla="*/ 165 h 165"/>
                  <a:gd name="T14" fmla="*/ 2 w 10"/>
                  <a:gd name="T15" fmla="*/ 165 h 165"/>
                  <a:gd name="T16" fmla="*/ 2 w 10"/>
                  <a:gd name="T17" fmla="*/ 165 h 165"/>
                  <a:gd name="T18" fmla="*/ 3 w 10"/>
                  <a:gd name="T19" fmla="*/ 165 h 165"/>
                  <a:gd name="T20" fmla="*/ 3 w 10"/>
                  <a:gd name="T21" fmla="*/ 165 h 165"/>
                  <a:gd name="T22" fmla="*/ 3 w 10"/>
                  <a:gd name="T23" fmla="*/ 164 h 165"/>
                  <a:gd name="T24" fmla="*/ 3 w 10"/>
                  <a:gd name="T25" fmla="*/ 162 h 165"/>
                  <a:gd name="T26" fmla="*/ 3 w 10"/>
                  <a:gd name="T27" fmla="*/ 160 h 165"/>
                  <a:gd name="T28" fmla="*/ 4 w 10"/>
                  <a:gd name="T29" fmla="*/ 157 h 165"/>
                  <a:gd name="T30" fmla="*/ 4 w 10"/>
                  <a:gd name="T31" fmla="*/ 152 h 165"/>
                  <a:gd name="T32" fmla="*/ 4 w 10"/>
                  <a:gd name="T33" fmla="*/ 147 h 165"/>
                  <a:gd name="T34" fmla="*/ 4 w 10"/>
                  <a:gd name="T35" fmla="*/ 139 h 165"/>
                  <a:gd name="T36" fmla="*/ 4 w 10"/>
                  <a:gd name="T37" fmla="*/ 131 h 165"/>
                  <a:gd name="T38" fmla="*/ 6 w 10"/>
                  <a:gd name="T39" fmla="*/ 120 h 165"/>
                  <a:gd name="T40" fmla="*/ 6 w 10"/>
                  <a:gd name="T41" fmla="*/ 110 h 165"/>
                  <a:gd name="T42" fmla="*/ 6 w 10"/>
                  <a:gd name="T43" fmla="*/ 97 h 165"/>
                  <a:gd name="T44" fmla="*/ 6 w 10"/>
                  <a:gd name="T45" fmla="*/ 84 h 165"/>
                  <a:gd name="T46" fmla="*/ 6 w 10"/>
                  <a:gd name="T47" fmla="*/ 70 h 165"/>
                  <a:gd name="T48" fmla="*/ 7 w 10"/>
                  <a:gd name="T49" fmla="*/ 55 h 165"/>
                  <a:gd name="T50" fmla="*/ 7 w 10"/>
                  <a:gd name="T51" fmla="*/ 42 h 165"/>
                  <a:gd name="T52" fmla="*/ 7 w 10"/>
                  <a:gd name="T53" fmla="*/ 29 h 165"/>
                  <a:gd name="T54" fmla="*/ 7 w 10"/>
                  <a:gd name="T55" fmla="*/ 19 h 165"/>
                  <a:gd name="T56" fmla="*/ 7 w 10"/>
                  <a:gd name="T57" fmla="*/ 10 h 165"/>
                  <a:gd name="T58" fmla="*/ 7 w 10"/>
                  <a:gd name="T59" fmla="*/ 3 h 165"/>
                  <a:gd name="T60" fmla="*/ 9 w 10"/>
                  <a:gd name="T61" fmla="*/ 0 h 165"/>
                  <a:gd name="T62" fmla="*/ 9 w 10"/>
                  <a:gd name="T63" fmla="*/ 0 h 165"/>
                  <a:gd name="T64" fmla="*/ 9 w 10"/>
                  <a:gd name="T65" fmla="*/ 0 h 165"/>
                  <a:gd name="T66" fmla="*/ 9 w 10"/>
                  <a:gd name="T67" fmla="*/ 3 h 165"/>
                  <a:gd name="T68" fmla="*/ 9 w 10"/>
                  <a:gd name="T69" fmla="*/ 3 h 165"/>
                  <a:gd name="T70" fmla="*/ 9 w 10"/>
                  <a:gd name="T71" fmla="*/ 9 h 165"/>
                  <a:gd name="T72" fmla="*/ 9 w 10"/>
                  <a:gd name="T73" fmla="*/ 9 h 165"/>
                  <a:gd name="T74" fmla="*/ 9 w 10"/>
                  <a:gd name="T75" fmla="*/ 18 h 165"/>
                  <a:gd name="T76" fmla="*/ 9 w 10"/>
                  <a:gd name="T77" fmla="*/ 18 h 165"/>
                  <a:gd name="T78" fmla="*/ 10 w 10"/>
                  <a:gd name="T79" fmla="*/ 29 h 165"/>
                  <a:gd name="T80" fmla="*/ 10 w 10"/>
                  <a:gd name="T81" fmla="*/ 29 h 165"/>
                  <a:gd name="T82" fmla="*/ 10 w 10"/>
                  <a:gd name="T83" fmla="*/ 41 h 165"/>
                  <a:gd name="T84" fmla="*/ 10 w 10"/>
                  <a:gd name="T85" fmla="*/ 41 h 165"/>
                  <a:gd name="T86" fmla="*/ 10 w 10"/>
                  <a:gd name="T87" fmla="*/ 54 h 165"/>
                  <a:gd name="T88" fmla="*/ 10 w 10"/>
                  <a:gd name="T89" fmla="*/ 54 h 165"/>
                  <a:gd name="T90" fmla="*/ 10 w 10"/>
                  <a:gd name="T91" fmla="*/ 68 h 165"/>
                  <a:gd name="T92" fmla="*/ 10 w 10"/>
                  <a:gd name="T93" fmla="*/ 68 h 165"/>
                  <a:gd name="T94" fmla="*/ 10 w 10"/>
                  <a:gd name="T95" fmla="*/ 81 h 165"/>
                  <a:gd name="T96" fmla="*/ 10 w 10"/>
                  <a:gd name="T97" fmla="*/ 81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65"/>
                  <a:gd name="T149" fmla="*/ 10 w 10"/>
                  <a:gd name="T150" fmla="*/ 165 h 1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65">
                    <a:moveTo>
                      <a:pt x="0" y="165"/>
                    </a:moveTo>
                    <a:lnTo>
                      <a:pt x="0" y="165"/>
                    </a:lnTo>
                    <a:lnTo>
                      <a:pt x="2" y="165"/>
                    </a:lnTo>
                    <a:lnTo>
                      <a:pt x="3" y="165"/>
                    </a:lnTo>
                    <a:lnTo>
                      <a:pt x="3" y="164"/>
                    </a:lnTo>
                    <a:lnTo>
                      <a:pt x="3" y="162"/>
                    </a:lnTo>
                    <a:lnTo>
                      <a:pt x="3" y="161"/>
                    </a:lnTo>
                    <a:lnTo>
                      <a:pt x="3" y="160"/>
                    </a:lnTo>
                    <a:lnTo>
                      <a:pt x="3" y="157"/>
                    </a:lnTo>
                    <a:lnTo>
                      <a:pt x="4" y="157"/>
                    </a:lnTo>
                    <a:lnTo>
                      <a:pt x="4" y="154"/>
                    </a:lnTo>
                    <a:lnTo>
                      <a:pt x="4" y="152"/>
                    </a:lnTo>
                    <a:lnTo>
                      <a:pt x="4" y="148"/>
                    </a:lnTo>
                    <a:lnTo>
                      <a:pt x="4" y="147"/>
                    </a:lnTo>
                    <a:lnTo>
                      <a:pt x="4" y="141"/>
                    </a:lnTo>
                    <a:lnTo>
                      <a:pt x="4" y="139"/>
                    </a:lnTo>
                    <a:lnTo>
                      <a:pt x="4" y="133"/>
                    </a:lnTo>
                    <a:lnTo>
                      <a:pt x="4" y="131"/>
                    </a:lnTo>
                    <a:lnTo>
                      <a:pt x="4" y="123"/>
                    </a:lnTo>
                    <a:lnTo>
                      <a:pt x="6" y="120"/>
                    </a:lnTo>
                    <a:lnTo>
                      <a:pt x="6" y="113"/>
                    </a:lnTo>
                    <a:lnTo>
                      <a:pt x="6" y="110"/>
                    </a:lnTo>
                    <a:lnTo>
                      <a:pt x="6" y="100"/>
                    </a:lnTo>
                    <a:lnTo>
                      <a:pt x="6" y="97"/>
                    </a:lnTo>
                    <a:lnTo>
                      <a:pt x="6" y="87"/>
                    </a:lnTo>
                    <a:lnTo>
                      <a:pt x="6" y="84"/>
                    </a:lnTo>
                    <a:lnTo>
                      <a:pt x="6" y="73"/>
                    </a:lnTo>
                    <a:lnTo>
                      <a:pt x="6" y="70"/>
                    </a:lnTo>
                    <a:lnTo>
                      <a:pt x="6" y="60"/>
                    </a:lnTo>
                    <a:lnTo>
                      <a:pt x="7" y="55"/>
                    </a:lnTo>
                    <a:lnTo>
                      <a:pt x="7" y="45"/>
                    </a:lnTo>
                    <a:lnTo>
                      <a:pt x="7" y="42"/>
                    </a:lnTo>
                    <a:lnTo>
                      <a:pt x="7" y="32"/>
                    </a:lnTo>
                    <a:lnTo>
                      <a:pt x="7" y="29"/>
                    </a:lnTo>
                    <a:lnTo>
                      <a:pt x="7" y="22"/>
                    </a:lnTo>
                    <a:lnTo>
                      <a:pt x="7" y="19"/>
                    </a:lnTo>
                    <a:lnTo>
                      <a:pt x="7" y="12"/>
                    </a:lnTo>
                    <a:lnTo>
                      <a:pt x="7" y="10"/>
                    </a:lnTo>
                    <a:lnTo>
                      <a:pt x="7" y="5"/>
                    </a:lnTo>
                    <a:lnTo>
                      <a:pt x="7" y="3"/>
                    </a:lnTo>
                    <a:lnTo>
                      <a:pt x="7" y="2"/>
                    </a:lnTo>
                    <a:lnTo>
                      <a:pt x="9" y="0"/>
                    </a:lnTo>
                    <a:lnTo>
                      <a:pt x="9" y="3"/>
                    </a:lnTo>
                    <a:lnTo>
                      <a:pt x="9" y="0"/>
                    </a:lnTo>
                    <a:lnTo>
                      <a:pt x="9" y="3"/>
                    </a:lnTo>
                    <a:lnTo>
                      <a:pt x="9" y="8"/>
                    </a:lnTo>
                    <a:lnTo>
                      <a:pt x="9" y="3"/>
                    </a:lnTo>
                    <a:lnTo>
                      <a:pt x="9" y="8"/>
                    </a:lnTo>
                    <a:lnTo>
                      <a:pt x="9" y="9"/>
                    </a:lnTo>
                    <a:lnTo>
                      <a:pt x="9" y="16"/>
                    </a:lnTo>
                    <a:lnTo>
                      <a:pt x="9" y="9"/>
                    </a:lnTo>
                    <a:lnTo>
                      <a:pt x="9" y="16"/>
                    </a:lnTo>
                    <a:lnTo>
                      <a:pt x="9" y="18"/>
                    </a:lnTo>
                    <a:lnTo>
                      <a:pt x="9" y="26"/>
                    </a:lnTo>
                    <a:lnTo>
                      <a:pt x="9" y="18"/>
                    </a:lnTo>
                    <a:lnTo>
                      <a:pt x="9" y="26"/>
                    </a:lnTo>
                    <a:lnTo>
                      <a:pt x="10" y="29"/>
                    </a:lnTo>
                    <a:lnTo>
                      <a:pt x="10" y="38"/>
                    </a:lnTo>
                    <a:lnTo>
                      <a:pt x="10" y="29"/>
                    </a:lnTo>
                    <a:lnTo>
                      <a:pt x="10" y="38"/>
                    </a:lnTo>
                    <a:lnTo>
                      <a:pt x="10" y="41"/>
                    </a:lnTo>
                    <a:lnTo>
                      <a:pt x="10" y="51"/>
                    </a:lnTo>
                    <a:lnTo>
                      <a:pt x="10" y="41"/>
                    </a:lnTo>
                    <a:lnTo>
                      <a:pt x="10" y="51"/>
                    </a:lnTo>
                    <a:lnTo>
                      <a:pt x="10" y="54"/>
                    </a:lnTo>
                    <a:lnTo>
                      <a:pt x="10" y="64"/>
                    </a:lnTo>
                    <a:lnTo>
                      <a:pt x="10" y="54"/>
                    </a:lnTo>
                    <a:lnTo>
                      <a:pt x="10" y="64"/>
                    </a:lnTo>
                    <a:lnTo>
                      <a:pt x="10" y="68"/>
                    </a:lnTo>
                    <a:lnTo>
                      <a:pt x="10" y="78"/>
                    </a:lnTo>
                    <a:lnTo>
                      <a:pt x="10" y="68"/>
                    </a:lnTo>
                    <a:lnTo>
                      <a:pt x="10" y="78"/>
                    </a:lnTo>
                    <a:lnTo>
                      <a:pt x="10" y="81"/>
                    </a:lnTo>
                    <a:lnTo>
                      <a:pt x="10" y="92"/>
                    </a:lnTo>
                    <a:lnTo>
                      <a:pt x="10" y="81"/>
                    </a:lnTo>
                    <a:lnTo>
                      <a:pt x="10" y="9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5" name="Freeform 267"/>
              <p:cNvSpPr>
                <a:spLocks/>
              </p:cNvSpPr>
              <p:nvPr/>
            </p:nvSpPr>
            <p:spPr bwMode="auto">
              <a:xfrm>
                <a:off x="2551" y="3002"/>
                <a:ext cx="10" cy="81"/>
              </a:xfrm>
              <a:custGeom>
                <a:avLst/>
                <a:gdLst>
                  <a:gd name="T0" fmla="*/ 2 w 10"/>
                  <a:gd name="T1" fmla="*/ 2 h 81"/>
                  <a:gd name="T2" fmla="*/ 2 w 10"/>
                  <a:gd name="T3" fmla="*/ 2 h 81"/>
                  <a:gd name="T4" fmla="*/ 2 w 10"/>
                  <a:gd name="T5" fmla="*/ 15 h 81"/>
                  <a:gd name="T6" fmla="*/ 2 w 10"/>
                  <a:gd name="T7" fmla="*/ 15 h 81"/>
                  <a:gd name="T8" fmla="*/ 2 w 10"/>
                  <a:gd name="T9" fmla="*/ 27 h 81"/>
                  <a:gd name="T10" fmla="*/ 2 w 10"/>
                  <a:gd name="T11" fmla="*/ 27 h 81"/>
                  <a:gd name="T12" fmla="*/ 2 w 10"/>
                  <a:gd name="T13" fmla="*/ 37 h 81"/>
                  <a:gd name="T14" fmla="*/ 2 w 10"/>
                  <a:gd name="T15" fmla="*/ 37 h 81"/>
                  <a:gd name="T16" fmla="*/ 2 w 10"/>
                  <a:gd name="T17" fmla="*/ 46 h 81"/>
                  <a:gd name="T18" fmla="*/ 2 w 10"/>
                  <a:gd name="T19" fmla="*/ 46 h 81"/>
                  <a:gd name="T20" fmla="*/ 3 w 10"/>
                  <a:gd name="T21" fmla="*/ 55 h 81"/>
                  <a:gd name="T22" fmla="*/ 3 w 10"/>
                  <a:gd name="T23" fmla="*/ 55 h 81"/>
                  <a:gd name="T24" fmla="*/ 3 w 10"/>
                  <a:gd name="T25" fmla="*/ 62 h 81"/>
                  <a:gd name="T26" fmla="*/ 3 w 10"/>
                  <a:gd name="T27" fmla="*/ 62 h 81"/>
                  <a:gd name="T28" fmla="*/ 3 w 10"/>
                  <a:gd name="T29" fmla="*/ 66 h 81"/>
                  <a:gd name="T30" fmla="*/ 3 w 10"/>
                  <a:gd name="T31" fmla="*/ 66 h 81"/>
                  <a:gd name="T32" fmla="*/ 3 w 10"/>
                  <a:gd name="T33" fmla="*/ 70 h 81"/>
                  <a:gd name="T34" fmla="*/ 3 w 10"/>
                  <a:gd name="T35" fmla="*/ 70 h 81"/>
                  <a:gd name="T36" fmla="*/ 3 w 10"/>
                  <a:gd name="T37" fmla="*/ 75 h 81"/>
                  <a:gd name="T38" fmla="*/ 3 w 10"/>
                  <a:gd name="T39" fmla="*/ 75 h 81"/>
                  <a:gd name="T40" fmla="*/ 4 w 10"/>
                  <a:gd name="T41" fmla="*/ 76 h 81"/>
                  <a:gd name="T42" fmla="*/ 4 w 10"/>
                  <a:gd name="T43" fmla="*/ 76 h 81"/>
                  <a:gd name="T44" fmla="*/ 4 w 10"/>
                  <a:gd name="T45" fmla="*/ 79 h 81"/>
                  <a:gd name="T46" fmla="*/ 4 w 10"/>
                  <a:gd name="T47" fmla="*/ 79 h 81"/>
                  <a:gd name="T48" fmla="*/ 4 w 10"/>
                  <a:gd name="T49" fmla="*/ 79 h 81"/>
                  <a:gd name="T50" fmla="*/ 4 w 10"/>
                  <a:gd name="T51" fmla="*/ 79 h 81"/>
                  <a:gd name="T52" fmla="*/ 4 w 10"/>
                  <a:gd name="T53" fmla="*/ 81 h 81"/>
                  <a:gd name="T54" fmla="*/ 4 w 10"/>
                  <a:gd name="T55" fmla="*/ 81 h 81"/>
                  <a:gd name="T56" fmla="*/ 4 w 10"/>
                  <a:gd name="T57" fmla="*/ 81 h 81"/>
                  <a:gd name="T58" fmla="*/ 4 w 10"/>
                  <a:gd name="T59" fmla="*/ 81 h 81"/>
                  <a:gd name="T60" fmla="*/ 6 w 10"/>
                  <a:gd name="T61" fmla="*/ 79 h 81"/>
                  <a:gd name="T62" fmla="*/ 6 w 10"/>
                  <a:gd name="T63" fmla="*/ 79 h 81"/>
                  <a:gd name="T64" fmla="*/ 6 w 10"/>
                  <a:gd name="T65" fmla="*/ 78 h 81"/>
                  <a:gd name="T66" fmla="*/ 6 w 10"/>
                  <a:gd name="T67" fmla="*/ 76 h 81"/>
                  <a:gd name="T68" fmla="*/ 6 w 10"/>
                  <a:gd name="T69" fmla="*/ 75 h 81"/>
                  <a:gd name="T70" fmla="*/ 7 w 10"/>
                  <a:gd name="T71" fmla="*/ 73 h 81"/>
                  <a:gd name="T72" fmla="*/ 7 w 10"/>
                  <a:gd name="T73" fmla="*/ 72 h 81"/>
                  <a:gd name="T74" fmla="*/ 7 w 10"/>
                  <a:gd name="T75" fmla="*/ 70 h 81"/>
                  <a:gd name="T76" fmla="*/ 7 w 10"/>
                  <a:gd name="T77" fmla="*/ 69 h 81"/>
                  <a:gd name="T78" fmla="*/ 7 w 10"/>
                  <a:gd name="T79" fmla="*/ 66 h 81"/>
                  <a:gd name="T80" fmla="*/ 9 w 10"/>
                  <a:gd name="T81" fmla="*/ 65 h 81"/>
                  <a:gd name="T82" fmla="*/ 9 w 10"/>
                  <a:gd name="T83" fmla="*/ 63 h 81"/>
                  <a:gd name="T84" fmla="*/ 9 w 10"/>
                  <a:gd name="T85" fmla="*/ 62 h 81"/>
                  <a:gd name="T86" fmla="*/ 9 w 10"/>
                  <a:gd name="T87" fmla="*/ 60 h 81"/>
                  <a:gd name="T88" fmla="*/ 9 w 10"/>
                  <a:gd name="T89" fmla="*/ 59 h 81"/>
                  <a:gd name="T90" fmla="*/ 10 w 10"/>
                  <a:gd name="T91" fmla="*/ 57 h 81"/>
                  <a:gd name="T92" fmla="*/ 10 w 10"/>
                  <a:gd name="T93" fmla="*/ 57 h 81"/>
                  <a:gd name="T94" fmla="*/ 10 w 10"/>
                  <a:gd name="T95" fmla="*/ 56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81"/>
                  <a:gd name="T146" fmla="*/ 10 w 10"/>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81">
                    <a:moveTo>
                      <a:pt x="0" y="0"/>
                    </a:moveTo>
                    <a:lnTo>
                      <a:pt x="2" y="2"/>
                    </a:lnTo>
                    <a:lnTo>
                      <a:pt x="2" y="13"/>
                    </a:lnTo>
                    <a:lnTo>
                      <a:pt x="2" y="2"/>
                    </a:lnTo>
                    <a:lnTo>
                      <a:pt x="2" y="13"/>
                    </a:lnTo>
                    <a:lnTo>
                      <a:pt x="2" y="15"/>
                    </a:lnTo>
                    <a:lnTo>
                      <a:pt x="2" y="24"/>
                    </a:lnTo>
                    <a:lnTo>
                      <a:pt x="2" y="15"/>
                    </a:lnTo>
                    <a:lnTo>
                      <a:pt x="2" y="24"/>
                    </a:lnTo>
                    <a:lnTo>
                      <a:pt x="2" y="27"/>
                    </a:lnTo>
                    <a:lnTo>
                      <a:pt x="2" y="34"/>
                    </a:lnTo>
                    <a:lnTo>
                      <a:pt x="2" y="27"/>
                    </a:lnTo>
                    <a:lnTo>
                      <a:pt x="2" y="34"/>
                    </a:lnTo>
                    <a:lnTo>
                      <a:pt x="2" y="37"/>
                    </a:lnTo>
                    <a:lnTo>
                      <a:pt x="2" y="44"/>
                    </a:lnTo>
                    <a:lnTo>
                      <a:pt x="2" y="37"/>
                    </a:lnTo>
                    <a:lnTo>
                      <a:pt x="2" y="44"/>
                    </a:lnTo>
                    <a:lnTo>
                      <a:pt x="2" y="46"/>
                    </a:lnTo>
                    <a:lnTo>
                      <a:pt x="2" y="53"/>
                    </a:lnTo>
                    <a:lnTo>
                      <a:pt x="2" y="46"/>
                    </a:lnTo>
                    <a:lnTo>
                      <a:pt x="2" y="53"/>
                    </a:lnTo>
                    <a:lnTo>
                      <a:pt x="3" y="55"/>
                    </a:lnTo>
                    <a:lnTo>
                      <a:pt x="3" y="59"/>
                    </a:lnTo>
                    <a:lnTo>
                      <a:pt x="3" y="55"/>
                    </a:lnTo>
                    <a:lnTo>
                      <a:pt x="3" y="59"/>
                    </a:lnTo>
                    <a:lnTo>
                      <a:pt x="3" y="62"/>
                    </a:lnTo>
                    <a:lnTo>
                      <a:pt x="3" y="65"/>
                    </a:lnTo>
                    <a:lnTo>
                      <a:pt x="3" y="62"/>
                    </a:lnTo>
                    <a:lnTo>
                      <a:pt x="3" y="65"/>
                    </a:lnTo>
                    <a:lnTo>
                      <a:pt x="3" y="66"/>
                    </a:lnTo>
                    <a:lnTo>
                      <a:pt x="3" y="69"/>
                    </a:lnTo>
                    <a:lnTo>
                      <a:pt x="3" y="66"/>
                    </a:lnTo>
                    <a:lnTo>
                      <a:pt x="3" y="69"/>
                    </a:lnTo>
                    <a:lnTo>
                      <a:pt x="3" y="70"/>
                    </a:lnTo>
                    <a:lnTo>
                      <a:pt x="3" y="73"/>
                    </a:lnTo>
                    <a:lnTo>
                      <a:pt x="3" y="70"/>
                    </a:lnTo>
                    <a:lnTo>
                      <a:pt x="3" y="73"/>
                    </a:lnTo>
                    <a:lnTo>
                      <a:pt x="3" y="75"/>
                    </a:lnTo>
                    <a:lnTo>
                      <a:pt x="3" y="76"/>
                    </a:lnTo>
                    <a:lnTo>
                      <a:pt x="3" y="75"/>
                    </a:lnTo>
                    <a:lnTo>
                      <a:pt x="3" y="76"/>
                    </a:lnTo>
                    <a:lnTo>
                      <a:pt x="4" y="76"/>
                    </a:lnTo>
                    <a:lnTo>
                      <a:pt x="4" y="78"/>
                    </a:lnTo>
                    <a:lnTo>
                      <a:pt x="4" y="76"/>
                    </a:lnTo>
                    <a:lnTo>
                      <a:pt x="4" y="78"/>
                    </a:lnTo>
                    <a:lnTo>
                      <a:pt x="4" y="79"/>
                    </a:lnTo>
                    <a:lnTo>
                      <a:pt x="4" y="81"/>
                    </a:lnTo>
                    <a:lnTo>
                      <a:pt x="4" y="79"/>
                    </a:lnTo>
                    <a:lnTo>
                      <a:pt x="4" y="81"/>
                    </a:lnTo>
                    <a:lnTo>
                      <a:pt x="4" y="79"/>
                    </a:lnTo>
                    <a:lnTo>
                      <a:pt x="6" y="79"/>
                    </a:lnTo>
                    <a:lnTo>
                      <a:pt x="6" y="78"/>
                    </a:lnTo>
                    <a:lnTo>
                      <a:pt x="6" y="76"/>
                    </a:lnTo>
                    <a:lnTo>
                      <a:pt x="6" y="75"/>
                    </a:lnTo>
                    <a:lnTo>
                      <a:pt x="7" y="73"/>
                    </a:lnTo>
                    <a:lnTo>
                      <a:pt x="7" y="72"/>
                    </a:lnTo>
                    <a:lnTo>
                      <a:pt x="7" y="70"/>
                    </a:lnTo>
                    <a:lnTo>
                      <a:pt x="7" y="69"/>
                    </a:lnTo>
                    <a:lnTo>
                      <a:pt x="7" y="68"/>
                    </a:lnTo>
                    <a:lnTo>
                      <a:pt x="7" y="66"/>
                    </a:lnTo>
                    <a:lnTo>
                      <a:pt x="9" y="65"/>
                    </a:lnTo>
                    <a:lnTo>
                      <a:pt x="9" y="63"/>
                    </a:lnTo>
                    <a:lnTo>
                      <a:pt x="9" y="62"/>
                    </a:lnTo>
                    <a:lnTo>
                      <a:pt x="9" y="60"/>
                    </a:lnTo>
                    <a:lnTo>
                      <a:pt x="9" y="59"/>
                    </a:lnTo>
                    <a:lnTo>
                      <a:pt x="10" y="57"/>
                    </a:lnTo>
                    <a:lnTo>
                      <a:pt x="10" y="56"/>
                    </a:lnTo>
                    <a:lnTo>
                      <a:pt x="10" y="5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6" name="Freeform 268"/>
              <p:cNvSpPr>
                <a:spLocks/>
              </p:cNvSpPr>
              <p:nvPr/>
            </p:nvSpPr>
            <p:spPr bwMode="auto">
              <a:xfrm>
                <a:off x="2561" y="2918"/>
                <a:ext cx="9" cy="156"/>
              </a:xfrm>
              <a:custGeom>
                <a:avLst/>
                <a:gdLst>
                  <a:gd name="T0" fmla="*/ 0 w 9"/>
                  <a:gd name="T1" fmla="*/ 139 h 156"/>
                  <a:gd name="T2" fmla="*/ 0 w 9"/>
                  <a:gd name="T3" fmla="*/ 136 h 156"/>
                  <a:gd name="T4" fmla="*/ 0 w 9"/>
                  <a:gd name="T5" fmla="*/ 133 h 156"/>
                  <a:gd name="T6" fmla="*/ 2 w 9"/>
                  <a:gd name="T7" fmla="*/ 128 h 156"/>
                  <a:gd name="T8" fmla="*/ 2 w 9"/>
                  <a:gd name="T9" fmla="*/ 123 h 156"/>
                  <a:gd name="T10" fmla="*/ 2 w 9"/>
                  <a:gd name="T11" fmla="*/ 115 h 156"/>
                  <a:gd name="T12" fmla="*/ 2 w 9"/>
                  <a:gd name="T13" fmla="*/ 107 h 156"/>
                  <a:gd name="T14" fmla="*/ 2 w 9"/>
                  <a:gd name="T15" fmla="*/ 97 h 156"/>
                  <a:gd name="T16" fmla="*/ 3 w 9"/>
                  <a:gd name="T17" fmla="*/ 85 h 156"/>
                  <a:gd name="T18" fmla="*/ 3 w 9"/>
                  <a:gd name="T19" fmla="*/ 72 h 156"/>
                  <a:gd name="T20" fmla="*/ 3 w 9"/>
                  <a:gd name="T21" fmla="*/ 57 h 156"/>
                  <a:gd name="T22" fmla="*/ 3 w 9"/>
                  <a:gd name="T23" fmla="*/ 43 h 156"/>
                  <a:gd name="T24" fmla="*/ 3 w 9"/>
                  <a:gd name="T25" fmla="*/ 30 h 156"/>
                  <a:gd name="T26" fmla="*/ 4 w 9"/>
                  <a:gd name="T27" fmla="*/ 18 h 156"/>
                  <a:gd name="T28" fmla="*/ 4 w 9"/>
                  <a:gd name="T29" fmla="*/ 10 h 156"/>
                  <a:gd name="T30" fmla="*/ 4 w 9"/>
                  <a:gd name="T31" fmla="*/ 2 h 156"/>
                  <a:gd name="T32" fmla="*/ 4 w 9"/>
                  <a:gd name="T33" fmla="*/ 0 h 156"/>
                  <a:gd name="T34" fmla="*/ 4 w 9"/>
                  <a:gd name="T35" fmla="*/ 0 h 156"/>
                  <a:gd name="T36" fmla="*/ 4 w 9"/>
                  <a:gd name="T37" fmla="*/ 1 h 156"/>
                  <a:gd name="T38" fmla="*/ 4 w 9"/>
                  <a:gd name="T39" fmla="*/ 1 h 156"/>
                  <a:gd name="T40" fmla="*/ 6 w 9"/>
                  <a:gd name="T41" fmla="*/ 7 h 156"/>
                  <a:gd name="T42" fmla="*/ 6 w 9"/>
                  <a:gd name="T43" fmla="*/ 7 h 156"/>
                  <a:gd name="T44" fmla="*/ 6 w 9"/>
                  <a:gd name="T45" fmla="*/ 14 h 156"/>
                  <a:gd name="T46" fmla="*/ 6 w 9"/>
                  <a:gd name="T47" fmla="*/ 14 h 156"/>
                  <a:gd name="T48" fmla="*/ 6 w 9"/>
                  <a:gd name="T49" fmla="*/ 24 h 156"/>
                  <a:gd name="T50" fmla="*/ 6 w 9"/>
                  <a:gd name="T51" fmla="*/ 24 h 156"/>
                  <a:gd name="T52" fmla="*/ 6 w 9"/>
                  <a:gd name="T53" fmla="*/ 37 h 156"/>
                  <a:gd name="T54" fmla="*/ 6 w 9"/>
                  <a:gd name="T55" fmla="*/ 37 h 156"/>
                  <a:gd name="T56" fmla="*/ 6 w 9"/>
                  <a:gd name="T57" fmla="*/ 52 h 156"/>
                  <a:gd name="T58" fmla="*/ 6 w 9"/>
                  <a:gd name="T59" fmla="*/ 52 h 156"/>
                  <a:gd name="T60" fmla="*/ 6 w 9"/>
                  <a:gd name="T61" fmla="*/ 66 h 156"/>
                  <a:gd name="T62" fmla="*/ 6 w 9"/>
                  <a:gd name="T63" fmla="*/ 66 h 156"/>
                  <a:gd name="T64" fmla="*/ 7 w 9"/>
                  <a:gd name="T65" fmla="*/ 81 h 156"/>
                  <a:gd name="T66" fmla="*/ 7 w 9"/>
                  <a:gd name="T67" fmla="*/ 81 h 156"/>
                  <a:gd name="T68" fmla="*/ 7 w 9"/>
                  <a:gd name="T69" fmla="*/ 95 h 156"/>
                  <a:gd name="T70" fmla="*/ 7 w 9"/>
                  <a:gd name="T71" fmla="*/ 95 h 156"/>
                  <a:gd name="T72" fmla="*/ 7 w 9"/>
                  <a:gd name="T73" fmla="*/ 108 h 156"/>
                  <a:gd name="T74" fmla="*/ 7 w 9"/>
                  <a:gd name="T75" fmla="*/ 108 h 156"/>
                  <a:gd name="T76" fmla="*/ 7 w 9"/>
                  <a:gd name="T77" fmla="*/ 120 h 156"/>
                  <a:gd name="T78" fmla="*/ 7 w 9"/>
                  <a:gd name="T79" fmla="*/ 120 h 156"/>
                  <a:gd name="T80" fmla="*/ 7 w 9"/>
                  <a:gd name="T81" fmla="*/ 130 h 156"/>
                  <a:gd name="T82" fmla="*/ 7 w 9"/>
                  <a:gd name="T83" fmla="*/ 130 h 156"/>
                  <a:gd name="T84" fmla="*/ 9 w 9"/>
                  <a:gd name="T85" fmla="*/ 139 h 156"/>
                  <a:gd name="T86" fmla="*/ 9 w 9"/>
                  <a:gd name="T87" fmla="*/ 139 h 156"/>
                  <a:gd name="T88" fmla="*/ 9 w 9"/>
                  <a:gd name="T89" fmla="*/ 146 h 156"/>
                  <a:gd name="T90" fmla="*/ 9 w 9"/>
                  <a:gd name="T91" fmla="*/ 146 h 156"/>
                  <a:gd name="T92" fmla="*/ 9 w 9"/>
                  <a:gd name="T93" fmla="*/ 152 h 156"/>
                  <a:gd name="T94" fmla="*/ 9 w 9"/>
                  <a:gd name="T95" fmla="*/ 152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56"/>
                  <a:gd name="T146" fmla="*/ 9 w 9"/>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56">
                    <a:moveTo>
                      <a:pt x="0" y="139"/>
                    </a:moveTo>
                    <a:lnTo>
                      <a:pt x="0" y="139"/>
                    </a:lnTo>
                    <a:lnTo>
                      <a:pt x="0" y="136"/>
                    </a:lnTo>
                    <a:lnTo>
                      <a:pt x="0" y="133"/>
                    </a:lnTo>
                    <a:lnTo>
                      <a:pt x="0" y="130"/>
                    </a:lnTo>
                    <a:lnTo>
                      <a:pt x="2" y="128"/>
                    </a:lnTo>
                    <a:lnTo>
                      <a:pt x="2" y="124"/>
                    </a:lnTo>
                    <a:lnTo>
                      <a:pt x="2" y="123"/>
                    </a:lnTo>
                    <a:lnTo>
                      <a:pt x="2" y="118"/>
                    </a:lnTo>
                    <a:lnTo>
                      <a:pt x="2" y="115"/>
                    </a:lnTo>
                    <a:lnTo>
                      <a:pt x="2" y="110"/>
                    </a:lnTo>
                    <a:lnTo>
                      <a:pt x="2" y="107"/>
                    </a:lnTo>
                    <a:lnTo>
                      <a:pt x="2" y="99"/>
                    </a:lnTo>
                    <a:lnTo>
                      <a:pt x="2" y="97"/>
                    </a:lnTo>
                    <a:lnTo>
                      <a:pt x="2" y="88"/>
                    </a:lnTo>
                    <a:lnTo>
                      <a:pt x="3" y="85"/>
                    </a:lnTo>
                    <a:lnTo>
                      <a:pt x="3" y="75"/>
                    </a:lnTo>
                    <a:lnTo>
                      <a:pt x="3" y="72"/>
                    </a:lnTo>
                    <a:lnTo>
                      <a:pt x="3" y="60"/>
                    </a:lnTo>
                    <a:lnTo>
                      <a:pt x="3" y="57"/>
                    </a:lnTo>
                    <a:lnTo>
                      <a:pt x="3" y="47"/>
                    </a:lnTo>
                    <a:lnTo>
                      <a:pt x="3" y="43"/>
                    </a:lnTo>
                    <a:lnTo>
                      <a:pt x="3" y="33"/>
                    </a:lnTo>
                    <a:lnTo>
                      <a:pt x="3" y="30"/>
                    </a:lnTo>
                    <a:lnTo>
                      <a:pt x="3" y="21"/>
                    </a:lnTo>
                    <a:lnTo>
                      <a:pt x="4" y="18"/>
                    </a:lnTo>
                    <a:lnTo>
                      <a:pt x="4" y="11"/>
                    </a:lnTo>
                    <a:lnTo>
                      <a:pt x="4" y="10"/>
                    </a:lnTo>
                    <a:lnTo>
                      <a:pt x="4" y="4"/>
                    </a:lnTo>
                    <a:lnTo>
                      <a:pt x="4" y="2"/>
                    </a:lnTo>
                    <a:lnTo>
                      <a:pt x="4" y="1"/>
                    </a:lnTo>
                    <a:lnTo>
                      <a:pt x="4" y="0"/>
                    </a:lnTo>
                    <a:lnTo>
                      <a:pt x="4" y="1"/>
                    </a:lnTo>
                    <a:lnTo>
                      <a:pt x="4" y="0"/>
                    </a:lnTo>
                    <a:lnTo>
                      <a:pt x="4" y="1"/>
                    </a:lnTo>
                    <a:lnTo>
                      <a:pt x="4" y="5"/>
                    </a:lnTo>
                    <a:lnTo>
                      <a:pt x="4" y="1"/>
                    </a:lnTo>
                    <a:lnTo>
                      <a:pt x="4" y="5"/>
                    </a:lnTo>
                    <a:lnTo>
                      <a:pt x="6" y="7"/>
                    </a:lnTo>
                    <a:lnTo>
                      <a:pt x="6" y="11"/>
                    </a:lnTo>
                    <a:lnTo>
                      <a:pt x="6" y="7"/>
                    </a:lnTo>
                    <a:lnTo>
                      <a:pt x="6" y="11"/>
                    </a:lnTo>
                    <a:lnTo>
                      <a:pt x="6" y="14"/>
                    </a:lnTo>
                    <a:lnTo>
                      <a:pt x="6" y="21"/>
                    </a:lnTo>
                    <a:lnTo>
                      <a:pt x="6" y="14"/>
                    </a:lnTo>
                    <a:lnTo>
                      <a:pt x="6" y="21"/>
                    </a:lnTo>
                    <a:lnTo>
                      <a:pt x="6" y="24"/>
                    </a:lnTo>
                    <a:lnTo>
                      <a:pt x="6" y="34"/>
                    </a:lnTo>
                    <a:lnTo>
                      <a:pt x="6" y="24"/>
                    </a:lnTo>
                    <a:lnTo>
                      <a:pt x="6" y="34"/>
                    </a:lnTo>
                    <a:lnTo>
                      <a:pt x="6" y="37"/>
                    </a:lnTo>
                    <a:lnTo>
                      <a:pt x="6" y="47"/>
                    </a:lnTo>
                    <a:lnTo>
                      <a:pt x="6" y="37"/>
                    </a:lnTo>
                    <a:lnTo>
                      <a:pt x="6" y="47"/>
                    </a:lnTo>
                    <a:lnTo>
                      <a:pt x="6" y="52"/>
                    </a:lnTo>
                    <a:lnTo>
                      <a:pt x="6" y="62"/>
                    </a:lnTo>
                    <a:lnTo>
                      <a:pt x="6" y="52"/>
                    </a:lnTo>
                    <a:lnTo>
                      <a:pt x="6" y="62"/>
                    </a:lnTo>
                    <a:lnTo>
                      <a:pt x="6" y="66"/>
                    </a:lnTo>
                    <a:lnTo>
                      <a:pt x="6" y="76"/>
                    </a:lnTo>
                    <a:lnTo>
                      <a:pt x="6" y="66"/>
                    </a:lnTo>
                    <a:lnTo>
                      <a:pt x="6" y="76"/>
                    </a:lnTo>
                    <a:lnTo>
                      <a:pt x="7" y="81"/>
                    </a:lnTo>
                    <a:lnTo>
                      <a:pt x="7" y="91"/>
                    </a:lnTo>
                    <a:lnTo>
                      <a:pt x="7" y="81"/>
                    </a:lnTo>
                    <a:lnTo>
                      <a:pt x="7" y="91"/>
                    </a:lnTo>
                    <a:lnTo>
                      <a:pt x="7" y="95"/>
                    </a:lnTo>
                    <a:lnTo>
                      <a:pt x="7" y="104"/>
                    </a:lnTo>
                    <a:lnTo>
                      <a:pt x="7" y="95"/>
                    </a:lnTo>
                    <a:lnTo>
                      <a:pt x="7" y="104"/>
                    </a:lnTo>
                    <a:lnTo>
                      <a:pt x="7" y="108"/>
                    </a:lnTo>
                    <a:lnTo>
                      <a:pt x="7" y="117"/>
                    </a:lnTo>
                    <a:lnTo>
                      <a:pt x="7" y="108"/>
                    </a:lnTo>
                    <a:lnTo>
                      <a:pt x="7" y="117"/>
                    </a:lnTo>
                    <a:lnTo>
                      <a:pt x="7" y="120"/>
                    </a:lnTo>
                    <a:lnTo>
                      <a:pt x="7" y="127"/>
                    </a:lnTo>
                    <a:lnTo>
                      <a:pt x="7" y="120"/>
                    </a:lnTo>
                    <a:lnTo>
                      <a:pt x="7" y="127"/>
                    </a:lnTo>
                    <a:lnTo>
                      <a:pt x="7" y="130"/>
                    </a:lnTo>
                    <a:lnTo>
                      <a:pt x="7" y="137"/>
                    </a:lnTo>
                    <a:lnTo>
                      <a:pt x="7" y="130"/>
                    </a:lnTo>
                    <a:lnTo>
                      <a:pt x="7" y="137"/>
                    </a:lnTo>
                    <a:lnTo>
                      <a:pt x="9" y="139"/>
                    </a:lnTo>
                    <a:lnTo>
                      <a:pt x="9" y="144"/>
                    </a:lnTo>
                    <a:lnTo>
                      <a:pt x="9" y="139"/>
                    </a:lnTo>
                    <a:lnTo>
                      <a:pt x="9" y="144"/>
                    </a:lnTo>
                    <a:lnTo>
                      <a:pt x="9" y="146"/>
                    </a:lnTo>
                    <a:lnTo>
                      <a:pt x="9" y="150"/>
                    </a:lnTo>
                    <a:lnTo>
                      <a:pt x="9" y="146"/>
                    </a:lnTo>
                    <a:lnTo>
                      <a:pt x="9" y="150"/>
                    </a:lnTo>
                    <a:lnTo>
                      <a:pt x="9" y="152"/>
                    </a:lnTo>
                    <a:lnTo>
                      <a:pt x="9" y="156"/>
                    </a:lnTo>
                    <a:lnTo>
                      <a:pt x="9" y="152"/>
                    </a:lnTo>
                    <a:lnTo>
                      <a:pt x="9" y="15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7" name="Freeform 269"/>
              <p:cNvSpPr>
                <a:spLocks/>
              </p:cNvSpPr>
              <p:nvPr/>
            </p:nvSpPr>
            <p:spPr bwMode="auto">
              <a:xfrm>
                <a:off x="2570" y="3059"/>
                <a:ext cx="10" cy="31"/>
              </a:xfrm>
              <a:custGeom>
                <a:avLst/>
                <a:gdLst>
                  <a:gd name="T0" fmla="*/ 0 w 10"/>
                  <a:gd name="T1" fmla="*/ 15 h 31"/>
                  <a:gd name="T2" fmla="*/ 0 w 10"/>
                  <a:gd name="T3" fmla="*/ 15 h 31"/>
                  <a:gd name="T4" fmla="*/ 0 w 10"/>
                  <a:gd name="T5" fmla="*/ 19 h 31"/>
                  <a:gd name="T6" fmla="*/ 0 w 10"/>
                  <a:gd name="T7" fmla="*/ 19 h 31"/>
                  <a:gd name="T8" fmla="*/ 1 w 10"/>
                  <a:gd name="T9" fmla="*/ 22 h 31"/>
                  <a:gd name="T10" fmla="*/ 1 w 10"/>
                  <a:gd name="T11" fmla="*/ 22 h 31"/>
                  <a:gd name="T12" fmla="*/ 1 w 10"/>
                  <a:gd name="T13" fmla="*/ 25 h 31"/>
                  <a:gd name="T14" fmla="*/ 1 w 10"/>
                  <a:gd name="T15" fmla="*/ 25 h 31"/>
                  <a:gd name="T16" fmla="*/ 1 w 10"/>
                  <a:gd name="T17" fmla="*/ 26 h 31"/>
                  <a:gd name="T18" fmla="*/ 1 w 10"/>
                  <a:gd name="T19" fmla="*/ 26 h 31"/>
                  <a:gd name="T20" fmla="*/ 1 w 10"/>
                  <a:gd name="T21" fmla="*/ 28 h 31"/>
                  <a:gd name="T22" fmla="*/ 1 w 10"/>
                  <a:gd name="T23" fmla="*/ 28 h 31"/>
                  <a:gd name="T24" fmla="*/ 1 w 10"/>
                  <a:gd name="T25" fmla="*/ 29 h 31"/>
                  <a:gd name="T26" fmla="*/ 1 w 10"/>
                  <a:gd name="T27" fmla="*/ 29 h 31"/>
                  <a:gd name="T28" fmla="*/ 3 w 10"/>
                  <a:gd name="T29" fmla="*/ 29 h 31"/>
                  <a:gd name="T30" fmla="*/ 3 w 10"/>
                  <a:gd name="T31" fmla="*/ 29 h 31"/>
                  <a:gd name="T32" fmla="*/ 3 w 10"/>
                  <a:gd name="T33" fmla="*/ 31 h 31"/>
                  <a:gd name="T34" fmla="*/ 3 w 10"/>
                  <a:gd name="T35" fmla="*/ 31 h 31"/>
                  <a:gd name="T36" fmla="*/ 3 w 10"/>
                  <a:gd name="T37" fmla="*/ 31 h 31"/>
                  <a:gd name="T38" fmla="*/ 3 w 10"/>
                  <a:gd name="T39" fmla="*/ 31 h 31"/>
                  <a:gd name="T40" fmla="*/ 3 w 10"/>
                  <a:gd name="T41" fmla="*/ 31 h 31"/>
                  <a:gd name="T42" fmla="*/ 4 w 10"/>
                  <a:gd name="T43" fmla="*/ 29 h 31"/>
                  <a:gd name="T44" fmla="*/ 4 w 10"/>
                  <a:gd name="T45" fmla="*/ 29 h 31"/>
                  <a:gd name="T46" fmla="*/ 4 w 10"/>
                  <a:gd name="T47" fmla="*/ 29 h 31"/>
                  <a:gd name="T48" fmla="*/ 4 w 10"/>
                  <a:gd name="T49" fmla="*/ 28 h 31"/>
                  <a:gd name="T50" fmla="*/ 4 w 10"/>
                  <a:gd name="T51" fmla="*/ 28 h 31"/>
                  <a:gd name="T52" fmla="*/ 4 w 10"/>
                  <a:gd name="T53" fmla="*/ 26 h 31"/>
                  <a:gd name="T54" fmla="*/ 6 w 10"/>
                  <a:gd name="T55" fmla="*/ 25 h 31"/>
                  <a:gd name="T56" fmla="*/ 6 w 10"/>
                  <a:gd name="T57" fmla="*/ 25 h 31"/>
                  <a:gd name="T58" fmla="*/ 6 w 10"/>
                  <a:gd name="T59" fmla="*/ 24 h 31"/>
                  <a:gd name="T60" fmla="*/ 6 w 10"/>
                  <a:gd name="T61" fmla="*/ 22 h 31"/>
                  <a:gd name="T62" fmla="*/ 6 w 10"/>
                  <a:gd name="T63" fmla="*/ 21 h 31"/>
                  <a:gd name="T64" fmla="*/ 7 w 10"/>
                  <a:gd name="T65" fmla="*/ 19 h 31"/>
                  <a:gd name="T66" fmla="*/ 7 w 10"/>
                  <a:gd name="T67" fmla="*/ 18 h 31"/>
                  <a:gd name="T68" fmla="*/ 7 w 10"/>
                  <a:gd name="T69" fmla="*/ 16 h 31"/>
                  <a:gd name="T70" fmla="*/ 7 w 10"/>
                  <a:gd name="T71" fmla="*/ 15 h 31"/>
                  <a:gd name="T72" fmla="*/ 7 w 10"/>
                  <a:gd name="T73" fmla="*/ 13 h 31"/>
                  <a:gd name="T74" fmla="*/ 8 w 10"/>
                  <a:gd name="T75" fmla="*/ 12 h 31"/>
                  <a:gd name="T76" fmla="*/ 8 w 10"/>
                  <a:gd name="T77" fmla="*/ 11 h 31"/>
                  <a:gd name="T78" fmla="*/ 8 w 10"/>
                  <a:gd name="T79" fmla="*/ 9 h 31"/>
                  <a:gd name="T80" fmla="*/ 8 w 10"/>
                  <a:gd name="T81" fmla="*/ 8 h 31"/>
                  <a:gd name="T82" fmla="*/ 8 w 10"/>
                  <a:gd name="T83" fmla="*/ 8 h 31"/>
                  <a:gd name="T84" fmla="*/ 10 w 10"/>
                  <a:gd name="T85" fmla="*/ 6 h 31"/>
                  <a:gd name="T86" fmla="*/ 10 w 10"/>
                  <a:gd name="T87" fmla="*/ 5 h 31"/>
                  <a:gd name="T88" fmla="*/ 10 w 10"/>
                  <a:gd name="T89" fmla="*/ 3 h 31"/>
                  <a:gd name="T90" fmla="*/ 10 w 10"/>
                  <a:gd name="T91" fmla="*/ 3 h 31"/>
                  <a:gd name="T92" fmla="*/ 10 w 10"/>
                  <a:gd name="T93" fmla="*/ 2 h 31"/>
                  <a:gd name="T94" fmla="*/ 10 w 10"/>
                  <a:gd name="T95" fmla="*/ 0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1"/>
                  <a:gd name="T146" fmla="*/ 10 w 10"/>
                  <a:gd name="T147" fmla="*/ 31 h 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1">
                    <a:moveTo>
                      <a:pt x="0" y="15"/>
                    </a:moveTo>
                    <a:lnTo>
                      <a:pt x="0" y="15"/>
                    </a:lnTo>
                    <a:lnTo>
                      <a:pt x="0" y="19"/>
                    </a:lnTo>
                    <a:lnTo>
                      <a:pt x="0" y="15"/>
                    </a:lnTo>
                    <a:lnTo>
                      <a:pt x="0" y="19"/>
                    </a:lnTo>
                    <a:lnTo>
                      <a:pt x="0" y="22"/>
                    </a:lnTo>
                    <a:lnTo>
                      <a:pt x="0" y="19"/>
                    </a:lnTo>
                    <a:lnTo>
                      <a:pt x="0" y="22"/>
                    </a:lnTo>
                    <a:lnTo>
                      <a:pt x="1" y="22"/>
                    </a:lnTo>
                    <a:lnTo>
                      <a:pt x="1" y="24"/>
                    </a:lnTo>
                    <a:lnTo>
                      <a:pt x="1" y="22"/>
                    </a:lnTo>
                    <a:lnTo>
                      <a:pt x="1" y="24"/>
                    </a:lnTo>
                    <a:lnTo>
                      <a:pt x="1" y="25"/>
                    </a:lnTo>
                    <a:lnTo>
                      <a:pt x="1" y="26"/>
                    </a:lnTo>
                    <a:lnTo>
                      <a:pt x="1" y="25"/>
                    </a:lnTo>
                    <a:lnTo>
                      <a:pt x="1" y="26"/>
                    </a:lnTo>
                    <a:lnTo>
                      <a:pt x="1" y="28"/>
                    </a:lnTo>
                    <a:lnTo>
                      <a:pt x="1" y="26"/>
                    </a:lnTo>
                    <a:lnTo>
                      <a:pt x="1" y="28"/>
                    </a:lnTo>
                    <a:lnTo>
                      <a:pt x="1" y="29"/>
                    </a:lnTo>
                    <a:lnTo>
                      <a:pt x="1" y="28"/>
                    </a:lnTo>
                    <a:lnTo>
                      <a:pt x="1" y="29"/>
                    </a:lnTo>
                    <a:lnTo>
                      <a:pt x="3" y="29"/>
                    </a:lnTo>
                    <a:lnTo>
                      <a:pt x="3" y="31"/>
                    </a:lnTo>
                    <a:lnTo>
                      <a:pt x="3" y="29"/>
                    </a:lnTo>
                    <a:lnTo>
                      <a:pt x="3" y="31"/>
                    </a:lnTo>
                    <a:lnTo>
                      <a:pt x="4" y="31"/>
                    </a:lnTo>
                    <a:lnTo>
                      <a:pt x="4" y="29"/>
                    </a:lnTo>
                    <a:lnTo>
                      <a:pt x="4" y="28"/>
                    </a:lnTo>
                    <a:lnTo>
                      <a:pt x="4" y="26"/>
                    </a:lnTo>
                    <a:lnTo>
                      <a:pt x="6" y="26"/>
                    </a:lnTo>
                    <a:lnTo>
                      <a:pt x="6" y="25"/>
                    </a:lnTo>
                    <a:lnTo>
                      <a:pt x="6" y="24"/>
                    </a:lnTo>
                    <a:lnTo>
                      <a:pt x="6" y="22"/>
                    </a:lnTo>
                    <a:lnTo>
                      <a:pt x="6" y="21"/>
                    </a:lnTo>
                    <a:lnTo>
                      <a:pt x="7" y="21"/>
                    </a:lnTo>
                    <a:lnTo>
                      <a:pt x="7" y="19"/>
                    </a:lnTo>
                    <a:lnTo>
                      <a:pt x="7" y="18"/>
                    </a:lnTo>
                    <a:lnTo>
                      <a:pt x="7" y="16"/>
                    </a:lnTo>
                    <a:lnTo>
                      <a:pt x="7" y="15"/>
                    </a:lnTo>
                    <a:lnTo>
                      <a:pt x="7" y="13"/>
                    </a:lnTo>
                    <a:lnTo>
                      <a:pt x="8" y="13"/>
                    </a:lnTo>
                    <a:lnTo>
                      <a:pt x="8" y="12"/>
                    </a:lnTo>
                    <a:lnTo>
                      <a:pt x="8" y="11"/>
                    </a:lnTo>
                    <a:lnTo>
                      <a:pt x="8" y="9"/>
                    </a:lnTo>
                    <a:lnTo>
                      <a:pt x="8" y="8"/>
                    </a:lnTo>
                    <a:lnTo>
                      <a:pt x="10" y="6"/>
                    </a:lnTo>
                    <a:lnTo>
                      <a:pt x="10" y="5"/>
                    </a:lnTo>
                    <a:lnTo>
                      <a:pt x="10"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8" name="Freeform 270"/>
              <p:cNvSpPr>
                <a:spLocks/>
              </p:cNvSpPr>
              <p:nvPr/>
            </p:nvSpPr>
            <p:spPr bwMode="auto">
              <a:xfrm>
                <a:off x="2580" y="2813"/>
                <a:ext cx="11" cy="248"/>
              </a:xfrm>
              <a:custGeom>
                <a:avLst/>
                <a:gdLst>
                  <a:gd name="T0" fmla="*/ 1 w 11"/>
                  <a:gd name="T1" fmla="*/ 246 h 248"/>
                  <a:gd name="T2" fmla="*/ 1 w 11"/>
                  <a:gd name="T3" fmla="*/ 245 h 248"/>
                  <a:gd name="T4" fmla="*/ 1 w 11"/>
                  <a:gd name="T5" fmla="*/ 245 h 248"/>
                  <a:gd name="T6" fmla="*/ 1 w 11"/>
                  <a:gd name="T7" fmla="*/ 244 h 248"/>
                  <a:gd name="T8" fmla="*/ 1 w 11"/>
                  <a:gd name="T9" fmla="*/ 242 h 248"/>
                  <a:gd name="T10" fmla="*/ 3 w 11"/>
                  <a:gd name="T11" fmla="*/ 242 h 248"/>
                  <a:gd name="T12" fmla="*/ 3 w 11"/>
                  <a:gd name="T13" fmla="*/ 241 h 248"/>
                  <a:gd name="T14" fmla="*/ 3 w 11"/>
                  <a:gd name="T15" fmla="*/ 239 h 248"/>
                  <a:gd name="T16" fmla="*/ 3 w 11"/>
                  <a:gd name="T17" fmla="*/ 239 h 248"/>
                  <a:gd name="T18" fmla="*/ 3 w 11"/>
                  <a:gd name="T19" fmla="*/ 239 h 248"/>
                  <a:gd name="T20" fmla="*/ 4 w 11"/>
                  <a:gd name="T21" fmla="*/ 238 h 248"/>
                  <a:gd name="T22" fmla="*/ 4 w 11"/>
                  <a:gd name="T23" fmla="*/ 238 h 248"/>
                  <a:gd name="T24" fmla="*/ 4 w 11"/>
                  <a:gd name="T25" fmla="*/ 238 h 248"/>
                  <a:gd name="T26" fmla="*/ 4 w 11"/>
                  <a:gd name="T27" fmla="*/ 238 h 248"/>
                  <a:gd name="T28" fmla="*/ 4 w 11"/>
                  <a:gd name="T29" fmla="*/ 238 h 248"/>
                  <a:gd name="T30" fmla="*/ 6 w 11"/>
                  <a:gd name="T31" fmla="*/ 239 h 248"/>
                  <a:gd name="T32" fmla="*/ 6 w 11"/>
                  <a:gd name="T33" fmla="*/ 239 h 248"/>
                  <a:gd name="T34" fmla="*/ 6 w 11"/>
                  <a:gd name="T35" fmla="*/ 241 h 248"/>
                  <a:gd name="T36" fmla="*/ 6 w 11"/>
                  <a:gd name="T37" fmla="*/ 241 h 248"/>
                  <a:gd name="T38" fmla="*/ 6 w 11"/>
                  <a:gd name="T39" fmla="*/ 241 h 248"/>
                  <a:gd name="T40" fmla="*/ 6 w 11"/>
                  <a:gd name="T41" fmla="*/ 241 h 248"/>
                  <a:gd name="T42" fmla="*/ 6 w 11"/>
                  <a:gd name="T43" fmla="*/ 242 h 248"/>
                  <a:gd name="T44" fmla="*/ 6 w 11"/>
                  <a:gd name="T45" fmla="*/ 242 h 248"/>
                  <a:gd name="T46" fmla="*/ 6 w 11"/>
                  <a:gd name="T47" fmla="*/ 245 h 248"/>
                  <a:gd name="T48" fmla="*/ 6 w 11"/>
                  <a:gd name="T49" fmla="*/ 245 h 248"/>
                  <a:gd name="T50" fmla="*/ 7 w 11"/>
                  <a:gd name="T51" fmla="*/ 246 h 248"/>
                  <a:gd name="T52" fmla="*/ 7 w 11"/>
                  <a:gd name="T53" fmla="*/ 246 h 248"/>
                  <a:gd name="T54" fmla="*/ 7 w 11"/>
                  <a:gd name="T55" fmla="*/ 246 h 248"/>
                  <a:gd name="T56" fmla="*/ 7 w 11"/>
                  <a:gd name="T57" fmla="*/ 246 h 248"/>
                  <a:gd name="T58" fmla="*/ 7 w 11"/>
                  <a:gd name="T59" fmla="*/ 248 h 248"/>
                  <a:gd name="T60" fmla="*/ 7 w 11"/>
                  <a:gd name="T61" fmla="*/ 248 h 248"/>
                  <a:gd name="T62" fmla="*/ 7 w 11"/>
                  <a:gd name="T63" fmla="*/ 248 h 248"/>
                  <a:gd name="T64" fmla="*/ 7 w 11"/>
                  <a:gd name="T65" fmla="*/ 248 h 248"/>
                  <a:gd name="T66" fmla="*/ 7 w 11"/>
                  <a:gd name="T67" fmla="*/ 248 h 248"/>
                  <a:gd name="T68" fmla="*/ 7 w 11"/>
                  <a:gd name="T69" fmla="*/ 246 h 248"/>
                  <a:gd name="T70" fmla="*/ 8 w 11"/>
                  <a:gd name="T71" fmla="*/ 244 h 248"/>
                  <a:gd name="T72" fmla="*/ 8 w 11"/>
                  <a:gd name="T73" fmla="*/ 239 h 248"/>
                  <a:gd name="T74" fmla="*/ 8 w 11"/>
                  <a:gd name="T75" fmla="*/ 233 h 248"/>
                  <a:gd name="T76" fmla="*/ 8 w 11"/>
                  <a:gd name="T77" fmla="*/ 225 h 248"/>
                  <a:gd name="T78" fmla="*/ 8 w 11"/>
                  <a:gd name="T79" fmla="*/ 215 h 248"/>
                  <a:gd name="T80" fmla="*/ 10 w 11"/>
                  <a:gd name="T81" fmla="*/ 202 h 248"/>
                  <a:gd name="T82" fmla="*/ 10 w 11"/>
                  <a:gd name="T83" fmla="*/ 184 h 248"/>
                  <a:gd name="T84" fmla="*/ 10 w 11"/>
                  <a:gd name="T85" fmla="*/ 162 h 248"/>
                  <a:gd name="T86" fmla="*/ 10 w 11"/>
                  <a:gd name="T87" fmla="*/ 138 h 248"/>
                  <a:gd name="T88" fmla="*/ 10 w 11"/>
                  <a:gd name="T89" fmla="*/ 110 h 248"/>
                  <a:gd name="T90" fmla="*/ 11 w 11"/>
                  <a:gd name="T91" fmla="*/ 77 h 248"/>
                  <a:gd name="T92" fmla="*/ 11 w 11"/>
                  <a:gd name="T93" fmla="*/ 39 h 248"/>
                  <a:gd name="T94" fmla="*/ 11 w 11"/>
                  <a:gd name="T95" fmla="*/ 0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248"/>
                  <a:gd name="T146" fmla="*/ 11 w 11"/>
                  <a:gd name="T147" fmla="*/ 248 h 2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248">
                    <a:moveTo>
                      <a:pt x="0" y="246"/>
                    </a:moveTo>
                    <a:lnTo>
                      <a:pt x="1" y="246"/>
                    </a:lnTo>
                    <a:lnTo>
                      <a:pt x="1" y="245"/>
                    </a:lnTo>
                    <a:lnTo>
                      <a:pt x="1" y="244"/>
                    </a:lnTo>
                    <a:lnTo>
                      <a:pt x="1" y="242"/>
                    </a:lnTo>
                    <a:lnTo>
                      <a:pt x="3" y="242"/>
                    </a:lnTo>
                    <a:lnTo>
                      <a:pt x="3" y="241"/>
                    </a:lnTo>
                    <a:lnTo>
                      <a:pt x="3" y="239"/>
                    </a:lnTo>
                    <a:lnTo>
                      <a:pt x="3" y="238"/>
                    </a:lnTo>
                    <a:lnTo>
                      <a:pt x="4" y="238"/>
                    </a:lnTo>
                    <a:lnTo>
                      <a:pt x="6" y="238"/>
                    </a:lnTo>
                    <a:lnTo>
                      <a:pt x="6" y="239"/>
                    </a:lnTo>
                    <a:lnTo>
                      <a:pt x="6" y="238"/>
                    </a:lnTo>
                    <a:lnTo>
                      <a:pt x="6" y="239"/>
                    </a:lnTo>
                    <a:lnTo>
                      <a:pt x="6" y="241"/>
                    </a:lnTo>
                    <a:lnTo>
                      <a:pt x="6" y="239"/>
                    </a:lnTo>
                    <a:lnTo>
                      <a:pt x="6" y="241"/>
                    </a:lnTo>
                    <a:lnTo>
                      <a:pt x="6" y="242"/>
                    </a:lnTo>
                    <a:lnTo>
                      <a:pt x="6" y="244"/>
                    </a:lnTo>
                    <a:lnTo>
                      <a:pt x="6" y="245"/>
                    </a:lnTo>
                    <a:lnTo>
                      <a:pt x="6" y="244"/>
                    </a:lnTo>
                    <a:lnTo>
                      <a:pt x="6" y="245"/>
                    </a:lnTo>
                    <a:lnTo>
                      <a:pt x="7" y="245"/>
                    </a:lnTo>
                    <a:lnTo>
                      <a:pt x="7" y="246"/>
                    </a:lnTo>
                    <a:lnTo>
                      <a:pt x="7" y="245"/>
                    </a:lnTo>
                    <a:lnTo>
                      <a:pt x="7" y="246"/>
                    </a:lnTo>
                    <a:lnTo>
                      <a:pt x="7" y="248"/>
                    </a:lnTo>
                    <a:lnTo>
                      <a:pt x="7" y="246"/>
                    </a:lnTo>
                    <a:lnTo>
                      <a:pt x="7" y="248"/>
                    </a:lnTo>
                    <a:lnTo>
                      <a:pt x="7" y="246"/>
                    </a:lnTo>
                    <a:lnTo>
                      <a:pt x="8" y="246"/>
                    </a:lnTo>
                    <a:lnTo>
                      <a:pt x="8" y="244"/>
                    </a:lnTo>
                    <a:lnTo>
                      <a:pt x="8" y="239"/>
                    </a:lnTo>
                    <a:lnTo>
                      <a:pt x="8" y="238"/>
                    </a:lnTo>
                    <a:lnTo>
                      <a:pt x="8" y="233"/>
                    </a:lnTo>
                    <a:lnTo>
                      <a:pt x="8" y="232"/>
                    </a:lnTo>
                    <a:lnTo>
                      <a:pt x="8" y="225"/>
                    </a:lnTo>
                    <a:lnTo>
                      <a:pt x="8" y="223"/>
                    </a:lnTo>
                    <a:lnTo>
                      <a:pt x="8" y="215"/>
                    </a:lnTo>
                    <a:lnTo>
                      <a:pt x="10" y="212"/>
                    </a:lnTo>
                    <a:lnTo>
                      <a:pt x="10" y="202"/>
                    </a:lnTo>
                    <a:lnTo>
                      <a:pt x="10" y="197"/>
                    </a:lnTo>
                    <a:lnTo>
                      <a:pt x="10" y="184"/>
                    </a:lnTo>
                    <a:lnTo>
                      <a:pt x="10" y="178"/>
                    </a:lnTo>
                    <a:lnTo>
                      <a:pt x="10" y="162"/>
                    </a:lnTo>
                    <a:lnTo>
                      <a:pt x="10" y="157"/>
                    </a:lnTo>
                    <a:lnTo>
                      <a:pt x="10" y="138"/>
                    </a:lnTo>
                    <a:lnTo>
                      <a:pt x="10" y="132"/>
                    </a:lnTo>
                    <a:lnTo>
                      <a:pt x="10" y="110"/>
                    </a:lnTo>
                    <a:lnTo>
                      <a:pt x="11" y="102"/>
                    </a:lnTo>
                    <a:lnTo>
                      <a:pt x="11" y="77"/>
                    </a:lnTo>
                    <a:lnTo>
                      <a:pt x="11" y="67"/>
                    </a:lnTo>
                    <a:lnTo>
                      <a:pt x="11" y="39"/>
                    </a:lnTo>
                    <a:lnTo>
                      <a:pt x="11" y="31"/>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9" name="Freeform 271"/>
              <p:cNvSpPr>
                <a:spLocks/>
              </p:cNvSpPr>
              <p:nvPr/>
            </p:nvSpPr>
            <p:spPr bwMode="auto">
              <a:xfrm>
                <a:off x="2591" y="2492"/>
                <a:ext cx="8" cy="482"/>
              </a:xfrm>
              <a:custGeom>
                <a:avLst/>
                <a:gdLst>
                  <a:gd name="T0" fmla="*/ 0 w 8"/>
                  <a:gd name="T1" fmla="*/ 311 h 482"/>
                  <a:gd name="T2" fmla="*/ 0 w 8"/>
                  <a:gd name="T3" fmla="*/ 269 h 482"/>
                  <a:gd name="T4" fmla="*/ 2 w 8"/>
                  <a:gd name="T5" fmla="*/ 226 h 482"/>
                  <a:gd name="T6" fmla="*/ 2 w 8"/>
                  <a:gd name="T7" fmla="*/ 184 h 482"/>
                  <a:gd name="T8" fmla="*/ 2 w 8"/>
                  <a:gd name="T9" fmla="*/ 143 h 482"/>
                  <a:gd name="T10" fmla="*/ 2 w 8"/>
                  <a:gd name="T11" fmla="*/ 104 h 482"/>
                  <a:gd name="T12" fmla="*/ 2 w 8"/>
                  <a:gd name="T13" fmla="*/ 71 h 482"/>
                  <a:gd name="T14" fmla="*/ 2 w 8"/>
                  <a:gd name="T15" fmla="*/ 43 h 482"/>
                  <a:gd name="T16" fmla="*/ 3 w 8"/>
                  <a:gd name="T17" fmla="*/ 22 h 482"/>
                  <a:gd name="T18" fmla="*/ 3 w 8"/>
                  <a:gd name="T19" fmla="*/ 7 h 482"/>
                  <a:gd name="T20" fmla="*/ 3 w 8"/>
                  <a:gd name="T21" fmla="*/ 1 h 482"/>
                  <a:gd name="T22" fmla="*/ 3 w 8"/>
                  <a:gd name="T23" fmla="*/ 0 h 482"/>
                  <a:gd name="T24" fmla="*/ 3 w 8"/>
                  <a:gd name="T25" fmla="*/ 6 h 482"/>
                  <a:gd name="T26" fmla="*/ 3 w 8"/>
                  <a:gd name="T27" fmla="*/ 6 h 482"/>
                  <a:gd name="T28" fmla="*/ 3 w 8"/>
                  <a:gd name="T29" fmla="*/ 19 h 482"/>
                  <a:gd name="T30" fmla="*/ 3 w 8"/>
                  <a:gd name="T31" fmla="*/ 19 h 482"/>
                  <a:gd name="T32" fmla="*/ 5 w 8"/>
                  <a:gd name="T33" fmla="*/ 38 h 482"/>
                  <a:gd name="T34" fmla="*/ 5 w 8"/>
                  <a:gd name="T35" fmla="*/ 38 h 482"/>
                  <a:gd name="T36" fmla="*/ 5 w 8"/>
                  <a:gd name="T37" fmla="*/ 62 h 482"/>
                  <a:gd name="T38" fmla="*/ 5 w 8"/>
                  <a:gd name="T39" fmla="*/ 62 h 482"/>
                  <a:gd name="T40" fmla="*/ 5 w 8"/>
                  <a:gd name="T41" fmla="*/ 91 h 482"/>
                  <a:gd name="T42" fmla="*/ 5 w 8"/>
                  <a:gd name="T43" fmla="*/ 91 h 482"/>
                  <a:gd name="T44" fmla="*/ 5 w 8"/>
                  <a:gd name="T45" fmla="*/ 123 h 482"/>
                  <a:gd name="T46" fmla="*/ 5 w 8"/>
                  <a:gd name="T47" fmla="*/ 123 h 482"/>
                  <a:gd name="T48" fmla="*/ 5 w 8"/>
                  <a:gd name="T49" fmla="*/ 158 h 482"/>
                  <a:gd name="T50" fmla="*/ 5 w 8"/>
                  <a:gd name="T51" fmla="*/ 158 h 482"/>
                  <a:gd name="T52" fmla="*/ 6 w 8"/>
                  <a:gd name="T53" fmla="*/ 193 h 482"/>
                  <a:gd name="T54" fmla="*/ 6 w 8"/>
                  <a:gd name="T55" fmla="*/ 193 h 482"/>
                  <a:gd name="T56" fmla="*/ 6 w 8"/>
                  <a:gd name="T57" fmla="*/ 229 h 482"/>
                  <a:gd name="T58" fmla="*/ 6 w 8"/>
                  <a:gd name="T59" fmla="*/ 229 h 482"/>
                  <a:gd name="T60" fmla="*/ 6 w 8"/>
                  <a:gd name="T61" fmla="*/ 265 h 482"/>
                  <a:gd name="T62" fmla="*/ 6 w 8"/>
                  <a:gd name="T63" fmla="*/ 265 h 482"/>
                  <a:gd name="T64" fmla="*/ 6 w 8"/>
                  <a:gd name="T65" fmla="*/ 300 h 482"/>
                  <a:gd name="T66" fmla="*/ 6 w 8"/>
                  <a:gd name="T67" fmla="*/ 300 h 482"/>
                  <a:gd name="T68" fmla="*/ 6 w 8"/>
                  <a:gd name="T69" fmla="*/ 333 h 482"/>
                  <a:gd name="T70" fmla="*/ 6 w 8"/>
                  <a:gd name="T71" fmla="*/ 333 h 482"/>
                  <a:gd name="T72" fmla="*/ 8 w 8"/>
                  <a:gd name="T73" fmla="*/ 365 h 482"/>
                  <a:gd name="T74" fmla="*/ 8 w 8"/>
                  <a:gd name="T75" fmla="*/ 365 h 482"/>
                  <a:gd name="T76" fmla="*/ 8 w 8"/>
                  <a:gd name="T77" fmla="*/ 394 h 482"/>
                  <a:gd name="T78" fmla="*/ 8 w 8"/>
                  <a:gd name="T79" fmla="*/ 394 h 482"/>
                  <a:gd name="T80" fmla="*/ 8 w 8"/>
                  <a:gd name="T81" fmla="*/ 420 h 482"/>
                  <a:gd name="T82" fmla="*/ 8 w 8"/>
                  <a:gd name="T83" fmla="*/ 420 h 482"/>
                  <a:gd name="T84" fmla="*/ 8 w 8"/>
                  <a:gd name="T85" fmla="*/ 443 h 482"/>
                  <a:gd name="T86" fmla="*/ 8 w 8"/>
                  <a:gd name="T87" fmla="*/ 443 h 482"/>
                  <a:gd name="T88" fmla="*/ 8 w 8"/>
                  <a:gd name="T89" fmla="*/ 463 h 482"/>
                  <a:gd name="T90" fmla="*/ 8 w 8"/>
                  <a:gd name="T91" fmla="*/ 463 h 482"/>
                  <a:gd name="T92" fmla="*/ 8 w 8"/>
                  <a:gd name="T93" fmla="*/ 482 h 482"/>
                  <a:gd name="T94" fmla="*/ 8 w 8"/>
                  <a:gd name="T95" fmla="*/ 482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482"/>
                  <a:gd name="T146" fmla="*/ 8 w 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482">
                    <a:moveTo>
                      <a:pt x="0" y="321"/>
                    </a:moveTo>
                    <a:lnTo>
                      <a:pt x="0" y="311"/>
                    </a:lnTo>
                    <a:lnTo>
                      <a:pt x="0" y="279"/>
                    </a:lnTo>
                    <a:lnTo>
                      <a:pt x="0" y="269"/>
                    </a:lnTo>
                    <a:lnTo>
                      <a:pt x="0" y="237"/>
                    </a:lnTo>
                    <a:lnTo>
                      <a:pt x="2" y="226"/>
                    </a:lnTo>
                    <a:lnTo>
                      <a:pt x="2" y="194"/>
                    </a:lnTo>
                    <a:lnTo>
                      <a:pt x="2" y="184"/>
                    </a:lnTo>
                    <a:lnTo>
                      <a:pt x="2" y="152"/>
                    </a:lnTo>
                    <a:lnTo>
                      <a:pt x="2" y="143"/>
                    </a:lnTo>
                    <a:lnTo>
                      <a:pt x="2" y="114"/>
                    </a:lnTo>
                    <a:lnTo>
                      <a:pt x="2" y="104"/>
                    </a:lnTo>
                    <a:lnTo>
                      <a:pt x="2" y="80"/>
                    </a:lnTo>
                    <a:lnTo>
                      <a:pt x="2" y="71"/>
                    </a:lnTo>
                    <a:lnTo>
                      <a:pt x="2" y="49"/>
                    </a:lnTo>
                    <a:lnTo>
                      <a:pt x="2" y="43"/>
                    </a:lnTo>
                    <a:lnTo>
                      <a:pt x="2" y="28"/>
                    </a:lnTo>
                    <a:lnTo>
                      <a:pt x="3" y="22"/>
                    </a:lnTo>
                    <a:lnTo>
                      <a:pt x="3" y="10"/>
                    </a:lnTo>
                    <a:lnTo>
                      <a:pt x="3" y="7"/>
                    </a:lnTo>
                    <a:lnTo>
                      <a:pt x="3" y="1"/>
                    </a:lnTo>
                    <a:lnTo>
                      <a:pt x="3" y="0"/>
                    </a:lnTo>
                    <a:lnTo>
                      <a:pt x="3" y="1"/>
                    </a:lnTo>
                    <a:lnTo>
                      <a:pt x="3" y="6"/>
                    </a:lnTo>
                    <a:lnTo>
                      <a:pt x="3" y="1"/>
                    </a:lnTo>
                    <a:lnTo>
                      <a:pt x="3" y="6"/>
                    </a:lnTo>
                    <a:lnTo>
                      <a:pt x="3" y="9"/>
                    </a:lnTo>
                    <a:lnTo>
                      <a:pt x="3" y="19"/>
                    </a:lnTo>
                    <a:lnTo>
                      <a:pt x="3" y="9"/>
                    </a:lnTo>
                    <a:lnTo>
                      <a:pt x="3" y="19"/>
                    </a:lnTo>
                    <a:lnTo>
                      <a:pt x="5" y="23"/>
                    </a:lnTo>
                    <a:lnTo>
                      <a:pt x="5" y="38"/>
                    </a:lnTo>
                    <a:lnTo>
                      <a:pt x="5" y="23"/>
                    </a:lnTo>
                    <a:lnTo>
                      <a:pt x="5" y="38"/>
                    </a:lnTo>
                    <a:lnTo>
                      <a:pt x="5" y="43"/>
                    </a:lnTo>
                    <a:lnTo>
                      <a:pt x="5" y="62"/>
                    </a:lnTo>
                    <a:lnTo>
                      <a:pt x="5" y="43"/>
                    </a:lnTo>
                    <a:lnTo>
                      <a:pt x="5" y="62"/>
                    </a:lnTo>
                    <a:lnTo>
                      <a:pt x="5" y="69"/>
                    </a:lnTo>
                    <a:lnTo>
                      <a:pt x="5" y="91"/>
                    </a:lnTo>
                    <a:lnTo>
                      <a:pt x="5" y="69"/>
                    </a:lnTo>
                    <a:lnTo>
                      <a:pt x="5" y="91"/>
                    </a:lnTo>
                    <a:lnTo>
                      <a:pt x="5" y="98"/>
                    </a:lnTo>
                    <a:lnTo>
                      <a:pt x="5" y="123"/>
                    </a:lnTo>
                    <a:lnTo>
                      <a:pt x="5" y="98"/>
                    </a:lnTo>
                    <a:lnTo>
                      <a:pt x="5" y="123"/>
                    </a:lnTo>
                    <a:lnTo>
                      <a:pt x="5" y="132"/>
                    </a:lnTo>
                    <a:lnTo>
                      <a:pt x="5" y="158"/>
                    </a:lnTo>
                    <a:lnTo>
                      <a:pt x="5" y="132"/>
                    </a:lnTo>
                    <a:lnTo>
                      <a:pt x="5" y="158"/>
                    </a:lnTo>
                    <a:lnTo>
                      <a:pt x="6" y="166"/>
                    </a:lnTo>
                    <a:lnTo>
                      <a:pt x="6" y="193"/>
                    </a:lnTo>
                    <a:lnTo>
                      <a:pt x="6" y="166"/>
                    </a:lnTo>
                    <a:lnTo>
                      <a:pt x="6" y="193"/>
                    </a:lnTo>
                    <a:lnTo>
                      <a:pt x="6" y="203"/>
                    </a:lnTo>
                    <a:lnTo>
                      <a:pt x="6" y="229"/>
                    </a:lnTo>
                    <a:lnTo>
                      <a:pt x="6" y="203"/>
                    </a:lnTo>
                    <a:lnTo>
                      <a:pt x="6" y="229"/>
                    </a:lnTo>
                    <a:lnTo>
                      <a:pt x="6" y="239"/>
                    </a:lnTo>
                    <a:lnTo>
                      <a:pt x="6" y="265"/>
                    </a:lnTo>
                    <a:lnTo>
                      <a:pt x="6" y="239"/>
                    </a:lnTo>
                    <a:lnTo>
                      <a:pt x="6" y="265"/>
                    </a:lnTo>
                    <a:lnTo>
                      <a:pt x="6" y="274"/>
                    </a:lnTo>
                    <a:lnTo>
                      <a:pt x="6" y="300"/>
                    </a:lnTo>
                    <a:lnTo>
                      <a:pt x="6" y="274"/>
                    </a:lnTo>
                    <a:lnTo>
                      <a:pt x="6" y="300"/>
                    </a:lnTo>
                    <a:lnTo>
                      <a:pt x="6" y="308"/>
                    </a:lnTo>
                    <a:lnTo>
                      <a:pt x="6" y="333"/>
                    </a:lnTo>
                    <a:lnTo>
                      <a:pt x="6" y="308"/>
                    </a:lnTo>
                    <a:lnTo>
                      <a:pt x="6" y="333"/>
                    </a:lnTo>
                    <a:lnTo>
                      <a:pt x="8" y="342"/>
                    </a:lnTo>
                    <a:lnTo>
                      <a:pt x="8" y="365"/>
                    </a:lnTo>
                    <a:lnTo>
                      <a:pt x="8" y="342"/>
                    </a:lnTo>
                    <a:lnTo>
                      <a:pt x="8" y="365"/>
                    </a:lnTo>
                    <a:lnTo>
                      <a:pt x="8" y="372"/>
                    </a:lnTo>
                    <a:lnTo>
                      <a:pt x="8" y="394"/>
                    </a:lnTo>
                    <a:lnTo>
                      <a:pt x="8" y="372"/>
                    </a:lnTo>
                    <a:lnTo>
                      <a:pt x="8" y="394"/>
                    </a:lnTo>
                    <a:lnTo>
                      <a:pt x="8" y="400"/>
                    </a:lnTo>
                    <a:lnTo>
                      <a:pt x="8" y="420"/>
                    </a:lnTo>
                    <a:lnTo>
                      <a:pt x="8" y="400"/>
                    </a:lnTo>
                    <a:lnTo>
                      <a:pt x="8" y="420"/>
                    </a:lnTo>
                    <a:lnTo>
                      <a:pt x="8" y="426"/>
                    </a:lnTo>
                    <a:lnTo>
                      <a:pt x="8" y="443"/>
                    </a:lnTo>
                    <a:lnTo>
                      <a:pt x="8" y="426"/>
                    </a:lnTo>
                    <a:lnTo>
                      <a:pt x="8" y="443"/>
                    </a:lnTo>
                    <a:lnTo>
                      <a:pt x="8" y="449"/>
                    </a:lnTo>
                    <a:lnTo>
                      <a:pt x="8" y="463"/>
                    </a:lnTo>
                    <a:lnTo>
                      <a:pt x="8" y="449"/>
                    </a:lnTo>
                    <a:lnTo>
                      <a:pt x="8" y="463"/>
                    </a:lnTo>
                    <a:lnTo>
                      <a:pt x="8" y="469"/>
                    </a:lnTo>
                    <a:lnTo>
                      <a:pt x="8" y="482"/>
                    </a:lnTo>
                    <a:lnTo>
                      <a:pt x="8" y="469"/>
                    </a:lnTo>
                    <a:lnTo>
                      <a:pt x="8" y="48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0" name="Freeform 272"/>
              <p:cNvSpPr>
                <a:spLocks/>
              </p:cNvSpPr>
              <p:nvPr/>
            </p:nvSpPr>
            <p:spPr bwMode="auto">
              <a:xfrm>
                <a:off x="2599" y="2974"/>
                <a:ext cx="8" cy="97"/>
              </a:xfrm>
              <a:custGeom>
                <a:avLst/>
                <a:gdLst>
                  <a:gd name="T0" fmla="*/ 1 w 8"/>
                  <a:gd name="T1" fmla="*/ 4 h 97"/>
                  <a:gd name="T2" fmla="*/ 1 w 8"/>
                  <a:gd name="T3" fmla="*/ 4 h 97"/>
                  <a:gd name="T4" fmla="*/ 1 w 8"/>
                  <a:gd name="T5" fmla="*/ 20 h 97"/>
                  <a:gd name="T6" fmla="*/ 1 w 8"/>
                  <a:gd name="T7" fmla="*/ 20 h 97"/>
                  <a:gd name="T8" fmla="*/ 1 w 8"/>
                  <a:gd name="T9" fmla="*/ 33 h 97"/>
                  <a:gd name="T10" fmla="*/ 1 w 8"/>
                  <a:gd name="T11" fmla="*/ 33 h 97"/>
                  <a:gd name="T12" fmla="*/ 1 w 8"/>
                  <a:gd name="T13" fmla="*/ 45 h 97"/>
                  <a:gd name="T14" fmla="*/ 1 w 8"/>
                  <a:gd name="T15" fmla="*/ 45 h 97"/>
                  <a:gd name="T16" fmla="*/ 1 w 8"/>
                  <a:gd name="T17" fmla="*/ 55 h 97"/>
                  <a:gd name="T18" fmla="*/ 1 w 8"/>
                  <a:gd name="T19" fmla="*/ 55 h 97"/>
                  <a:gd name="T20" fmla="*/ 2 w 8"/>
                  <a:gd name="T21" fmla="*/ 62 h 97"/>
                  <a:gd name="T22" fmla="*/ 2 w 8"/>
                  <a:gd name="T23" fmla="*/ 62 h 97"/>
                  <a:gd name="T24" fmla="*/ 2 w 8"/>
                  <a:gd name="T25" fmla="*/ 69 h 97"/>
                  <a:gd name="T26" fmla="*/ 2 w 8"/>
                  <a:gd name="T27" fmla="*/ 69 h 97"/>
                  <a:gd name="T28" fmla="*/ 2 w 8"/>
                  <a:gd name="T29" fmla="*/ 75 h 97"/>
                  <a:gd name="T30" fmla="*/ 2 w 8"/>
                  <a:gd name="T31" fmla="*/ 75 h 97"/>
                  <a:gd name="T32" fmla="*/ 2 w 8"/>
                  <a:gd name="T33" fmla="*/ 80 h 97"/>
                  <a:gd name="T34" fmla="*/ 2 w 8"/>
                  <a:gd name="T35" fmla="*/ 80 h 97"/>
                  <a:gd name="T36" fmla="*/ 2 w 8"/>
                  <a:gd name="T37" fmla="*/ 84 h 97"/>
                  <a:gd name="T38" fmla="*/ 2 w 8"/>
                  <a:gd name="T39" fmla="*/ 84 h 97"/>
                  <a:gd name="T40" fmla="*/ 4 w 8"/>
                  <a:gd name="T41" fmla="*/ 87 h 97"/>
                  <a:gd name="T42" fmla="*/ 4 w 8"/>
                  <a:gd name="T43" fmla="*/ 87 h 97"/>
                  <a:gd name="T44" fmla="*/ 4 w 8"/>
                  <a:gd name="T45" fmla="*/ 90 h 97"/>
                  <a:gd name="T46" fmla="*/ 4 w 8"/>
                  <a:gd name="T47" fmla="*/ 90 h 97"/>
                  <a:gd name="T48" fmla="*/ 4 w 8"/>
                  <a:gd name="T49" fmla="*/ 93 h 97"/>
                  <a:gd name="T50" fmla="*/ 4 w 8"/>
                  <a:gd name="T51" fmla="*/ 93 h 97"/>
                  <a:gd name="T52" fmla="*/ 4 w 8"/>
                  <a:gd name="T53" fmla="*/ 94 h 97"/>
                  <a:gd name="T54" fmla="*/ 4 w 8"/>
                  <a:gd name="T55" fmla="*/ 94 h 97"/>
                  <a:gd name="T56" fmla="*/ 4 w 8"/>
                  <a:gd name="T57" fmla="*/ 94 h 97"/>
                  <a:gd name="T58" fmla="*/ 4 w 8"/>
                  <a:gd name="T59" fmla="*/ 94 h 97"/>
                  <a:gd name="T60" fmla="*/ 5 w 8"/>
                  <a:gd name="T61" fmla="*/ 96 h 97"/>
                  <a:gd name="T62" fmla="*/ 5 w 8"/>
                  <a:gd name="T63" fmla="*/ 96 h 97"/>
                  <a:gd name="T64" fmla="*/ 5 w 8"/>
                  <a:gd name="T65" fmla="*/ 97 h 97"/>
                  <a:gd name="T66" fmla="*/ 5 w 8"/>
                  <a:gd name="T67" fmla="*/ 97 h 97"/>
                  <a:gd name="T68" fmla="*/ 5 w 8"/>
                  <a:gd name="T69" fmla="*/ 97 h 97"/>
                  <a:gd name="T70" fmla="*/ 5 w 8"/>
                  <a:gd name="T71" fmla="*/ 97 h 97"/>
                  <a:gd name="T72" fmla="*/ 5 w 8"/>
                  <a:gd name="T73" fmla="*/ 97 h 97"/>
                  <a:gd name="T74" fmla="*/ 5 w 8"/>
                  <a:gd name="T75" fmla="*/ 97 h 97"/>
                  <a:gd name="T76" fmla="*/ 5 w 8"/>
                  <a:gd name="T77" fmla="*/ 97 h 97"/>
                  <a:gd name="T78" fmla="*/ 7 w 8"/>
                  <a:gd name="T79" fmla="*/ 97 h 97"/>
                  <a:gd name="T80" fmla="*/ 7 w 8"/>
                  <a:gd name="T81" fmla="*/ 96 h 97"/>
                  <a:gd name="T82" fmla="*/ 7 w 8"/>
                  <a:gd name="T83" fmla="*/ 96 h 97"/>
                  <a:gd name="T84" fmla="*/ 7 w 8"/>
                  <a:gd name="T85" fmla="*/ 96 h 97"/>
                  <a:gd name="T86" fmla="*/ 7 w 8"/>
                  <a:gd name="T87" fmla="*/ 94 h 97"/>
                  <a:gd name="T88" fmla="*/ 7 w 8"/>
                  <a:gd name="T89" fmla="*/ 93 h 97"/>
                  <a:gd name="T90" fmla="*/ 8 w 8"/>
                  <a:gd name="T91" fmla="*/ 91 h 97"/>
                  <a:gd name="T92" fmla="*/ 8 w 8"/>
                  <a:gd name="T93" fmla="*/ 91 h 97"/>
                  <a:gd name="T94" fmla="*/ 8 w 8"/>
                  <a:gd name="T95" fmla="*/ 9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97"/>
                  <a:gd name="T146" fmla="*/ 8 w 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97">
                    <a:moveTo>
                      <a:pt x="0" y="0"/>
                    </a:moveTo>
                    <a:lnTo>
                      <a:pt x="1" y="4"/>
                    </a:lnTo>
                    <a:lnTo>
                      <a:pt x="1" y="16"/>
                    </a:lnTo>
                    <a:lnTo>
                      <a:pt x="1" y="4"/>
                    </a:lnTo>
                    <a:lnTo>
                      <a:pt x="1" y="16"/>
                    </a:lnTo>
                    <a:lnTo>
                      <a:pt x="1" y="20"/>
                    </a:lnTo>
                    <a:lnTo>
                      <a:pt x="1" y="30"/>
                    </a:lnTo>
                    <a:lnTo>
                      <a:pt x="1" y="20"/>
                    </a:lnTo>
                    <a:lnTo>
                      <a:pt x="1" y="30"/>
                    </a:lnTo>
                    <a:lnTo>
                      <a:pt x="1" y="33"/>
                    </a:lnTo>
                    <a:lnTo>
                      <a:pt x="1" y="42"/>
                    </a:lnTo>
                    <a:lnTo>
                      <a:pt x="1" y="33"/>
                    </a:lnTo>
                    <a:lnTo>
                      <a:pt x="1" y="42"/>
                    </a:lnTo>
                    <a:lnTo>
                      <a:pt x="1" y="45"/>
                    </a:lnTo>
                    <a:lnTo>
                      <a:pt x="1" y="52"/>
                    </a:lnTo>
                    <a:lnTo>
                      <a:pt x="1" y="45"/>
                    </a:lnTo>
                    <a:lnTo>
                      <a:pt x="1" y="52"/>
                    </a:lnTo>
                    <a:lnTo>
                      <a:pt x="1" y="55"/>
                    </a:lnTo>
                    <a:lnTo>
                      <a:pt x="1" y="61"/>
                    </a:lnTo>
                    <a:lnTo>
                      <a:pt x="1" y="55"/>
                    </a:lnTo>
                    <a:lnTo>
                      <a:pt x="1" y="61"/>
                    </a:lnTo>
                    <a:lnTo>
                      <a:pt x="2" y="62"/>
                    </a:lnTo>
                    <a:lnTo>
                      <a:pt x="2" y="68"/>
                    </a:lnTo>
                    <a:lnTo>
                      <a:pt x="2" y="62"/>
                    </a:lnTo>
                    <a:lnTo>
                      <a:pt x="2" y="68"/>
                    </a:lnTo>
                    <a:lnTo>
                      <a:pt x="2" y="69"/>
                    </a:lnTo>
                    <a:lnTo>
                      <a:pt x="2" y="74"/>
                    </a:lnTo>
                    <a:lnTo>
                      <a:pt x="2" y="69"/>
                    </a:lnTo>
                    <a:lnTo>
                      <a:pt x="2" y="74"/>
                    </a:lnTo>
                    <a:lnTo>
                      <a:pt x="2" y="75"/>
                    </a:lnTo>
                    <a:lnTo>
                      <a:pt x="2" y="80"/>
                    </a:lnTo>
                    <a:lnTo>
                      <a:pt x="2" y="75"/>
                    </a:lnTo>
                    <a:lnTo>
                      <a:pt x="2" y="80"/>
                    </a:lnTo>
                    <a:lnTo>
                      <a:pt x="2" y="83"/>
                    </a:lnTo>
                    <a:lnTo>
                      <a:pt x="2" y="80"/>
                    </a:lnTo>
                    <a:lnTo>
                      <a:pt x="2" y="83"/>
                    </a:lnTo>
                    <a:lnTo>
                      <a:pt x="2" y="84"/>
                    </a:lnTo>
                    <a:lnTo>
                      <a:pt x="2" y="87"/>
                    </a:lnTo>
                    <a:lnTo>
                      <a:pt x="2" y="84"/>
                    </a:lnTo>
                    <a:lnTo>
                      <a:pt x="2" y="87"/>
                    </a:lnTo>
                    <a:lnTo>
                      <a:pt x="4" y="87"/>
                    </a:lnTo>
                    <a:lnTo>
                      <a:pt x="4" y="90"/>
                    </a:lnTo>
                    <a:lnTo>
                      <a:pt x="4" y="87"/>
                    </a:lnTo>
                    <a:lnTo>
                      <a:pt x="4" y="90"/>
                    </a:lnTo>
                    <a:lnTo>
                      <a:pt x="4" y="91"/>
                    </a:lnTo>
                    <a:lnTo>
                      <a:pt x="4" y="90"/>
                    </a:lnTo>
                    <a:lnTo>
                      <a:pt x="4" y="91"/>
                    </a:lnTo>
                    <a:lnTo>
                      <a:pt x="4" y="93"/>
                    </a:lnTo>
                    <a:lnTo>
                      <a:pt x="4" y="94"/>
                    </a:lnTo>
                    <a:lnTo>
                      <a:pt x="4" y="96"/>
                    </a:lnTo>
                    <a:lnTo>
                      <a:pt x="4" y="94"/>
                    </a:lnTo>
                    <a:lnTo>
                      <a:pt x="4" y="96"/>
                    </a:lnTo>
                    <a:lnTo>
                      <a:pt x="5" y="96"/>
                    </a:lnTo>
                    <a:lnTo>
                      <a:pt x="5" y="97"/>
                    </a:lnTo>
                    <a:lnTo>
                      <a:pt x="7" y="97"/>
                    </a:lnTo>
                    <a:lnTo>
                      <a:pt x="7" y="96"/>
                    </a:lnTo>
                    <a:lnTo>
                      <a:pt x="7" y="94"/>
                    </a:lnTo>
                    <a:lnTo>
                      <a:pt x="7" y="93"/>
                    </a:lnTo>
                    <a:lnTo>
                      <a:pt x="8" y="91"/>
                    </a:lnTo>
                    <a:lnTo>
                      <a:pt x="8" y="9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1" name="Freeform 273"/>
              <p:cNvSpPr>
                <a:spLocks/>
              </p:cNvSpPr>
              <p:nvPr/>
            </p:nvSpPr>
            <p:spPr bwMode="auto">
              <a:xfrm>
                <a:off x="2607" y="3058"/>
                <a:ext cx="9" cy="23"/>
              </a:xfrm>
              <a:custGeom>
                <a:avLst/>
                <a:gdLst>
                  <a:gd name="T0" fmla="*/ 0 w 9"/>
                  <a:gd name="T1" fmla="*/ 6 h 23"/>
                  <a:gd name="T2" fmla="*/ 0 w 9"/>
                  <a:gd name="T3" fmla="*/ 4 h 23"/>
                  <a:gd name="T4" fmla="*/ 2 w 9"/>
                  <a:gd name="T5" fmla="*/ 3 h 23"/>
                  <a:gd name="T6" fmla="*/ 2 w 9"/>
                  <a:gd name="T7" fmla="*/ 3 h 23"/>
                  <a:gd name="T8" fmla="*/ 2 w 9"/>
                  <a:gd name="T9" fmla="*/ 1 h 23"/>
                  <a:gd name="T10" fmla="*/ 2 w 9"/>
                  <a:gd name="T11" fmla="*/ 1 h 23"/>
                  <a:gd name="T12" fmla="*/ 2 w 9"/>
                  <a:gd name="T13" fmla="*/ 1 h 23"/>
                  <a:gd name="T14" fmla="*/ 3 w 9"/>
                  <a:gd name="T15" fmla="*/ 0 h 23"/>
                  <a:gd name="T16" fmla="*/ 3 w 9"/>
                  <a:gd name="T17" fmla="*/ 0 h 23"/>
                  <a:gd name="T18" fmla="*/ 3 w 9"/>
                  <a:gd name="T19" fmla="*/ 0 h 23"/>
                  <a:gd name="T20" fmla="*/ 3 w 9"/>
                  <a:gd name="T21" fmla="*/ 0 h 23"/>
                  <a:gd name="T22" fmla="*/ 3 w 9"/>
                  <a:gd name="T23" fmla="*/ 0 h 23"/>
                  <a:gd name="T24" fmla="*/ 4 w 9"/>
                  <a:gd name="T25" fmla="*/ 1 h 23"/>
                  <a:gd name="T26" fmla="*/ 4 w 9"/>
                  <a:gd name="T27" fmla="*/ 1 h 23"/>
                  <a:gd name="T28" fmla="*/ 4 w 9"/>
                  <a:gd name="T29" fmla="*/ 1 h 23"/>
                  <a:gd name="T30" fmla="*/ 4 w 9"/>
                  <a:gd name="T31" fmla="*/ 1 h 23"/>
                  <a:gd name="T32" fmla="*/ 4 w 9"/>
                  <a:gd name="T33" fmla="*/ 3 h 23"/>
                  <a:gd name="T34" fmla="*/ 4 w 9"/>
                  <a:gd name="T35" fmla="*/ 3 h 23"/>
                  <a:gd name="T36" fmla="*/ 4 w 9"/>
                  <a:gd name="T37" fmla="*/ 4 h 23"/>
                  <a:gd name="T38" fmla="*/ 4 w 9"/>
                  <a:gd name="T39" fmla="*/ 4 h 23"/>
                  <a:gd name="T40" fmla="*/ 4 w 9"/>
                  <a:gd name="T41" fmla="*/ 4 h 23"/>
                  <a:gd name="T42" fmla="*/ 4 w 9"/>
                  <a:gd name="T43" fmla="*/ 4 h 23"/>
                  <a:gd name="T44" fmla="*/ 4 w 9"/>
                  <a:gd name="T45" fmla="*/ 6 h 23"/>
                  <a:gd name="T46" fmla="*/ 4 w 9"/>
                  <a:gd name="T47" fmla="*/ 6 h 23"/>
                  <a:gd name="T48" fmla="*/ 6 w 9"/>
                  <a:gd name="T49" fmla="*/ 7 h 23"/>
                  <a:gd name="T50" fmla="*/ 6 w 9"/>
                  <a:gd name="T51" fmla="*/ 7 h 23"/>
                  <a:gd name="T52" fmla="*/ 6 w 9"/>
                  <a:gd name="T53" fmla="*/ 9 h 23"/>
                  <a:gd name="T54" fmla="*/ 6 w 9"/>
                  <a:gd name="T55" fmla="*/ 9 h 23"/>
                  <a:gd name="T56" fmla="*/ 6 w 9"/>
                  <a:gd name="T57" fmla="*/ 9 h 23"/>
                  <a:gd name="T58" fmla="*/ 6 w 9"/>
                  <a:gd name="T59" fmla="*/ 9 h 23"/>
                  <a:gd name="T60" fmla="*/ 6 w 9"/>
                  <a:gd name="T61" fmla="*/ 10 h 23"/>
                  <a:gd name="T62" fmla="*/ 6 w 9"/>
                  <a:gd name="T63" fmla="*/ 10 h 23"/>
                  <a:gd name="T64" fmla="*/ 6 w 9"/>
                  <a:gd name="T65" fmla="*/ 12 h 23"/>
                  <a:gd name="T66" fmla="*/ 6 w 9"/>
                  <a:gd name="T67" fmla="*/ 12 h 23"/>
                  <a:gd name="T68" fmla="*/ 7 w 9"/>
                  <a:gd name="T69" fmla="*/ 13 h 23"/>
                  <a:gd name="T70" fmla="*/ 7 w 9"/>
                  <a:gd name="T71" fmla="*/ 13 h 23"/>
                  <a:gd name="T72" fmla="*/ 7 w 9"/>
                  <a:gd name="T73" fmla="*/ 16 h 23"/>
                  <a:gd name="T74" fmla="*/ 7 w 9"/>
                  <a:gd name="T75" fmla="*/ 16 h 23"/>
                  <a:gd name="T76" fmla="*/ 7 w 9"/>
                  <a:gd name="T77" fmla="*/ 17 h 23"/>
                  <a:gd name="T78" fmla="*/ 7 w 9"/>
                  <a:gd name="T79" fmla="*/ 17 h 23"/>
                  <a:gd name="T80" fmla="*/ 7 w 9"/>
                  <a:gd name="T81" fmla="*/ 19 h 23"/>
                  <a:gd name="T82" fmla="*/ 7 w 9"/>
                  <a:gd name="T83" fmla="*/ 19 h 23"/>
                  <a:gd name="T84" fmla="*/ 7 w 9"/>
                  <a:gd name="T85" fmla="*/ 19 h 23"/>
                  <a:gd name="T86" fmla="*/ 7 w 9"/>
                  <a:gd name="T87" fmla="*/ 19 h 23"/>
                  <a:gd name="T88" fmla="*/ 9 w 9"/>
                  <a:gd name="T89" fmla="*/ 22 h 23"/>
                  <a:gd name="T90" fmla="*/ 9 w 9"/>
                  <a:gd name="T91" fmla="*/ 22 h 23"/>
                  <a:gd name="T92" fmla="*/ 9 w 9"/>
                  <a:gd name="T93" fmla="*/ 23 h 23"/>
                  <a:gd name="T94" fmla="*/ 9 w 9"/>
                  <a:gd name="T95" fmla="*/ 23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3"/>
                  <a:gd name="T146" fmla="*/ 9 w 9"/>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3">
                    <a:moveTo>
                      <a:pt x="0" y="6"/>
                    </a:moveTo>
                    <a:lnTo>
                      <a:pt x="0" y="6"/>
                    </a:lnTo>
                    <a:lnTo>
                      <a:pt x="0" y="4"/>
                    </a:lnTo>
                    <a:lnTo>
                      <a:pt x="0" y="3"/>
                    </a:lnTo>
                    <a:lnTo>
                      <a:pt x="2" y="3"/>
                    </a:lnTo>
                    <a:lnTo>
                      <a:pt x="2" y="1"/>
                    </a:lnTo>
                    <a:lnTo>
                      <a:pt x="2" y="0"/>
                    </a:lnTo>
                    <a:lnTo>
                      <a:pt x="3" y="0"/>
                    </a:lnTo>
                    <a:lnTo>
                      <a:pt x="4" y="0"/>
                    </a:lnTo>
                    <a:lnTo>
                      <a:pt x="4" y="1"/>
                    </a:lnTo>
                    <a:lnTo>
                      <a:pt x="4" y="0"/>
                    </a:lnTo>
                    <a:lnTo>
                      <a:pt x="4" y="1"/>
                    </a:lnTo>
                    <a:lnTo>
                      <a:pt x="4" y="3"/>
                    </a:lnTo>
                    <a:lnTo>
                      <a:pt x="4" y="1"/>
                    </a:lnTo>
                    <a:lnTo>
                      <a:pt x="4" y="3"/>
                    </a:lnTo>
                    <a:lnTo>
                      <a:pt x="4" y="4"/>
                    </a:lnTo>
                    <a:lnTo>
                      <a:pt x="4" y="3"/>
                    </a:lnTo>
                    <a:lnTo>
                      <a:pt x="4" y="4"/>
                    </a:lnTo>
                    <a:lnTo>
                      <a:pt x="4" y="6"/>
                    </a:lnTo>
                    <a:lnTo>
                      <a:pt x="6" y="6"/>
                    </a:lnTo>
                    <a:lnTo>
                      <a:pt x="6" y="7"/>
                    </a:lnTo>
                    <a:lnTo>
                      <a:pt x="6" y="6"/>
                    </a:lnTo>
                    <a:lnTo>
                      <a:pt x="6" y="7"/>
                    </a:lnTo>
                    <a:lnTo>
                      <a:pt x="6" y="9"/>
                    </a:lnTo>
                    <a:lnTo>
                      <a:pt x="6" y="7"/>
                    </a:lnTo>
                    <a:lnTo>
                      <a:pt x="6" y="9"/>
                    </a:lnTo>
                    <a:lnTo>
                      <a:pt x="6" y="10"/>
                    </a:lnTo>
                    <a:lnTo>
                      <a:pt x="6" y="12"/>
                    </a:lnTo>
                    <a:lnTo>
                      <a:pt x="7" y="13"/>
                    </a:lnTo>
                    <a:lnTo>
                      <a:pt x="7" y="14"/>
                    </a:lnTo>
                    <a:lnTo>
                      <a:pt x="7" y="16"/>
                    </a:lnTo>
                    <a:lnTo>
                      <a:pt x="7" y="14"/>
                    </a:lnTo>
                    <a:lnTo>
                      <a:pt x="7" y="16"/>
                    </a:lnTo>
                    <a:lnTo>
                      <a:pt x="7" y="17"/>
                    </a:lnTo>
                    <a:lnTo>
                      <a:pt x="7" y="16"/>
                    </a:lnTo>
                    <a:lnTo>
                      <a:pt x="7" y="17"/>
                    </a:lnTo>
                    <a:lnTo>
                      <a:pt x="7" y="19"/>
                    </a:lnTo>
                    <a:lnTo>
                      <a:pt x="7" y="17"/>
                    </a:lnTo>
                    <a:lnTo>
                      <a:pt x="7" y="19"/>
                    </a:lnTo>
                    <a:lnTo>
                      <a:pt x="9" y="20"/>
                    </a:lnTo>
                    <a:lnTo>
                      <a:pt x="9" y="22"/>
                    </a:lnTo>
                    <a:lnTo>
                      <a:pt x="9" y="20"/>
                    </a:lnTo>
                    <a:lnTo>
                      <a:pt x="9" y="22"/>
                    </a:lnTo>
                    <a:lnTo>
                      <a:pt x="9" y="23"/>
                    </a:lnTo>
                    <a:lnTo>
                      <a:pt x="9" y="22"/>
                    </a:lnTo>
                    <a:lnTo>
                      <a:pt x="9"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2" name="Freeform 274"/>
              <p:cNvSpPr>
                <a:spLocks/>
              </p:cNvSpPr>
              <p:nvPr/>
            </p:nvSpPr>
            <p:spPr bwMode="auto">
              <a:xfrm>
                <a:off x="2616" y="3081"/>
                <a:ext cx="7" cy="13"/>
              </a:xfrm>
              <a:custGeom>
                <a:avLst/>
                <a:gdLst>
                  <a:gd name="T0" fmla="*/ 0 w 7"/>
                  <a:gd name="T1" fmla="*/ 0 h 13"/>
                  <a:gd name="T2" fmla="*/ 0 w 7"/>
                  <a:gd name="T3" fmla="*/ 0 h 13"/>
                  <a:gd name="T4" fmla="*/ 0 w 7"/>
                  <a:gd name="T5" fmla="*/ 2 h 13"/>
                  <a:gd name="T6" fmla="*/ 0 w 7"/>
                  <a:gd name="T7" fmla="*/ 2 h 13"/>
                  <a:gd name="T8" fmla="*/ 0 w 7"/>
                  <a:gd name="T9" fmla="*/ 2 h 13"/>
                  <a:gd name="T10" fmla="*/ 0 w 7"/>
                  <a:gd name="T11" fmla="*/ 2 h 13"/>
                  <a:gd name="T12" fmla="*/ 1 w 7"/>
                  <a:gd name="T13" fmla="*/ 3 h 13"/>
                  <a:gd name="T14" fmla="*/ 1 w 7"/>
                  <a:gd name="T15" fmla="*/ 3 h 13"/>
                  <a:gd name="T16" fmla="*/ 1 w 7"/>
                  <a:gd name="T17" fmla="*/ 4 h 13"/>
                  <a:gd name="T18" fmla="*/ 1 w 7"/>
                  <a:gd name="T19" fmla="*/ 4 h 13"/>
                  <a:gd name="T20" fmla="*/ 1 w 7"/>
                  <a:gd name="T21" fmla="*/ 6 h 13"/>
                  <a:gd name="T22" fmla="*/ 1 w 7"/>
                  <a:gd name="T23" fmla="*/ 6 h 13"/>
                  <a:gd name="T24" fmla="*/ 1 w 7"/>
                  <a:gd name="T25" fmla="*/ 7 h 13"/>
                  <a:gd name="T26" fmla="*/ 1 w 7"/>
                  <a:gd name="T27" fmla="*/ 7 h 13"/>
                  <a:gd name="T28" fmla="*/ 1 w 7"/>
                  <a:gd name="T29" fmla="*/ 7 h 13"/>
                  <a:gd name="T30" fmla="*/ 1 w 7"/>
                  <a:gd name="T31" fmla="*/ 7 h 13"/>
                  <a:gd name="T32" fmla="*/ 1 w 7"/>
                  <a:gd name="T33" fmla="*/ 9 h 13"/>
                  <a:gd name="T34" fmla="*/ 1 w 7"/>
                  <a:gd name="T35" fmla="*/ 9 h 13"/>
                  <a:gd name="T36" fmla="*/ 3 w 7"/>
                  <a:gd name="T37" fmla="*/ 9 h 13"/>
                  <a:gd name="T38" fmla="*/ 3 w 7"/>
                  <a:gd name="T39" fmla="*/ 9 h 13"/>
                  <a:gd name="T40" fmla="*/ 3 w 7"/>
                  <a:gd name="T41" fmla="*/ 9 h 13"/>
                  <a:gd name="T42" fmla="*/ 3 w 7"/>
                  <a:gd name="T43" fmla="*/ 9 h 13"/>
                  <a:gd name="T44" fmla="*/ 3 w 7"/>
                  <a:gd name="T45" fmla="*/ 9 h 13"/>
                  <a:gd name="T46" fmla="*/ 3 w 7"/>
                  <a:gd name="T47" fmla="*/ 9 h 13"/>
                  <a:gd name="T48" fmla="*/ 3 w 7"/>
                  <a:gd name="T49" fmla="*/ 10 h 13"/>
                  <a:gd name="T50" fmla="*/ 3 w 7"/>
                  <a:gd name="T51" fmla="*/ 10 h 13"/>
                  <a:gd name="T52" fmla="*/ 3 w 7"/>
                  <a:gd name="T53" fmla="*/ 10 h 13"/>
                  <a:gd name="T54" fmla="*/ 3 w 7"/>
                  <a:gd name="T55" fmla="*/ 10 h 13"/>
                  <a:gd name="T56" fmla="*/ 4 w 7"/>
                  <a:gd name="T57" fmla="*/ 10 h 13"/>
                  <a:gd name="T58" fmla="*/ 4 w 7"/>
                  <a:gd name="T59" fmla="*/ 10 h 13"/>
                  <a:gd name="T60" fmla="*/ 4 w 7"/>
                  <a:gd name="T61" fmla="*/ 10 h 13"/>
                  <a:gd name="T62" fmla="*/ 4 w 7"/>
                  <a:gd name="T63" fmla="*/ 10 h 13"/>
                  <a:gd name="T64" fmla="*/ 4 w 7"/>
                  <a:gd name="T65" fmla="*/ 10 h 13"/>
                  <a:gd name="T66" fmla="*/ 4 w 7"/>
                  <a:gd name="T67" fmla="*/ 10 h 13"/>
                  <a:gd name="T68" fmla="*/ 5 w 7"/>
                  <a:gd name="T69" fmla="*/ 10 h 13"/>
                  <a:gd name="T70" fmla="*/ 5 w 7"/>
                  <a:gd name="T71" fmla="*/ 10 h 13"/>
                  <a:gd name="T72" fmla="*/ 5 w 7"/>
                  <a:gd name="T73" fmla="*/ 12 h 13"/>
                  <a:gd name="T74" fmla="*/ 5 w 7"/>
                  <a:gd name="T75" fmla="*/ 12 h 13"/>
                  <a:gd name="T76" fmla="*/ 5 w 7"/>
                  <a:gd name="T77" fmla="*/ 12 h 13"/>
                  <a:gd name="T78" fmla="*/ 5 w 7"/>
                  <a:gd name="T79" fmla="*/ 12 h 13"/>
                  <a:gd name="T80" fmla="*/ 5 w 7"/>
                  <a:gd name="T81" fmla="*/ 12 h 13"/>
                  <a:gd name="T82" fmla="*/ 5 w 7"/>
                  <a:gd name="T83" fmla="*/ 12 h 13"/>
                  <a:gd name="T84" fmla="*/ 5 w 7"/>
                  <a:gd name="T85" fmla="*/ 12 h 13"/>
                  <a:gd name="T86" fmla="*/ 7 w 7"/>
                  <a:gd name="T87" fmla="*/ 12 h 13"/>
                  <a:gd name="T88" fmla="*/ 7 w 7"/>
                  <a:gd name="T89" fmla="*/ 12 h 13"/>
                  <a:gd name="T90" fmla="*/ 7 w 7"/>
                  <a:gd name="T91" fmla="*/ 13 h 13"/>
                  <a:gd name="T92" fmla="*/ 7 w 7"/>
                  <a:gd name="T93" fmla="*/ 13 h 13"/>
                  <a:gd name="T94" fmla="*/ 7 w 7"/>
                  <a:gd name="T95" fmla="*/ 13 h 13"/>
                  <a:gd name="T96" fmla="*/ 7 w 7"/>
                  <a:gd name="T97" fmla="*/ 13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3"/>
                  <a:gd name="T149" fmla="*/ 7 w 7"/>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3">
                    <a:moveTo>
                      <a:pt x="0" y="0"/>
                    </a:moveTo>
                    <a:lnTo>
                      <a:pt x="0" y="0"/>
                    </a:lnTo>
                    <a:lnTo>
                      <a:pt x="0" y="2"/>
                    </a:lnTo>
                    <a:lnTo>
                      <a:pt x="0" y="3"/>
                    </a:lnTo>
                    <a:lnTo>
                      <a:pt x="0" y="2"/>
                    </a:lnTo>
                    <a:lnTo>
                      <a:pt x="0" y="3"/>
                    </a:lnTo>
                    <a:lnTo>
                      <a:pt x="1" y="3"/>
                    </a:lnTo>
                    <a:lnTo>
                      <a:pt x="1" y="4"/>
                    </a:lnTo>
                    <a:lnTo>
                      <a:pt x="1" y="3"/>
                    </a:lnTo>
                    <a:lnTo>
                      <a:pt x="1" y="4"/>
                    </a:lnTo>
                    <a:lnTo>
                      <a:pt x="1" y="6"/>
                    </a:lnTo>
                    <a:lnTo>
                      <a:pt x="1" y="4"/>
                    </a:lnTo>
                    <a:lnTo>
                      <a:pt x="1" y="6"/>
                    </a:lnTo>
                    <a:lnTo>
                      <a:pt x="1" y="7"/>
                    </a:lnTo>
                    <a:lnTo>
                      <a:pt x="1" y="9"/>
                    </a:lnTo>
                    <a:lnTo>
                      <a:pt x="3" y="9"/>
                    </a:lnTo>
                    <a:lnTo>
                      <a:pt x="3" y="10"/>
                    </a:lnTo>
                    <a:lnTo>
                      <a:pt x="3" y="9"/>
                    </a:lnTo>
                    <a:lnTo>
                      <a:pt x="3" y="10"/>
                    </a:lnTo>
                    <a:lnTo>
                      <a:pt x="4" y="10"/>
                    </a:lnTo>
                    <a:lnTo>
                      <a:pt x="5" y="10"/>
                    </a:lnTo>
                    <a:lnTo>
                      <a:pt x="5" y="12"/>
                    </a:lnTo>
                    <a:lnTo>
                      <a:pt x="5" y="10"/>
                    </a:lnTo>
                    <a:lnTo>
                      <a:pt x="5" y="12"/>
                    </a:lnTo>
                    <a:lnTo>
                      <a:pt x="7" y="12"/>
                    </a:lnTo>
                    <a:lnTo>
                      <a:pt x="7" y="13"/>
                    </a:lnTo>
                    <a:lnTo>
                      <a:pt x="7" y="12"/>
                    </a:lnTo>
                    <a:lnTo>
                      <a:pt x="7"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3" name="Freeform 275"/>
              <p:cNvSpPr>
                <a:spLocks/>
              </p:cNvSpPr>
              <p:nvPr/>
            </p:nvSpPr>
            <p:spPr bwMode="auto">
              <a:xfrm>
                <a:off x="2623" y="3058"/>
                <a:ext cx="11" cy="39"/>
              </a:xfrm>
              <a:custGeom>
                <a:avLst/>
                <a:gdLst>
                  <a:gd name="T0" fmla="*/ 0 w 11"/>
                  <a:gd name="T1" fmla="*/ 38 h 39"/>
                  <a:gd name="T2" fmla="*/ 0 w 11"/>
                  <a:gd name="T3" fmla="*/ 38 h 39"/>
                  <a:gd name="T4" fmla="*/ 1 w 11"/>
                  <a:gd name="T5" fmla="*/ 38 h 39"/>
                  <a:gd name="T6" fmla="*/ 1 w 11"/>
                  <a:gd name="T7" fmla="*/ 38 h 39"/>
                  <a:gd name="T8" fmla="*/ 1 w 11"/>
                  <a:gd name="T9" fmla="*/ 38 h 39"/>
                  <a:gd name="T10" fmla="*/ 1 w 11"/>
                  <a:gd name="T11" fmla="*/ 38 h 39"/>
                  <a:gd name="T12" fmla="*/ 1 w 11"/>
                  <a:gd name="T13" fmla="*/ 38 h 39"/>
                  <a:gd name="T14" fmla="*/ 1 w 11"/>
                  <a:gd name="T15" fmla="*/ 38 h 39"/>
                  <a:gd name="T16" fmla="*/ 1 w 11"/>
                  <a:gd name="T17" fmla="*/ 39 h 39"/>
                  <a:gd name="T18" fmla="*/ 1 w 11"/>
                  <a:gd name="T19" fmla="*/ 39 h 39"/>
                  <a:gd name="T20" fmla="*/ 1 w 11"/>
                  <a:gd name="T21" fmla="*/ 39 h 39"/>
                  <a:gd name="T22" fmla="*/ 1 w 11"/>
                  <a:gd name="T23" fmla="*/ 39 h 39"/>
                  <a:gd name="T24" fmla="*/ 3 w 11"/>
                  <a:gd name="T25" fmla="*/ 39 h 39"/>
                  <a:gd name="T26" fmla="*/ 3 w 11"/>
                  <a:gd name="T27" fmla="*/ 39 h 39"/>
                  <a:gd name="T28" fmla="*/ 3 w 11"/>
                  <a:gd name="T29" fmla="*/ 39 h 39"/>
                  <a:gd name="T30" fmla="*/ 3 w 11"/>
                  <a:gd name="T31" fmla="*/ 38 h 39"/>
                  <a:gd name="T32" fmla="*/ 3 w 11"/>
                  <a:gd name="T33" fmla="*/ 38 h 39"/>
                  <a:gd name="T34" fmla="*/ 3 w 11"/>
                  <a:gd name="T35" fmla="*/ 36 h 39"/>
                  <a:gd name="T36" fmla="*/ 4 w 11"/>
                  <a:gd name="T37" fmla="*/ 36 h 39"/>
                  <a:gd name="T38" fmla="*/ 4 w 11"/>
                  <a:gd name="T39" fmla="*/ 35 h 39"/>
                  <a:gd name="T40" fmla="*/ 4 w 11"/>
                  <a:gd name="T41" fmla="*/ 35 h 39"/>
                  <a:gd name="T42" fmla="*/ 4 w 11"/>
                  <a:gd name="T43" fmla="*/ 33 h 39"/>
                  <a:gd name="T44" fmla="*/ 4 w 11"/>
                  <a:gd name="T45" fmla="*/ 33 h 39"/>
                  <a:gd name="T46" fmla="*/ 6 w 11"/>
                  <a:gd name="T47" fmla="*/ 32 h 39"/>
                  <a:gd name="T48" fmla="*/ 6 w 11"/>
                  <a:gd name="T49" fmla="*/ 30 h 39"/>
                  <a:gd name="T50" fmla="*/ 6 w 11"/>
                  <a:gd name="T51" fmla="*/ 29 h 39"/>
                  <a:gd name="T52" fmla="*/ 6 w 11"/>
                  <a:gd name="T53" fmla="*/ 27 h 39"/>
                  <a:gd name="T54" fmla="*/ 6 w 11"/>
                  <a:gd name="T55" fmla="*/ 27 h 39"/>
                  <a:gd name="T56" fmla="*/ 7 w 11"/>
                  <a:gd name="T57" fmla="*/ 26 h 39"/>
                  <a:gd name="T58" fmla="*/ 7 w 11"/>
                  <a:gd name="T59" fmla="*/ 25 h 39"/>
                  <a:gd name="T60" fmla="*/ 7 w 11"/>
                  <a:gd name="T61" fmla="*/ 23 h 39"/>
                  <a:gd name="T62" fmla="*/ 7 w 11"/>
                  <a:gd name="T63" fmla="*/ 22 h 39"/>
                  <a:gd name="T64" fmla="*/ 7 w 11"/>
                  <a:gd name="T65" fmla="*/ 19 h 39"/>
                  <a:gd name="T66" fmla="*/ 7 w 11"/>
                  <a:gd name="T67" fmla="*/ 17 h 39"/>
                  <a:gd name="T68" fmla="*/ 9 w 11"/>
                  <a:gd name="T69" fmla="*/ 16 h 39"/>
                  <a:gd name="T70" fmla="*/ 9 w 11"/>
                  <a:gd name="T71" fmla="*/ 14 h 39"/>
                  <a:gd name="T72" fmla="*/ 9 w 11"/>
                  <a:gd name="T73" fmla="*/ 12 h 39"/>
                  <a:gd name="T74" fmla="*/ 9 w 11"/>
                  <a:gd name="T75" fmla="*/ 10 h 39"/>
                  <a:gd name="T76" fmla="*/ 9 w 11"/>
                  <a:gd name="T77" fmla="*/ 9 h 39"/>
                  <a:gd name="T78" fmla="*/ 10 w 11"/>
                  <a:gd name="T79" fmla="*/ 7 h 39"/>
                  <a:gd name="T80" fmla="*/ 10 w 11"/>
                  <a:gd name="T81" fmla="*/ 6 h 39"/>
                  <a:gd name="T82" fmla="*/ 10 w 11"/>
                  <a:gd name="T83" fmla="*/ 4 h 39"/>
                  <a:gd name="T84" fmla="*/ 10 w 11"/>
                  <a:gd name="T85" fmla="*/ 3 h 39"/>
                  <a:gd name="T86" fmla="*/ 10 w 11"/>
                  <a:gd name="T87" fmla="*/ 1 h 39"/>
                  <a:gd name="T88" fmla="*/ 11 w 11"/>
                  <a:gd name="T89" fmla="*/ 0 h 39"/>
                  <a:gd name="T90" fmla="*/ 11 w 11"/>
                  <a:gd name="T91" fmla="*/ 0 h 39"/>
                  <a:gd name="T92" fmla="*/ 11 w 11"/>
                  <a:gd name="T93" fmla="*/ 0 h 39"/>
                  <a:gd name="T94" fmla="*/ 11 w 11"/>
                  <a:gd name="T95" fmla="*/ 0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39"/>
                  <a:gd name="T146" fmla="*/ 11 w 11"/>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39">
                    <a:moveTo>
                      <a:pt x="0" y="36"/>
                    </a:moveTo>
                    <a:lnTo>
                      <a:pt x="0" y="38"/>
                    </a:lnTo>
                    <a:lnTo>
                      <a:pt x="1" y="38"/>
                    </a:lnTo>
                    <a:lnTo>
                      <a:pt x="1" y="39"/>
                    </a:lnTo>
                    <a:lnTo>
                      <a:pt x="1" y="38"/>
                    </a:lnTo>
                    <a:lnTo>
                      <a:pt x="1" y="39"/>
                    </a:lnTo>
                    <a:lnTo>
                      <a:pt x="3" y="39"/>
                    </a:lnTo>
                    <a:lnTo>
                      <a:pt x="3" y="38"/>
                    </a:lnTo>
                    <a:lnTo>
                      <a:pt x="3" y="36"/>
                    </a:lnTo>
                    <a:lnTo>
                      <a:pt x="4" y="36"/>
                    </a:lnTo>
                    <a:lnTo>
                      <a:pt x="4" y="35"/>
                    </a:lnTo>
                    <a:lnTo>
                      <a:pt x="4" y="33"/>
                    </a:lnTo>
                    <a:lnTo>
                      <a:pt x="6" y="32"/>
                    </a:lnTo>
                    <a:lnTo>
                      <a:pt x="6" y="30"/>
                    </a:lnTo>
                    <a:lnTo>
                      <a:pt x="6" y="29"/>
                    </a:lnTo>
                    <a:lnTo>
                      <a:pt x="6" y="27"/>
                    </a:lnTo>
                    <a:lnTo>
                      <a:pt x="7" y="26"/>
                    </a:lnTo>
                    <a:lnTo>
                      <a:pt x="7" y="25"/>
                    </a:lnTo>
                    <a:lnTo>
                      <a:pt x="7" y="23"/>
                    </a:lnTo>
                    <a:lnTo>
                      <a:pt x="7" y="22"/>
                    </a:lnTo>
                    <a:lnTo>
                      <a:pt x="7" y="20"/>
                    </a:lnTo>
                    <a:lnTo>
                      <a:pt x="7" y="19"/>
                    </a:lnTo>
                    <a:lnTo>
                      <a:pt x="7" y="17"/>
                    </a:lnTo>
                    <a:lnTo>
                      <a:pt x="9" y="17"/>
                    </a:lnTo>
                    <a:lnTo>
                      <a:pt x="9" y="16"/>
                    </a:lnTo>
                    <a:lnTo>
                      <a:pt x="9" y="14"/>
                    </a:lnTo>
                    <a:lnTo>
                      <a:pt x="9" y="13"/>
                    </a:lnTo>
                    <a:lnTo>
                      <a:pt x="9" y="12"/>
                    </a:lnTo>
                    <a:lnTo>
                      <a:pt x="9" y="10"/>
                    </a:lnTo>
                    <a:lnTo>
                      <a:pt x="9" y="9"/>
                    </a:lnTo>
                    <a:lnTo>
                      <a:pt x="10" y="9"/>
                    </a:lnTo>
                    <a:lnTo>
                      <a:pt x="10" y="7"/>
                    </a:lnTo>
                    <a:lnTo>
                      <a:pt x="10" y="6"/>
                    </a:lnTo>
                    <a:lnTo>
                      <a:pt x="10" y="4"/>
                    </a:lnTo>
                    <a:lnTo>
                      <a:pt x="10" y="3"/>
                    </a:lnTo>
                    <a:lnTo>
                      <a:pt x="10" y="1"/>
                    </a:lnTo>
                    <a:lnTo>
                      <a:pt x="11" y="1"/>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4" name="Freeform 276"/>
              <p:cNvSpPr>
                <a:spLocks/>
              </p:cNvSpPr>
              <p:nvPr/>
            </p:nvSpPr>
            <p:spPr bwMode="auto">
              <a:xfrm>
                <a:off x="2634" y="3051"/>
                <a:ext cx="10" cy="17"/>
              </a:xfrm>
              <a:custGeom>
                <a:avLst/>
                <a:gdLst>
                  <a:gd name="T0" fmla="*/ 2 w 10"/>
                  <a:gd name="T1" fmla="*/ 7 h 17"/>
                  <a:gd name="T2" fmla="*/ 2 w 10"/>
                  <a:gd name="T3" fmla="*/ 7 h 17"/>
                  <a:gd name="T4" fmla="*/ 2 w 10"/>
                  <a:gd name="T5" fmla="*/ 7 h 17"/>
                  <a:gd name="T6" fmla="*/ 2 w 10"/>
                  <a:gd name="T7" fmla="*/ 7 h 17"/>
                  <a:gd name="T8" fmla="*/ 2 w 10"/>
                  <a:gd name="T9" fmla="*/ 7 h 17"/>
                  <a:gd name="T10" fmla="*/ 2 w 10"/>
                  <a:gd name="T11" fmla="*/ 7 h 17"/>
                  <a:gd name="T12" fmla="*/ 2 w 10"/>
                  <a:gd name="T13" fmla="*/ 7 h 17"/>
                  <a:gd name="T14" fmla="*/ 2 w 10"/>
                  <a:gd name="T15" fmla="*/ 7 h 17"/>
                  <a:gd name="T16" fmla="*/ 3 w 10"/>
                  <a:gd name="T17" fmla="*/ 6 h 17"/>
                  <a:gd name="T18" fmla="*/ 3 w 10"/>
                  <a:gd name="T19" fmla="*/ 6 h 17"/>
                  <a:gd name="T20" fmla="*/ 3 w 10"/>
                  <a:gd name="T21" fmla="*/ 6 h 17"/>
                  <a:gd name="T22" fmla="*/ 3 w 10"/>
                  <a:gd name="T23" fmla="*/ 4 h 17"/>
                  <a:gd name="T24" fmla="*/ 3 w 10"/>
                  <a:gd name="T25" fmla="*/ 3 h 17"/>
                  <a:gd name="T26" fmla="*/ 5 w 10"/>
                  <a:gd name="T27" fmla="*/ 3 h 17"/>
                  <a:gd name="T28" fmla="*/ 5 w 10"/>
                  <a:gd name="T29" fmla="*/ 1 h 17"/>
                  <a:gd name="T30" fmla="*/ 5 w 10"/>
                  <a:gd name="T31" fmla="*/ 1 h 17"/>
                  <a:gd name="T32" fmla="*/ 5 w 10"/>
                  <a:gd name="T33" fmla="*/ 1 h 17"/>
                  <a:gd name="T34" fmla="*/ 5 w 10"/>
                  <a:gd name="T35" fmla="*/ 0 h 17"/>
                  <a:gd name="T36" fmla="*/ 6 w 10"/>
                  <a:gd name="T37" fmla="*/ 0 h 17"/>
                  <a:gd name="T38" fmla="*/ 6 w 10"/>
                  <a:gd name="T39" fmla="*/ 0 h 17"/>
                  <a:gd name="T40" fmla="*/ 6 w 10"/>
                  <a:gd name="T41" fmla="*/ 1 h 17"/>
                  <a:gd name="T42" fmla="*/ 6 w 10"/>
                  <a:gd name="T43" fmla="*/ 1 h 17"/>
                  <a:gd name="T44" fmla="*/ 6 w 10"/>
                  <a:gd name="T45" fmla="*/ 3 h 17"/>
                  <a:gd name="T46" fmla="*/ 6 w 10"/>
                  <a:gd name="T47" fmla="*/ 3 h 17"/>
                  <a:gd name="T48" fmla="*/ 6 w 10"/>
                  <a:gd name="T49" fmla="*/ 4 h 17"/>
                  <a:gd name="T50" fmla="*/ 6 w 10"/>
                  <a:gd name="T51" fmla="*/ 4 h 17"/>
                  <a:gd name="T52" fmla="*/ 8 w 10"/>
                  <a:gd name="T53" fmla="*/ 6 h 17"/>
                  <a:gd name="T54" fmla="*/ 8 w 10"/>
                  <a:gd name="T55" fmla="*/ 6 h 17"/>
                  <a:gd name="T56" fmla="*/ 8 w 10"/>
                  <a:gd name="T57" fmla="*/ 7 h 17"/>
                  <a:gd name="T58" fmla="*/ 8 w 10"/>
                  <a:gd name="T59" fmla="*/ 7 h 17"/>
                  <a:gd name="T60" fmla="*/ 8 w 10"/>
                  <a:gd name="T61" fmla="*/ 8 h 17"/>
                  <a:gd name="T62" fmla="*/ 8 w 10"/>
                  <a:gd name="T63" fmla="*/ 8 h 17"/>
                  <a:gd name="T64" fmla="*/ 8 w 10"/>
                  <a:gd name="T65" fmla="*/ 10 h 17"/>
                  <a:gd name="T66" fmla="*/ 8 w 10"/>
                  <a:gd name="T67" fmla="*/ 10 h 17"/>
                  <a:gd name="T68" fmla="*/ 8 w 10"/>
                  <a:gd name="T69" fmla="*/ 13 h 17"/>
                  <a:gd name="T70" fmla="*/ 8 w 10"/>
                  <a:gd name="T71" fmla="*/ 13 h 17"/>
                  <a:gd name="T72" fmla="*/ 9 w 10"/>
                  <a:gd name="T73" fmla="*/ 14 h 17"/>
                  <a:gd name="T74" fmla="*/ 9 w 10"/>
                  <a:gd name="T75" fmla="*/ 14 h 17"/>
                  <a:gd name="T76" fmla="*/ 9 w 10"/>
                  <a:gd name="T77" fmla="*/ 16 h 17"/>
                  <a:gd name="T78" fmla="*/ 9 w 10"/>
                  <a:gd name="T79" fmla="*/ 16 h 17"/>
                  <a:gd name="T80" fmla="*/ 9 w 10"/>
                  <a:gd name="T81" fmla="*/ 16 h 17"/>
                  <a:gd name="T82" fmla="*/ 9 w 10"/>
                  <a:gd name="T83" fmla="*/ 16 h 17"/>
                  <a:gd name="T84" fmla="*/ 9 w 10"/>
                  <a:gd name="T85" fmla="*/ 17 h 17"/>
                  <a:gd name="T86" fmla="*/ 9 w 10"/>
                  <a:gd name="T87" fmla="*/ 17 h 17"/>
                  <a:gd name="T88" fmla="*/ 9 w 10"/>
                  <a:gd name="T89" fmla="*/ 16 h 17"/>
                  <a:gd name="T90" fmla="*/ 10 w 10"/>
                  <a:gd name="T91" fmla="*/ 13 h 17"/>
                  <a:gd name="T92" fmla="*/ 10 w 10"/>
                  <a:gd name="T93" fmla="*/ 10 h 17"/>
                  <a:gd name="T94" fmla="*/ 10 w 10"/>
                  <a:gd name="T95" fmla="*/ 4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
                  <a:gd name="T146" fmla="*/ 10 w 1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
                    <a:moveTo>
                      <a:pt x="0" y="7"/>
                    </a:moveTo>
                    <a:lnTo>
                      <a:pt x="2" y="7"/>
                    </a:lnTo>
                    <a:lnTo>
                      <a:pt x="3" y="6"/>
                    </a:lnTo>
                    <a:lnTo>
                      <a:pt x="3" y="4"/>
                    </a:lnTo>
                    <a:lnTo>
                      <a:pt x="3" y="3"/>
                    </a:lnTo>
                    <a:lnTo>
                      <a:pt x="5" y="3"/>
                    </a:lnTo>
                    <a:lnTo>
                      <a:pt x="5" y="1"/>
                    </a:lnTo>
                    <a:lnTo>
                      <a:pt x="5" y="0"/>
                    </a:lnTo>
                    <a:lnTo>
                      <a:pt x="6" y="0"/>
                    </a:lnTo>
                    <a:lnTo>
                      <a:pt x="6" y="1"/>
                    </a:lnTo>
                    <a:lnTo>
                      <a:pt x="6" y="0"/>
                    </a:lnTo>
                    <a:lnTo>
                      <a:pt x="6" y="1"/>
                    </a:lnTo>
                    <a:lnTo>
                      <a:pt x="6" y="3"/>
                    </a:lnTo>
                    <a:lnTo>
                      <a:pt x="6" y="1"/>
                    </a:lnTo>
                    <a:lnTo>
                      <a:pt x="6" y="3"/>
                    </a:lnTo>
                    <a:lnTo>
                      <a:pt x="6" y="4"/>
                    </a:lnTo>
                    <a:lnTo>
                      <a:pt x="8" y="6"/>
                    </a:lnTo>
                    <a:lnTo>
                      <a:pt x="8" y="7"/>
                    </a:lnTo>
                    <a:lnTo>
                      <a:pt x="8" y="8"/>
                    </a:lnTo>
                    <a:lnTo>
                      <a:pt x="8" y="7"/>
                    </a:lnTo>
                    <a:lnTo>
                      <a:pt x="8" y="8"/>
                    </a:lnTo>
                    <a:lnTo>
                      <a:pt x="8" y="10"/>
                    </a:lnTo>
                    <a:lnTo>
                      <a:pt x="8" y="8"/>
                    </a:lnTo>
                    <a:lnTo>
                      <a:pt x="8" y="10"/>
                    </a:lnTo>
                    <a:lnTo>
                      <a:pt x="8" y="11"/>
                    </a:lnTo>
                    <a:lnTo>
                      <a:pt x="8" y="10"/>
                    </a:lnTo>
                    <a:lnTo>
                      <a:pt x="8" y="11"/>
                    </a:lnTo>
                    <a:lnTo>
                      <a:pt x="8" y="13"/>
                    </a:lnTo>
                    <a:lnTo>
                      <a:pt x="9" y="14"/>
                    </a:lnTo>
                    <a:lnTo>
                      <a:pt x="9" y="16"/>
                    </a:lnTo>
                    <a:lnTo>
                      <a:pt x="9" y="17"/>
                    </a:lnTo>
                    <a:lnTo>
                      <a:pt x="9" y="16"/>
                    </a:lnTo>
                    <a:lnTo>
                      <a:pt x="9" y="17"/>
                    </a:lnTo>
                    <a:lnTo>
                      <a:pt x="9" y="16"/>
                    </a:lnTo>
                    <a:lnTo>
                      <a:pt x="10" y="16"/>
                    </a:lnTo>
                    <a:lnTo>
                      <a:pt x="10" y="13"/>
                    </a:lnTo>
                    <a:lnTo>
                      <a:pt x="10" y="10"/>
                    </a:lnTo>
                    <a:lnTo>
                      <a:pt x="10" y="8"/>
                    </a:lnTo>
                    <a:lnTo>
                      <a:pt x="10"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5" name="Freeform 277"/>
              <p:cNvSpPr>
                <a:spLocks/>
              </p:cNvSpPr>
              <p:nvPr/>
            </p:nvSpPr>
            <p:spPr bwMode="auto">
              <a:xfrm>
                <a:off x="2644" y="1991"/>
                <a:ext cx="11" cy="1064"/>
              </a:xfrm>
              <a:custGeom>
                <a:avLst/>
                <a:gdLst>
                  <a:gd name="T0" fmla="*/ 0 w 11"/>
                  <a:gd name="T1" fmla="*/ 1063 h 1064"/>
                  <a:gd name="T2" fmla="*/ 0 w 11"/>
                  <a:gd name="T3" fmla="*/ 1055 h 1064"/>
                  <a:gd name="T4" fmla="*/ 2 w 11"/>
                  <a:gd name="T5" fmla="*/ 1045 h 1064"/>
                  <a:gd name="T6" fmla="*/ 2 w 11"/>
                  <a:gd name="T7" fmla="*/ 1034 h 1064"/>
                  <a:gd name="T8" fmla="*/ 2 w 11"/>
                  <a:gd name="T9" fmla="*/ 1016 h 1064"/>
                  <a:gd name="T10" fmla="*/ 2 w 11"/>
                  <a:gd name="T11" fmla="*/ 995 h 1064"/>
                  <a:gd name="T12" fmla="*/ 2 w 11"/>
                  <a:gd name="T13" fmla="*/ 967 h 1064"/>
                  <a:gd name="T14" fmla="*/ 3 w 11"/>
                  <a:gd name="T15" fmla="*/ 934 h 1064"/>
                  <a:gd name="T16" fmla="*/ 3 w 11"/>
                  <a:gd name="T17" fmla="*/ 893 h 1064"/>
                  <a:gd name="T18" fmla="*/ 3 w 11"/>
                  <a:gd name="T19" fmla="*/ 846 h 1064"/>
                  <a:gd name="T20" fmla="*/ 3 w 11"/>
                  <a:gd name="T21" fmla="*/ 789 h 1064"/>
                  <a:gd name="T22" fmla="*/ 3 w 11"/>
                  <a:gd name="T23" fmla="*/ 725 h 1064"/>
                  <a:gd name="T24" fmla="*/ 5 w 11"/>
                  <a:gd name="T25" fmla="*/ 656 h 1064"/>
                  <a:gd name="T26" fmla="*/ 5 w 11"/>
                  <a:gd name="T27" fmla="*/ 578 h 1064"/>
                  <a:gd name="T28" fmla="*/ 5 w 11"/>
                  <a:gd name="T29" fmla="*/ 497 h 1064"/>
                  <a:gd name="T30" fmla="*/ 5 w 11"/>
                  <a:gd name="T31" fmla="*/ 414 h 1064"/>
                  <a:gd name="T32" fmla="*/ 5 w 11"/>
                  <a:gd name="T33" fmla="*/ 333 h 1064"/>
                  <a:gd name="T34" fmla="*/ 5 w 11"/>
                  <a:gd name="T35" fmla="*/ 254 h 1064"/>
                  <a:gd name="T36" fmla="*/ 6 w 11"/>
                  <a:gd name="T37" fmla="*/ 183 h 1064"/>
                  <a:gd name="T38" fmla="*/ 6 w 11"/>
                  <a:gd name="T39" fmla="*/ 120 h 1064"/>
                  <a:gd name="T40" fmla="*/ 6 w 11"/>
                  <a:gd name="T41" fmla="*/ 70 h 1064"/>
                  <a:gd name="T42" fmla="*/ 6 w 11"/>
                  <a:gd name="T43" fmla="*/ 32 h 1064"/>
                  <a:gd name="T44" fmla="*/ 6 w 11"/>
                  <a:gd name="T45" fmla="*/ 9 h 1064"/>
                  <a:gd name="T46" fmla="*/ 8 w 11"/>
                  <a:gd name="T47" fmla="*/ 0 h 1064"/>
                  <a:gd name="T48" fmla="*/ 8 w 11"/>
                  <a:gd name="T49" fmla="*/ 0 h 1064"/>
                  <a:gd name="T50" fmla="*/ 8 w 11"/>
                  <a:gd name="T51" fmla="*/ 6 h 1064"/>
                  <a:gd name="T52" fmla="*/ 8 w 11"/>
                  <a:gd name="T53" fmla="*/ 6 h 1064"/>
                  <a:gd name="T54" fmla="*/ 8 w 11"/>
                  <a:gd name="T55" fmla="*/ 25 h 1064"/>
                  <a:gd name="T56" fmla="*/ 8 w 11"/>
                  <a:gd name="T57" fmla="*/ 25 h 1064"/>
                  <a:gd name="T58" fmla="*/ 8 w 11"/>
                  <a:gd name="T59" fmla="*/ 58 h 1064"/>
                  <a:gd name="T60" fmla="*/ 8 w 11"/>
                  <a:gd name="T61" fmla="*/ 58 h 1064"/>
                  <a:gd name="T62" fmla="*/ 8 w 11"/>
                  <a:gd name="T63" fmla="*/ 100 h 1064"/>
                  <a:gd name="T64" fmla="*/ 8 w 11"/>
                  <a:gd name="T65" fmla="*/ 100 h 1064"/>
                  <a:gd name="T66" fmla="*/ 9 w 11"/>
                  <a:gd name="T67" fmla="*/ 152 h 1064"/>
                  <a:gd name="T68" fmla="*/ 9 w 11"/>
                  <a:gd name="T69" fmla="*/ 152 h 1064"/>
                  <a:gd name="T70" fmla="*/ 9 w 11"/>
                  <a:gd name="T71" fmla="*/ 210 h 1064"/>
                  <a:gd name="T72" fmla="*/ 9 w 11"/>
                  <a:gd name="T73" fmla="*/ 210 h 1064"/>
                  <a:gd name="T74" fmla="*/ 9 w 11"/>
                  <a:gd name="T75" fmla="*/ 274 h 1064"/>
                  <a:gd name="T76" fmla="*/ 9 w 11"/>
                  <a:gd name="T77" fmla="*/ 274 h 1064"/>
                  <a:gd name="T78" fmla="*/ 9 w 11"/>
                  <a:gd name="T79" fmla="*/ 342 h 1064"/>
                  <a:gd name="T80" fmla="*/ 9 w 11"/>
                  <a:gd name="T81" fmla="*/ 342 h 1064"/>
                  <a:gd name="T82" fmla="*/ 9 w 11"/>
                  <a:gd name="T83" fmla="*/ 410 h 1064"/>
                  <a:gd name="T84" fmla="*/ 9 w 11"/>
                  <a:gd name="T85" fmla="*/ 410 h 1064"/>
                  <a:gd name="T86" fmla="*/ 11 w 11"/>
                  <a:gd name="T87" fmla="*/ 478 h 1064"/>
                  <a:gd name="T88" fmla="*/ 11 w 11"/>
                  <a:gd name="T89" fmla="*/ 478 h 1064"/>
                  <a:gd name="T90" fmla="*/ 11 w 11"/>
                  <a:gd name="T91" fmla="*/ 544 h 1064"/>
                  <a:gd name="T92" fmla="*/ 11 w 11"/>
                  <a:gd name="T93" fmla="*/ 544 h 1064"/>
                  <a:gd name="T94" fmla="*/ 11 w 11"/>
                  <a:gd name="T95" fmla="*/ 608 h 1064"/>
                  <a:gd name="T96" fmla="*/ 11 w 11"/>
                  <a:gd name="T97" fmla="*/ 608 h 10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064"/>
                  <a:gd name="T149" fmla="*/ 11 w 11"/>
                  <a:gd name="T150" fmla="*/ 1064 h 10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064">
                    <a:moveTo>
                      <a:pt x="0" y="1064"/>
                    </a:moveTo>
                    <a:lnTo>
                      <a:pt x="0" y="1063"/>
                    </a:lnTo>
                    <a:lnTo>
                      <a:pt x="0" y="1058"/>
                    </a:lnTo>
                    <a:lnTo>
                      <a:pt x="0" y="1055"/>
                    </a:lnTo>
                    <a:lnTo>
                      <a:pt x="0" y="1048"/>
                    </a:lnTo>
                    <a:lnTo>
                      <a:pt x="2" y="1045"/>
                    </a:lnTo>
                    <a:lnTo>
                      <a:pt x="2" y="1037"/>
                    </a:lnTo>
                    <a:lnTo>
                      <a:pt x="2" y="1034"/>
                    </a:lnTo>
                    <a:lnTo>
                      <a:pt x="2" y="1021"/>
                    </a:lnTo>
                    <a:lnTo>
                      <a:pt x="2" y="1016"/>
                    </a:lnTo>
                    <a:lnTo>
                      <a:pt x="2" y="1000"/>
                    </a:lnTo>
                    <a:lnTo>
                      <a:pt x="2" y="995"/>
                    </a:lnTo>
                    <a:lnTo>
                      <a:pt x="2" y="974"/>
                    </a:lnTo>
                    <a:lnTo>
                      <a:pt x="2" y="967"/>
                    </a:lnTo>
                    <a:lnTo>
                      <a:pt x="2" y="942"/>
                    </a:lnTo>
                    <a:lnTo>
                      <a:pt x="3" y="934"/>
                    </a:lnTo>
                    <a:lnTo>
                      <a:pt x="3" y="905"/>
                    </a:lnTo>
                    <a:lnTo>
                      <a:pt x="3" y="893"/>
                    </a:lnTo>
                    <a:lnTo>
                      <a:pt x="3" y="859"/>
                    </a:lnTo>
                    <a:lnTo>
                      <a:pt x="3" y="846"/>
                    </a:lnTo>
                    <a:lnTo>
                      <a:pt x="3" y="804"/>
                    </a:lnTo>
                    <a:lnTo>
                      <a:pt x="3" y="789"/>
                    </a:lnTo>
                    <a:lnTo>
                      <a:pt x="3" y="743"/>
                    </a:lnTo>
                    <a:lnTo>
                      <a:pt x="3" y="725"/>
                    </a:lnTo>
                    <a:lnTo>
                      <a:pt x="3" y="673"/>
                    </a:lnTo>
                    <a:lnTo>
                      <a:pt x="5" y="656"/>
                    </a:lnTo>
                    <a:lnTo>
                      <a:pt x="5" y="598"/>
                    </a:lnTo>
                    <a:lnTo>
                      <a:pt x="5" y="578"/>
                    </a:lnTo>
                    <a:lnTo>
                      <a:pt x="5" y="518"/>
                    </a:lnTo>
                    <a:lnTo>
                      <a:pt x="5" y="497"/>
                    </a:lnTo>
                    <a:lnTo>
                      <a:pt x="5" y="436"/>
                    </a:lnTo>
                    <a:lnTo>
                      <a:pt x="5" y="414"/>
                    </a:lnTo>
                    <a:lnTo>
                      <a:pt x="5" y="353"/>
                    </a:lnTo>
                    <a:lnTo>
                      <a:pt x="5" y="333"/>
                    </a:lnTo>
                    <a:lnTo>
                      <a:pt x="5" y="274"/>
                    </a:lnTo>
                    <a:lnTo>
                      <a:pt x="5" y="254"/>
                    </a:lnTo>
                    <a:lnTo>
                      <a:pt x="5" y="200"/>
                    </a:lnTo>
                    <a:lnTo>
                      <a:pt x="6" y="183"/>
                    </a:lnTo>
                    <a:lnTo>
                      <a:pt x="6" y="135"/>
                    </a:lnTo>
                    <a:lnTo>
                      <a:pt x="6" y="120"/>
                    </a:lnTo>
                    <a:lnTo>
                      <a:pt x="6" y="81"/>
                    </a:lnTo>
                    <a:lnTo>
                      <a:pt x="6" y="70"/>
                    </a:lnTo>
                    <a:lnTo>
                      <a:pt x="6" y="41"/>
                    </a:lnTo>
                    <a:lnTo>
                      <a:pt x="6" y="32"/>
                    </a:lnTo>
                    <a:lnTo>
                      <a:pt x="6" y="13"/>
                    </a:lnTo>
                    <a:lnTo>
                      <a:pt x="6" y="9"/>
                    </a:lnTo>
                    <a:lnTo>
                      <a:pt x="6" y="0"/>
                    </a:lnTo>
                    <a:lnTo>
                      <a:pt x="8" y="0"/>
                    </a:lnTo>
                    <a:lnTo>
                      <a:pt x="8" y="3"/>
                    </a:lnTo>
                    <a:lnTo>
                      <a:pt x="8" y="0"/>
                    </a:lnTo>
                    <a:lnTo>
                      <a:pt x="8" y="3"/>
                    </a:lnTo>
                    <a:lnTo>
                      <a:pt x="8" y="6"/>
                    </a:lnTo>
                    <a:lnTo>
                      <a:pt x="8" y="19"/>
                    </a:lnTo>
                    <a:lnTo>
                      <a:pt x="8" y="6"/>
                    </a:lnTo>
                    <a:lnTo>
                      <a:pt x="8" y="19"/>
                    </a:lnTo>
                    <a:lnTo>
                      <a:pt x="8" y="25"/>
                    </a:lnTo>
                    <a:lnTo>
                      <a:pt x="8" y="48"/>
                    </a:lnTo>
                    <a:lnTo>
                      <a:pt x="8" y="25"/>
                    </a:lnTo>
                    <a:lnTo>
                      <a:pt x="8" y="48"/>
                    </a:lnTo>
                    <a:lnTo>
                      <a:pt x="8" y="58"/>
                    </a:lnTo>
                    <a:lnTo>
                      <a:pt x="8" y="88"/>
                    </a:lnTo>
                    <a:lnTo>
                      <a:pt x="8" y="58"/>
                    </a:lnTo>
                    <a:lnTo>
                      <a:pt x="8" y="88"/>
                    </a:lnTo>
                    <a:lnTo>
                      <a:pt x="8" y="100"/>
                    </a:lnTo>
                    <a:lnTo>
                      <a:pt x="8" y="138"/>
                    </a:lnTo>
                    <a:lnTo>
                      <a:pt x="8" y="100"/>
                    </a:lnTo>
                    <a:lnTo>
                      <a:pt x="8" y="138"/>
                    </a:lnTo>
                    <a:lnTo>
                      <a:pt x="9" y="152"/>
                    </a:lnTo>
                    <a:lnTo>
                      <a:pt x="9" y="196"/>
                    </a:lnTo>
                    <a:lnTo>
                      <a:pt x="9" y="152"/>
                    </a:lnTo>
                    <a:lnTo>
                      <a:pt x="9" y="196"/>
                    </a:lnTo>
                    <a:lnTo>
                      <a:pt x="9" y="210"/>
                    </a:lnTo>
                    <a:lnTo>
                      <a:pt x="9" y="258"/>
                    </a:lnTo>
                    <a:lnTo>
                      <a:pt x="9" y="210"/>
                    </a:lnTo>
                    <a:lnTo>
                      <a:pt x="9" y="258"/>
                    </a:lnTo>
                    <a:lnTo>
                      <a:pt x="9" y="274"/>
                    </a:lnTo>
                    <a:lnTo>
                      <a:pt x="9" y="324"/>
                    </a:lnTo>
                    <a:lnTo>
                      <a:pt x="9" y="274"/>
                    </a:lnTo>
                    <a:lnTo>
                      <a:pt x="9" y="324"/>
                    </a:lnTo>
                    <a:lnTo>
                      <a:pt x="9" y="342"/>
                    </a:lnTo>
                    <a:lnTo>
                      <a:pt x="9" y="392"/>
                    </a:lnTo>
                    <a:lnTo>
                      <a:pt x="9" y="342"/>
                    </a:lnTo>
                    <a:lnTo>
                      <a:pt x="9" y="392"/>
                    </a:lnTo>
                    <a:lnTo>
                      <a:pt x="9" y="410"/>
                    </a:lnTo>
                    <a:lnTo>
                      <a:pt x="9" y="460"/>
                    </a:lnTo>
                    <a:lnTo>
                      <a:pt x="9" y="410"/>
                    </a:lnTo>
                    <a:lnTo>
                      <a:pt x="9" y="460"/>
                    </a:lnTo>
                    <a:lnTo>
                      <a:pt x="11" y="478"/>
                    </a:lnTo>
                    <a:lnTo>
                      <a:pt x="11" y="529"/>
                    </a:lnTo>
                    <a:lnTo>
                      <a:pt x="11" y="478"/>
                    </a:lnTo>
                    <a:lnTo>
                      <a:pt x="11" y="529"/>
                    </a:lnTo>
                    <a:lnTo>
                      <a:pt x="11" y="544"/>
                    </a:lnTo>
                    <a:lnTo>
                      <a:pt x="11" y="592"/>
                    </a:lnTo>
                    <a:lnTo>
                      <a:pt x="11" y="544"/>
                    </a:lnTo>
                    <a:lnTo>
                      <a:pt x="11" y="592"/>
                    </a:lnTo>
                    <a:lnTo>
                      <a:pt x="11" y="608"/>
                    </a:lnTo>
                    <a:lnTo>
                      <a:pt x="11" y="653"/>
                    </a:lnTo>
                    <a:lnTo>
                      <a:pt x="11" y="608"/>
                    </a:lnTo>
                    <a:lnTo>
                      <a:pt x="11" y="65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6" name="Freeform 278"/>
              <p:cNvSpPr>
                <a:spLocks/>
              </p:cNvSpPr>
              <p:nvPr/>
            </p:nvSpPr>
            <p:spPr bwMode="auto">
              <a:xfrm>
                <a:off x="2655" y="2644"/>
                <a:ext cx="8" cy="329"/>
              </a:xfrm>
              <a:custGeom>
                <a:avLst/>
                <a:gdLst>
                  <a:gd name="T0" fmla="*/ 0 w 8"/>
                  <a:gd name="T1" fmla="*/ 14 h 329"/>
                  <a:gd name="T2" fmla="*/ 0 w 8"/>
                  <a:gd name="T3" fmla="*/ 14 h 329"/>
                  <a:gd name="T4" fmla="*/ 0 w 8"/>
                  <a:gd name="T5" fmla="*/ 69 h 329"/>
                  <a:gd name="T6" fmla="*/ 0 w 8"/>
                  <a:gd name="T7" fmla="*/ 69 h 329"/>
                  <a:gd name="T8" fmla="*/ 1 w 8"/>
                  <a:gd name="T9" fmla="*/ 119 h 329"/>
                  <a:gd name="T10" fmla="*/ 1 w 8"/>
                  <a:gd name="T11" fmla="*/ 119 h 329"/>
                  <a:gd name="T12" fmla="*/ 1 w 8"/>
                  <a:gd name="T13" fmla="*/ 164 h 329"/>
                  <a:gd name="T14" fmla="*/ 1 w 8"/>
                  <a:gd name="T15" fmla="*/ 164 h 329"/>
                  <a:gd name="T16" fmla="*/ 1 w 8"/>
                  <a:gd name="T17" fmla="*/ 203 h 329"/>
                  <a:gd name="T18" fmla="*/ 1 w 8"/>
                  <a:gd name="T19" fmla="*/ 203 h 329"/>
                  <a:gd name="T20" fmla="*/ 1 w 8"/>
                  <a:gd name="T21" fmla="*/ 236 h 329"/>
                  <a:gd name="T22" fmla="*/ 1 w 8"/>
                  <a:gd name="T23" fmla="*/ 236 h 329"/>
                  <a:gd name="T24" fmla="*/ 1 w 8"/>
                  <a:gd name="T25" fmla="*/ 263 h 329"/>
                  <a:gd name="T26" fmla="*/ 1 w 8"/>
                  <a:gd name="T27" fmla="*/ 263 h 329"/>
                  <a:gd name="T28" fmla="*/ 1 w 8"/>
                  <a:gd name="T29" fmla="*/ 285 h 329"/>
                  <a:gd name="T30" fmla="*/ 1 w 8"/>
                  <a:gd name="T31" fmla="*/ 285 h 329"/>
                  <a:gd name="T32" fmla="*/ 2 w 8"/>
                  <a:gd name="T33" fmla="*/ 303 h 329"/>
                  <a:gd name="T34" fmla="*/ 2 w 8"/>
                  <a:gd name="T35" fmla="*/ 303 h 329"/>
                  <a:gd name="T36" fmla="*/ 2 w 8"/>
                  <a:gd name="T37" fmla="*/ 316 h 329"/>
                  <a:gd name="T38" fmla="*/ 2 w 8"/>
                  <a:gd name="T39" fmla="*/ 316 h 329"/>
                  <a:gd name="T40" fmla="*/ 2 w 8"/>
                  <a:gd name="T41" fmla="*/ 324 h 329"/>
                  <a:gd name="T42" fmla="*/ 2 w 8"/>
                  <a:gd name="T43" fmla="*/ 324 h 329"/>
                  <a:gd name="T44" fmla="*/ 2 w 8"/>
                  <a:gd name="T45" fmla="*/ 329 h 329"/>
                  <a:gd name="T46" fmla="*/ 2 w 8"/>
                  <a:gd name="T47" fmla="*/ 329 h 329"/>
                  <a:gd name="T48" fmla="*/ 2 w 8"/>
                  <a:gd name="T49" fmla="*/ 329 h 329"/>
                  <a:gd name="T50" fmla="*/ 4 w 8"/>
                  <a:gd name="T51" fmla="*/ 326 h 329"/>
                  <a:gd name="T52" fmla="*/ 4 w 8"/>
                  <a:gd name="T53" fmla="*/ 321 h 329"/>
                  <a:gd name="T54" fmla="*/ 4 w 8"/>
                  <a:gd name="T55" fmla="*/ 313 h 329"/>
                  <a:gd name="T56" fmla="*/ 4 w 8"/>
                  <a:gd name="T57" fmla="*/ 304 h 329"/>
                  <a:gd name="T58" fmla="*/ 4 w 8"/>
                  <a:gd name="T59" fmla="*/ 295 h 329"/>
                  <a:gd name="T60" fmla="*/ 5 w 8"/>
                  <a:gd name="T61" fmla="*/ 285 h 329"/>
                  <a:gd name="T62" fmla="*/ 5 w 8"/>
                  <a:gd name="T63" fmla="*/ 276 h 329"/>
                  <a:gd name="T64" fmla="*/ 5 w 8"/>
                  <a:gd name="T65" fmla="*/ 268 h 329"/>
                  <a:gd name="T66" fmla="*/ 5 w 8"/>
                  <a:gd name="T67" fmla="*/ 262 h 329"/>
                  <a:gd name="T68" fmla="*/ 5 w 8"/>
                  <a:gd name="T69" fmla="*/ 259 h 329"/>
                  <a:gd name="T70" fmla="*/ 7 w 8"/>
                  <a:gd name="T71" fmla="*/ 258 h 329"/>
                  <a:gd name="T72" fmla="*/ 7 w 8"/>
                  <a:gd name="T73" fmla="*/ 258 h 329"/>
                  <a:gd name="T74" fmla="*/ 7 w 8"/>
                  <a:gd name="T75" fmla="*/ 259 h 329"/>
                  <a:gd name="T76" fmla="*/ 7 w 8"/>
                  <a:gd name="T77" fmla="*/ 259 h 329"/>
                  <a:gd name="T78" fmla="*/ 7 w 8"/>
                  <a:gd name="T79" fmla="*/ 263 h 329"/>
                  <a:gd name="T80" fmla="*/ 7 w 8"/>
                  <a:gd name="T81" fmla="*/ 263 h 329"/>
                  <a:gd name="T82" fmla="*/ 7 w 8"/>
                  <a:gd name="T83" fmla="*/ 271 h 329"/>
                  <a:gd name="T84" fmla="*/ 7 w 8"/>
                  <a:gd name="T85" fmla="*/ 271 h 329"/>
                  <a:gd name="T86" fmla="*/ 7 w 8"/>
                  <a:gd name="T87" fmla="*/ 279 h 329"/>
                  <a:gd name="T88" fmla="*/ 7 w 8"/>
                  <a:gd name="T89" fmla="*/ 279 h 329"/>
                  <a:gd name="T90" fmla="*/ 7 w 8"/>
                  <a:gd name="T91" fmla="*/ 289 h 329"/>
                  <a:gd name="T92" fmla="*/ 7 w 8"/>
                  <a:gd name="T93" fmla="*/ 289 h 329"/>
                  <a:gd name="T94" fmla="*/ 8 w 8"/>
                  <a:gd name="T95" fmla="*/ 301 h 329"/>
                  <a:gd name="T96" fmla="*/ 8 w 8"/>
                  <a:gd name="T97" fmla="*/ 301 h 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329"/>
                  <a:gd name="T149" fmla="*/ 8 w 8"/>
                  <a:gd name="T150" fmla="*/ 329 h 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329">
                    <a:moveTo>
                      <a:pt x="0" y="0"/>
                    </a:moveTo>
                    <a:lnTo>
                      <a:pt x="0" y="14"/>
                    </a:lnTo>
                    <a:lnTo>
                      <a:pt x="0" y="56"/>
                    </a:lnTo>
                    <a:lnTo>
                      <a:pt x="0" y="14"/>
                    </a:lnTo>
                    <a:lnTo>
                      <a:pt x="0" y="56"/>
                    </a:lnTo>
                    <a:lnTo>
                      <a:pt x="0" y="69"/>
                    </a:lnTo>
                    <a:lnTo>
                      <a:pt x="0" y="107"/>
                    </a:lnTo>
                    <a:lnTo>
                      <a:pt x="0" y="69"/>
                    </a:lnTo>
                    <a:lnTo>
                      <a:pt x="0" y="107"/>
                    </a:lnTo>
                    <a:lnTo>
                      <a:pt x="1" y="119"/>
                    </a:lnTo>
                    <a:lnTo>
                      <a:pt x="1" y="152"/>
                    </a:lnTo>
                    <a:lnTo>
                      <a:pt x="1" y="119"/>
                    </a:lnTo>
                    <a:lnTo>
                      <a:pt x="1" y="152"/>
                    </a:lnTo>
                    <a:lnTo>
                      <a:pt x="1" y="164"/>
                    </a:lnTo>
                    <a:lnTo>
                      <a:pt x="1" y="193"/>
                    </a:lnTo>
                    <a:lnTo>
                      <a:pt x="1" y="164"/>
                    </a:lnTo>
                    <a:lnTo>
                      <a:pt x="1" y="193"/>
                    </a:lnTo>
                    <a:lnTo>
                      <a:pt x="1" y="203"/>
                    </a:lnTo>
                    <a:lnTo>
                      <a:pt x="1" y="227"/>
                    </a:lnTo>
                    <a:lnTo>
                      <a:pt x="1" y="203"/>
                    </a:lnTo>
                    <a:lnTo>
                      <a:pt x="1" y="227"/>
                    </a:lnTo>
                    <a:lnTo>
                      <a:pt x="1" y="236"/>
                    </a:lnTo>
                    <a:lnTo>
                      <a:pt x="1" y="256"/>
                    </a:lnTo>
                    <a:lnTo>
                      <a:pt x="1" y="236"/>
                    </a:lnTo>
                    <a:lnTo>
                      <a:pt x="1" y="256"/>
                    </a:lnTo>
                    <a:lnTo>
                      <a:pt x="1" y="263"/>
                    </a:lnTo>
                    <a:lnTo>
                      <a:pt x="1" y="281"/>
                    </a:lnTo>
                    <a:lnTo>
                      <a:pt x="1" y="263"/>
                    </a:lnTo>
                    <a:lnTo>
                      <a:pt x="1" y="281"/>
                    </a:lnTo>
                    <a:lnTo>
                      <a:pt x="1" y="285"/>
                    </a:lnTo>
                    <a:lnTo>
                      <a:pt x="1" y="300"/>
                    </a:lnTo>
                    <a:lnTo>
                      <a:pt x="1" y="285"/>
                    </a:lnTo>
                    <a:lnTo>
                      <a:pt x="1" y="300"/>
                    </a:lnTo>
                    <a:lnTo>
                      <a:pt x="2" y="303"/>
                    </a:lnTo>
                    <a:lnTo>
                      <a:pt x="2" y="313"/>
                    </a:lnTo>
                    <a:lnTo>
                      <a:pt x="2" y="303"/>
                    </a:lnTo>
                    <a:lnTo>
                      <a:pt x="2" y="313"/>
                    </a:lnTo>
                    <a:lnTo>
                      <a:pt x="2" y="316"/>
                    </a:lnTo>
                    <a:lnTo>
                      <a:pt x="2" y="323"/>
                    </a:lnTo>
                    <a:lnTo>
                      <a:pt x="2" y="316"/>
                    </a:lnTo>
                    <a:lnTo>
                      <a:pt x="2" y="323"/>
                    </a:lnTo>
                    <a:lnTo>
                      <a:pt x="2" y="324"/>
                    </a:lnTo>
                    <a:lnTo>
                      <a:pt x="2" y="327"/>
                    </a:lnTo>
                    <a:lnTo>
                      <a:pt x="2" y="324"/>
                    </a:lnTo>
                    <a:lnTo>
                      <a:pt x="2" y="327"/>
                    </a:lnTo>
                    <a:lnTo>
                      <a:pt x="2" y="329"/>
                    </a:lnTo>
                    <a:lnTo>
                      <a:pt x="2" y="327"/>
                    </a:lnTo>
                    <a:lnTo>
                      <a:pt x="4" y="326"/>
                    </a:lnTo>
                    <a:lnTo>
                      <a:pt x="4" y="323"/>
                    </a:lnTo>
                    <a:lnTo>
                      <a:pt x="4" y="321"/>
                    </a:lnTo>
                    <a:lnTo>
                      <a:pt x="4" y="316"/>
                    </a:lnTo>
                    <a:lnTo>
                      <a:pt x="4" y="313"/>
                    </a:lnTo>
                    <a:lnTo>
                      <a:pt x="4" y="307"/>
                    </a:lnTo>
                    <a:lnTo>
                      <a:pt x="4" y="304"/>
                    </a:lnTo>
                    <a:lnTo>
                      <a:pt x="4" y="297"/>
                    </a:lnTo>
                    <a:lnTo>
                      <a:pt x="4" y="295"/>
                    </a:lnTo>
                    <a:lnTo>
                      <a:pt x="4" y="288"/>
                    </a:lnTo>
                    <a:lnTo>
                      <a:pt x="5" y="285"/>
                    </a:lnTo>
                    <a:lnTo>
                      <a:pt x="5" y="278"/>
                    </a:lnTo>
                    <a:lnTo>
                      <a:pt x="5" y="276"/>
                    </a:lnTo>
                    <a:lnTo>
                      <a:pt x="5" y="269"/>
                    </a:lnTo>
                    <a:lnTo>
                      <a:pt x="5" y="268"/>
                    </a:lnTo>
                    <a:lnTo>
                      <a:pt x="5" y="263"/>
                    </a:lnTo>
                    <a:lnTo>
                      <a:pt x="5" y="262"/>
                    </a:lnTo>
                    <a:lnTo>
                      <a:pt x="5" y="259"/>
                    </a:lnTo>
                    <a:lnTo>
                      <a:pt x="5" y="258"/>
                    </a:lnTo>
                    <a:lnTo>
                      <a:pt x="7" y="258"/>
                    </a:lnTo>
                    <a:lnTo>
                      <a:pt x="7" y="259"/>
                    </a:lnTo>
                    <a:lnTo>
                      <a:pt x="7" y="262"/>
                    </a:lnTo>
                    <a:lnTo>
                      <a:pt x="7" y="259"/>
                    </a:lnTo>
                    <a:lnTo>
                      <a:pt x="7" y="262"/>
                    </a:lnTo>
                    <a:lnTo>
                      <a:pt x="7" y="263"/>
                    </a:lnTo>
                    <a:lnTo>
                      <a:pt x="7" y="268"/>
                    </a:lnTo>
                    <a:lnTo>
                      <a:pt x="7" y="263"/>
                    </a:lnTo>
                    <a:lnTo>
                      <a:pt x="7" y="268"/>
                    </a:lnTo>
                    <a:lnTo>
                      <a:pt x="7" y="271"/>
                    </a:lnTo>
                    <a:lnTo>
                      <a:pt x="7" y="276"/>
                    </a:lnTo>
                    <a:lnTo>
                      <a:pt x="7" y="271"/>
                    </a:lnTo>
                    <a:lnTo>
                      <a:pt x="7" y="276"/>
                    </a:lnTo>
                    <a:lnTo>
                      <a:pt x="7" y="279"/>
                    </a:lnTo>
                    <a:lnTo>
                      <a:pt x="7" y="287"/>
                    </a:lnTo>
                    <a:lnTo>
                      <a:pt x="7" y="279"/>
                    </a:lnTo>
                    <a:lnTo>
                      <a:pt x="7" y="287"/>
                    </a:lnTo>
                    <a:lnTo>
                      <a:pt x="7" y="289"/>
                    </a:lnTo>
                    <a:lnTo>
                      <a:pt x="7" y="298"/>
                    </a:lnTo>
                    <a:lnTo>
                      <a:pt x="7" y="289"/>
                    </a:lnTo>
                    <a:lnTo>
                      <a:pt x="7" y="298"/>
                    </a:lnTo>
                    <a:lnTo>
                      <a:pt x="8" y="301"/>
                    </a:lnTo>
                    <a:lnTo>
                      <a:pt x="8" y="310"/>
                    </a:lnTo>
                    <a:lnTo>
                      <a:pt x="8" y="301"/>
                    </a:lnTo>
                    <a:lnTo>
                      <a:pt x="8" y="3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7" name="Freeform 279"/>
              <p:cNvSpPr>
                <a:spLocks/>
              </p:cNvSpPr>
              <p:nvPr/>
            </p:nvSpPr>
            <p:spPr bwMode="auto">
              <a:xfrm>
                <a:off x="2663" y="2954"/>
                <a:ext cx="9" cy="120"/>
              </a:xfrm>
              <a:custGeom>
                <a:avLst/>
                <a:gdLst>
                  <a:gd name="T0" fmla="*/ 0 w 9"/>
                  <a:gd name="T1" fmla="*/ 3 h 120"/>
                  <a:gd name="T2" fmla="*/ 0 w 9"/>
                  <a:gd name="T3" fmla="*/ 3 h 120"/>
                  <a:gd name="T4" fmla="*/ 0 w 9"/>
                  <a:gd name="T5" fmla="*/ 16 h 120"/>
                  <a:gd name="T6" fmla="*/ 0 w 9"/>
                  <a:gd name="T7" fmla="*/ 16 h 120"/>
                  <a:gd name="T8" fmla="*/ 0 w 9"/>
                  <a:gd name="T9" fmla="*/ 29 h 120"/>
                  <a:gd name="T10" fmla="*/ 0 w 9"/>
                  <a:gd name="T11" fmla="*/ 29 h 120"/>
                  <a:gd name="T12" fmla="*/ 0 w 9"/>
                  <a:gd name="T13" fmla="*/ 42 h 120"/>
                  <a:gd name="T14" fmla="*/ 0 w 9"/>
                  <a:gd name="T15" fmla="*/ 42 h 120"/>
                  <a:gd name="T16" fmla="*/ 2 w 9"/>
                  <a:gd name="T17" fmla="*/ 53 h 120"/>
                  <a:gd name="T18" fmla="*/ 2 w 9"/>
                  <a:gd name="T19" fmla="*/ 53 h 120"/>
                  <a:gd name="T20" fmla="*/ 2 w 9"/>
                  <a:gd name="T21" fmla="*/ 63 h 120"/>
                  <a:gd name="T22" fmla="*/ 2 w 9"/>
                  <a:gd name="T23" fmla="*/ 63 h 120"/>
                  <a:gd name="T24" fmla="*/ 2 w 9"/>
                  <a:gd name="T25" fmla="*/ 75 h 120"/>
                  <a:gd name="T26" fmla="*/ 2 w 9"/>
                  <a:gd name="T27" fmla="*/ 75 h 120"/>
                  <a:gd name="T28" fmla="*/ 2 w 9"/>
                  <a:gd name="T29" fmla="*/ 84 h 120"/>
                  <a:gd name="T30" fmla="*/ 2 w 9"/>
                  <a:gd name="T31" fmla="*/ 84 h 120"/>
                  <a:gd name="T32" fmla="*/ 2 w 9"/>
                  <a:gd name="T33" fmla="*/ 91 h 120"/>
                  <a:gd name="T34" fmla="*/ 2 w 9"/>
                  <a:gd name="T35" fmla="*/ 91 h 120"/>
                  <a:gd name="T36" fmla="*/ 3 w 9"/>
                  <a:gd name="T37" fmla="*/ 98 h 120"/>
                  <a:gd name="T38" fmla="*/ 3 w 9"/>
                  <a:gd name="T39" fmla="*/ 98 h 120"/>
                  <a:gd name="T40" fmla="*/ 3 w 9"/>
                  <a:gd name="T41" fmla="*/ 104 h 120"/>
                  <a:gd name="T42" fmla="*/ 3 w 9"/>
                  <a:gd name="T43" fmla="*/ 104 h 120"/>
                  <a:gd name="T44" fmla="*/ 3 w 9"/>
                  <a:gd name="T45" fmla="*/ 108 h 120"/>
                  <a:gd name="T46" fmla="*/ 3 w 9"/>
                  <a:gd name="T47" fmla="*/ 108 h 120"/>
                  <a:gd name="T48" fmla="*/ 3 w 9"/>
                  <a:gd name="T49" fmla="*/ 113 h 120"/>
                  <a:gd name="T50" fmla="*/ 3 w 9"/>
                  <a:gd name="T51" fmla="*/ 113 h 120"/>
                  <a:gd name="T52" fmla="*/ 3 w 9"/>
                  <a:gd name="T53" fmla="*/ 116 h 120"/>
                  <a:gd name="T54" fmla="*/ 3 w 9"/>
                  <a:gd name="T55" fmla="*/ 116 h 120"/>
                  <a:gd name="T56" fmla="*/ 4 w 9"/>
                  <a:gd name="T57" fmla="*/ 118 h 120"/>
                  <a:gd name="T58" fmla="*/ 4 w 9"/>
                  <a:gd name="T59" fmla="*/ 118 h 120"/>
                  <a:gd name="T60" fmla="*/ 4 w 9"/>
                  <a:gd name="T61" fmla="*/ 120 h 120"/>
                  <a:gd name="T62" fmla="*/ 4 w 9"/>
                  <a:gd name="T63" fmla="*/ 120 h 120"/>
                  <a:gd name="T64" fmla="*/ 4 w 9"/>
                  <a:gd name="T65" fmla="*/ 120 h 120"/>
                  <a:gd name="T66" fmla="*/ 4 w 9"/>
                  <a:gd name="T67" fmla="*/ 120 h 120"/>
                  <a:gd name="T68" fmla="*/ 4 w 9"/>
                  <a:gd name="T69" fmla="*/ 120 h 120"/>
                  <a:gd name="T70" fmla="*/ 4 w 9"/>
                  <a:gd name="T71" fmla="*/ 120 h 120"/>
                  <a:gd name="T72" fmla="*/ 4 w 9"/>
                  <a:gd name="T73" fmla="*/ 117 h 120"/>
                  <a:gd name="T74" fmla="*/ 6 w 9"/>
                  <a:gd name="T75" fmla="*/ 114 h 120"/>
                  <a:gd name="T76" fmla="*/ 6 w 9"/>
                  <a:gd name="T77" fmla="*/ 113 h 120"/>
                  <a:gd name="T78" fmla="*/ 6 w 9"/>
                  <a:gd name="T79" fmla="*/ 108 h 120"/>
                  <a:gd name="T80" fmla="*/ 6 w 9"/>
                  <a:gd name="T81" fmla="*/ 104 h 120"/>
                  <a:gd name="T82" fmla="*/ 6 w 9"/>
                  <a:gd name="T83" fmla="*/ 100 h 120"/>
                  <a:gd name="T84" fmla="*/ 7 w 9"/>
                  <a:gd name="T85" fmla="*/ 94 h 120"/>
                  <a:gd name="T86" fmla="*/ 7 w 9"/>
                  <a:gd name="T87" fmla="*/ 88 h 120"/>
                  <a:gd name="T88" fmla="*/ 7 w 9"/>
                  <a:gd name="T89" fmla="*/ 81 h 120"/>
                  <a:gd name="T90" fmla="*/ 7 w 9"/>
                  <a:gd name="T91" fmla="*/ 75 h 120"/>
                  <a:gd name="T92" fmla="*/ 7 w 9"/>
                  <a:gd name="T93" fmla="*/ 68 h 120"/>
                  <a:gd name="T94" fmla="*/ 9 w 9"/>
                  <a:gd name="T95" fmla="*/ 61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0"/>
                  <a:gd name="T146" fmla="*/ 9 w 9"/>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0">
                    <a:moveTo>
                      <a:pt x="0" y="0"/>
                    </a:moveTo>
                    <a:lnTo>
                      <a:pt x="0" y="3"/>
                    </a:lnTo>
                    <a:lnTo>
                      <a:pt x="0" y="13"/>
                    </a:lnTo>
                    <a:lnTo>
                      <a:pt x="0" y="3"/>
                    </a:lnTo>
                    <a:lnTo>
                      <a:pt x="0" y="13"/>
                    </a:lnTo>
                    <a:lnTo>
                      <a:pt x="0" y="16"/>
                    </a:lnTo>
                    <a:lnTo>
                      <a:pt x="0" y="26"/>
                    </a:lnTo>
                    <a:lnTo>
                      <a:pt x="0" y="16"/>
                    </a:lnTo>
                    <a:lnTo>
                      <a:pt x="0" y="26"/>
                    </a:lnTo>
                    <a:lnTo>
                      <a:pt x="0" y="29"/>
                    </a:lnTo>
                    <a:lnTo>
                      <a:pt x="0" y="39"/>
                    </a:lnTo>
                    <a:lnTo>
                      <a:pt x="0" y="29"/>
                    </a:lnTo>
                    <a:lnTo>
                      <a:pt x="0" y="39"/>
                    </a:lnTo>
                    <a:lnTo>
                      <a:pt x="0" y="42"/>
                    </a:lnTo>
                    <a:lnTo>
                      <a:pt x="0" y="50"/>
                    </a:lnTo>
                    <a:lnTo>
                      <a:pt x="0" y="42"/>
                    </a:lnTo>
                    <a:lnTo>
                      <a:pt x="0" y="50"/>
                    </a:lnTo>
                    <a:lnTo>
                      <a:pt x="2" y="53"/>
                    </a:lnTo>
                    <a:lnTo>
                      <a:pt x="2" y="62"/>
                    </a:lnTo>
                    <a:lnTo>
                      <a:pt x="2" y="53"/>
                    </a:lnTo>
                    <a:lnTo>
                      <a:pt x="2" y="62"/>
                    </a:lnTo>
                    <a:lnTo>
                      <a:pt x="2" y="63"/>
                    </a:lnTo>
                    <a:lnTo>
                      <a:pt x="2" y="72"/>
                    </a:lnTo>
                    <a:lnTo>
                      <a:pt x="2" y="63"/>
                    </a:lnTo>
                    <a:lnTo>
                      <a:pt x="2" y="72"/>
                    </a:lnTo>
                    <a:lnTo>
                      <a:pt x="2" y="75"/>
                    </a:lnTo>
                    <a:lnTo>
                      <a:pt x="2" y="81"/>
                    </a:lnTo>
                    <a:lnTo>
                      <a:pt x="2" y="75"/>
                    </a:lnTo>
                    <a:lnTo>
                      <a:pt x="2" y="81"/>
                    </a:lnTo>
                    <a:lnTo>
                      <a:pt x="2" y="84"/>
                    </a:lnTo>
                    <a:lnTo>
                      <a:pt x="2" y="89"/>
                    </a:lnTo>
                    <a:lnTo>
                      <a:pt x="2" y="84"/>
                    </a:lnTo>
                    <a:lnTo>
                      <a:pt x="2" y="89"/>
                    </a:lnTo>
                    <a:lnTo>
                      <a:pt x="2" y="91"/>
                    </a:lnTo>
                    <a:lnTo>
                      <a:pt x="2" y="97"/>
                    </a:lnTo>
                    <a:lnTo>
                      <a:pt x="2" y="91"/>
                    </a:lnTo>
                    <a:lnTo>
                      <a:pt x="2" y="97"/>
                    </a:lnTo>
                    <a:lnTo>
                      <a:pt x="3" y="98"/>
                    </a:lnTo>
                    <a:lnTo>
                      <a:pt x="3" y="103"/>
                    </a:lnTo>
                    <a:lnTo>
                      <a:pt x="3" y="98"/>
                    </a:lnTo>
                    <a:lnTo>
                      <a:pt x="3" y="103"/>
                    </a:lnTo>
                    <a:lnTo>
                      <a:pt x="3" y="104"/>
                    </a:lnTo>
                    <a:lnTo>
                      <a:pt x="3" y="107"/>
                    </a:lnTo>
                    <a:lnTo>
                      <a:pt x="3" y="104"/>
                    </a:lnTo>
                    <a:lnTo>
                      <a:pt x="3" y="107"/>
                    </a:lnTo>
                    <a:lnTo>
                      <a:pt x="3" y="108"/>
                    </a:lnTo>
                    <a:lnTo>
                      <a:pt x="3" y="111"/>
                    </a:lnTo>
                    <a:lnTo>
                      <a:pt x="3" y="108"/>
                    </a:lnTo>
                    <a:lnTo>
                      <a:pt x="3" y="111"/>
                    </a:lnTo>
                    <a:lnTo>
                      <a:pt x="3" y="113"/>
                    </a:lnTo>
                    <a:lnTo>
                      <a:pt x="3" y="116"/>
                    </a:lnTo>
                    <a:lnTo>
                      <a:pt x="3" y="113"/>
                    </a:lnTo>
                    <a:lnTo>
                      <a:pt x="3" y="116"/>
                    </a:lnTo>
                    <a:lnTo>
                      <a:pt x="3" y="117"/>
                    </a:lnTo>
                    <a:lnTo>
                      <a:pt x="3" y="116"/>
                    </a:lnTo>
                    <a:lnTo>
                      <a:pt x="3" y="117"/>
                    </a:lnTo>
                    <a:lnTo>
                      <a:pt x="4" y="118"/>
                    </a:lnTo>
                    <a:lnTo>
                      <a:pt x="4" y="120"/>
                    </a:lnTo>
                    <a:lnTo>
                      <a:pt x="4" y="118"/>
                    </a:lnTo>
                    <a:lnTo>
                      <a:pt x="4" y="117"/>
                    </a:lnTo>
                    <a:lnTo>
                      <a:pt x="4" y="116"/>
                    </a:lnTo>
                    <a:lnTo>
                      <a:pt x="6" y="114"/>
                    </a:lnTo>
                    <a:lnTo>
                      <a:pt x="6" y="113"/>
                    </a:lnTo>
                    <a:lnTo>
                      <a:pt x="6" y="110"/>
                    </a:lnTo>
                    <a:lnTo>
                      <a:pt x="6" y="108"/>
                    </a:lnTo>
                    <a:lnTo>
                      <a:pt x="6" y="105"/>
                    </a:lnTo>
                    <a:lnTo>
                      <a:pt x="6" y="104"/>
                    </a:lnTo>
                    <a:lnTo>
                      <a:pt x="6" y="101"/>
                    </a:lnTo>
                    <a:lnTo>
                      <a:pt x="6" y="100"/>
                    </a:lnTo>
                    <a:lnTo>
                      <a:pt x="6" y="95"/>
                    </a:lnTo>
                    <a:lnTo>
                      <a:pt x="7" y="94"/>
                    </a:lnTo>
                    <a:lnTo>
                      <a:pt x="7" y="89"/>
                    </a:lnTo>
                    <a:lnTo>
                      <a:pt x="7" y="88"/>
                    </a:lnTo>
                    <a:lnTo>
                      <a:pt x="7" y="82"/>
                    </a:lnTo>
                    <a:lnTo>
                      <a:pt x="7" y="81"/>
                    </a:lnTo>
                    <a:lnTo>
                      <a:pt x="7" y="76"/>
                    </a:lnTo>
                    <a:lnTo>
                      <a:pt x="7" y="75"/>
                    </a:lnTo>
                    <a:lnTo>
                      <a:pt x="7" y="69"/>
                    </a:lnTo>
                    <a:lnTo>
                      <a:pt x="7" y="68"/>
                    </a:lnTo>
                    <a:lnTo>
                      <a:pt x="7" y="62"/>
                    </a:lnTo>
                    <a:lnTo>
                      <a:pt x="9" y="61"/>
                    </a:lnTo>
                    <a:lnTo>
                      <a:pt x="9" y="5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8" name="Freeform 280"/>
              <p:cNvSpPr>
                <a:spLocks/>
              </p:cNvSpPr>
              <p:nvPr/>
            </p:nvSpPr>
            <p:spPr bwMode="auto">
              <a:xfrm>
                <a:off x="2672" y="2978"/>
                <a:ext cx="7" cy="70"/>
              </a:xfrm>
              <a:custGeom>
                <a:avLst/>
                <a:gdLst>
                  <a:gd name="T0" fmla="*/ 0 w 7"/>
                  <a:gd name="T1" fmla="*/ 29 h 70"/>
                  <a:gd name="T2" fmla="*/ 0 w 7"/>
                  <a:gd name="T3" fmla="*/ 24 h 70"/>
                  <a:gd name="T4" fmla="*/ 0 w 7"/>
                  <a:gd name="T5" fmla="*/ 18 h 70"/>
                  <a:gd name="T6" fmla="*/ 0 w 7"/>
                  <a:gd name="T7" fmla="*/ 12 h 70"/>
                  <a:gd name="T8" fmla="*/ 1 w 7"/>
                  <a:gd name="T9" fmla="*/ 8 h 70"/>
                  <a:gd name="T10" fmla="*/ 1 w 7"/>
                  <a:gd name="T11" fmla="*/ 5 h 70"/>
                  <a:gd name="T12" fmla="*/ 1 w 7"/>
                  <a:gd name="T13" fmla="*/ 2 h 70"/>
                  <a:gd name="T14" fmla="*/ 1 w 7"/>
                  <a:gd name="T15" fmla="*/ 0 h 70"/>
                  <a:gd name="T16" fmla="*/ 1 w 7"/>
                  <a:gd name="T17" fmla="*/ 0 h 70"/>
                  <a:gd name="T18" fmla="*/ 1 w 7"/>
                  <a:gd name="T19" fmla="*/ 0 h 70"/>
                  <a:gd name="T20" fmla="*/ 3 w 7"/>
                  <a:gd name="T21" fmla="*/ 0 h 70"/>
                  <a:gd name="T22" fmla="*/ 3 w 7"/>
                  <a:gd name="T23" fmla="*/ 0 h 70"/>
                  <a:gd name="T24" fmla="*/ 3 w 7"/>
                  <a:gd name="T25" fmla="*/ 2 h 70"/>
                  <a:gd name="T26" fmla="*/ 3 w 7"/>
                  <a:gd name="T27" fmla="*/ 2 h 70"/>
                  <a:gd name="T28" fmla="*/ 3 w 7"/>
                  <a:gd name="T29" fmla="*/ 5 h 70"/>
                  <a:gd name="T30" fmla="*/ 3 w 7"/>
                  <a:gd name="T31" fmla="*/ 5 h 70"/>
                  <a:gd name="T32" fmla="*/ 3 w 7"/>
                  <a:gd name="T33" fmla="*/ 8 h 70"/>
                  <a:gd name="T34" fmla="*/ 3 w 7"/>
                  <a:gd name="T35" fmla="*/ 8 h 70"/>
                  <a:gd name="T36" fmla="*/ 3 w 7"/>
                  <a:gd name="T37" fmla="*/ 12 h 70"/>
                  <a:gd name="T38" fmla="*/ 3 w 7"/>
                  <a:gd name="T39" fmla="*/ 12 h 70"/>
                  <a:gd name="T40" fmla="*/ 3 w 7"/>
                  <a:gd name="T41" fmla="*/ 15 h 70"/>
                  <a:gd name="T42" fmla="*/ 3 w 7"/>
                  <a:gd name="T43" fmla="*/ 15 h 70"/>
                  <a:gd name="T44" fmla="*/ 4 w 7"/>
                  <a:gd name="T45" fmla="*/ 19 h 70"/>
                  <a:gd name="T46" fmla="*/ 4 w 7"/>
                  <a:gd name="T47" fmla="*/ 19 h 70"/>
                  <a:gd name="T48" fmla="*/ 4 w 7"/>
                  <a:gd name="T49" fmla="*/ 24 h 70"/>
                  <a:gd name="T50" fmla="*/ 4 w 7"/>
                  <a:gd name="T51" fmla="*/ 24 h 70"/>
                  <a:gd name="T52" fmla="*/ 4 w 7"/>
                  <a:gd name="T53" fmla="*/ 29 h 70"/>
                  <a:gd name="T54" fmla="*/ 4 w 7"/>
                  <a:gd name="T55" fmla="*/ 29 h 70"/>
                  <a:gd name="T56" fmla="*/ 4 w 7"/>
                  <a:gd name="T57" fmla="*/ 34 h 70"/>
                  <a:gd name="T58" fmla="*/ 4 w 7"/>
                  <a:gd name="T59" fmla="*/ 34 h 70"/>
                  <a:gd name="T60" fmla="*/ 4 w 7"/>
                  <a:gd name="T61" fmla="*/ 38 h 70"/>
                  <a:gd name="T62" fmla="*/ 4 w 7"/>
                  <a:gd name="T63" fmla="*/ 38 h 70"/>
                  <a:gd name="T64" fmla="*/ 5 w 7"/>
                  <a:gd name="T65" fmla="*/ 44 h 70"/>
                  <a:gd name="T66" fmla="*/ 5 w 7"/>
                  <a:gd name="T67" fmla="*/ 44 h 70"/>
                  <a:gd name="T68" fmla="*/ 5 w 7"/>
                  <a:gd name="T69" fmla="*/ 48 h 70"/>
                  <a:gd name="T70" fmla="*/ 5 w 7"/>
                  <a:gd name="T71" fmla="*/ 48 h 70"/>
                  <a:gd name="T72" fmla="*/ 5 w 7"/>
                  <a:gd name="T73" fmla="*/ 52 h 70"/>
                  <a:gd name="T74" fmla="*/ 5 w 7"/>
                  <a:gd name="T75" fmla="*/ 52 h 70"/>
                  <a:gd name="T76" fmla="*/ 5 w 7"/>
                  <a:gd name="T77" fmla="*/ 55 h 70"/>
                  <a:gd name="T78" fmla="*/ 5 w 7"/>
                  <a:gd name="T79" fmla="*/ 55 h 70"/>
                  <a:gd name="T80" fmla="*/ 5 w 7"/>
                  <a:gd name="T81" fmla="*/ 60 h 70"/>
                  <a:gd name="T82" fmla="*/ 5 w 7"/>
                  <a:gd name="T83" fmla="*/ 60 h 70"/>
                  <a:gd name="T84" fmla="*/ 7 w 7"/>
                  <a:gd name="T85" fmla="*/ 63 h 70"/>
                  <a:gd name="T86" fmla="*/ 7 w 7"/>
                  <a:gd name="T87" fmla="*/ 63 h 70"/>
                  <a:gd name="T88" fmla="*/ 7 w 7"/>
                  <a:gd name="T89" fmla="*/ 65 h 70"/>
                  <a:gd name="T90" fmla="*/ 7 w 7"/>
                  <a:gd name="T91" fmla="*/ 65 h 70"/>
                  <a:gd name="T92" fmla="*/ 7 w 7"/>
                  <a:gd name="T93" fmla="*/ 68 h 70"/>
                  <a:gd name="T94" fmla="*/ 7 w 7"/>
                  <a:gd name="T95" fmla="*/ 68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0"/>
                  <a:gd name="T146" fmla="*/ 7 w 7"/>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0">
                    <a:moveTo>
                      <a:pt x="0" y="32"/>
                    </a:moveTo>
                    <a:lnTo>
                      <a:pt x="0" y="29"/>
                    </a:lnTo>
                    <a:lnTo>
                      <a:pt x="0" y="25"/>
                    </a:lnTo>
                    <a:lnTo>
                      <a:pt x="0" y="24"/>
                    </a:lnTo>
                    <a:lnTo>
                      <a:pt x="0" y="19"/>
                    </a:lnTo>
                    <a:lnTo>
                      <a:pt x="0" y="18"/>
                    </a:lnTo>
                    <a:lnTo>
                      <a:pt x="0" y="13"/>
                    </a:lnTo>
                    <a:lnTo>
                      <a:pt x="0" y="12"/>
                    </a:lnTo>
                    <a:lnTo>
                      <a:pt x="0" y="9"/>
                    </a:lnTo>
                    <a:lnTo>
                      <a:pt x="1" y="8"/>
                    </a:lnTo>
                    <a:lnTo>
                      <a:pt x="1" y="5"/>
                    </a:lnTo>
                    <a:lnTo>
                      <a:pt x="1" y="3"/>
                    </a:lnTo>
                    <a:lnTo>
                      <a:pt x="1" y="2"/>
                    </a:lnTo>
                    <a:lnTo>
                      <a:pt x="1" y="0"/>
                    </a:lnTo>
                    <a:lnTo>
                      <a:pt x="3" y="0"/>
                    </a:lnTo>
                    <a:lnTo>
                      <a:pt x="3" y="2"/>
                    </a:lnTo>
                    <a:lnTo>
                      <a:pt x="3" y="0"/>
                    </a:lnTo>
                    <a:lnTo>
                      <a:pt x="3" y="2"/>
                    </a:lnTo>
                    <a:lnTo>
                      <a:pt x="3" y="5"/>
                    </a:lnTo>
                    <a:lnTo>
                      <a:pt x="3" y="2"/>
                    </a:lnTo>
                    <a:lnTo>
                      <a:pt x="3" y="5"/>
                    </a:lnTo>
                    <a:lnTo>
                      <a:pt x="3" y="8"/>
                    </a:lnTo>
                    <a:lnTo>
                      <a:pt x="3" y="5"/>
                    </a:lnTo>
                    <a:lnTo>
                      <a:pt x="3" y="8"/>
                    </a:lnTo>
                    <a:lnTo>
                      <a:pt x="3" y="10"/>
                    </a:lnTo>
                    <a:lnTo>
                      <a:pt x="3" y="8"/>
                    </a:lnTo>
                    <a:lnTo>
                      <a:pt x="3" y="10"/>
                    </a:lnTo>
                    <a:lnTo>
                      <a:pt x="3" y="12"/>
                    </a:lnTo>
                    <a:lnTo>
                      <a:pt x="3" y="15"/>
                    </a:lnTo>
                    <a:lnTo>
                      <a:pt x="3" y="12"/>
                    </a:lnTo>
                    <a:lnTo>
                      <a:pt x="3" y="15"/>
                    </a:lnTo>
                    <a:lnTo>
                      <a:pt x="3" y="18"/>
                    </a:lnTo>
                    <a:lnTo>
                      <a:pt x="3" y="15"/>
                    </a:lnTo>
                    <a:lnTo>
                      <a:pt x="3" y="18"/>
                    </a:lnTo>
                    <a:lnTo>
                      <a:pt x="4" y="19"/>
                    </a:lnTo>
                    <a:lnTo>
                      <a:pt x="4" y="22"/>
                    </a:lnTo>
                    <a:lnTo>
                      <a:pt x="4" y="19"/>
                    </a:lnTo>
                    <a:lnTo>
                      <a:pt x="4" y="22"/>
                    </a:lnTo>
                    <a:lnTo>
                      <a:pt x="4" y="24"/>
                    </a:lnTo>
                    <a:lnTo>
                      <a:pt x="4" y="28"/>
                    </a:lnTo>
                    <a:lnTo>
                      <a:pt x="4" y="24"/>
                    </a:lnTo>
                    <a:lnTo>
                      <a:pt x="4" y="28"/>
                    </a:lnTo>
                    <a:lnTo>
                      <a:pt x="4" y="29"/>
                    </a:lnTo>
                    <a:lnTo>
                      <a:pt x="4" y="32"/>
                    </a:lnTo>
                    <a:lnTo>
                      <a:pt x="4" y="29"/>
                    </a:lnTo>
                    <a:lnTo>
                      <a:pt x="4" y="32"/>
                    </a:lnTo>
                    <a:lnTo>
                      <a:pt x="4" y="34"/>
                    </a:lnTo>
                    <a:lnTo>
                      <a:pt x="4" y="38"/>
                    </a:lnTo>
                    <a:lnTo>
                      <a:pt x="4" y="34"/>
                    </a:lnTo>
                    <a:lnTo>
                      <a:pt x="4" y="38"/>
                    </a:lnTo>
                    <a:lnTo>
                      <a:pt x="4" y="42"/>
                    </a:lnTo>
                    <a:lnTo>
                      <a:pt x="4" y="38"/>
                    </a:lnTo>
                    <a:lnTo>
                      <a:pt x="4" y="42"/>
                    </a:lnTo>
                    <a:lnTo>
                      <a:pt x="5" y="44"/>
                    </a:lnTo>
                    <a:lnTo>
                      <a:pt x="5" y="47"/>
                    </a:lnTo>
                    <a:lnTo>
                      <a:pt x="5" y="44"/>
                    </a:lnTo>
                    <a:lnTo>
                      <a:pt x="5" y="47"/>
                    </a:lnTo>
                    <a:lnTo>
                      <a:pt x="5" y="48"/>
                    </a:lnTo>
                    <a:lnTo>
                      <a:pt x="5" y="51"/>
                    </a:lnTo>
                    <a:lnTo>
                      <a:pt x="5" y="48"/>
                    </a:lnTo>
                    <a:lnTo>
                      <a:pt x="5" y="51"/>
                    </a:lnTo>
                    <a:lnTo>
                      <a:pt x="5" y="52"/>
                    </a:lnTo>
                    <a:lnTo>
                      <a:pt x="5" y="55"/>
                    </a:lnTo>
                    <a:lnTo>
                      <a:pt x="5" y="52"/>
                    </a:lnTo>
                    <a:lnTo>
                      <a:pt x="5" y="55"/>
                    </a:lnTo>
                    <a:lnTo>
                      <a:pt x="5" y="58"/>
                    </a:lnTo>
                    <a:lnTo>
                      <a:pt x="5" y="55"/>
                    </a:lnTo>
                    <a:lnTo>
                      <a:pt x="5" y="58"/>
                    </a:lnTo>
                    <a:lnTo>
                      <a:pt x="5" y="60"/>
                    </a:lnTo>
                    <a:lnTo>
                      <a:pt x="5" y="63"/>
                    </a:lnTo>
                    <a:lnTo>
                      <a:pt x="5" y="60"/>
                    </a:lnTo>
                    <a:lnTo>
                      <a:pt x="5" y="63"/>
                    </a:lnTo>
                    <a:lnTo>
                      <a:pt x="7" y="63"/>
                    </a:lnTo>
                    <a:lnTo>
                      <a:pt x="7" y="64"/>
                    </a:lnTo>
                    <a:lnTo>
                      <a:pt x="7" y="63"/>
                    </a:lnTo>
                    <a:lnTo>
                      <a:pt x="7" y="64"/>
                    </a:lnTo>
                    <a:lnTo>
                      <a:pt x="7" y="65"/>
                    </a:lnTo>
                    <a:lnTo>
                      <a:pt x="7" y="67"/>
                    </a:lnTo>
                    <a:lnTo>
                      <a:pt x="7" y="65"/>
                    </a:lnTo>
                    <a:lnTo>
                      <a:pt x="7" y="67"/>
                    </a:lnTo>
                    <a:lnTo>
                      <a:pt x="7" y="68"/>
                    </a:lnTo>
                    <a:lnTo>
                      <a:pt x="7" y="70"/>
                    </a:lnTo>
                    <a:lnTo>
                      <a:pt x="7" y="68"/>
                    </a:lnTo>
                    <a:lnTo>
                      <a:pt x="7" y="7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9" name="Freeform 281"/>
              <p:cNvSpPr>
                <a:spLocks/>
              </p:cNvSpPr>
              <p:nvPr/>
            </p:nvSpPr>
            <p:spPr bwMode="auto">
              <a:xfrm>
                <a:off x="2679" y="1337"/>
                <a:ext cx="10" cy="1715"/>
              </a:xfrm>
              <a:custGeom>
                <a:avLst/>
                <a:gdLst>
                  <a:gd name="T0" fmla="*/ 0 w 10"/>
                  <a:gd name="T1" fmla="*/ 1711 h 1715"/>
                  <a:gd name="T2" fmla="*/ 0 w 10"/>
                  <a:gd name="T3" fmla="*/ 1711 h 1715"/>
                  <a:gd name="T4" fmla="*/ 0 w 10"/>
                  <a:gd name="T5" fmla="*/ 1712 h 1715"/>
                  <a:gd name="T6" fmla="*/ 0 w 10"/>
                  <a:gd name="T7" fmla="*/ 1712 h 1715"/>
                  <a:gd name="T8" fmla="*/ 1 w 10"/>
                  <a:gd name="T9" fmla="*/ 1714 h 1715"/>
                  <a:gd name="T10" fmla="*/ 1 w 10"/>
                  <a:gd name="T11" fmla="*/ 1714 h 1715"/>
                  <a:gd name="T12" fmla="*/ 1 w 10"/>
                  <a:gd name="T13" fmla="*/ 1714 h 1715"/>
                  <a:gd name="T14" fmla="*/ 1 w 10"/>
                  <a:gd name="T15" fmla="*/ 1714 h 1715"/>
                  <a:gd name="T16" fmla="*/ 1 w 10"/>
                  <a:gd name="T17" fmla="*/ 1715 h 1715"/>
                  <a:gd name="T18" fmla="*/ 1 w 10"/>
                  <a:gd name="T19" fmla="*/ 1714 h 1715"/>
                  <a:gd name="T20" fmla="*/ 1 w 10"/>
                  <a:gd name="T21" fmla="*/ 1712 h 1715"/>
                  <a:gd name="T22" fmla="*/ 1 w 10"/>
                  <a:gd name="T23" fmla="*/ 1709 h 1715"/>
                  <a:gd name="T24" fmla="*/ 3 w 10"/>
                  <a:gd name="T25" fmla="*/ 1704 h 1715"/>
                  <a:gd name="T26" fmla="*/ 3 w 10"/>
                  <a:gd name="T27" fmla="*/ 1695 h 1715"/>
                  <a:gd name="T28" fmla="*/ 3 w 10"/>
                  <a:gd name="T29" fmla="*/ 1679 h 1715"/>
                  <a:gd name="T30" fmla="*/ 3 w 10"/>
                  <a:gd name="T31" fmla="*/ 1659 h 1715"/>
                  <a:gd name="T32" fmla="*/ 3 w 10"/>
                  <a:gd name="T33" fmla="*/ 1628 h 1715"/>
                  <a:gd name="T34" fmla="*/ 4 w 10"/>
                  <a:gd name="T35" fmla="*/ 1585 h 1715"/>
                  <a:gd name="T36" fmla="*/ 4 w 10"/>
                  <a:gd name="T37" fmla="*/ 1526 h 1715"/>
                  <a:gd name="T38" fmla="*/ 4 w 10"/>
                  <a:gd name="T39" fmla="*/ 1446 h 1715"/>
                  <a:gd name="T40" fmla="*/ 4 w 10"/>
                  <a:gd name="T41" fmla="*/ 1343 h 1715"/>
                  <a:gd name="T42" fmla="*/ 4 w 10"/>
                  <a:gd name="T43" fmla="*/ 1219 h 1715"/>
                  <a:gd name="T44" fmla="*/ 6 w 10"/>
                  <a:gd name="T45" fmla="*/ 1073 h 1715"/>
                  <a:gd name="T46" fmla="*/ 6 w 10"/>
                  <a:gd name="T47" fmla="*/ 909 h 1715"/>
                  <a:gd name="T48" fmla="*/ 6 w 10"/>
                  <a:gd name="T49" fmla="*/ 737 h 1715"/>
                  <a:gd name="T50" fmla="*/ 6 w 10"/>
                  <a:gd name="T51" fmla="*/ 564 h 1715"/>
                  <a:gd name="T52" fmla="*/ 6 w 10"/>
                  <a:gd name="T53" fmla="*/ 402 h 1715"/>
                  <a:gd name="T54" fmla="*/ 7 w 10"/>
                  <a:gd name="T55" fmla="*/ 260 h 1715"/>
                  <a:gd name="T56" fmla="*/ 7 w 10"/>
                  <a:gd name="T57" fmla="*/ 146 h 1715"/>
                  <a:gd name="T58" fmla="*/ 7 w 10"/>
                  <a:gd name="T59" fmla="*/ 64 h 1715"/>
                  <a:gd name="T60" fmla="*/ 7 w 10"/>
                  <a:gd name="T61" fmla="*/ 16 h 1715"/>
                  <a:gd name="T62" fmla="*/ 7 w 10"/>
                  <a:gd name="T63" fmla="*/ 0 h 1715"/>
                  <a:gd name="T64" fmla="*/ 7 w 10"/>
                  <a:gd name="T65" fmla="*/ 0 h 1715"/>
                  <a:gd name="T66" fmla="*/ 7 w 10"/>
                  <a:gd name="T67" fmla="*/ 17 h 1715"/>
                  <a:gd name="T68" fmla="*/ 7 w 10"/>
                  <a:gd name="T69" fmla="*/ 17 h 1715"/>
                  <a:gd name="T70" fmla="*/ 9 w 10"/>
                  <a:gd name="T71" fmla="*/ 61 h 1715"/>
                  <a:gd name="T72" fmla="*/ 9 w 10"/>
                  <a:gd name="T73" fmla="*/ 61 h 1715"/>
                  <a:gd name="T74" fmla="*/ 9 w 10"/>
                  <a:gd name="T75" fmla="*/ 129 h 1715"/>
                  <a:gd name="T76" fmla="*/ 9 w 10"/>
                  <a:gd name="T77" fmla="*/ 129 h 1715"/>
                  <a:gd name="T78" fmla="*/ 9 w 10"/>
                  <a:gd name="T79" fmla="*/ 217 h 1715"/>
                  <a:gd name="T80" fmla="*/ 9 w 10"/>
                  <a:gd name="T81" fmla="*/ 217 h 1715"/>
                  <a:gd name="T82" fmla="*/ 9 w 10"/>
                  <a:gd name="T83" fmla="*/ 318 h 1715"/>
                  <a:gd name="T84" fmla="*/ 9 w 10"/>
                  <a:gd name="T85" fmla="*/ 318 h 1715"/>
                  <a:gd name="T86" fmla="*/ 9 w 10"/>
                  <a:gd name="T87" fmla="*/ 431 h 1715"/>
                  <a:gd name="T88" fmla="*/ 9 w 10"/>
                  <a:gd name="T89" fmla="*/ 431 h 1715"/>
                  <a:gd name="T90" fmla="*/ 10 w 10"/>
                  <a:gd name="T91" fmla="*/ 549 h 1715"/>
                  <a:gd name="T92" fmla="*/ 10 w 10"/>
                  <a:gd name="T93" fmla="*/ 549 h 1715"/>
                  <a:gd name="T94" fmla="*/ 10 w 10"/>
                  <a:gd name="T95" fmla="*/ 669 h 1715"/>
                  <a:gd name="T96" fmla="*/ 10 w 10"/>
                  <a:gd name="T97" fmla="*/ 669 h 17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715"/>
                  <a:gd name="T149" fmla="*/ 10 w 10"/>
                  <a:gd name="T150" fmla="*/ 1715 h 17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715">
                    <a:moveTo>
                      <a:pt x="0" y="1711"/>
                    </a:moveTo>
                    <a:lnTo>
                      <a:pt x="0" y="1711"/>
                    </a:lnTo>
                    <a:lnTo>
                      <a:pt x="0" y="1712"/>
                    </a:lnTo>
                    <a:lnTo>
                      <a:pt x="0" y="1711"/>
                    </a:lnTo>
                    <a:lnTo>
                      <a:pt x="0" y="1712"/>
                    </a:lnTo>
                    <a:lnTo>
                      <a:pt x="0" y="1714"/>
                    </a:lnTo>
                    <a:lnTo>
                      <a:pt x="0" y="1712"/>
                    </a:lnTo>
                    <a:lnTo>
                      <a:pt x="0" y="1714"/>
                    </a:lnTo>
                    <a:lnTo>
                      <a:pt x="1" y="1714"/>
                    </a:lnTo>
                    <a:lnTo>
                      <a:pt x="1" y="1715"/>
                    </a:lnTo>
                    <a:lnTo>
                      <a:pt x="1" y="1714"/>
                    </a:lnTo>
                    <a:lnTo>
                      <a:pt x="1" y="1715"/>
                    </a:lnTo>
                    <a:lnTo>
                      <a:pt x="1" y="1714"/>
                    </a:lnTo>
                    <a:lnTo>
                      <a:pt x="1" y="1712"/>
                    </a:lnTo>
                    <a:lnTo>
                      <a:pt x="1" y="1711"/>
                    </a:lnTo>
                    <a:lnTo>
                      <a:pt x="1" y="1709"/>
                    </a:lnTo>
                    <a:lnTo>
                      <a:pt x="1" y="1705"/>
                    </a:lnTo>
                    <a:lnTo>
                      <a:pt x="3" y="1704"/>
                    </a:lnTo>
                    <a:lnTo>
                      <a:pt x="3" y="1696"/>
                    </a:lnTo>
                    <a:lnTo>
                      <a:pt x="3" y="1695"/>
                    </a:lnTo>
                    <a:lnTo>
                      <a:pt x="3" y="1683"/>
                    </a:lnTo>
                    <a:lnTo>
                      <a:pt x="3" y="1679"/>
                    </a:lnTo>
                    <a:lnTo>
                      <a:pt x="3" y="1665"/>
                    </a:lnTo>
                    <a:lnTo>
                      <a:pt x="3" y="1659"/>
                    </a:lnTo>
                    <a:lnTo>
                      <a:pt x="3" y="1637"/>
                    </a:lnTo>
                    <a:lnTo>
                      <a:pt x="3" y="1628"/>
                    </a:lnTo>
                    <a:lnTo>
                      <a:pt x="3" y="1596"/>
                    </a:lnTo>
                    <a:lnTo>
                      <a:pt x="4" y="1585"/>
                    </a:lnTo>
                    <a:lnTo>
                      <a:pt x="4" y="1541"/>
                    </a:lnTo>
                    <a:lnTo>
                      <a:pt x="4" y="1526"/>
                    </a:lnTo>
                    <a:lnTo>
                      <a:pt x="4" y="1468"/>
                    </a:lnTo>
                    <a:lnTo>
                      <a:pt x="4" y="1446"/>
                    </a:lnTo>
                    <a:lnTo>
                      <a:pt x="4" y="1371"/>
                    </a:lnTo>
                    <a:lnTo>
                      <a:pt x="4" y="1343"/>
                    </a:lnTo>
                    <a:lnTo>
                      <a:pt x="4" y="1252"/>
                    </a:lnTo>
                    <a:lnTo>
                      <a:pt x="4" y="1219"/>
                    </a:lnTo>
                    <a:lnTo>
                      <a:pt x="4" y="1110"/>
                    </a:lnTo>
                    <a:lnTo>
                      <a:pt x="6" y="1073"/>
                    </a:lnTo>
                    <a:lnTo>
                      <a:pt x="6" y="951"/>
                    </a:lnTo>
                    <a:lnTo>
                      <a:pt x="6" y="909"/>
                    </a:lnTo>
                    <a:lnTo>
                      <a:pt x="6" y="780"/>
                    </a:lnTo>
                    <a:lnTo>
                      <a:pt x="6" y="737"/>
                    </a:lnTo>
                    <a:lnTo>
                      <a:pt x="6" y="606"/>
                    </a:lnTo>
                    <a:lnTo>
                      <a:pt x="6" y="564"/>
                    </a:lnTo>
                    <a:lnTo>
                      <a:pt x="6" y="441"/>
                    </a:lnTo>
                    <a:lnTo>
                      <a:pt x="6" y="402"/>
                    </a:lnTo>
                    <a:lnTo>
                      <a:pt x="6" y="294"/>
                    </a:lnTo>
                    <a:lnTo>
                      <a:pt x="7" y="260"/>
                    </a:lnTo>
                    <a:lnTo>
                      <a:pt x="7" y="172"/>
                    </a:lnTo>
                    <a:lnTo>
                      <a:pt x="7" y="146"/>
                    </a:lnTo>
                    <a:lnTo>
                      <a:pt x="7" y="81"/>
                    </a:lnTo>
                    <a:lnTo>
                      <a:pt x="7" y="64"/>
                    </a:lnTo>
                    <a:lnTo>
                      <a:pt x="7" y="25"/>
                    </a:lnTo>
                    <a:lnTo>
                      <a:pt x="7" y="16"/>
                    </a:lnTo>
                    <a:lnTo>
                      <a:pt x="7" y="1"/>
                    </a:lnTo>
                    <a:lnTo>
                      <a:pt x="7" y="0"/>
                    </a:lnTo>
                    <a:lnTo>
                      <a:pt x="7" y="10"/>
                    </a:lnTo>
                    <a:lnTo>
                      <a:pt x="7" y="0"/>
                    </a:lnTo>
                    <a:lnTo>
                      <a:pt x="7" y="10"/>
                    </a:lnTo>
                    <a:lnTo>
                      <a:pt x="7" y="17"/>
                    </a:lnTo>
                    <a:lnTo>
                      <a:pt x="7" y="48"/>
                    </a:lnTo>
                    <a:lnTo>
                      <a:pt x="7" y="17"/>
                    </a:lnTo>
                    <a:lnTo>
                      <a:pt x="7" y="48"/>
                    </a:lnTo>
                    <a:lnTo>
                      <a:pt x="9" y="61"/>
                    </a:lnTo>
                    <a:lnTo>
                      <a:pt x="9" y="110"/>
                    </a:lnTo>
                    <a:lnTo>
                      <a:pt x="9" y="61"/>
                    </a:lnTo>
                    <a:lnTo>
                      <a:pt x="9" y="110"/>
                    </a:lnTo>
                    <a:lnTo>
                      <a:pt x="9" y="129"/>
                    </a:lnTo>
                    <a:lnTo>
                      <a:pt x="9" y="194"/>
                    </a:lnTo>
                    <a:lnTo>
                      <a:pt x="9" y="129"/>
                    </a:lnTo>
                    <a:lnTo>
                      <a:pt x="9" y="194"/>
                    </a:lnTo>
                    <a:lnTo>
                      <a:pt x="9" y="217"/>
                    </a:lnTo>
                    <a:lnTo>
                      <a:pt x="9" y="292"/>
                    </a:lnTo>
                    <a:lnTo>
                      <a:pt x="9" y="217"/>
                    </a:lnTo>
                    <a:lnTo>
                      <a:pt x="9" y="292"/>
                    </a:lnTo>
                    <a:lnTo>
                      <a:pt x="9" y="318"/>
                    </a:lnTo>
                    <a:lnTo>
                      <a:pt x="9" y="402"/>
                    </a:lnTo>
                    <a:lnTo>
                      <a:pt x="9" y="318"/>
                    </a:lnTo>
                    <a:lnTo>
                      <a:pt x="9" y="402"/>
                    </a:lnTo>
                    <a:lnTo>
                      <a:pt x="9" y="431"/>
                    </a:lnTo>
                    <a:lnTo>
                      <a:pt x="9" y="518"/>
                    </a:lnTo>
                    <a:lnTo>
                      <a:pt x="9" y="431"/>
                    </a:lnTo>
                    <a:lnTo>
                      <a:pt x="9" y="518"/>
                    </a:lnTo>
                    <a:lnTo>
                      <a:pt x="10" y="549"/>
                    </a:lnTo>
                    <a:lnTo>
                      <a:pt x="10" y="638"/>
                    </a:lnTo>
                    <a:lnTo>
                      <a:pt x="10" y="549"/>
                    </a:lnTo>
                    <a:lnTo>
                      <a:pt x="10" y="638"/>
                    </a:lnTo>
                    <a:lnTo>
                      <a:pt x="10" y="669"/>
                    </a:lnTo>
                    <a:lnTo>
                      <a:pt x="10" y="758"/>
                    </a:lnTo>
                    <a:lnTo>
                      <a:pt x="10" y="669"/>
                    </a:lnTo>
                    <a:lnTo>
                      <a:pt x="10" y="75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0" name="Freeform 282"/>
              <p:cNvSpPr>
                <a:spLocks/>
              </p:cNvSpPr>
              <p:nvPr/>
            </p:nvSpPr>
            <p:spPr bwMode="auto">
              <a:xfrm>
                <a:off x="2689" y="2095"/>
                <a:ext cx="6" cy="989"/>
              </a:xfrm>
              <a:custGeom>
                <a:avLst/>
                <a:gdLst>
                  <a:gd name="T0" fmla="*/ 0 w 6"/>
                  <a:gd name="T1" fmla="*/ 29 h 989"/>
                  <a:gd name="T2" fmla="*/ 0 w 6"/>
                  <a:gd name="T3" fmla="*/ 29 h 989"/>
                  <a:gd name="T4" fmla="*/ 0 w 6"/>
                  <a:gd name="T5" fmla="*/ 145 h 989"/>
                  <a:gd name="T6" fmla="*/ 0 w 6"/>
                  <a:gd name="T7" fmla="*/ 145 h 989"/>
                  <a:gd name="T8" fmla="*/ 0 w 6"/>
                  <a:gd name="T9" fmla="*/ 255 h 989"/>
                  <a:gd name="T10" fmla="*/ 0 w 6"/>
                  <a:gd name="T11" fmla="*/ 255 h 989"/>
                  <a:gd name="T12" fmla="*/ 1 w 6"/>
                  <a:gd name="T13" fmla="*/ 358 h 989"/>
                  <a:gd name="T14" fmla="*/ 1 w 6"/>
                  <a:gd name="T15" fmla="*/ 358 h 989"/>
                  <a:gd name="T16" fmla="*/ 1 w 6"/>
                  <a:gd name="T17" fmla="*/ 451 h 989"/>
                  <a:gd name="T18" fmla="*/ 1 w 6"/>
                  <a:gd name="T19" fmla="*/ 451 h 989"/>
                  <a:gd name="T20" fmla="*/ 1 w 6"/>
                  <a:gd name="T21" fmla="*/ 536 h 989"/>
                  <a:gd name="T22" fmla="*/ 1 w 6"/>
                  <a:gd name="T23" fmla="*/ 536 h 989"/>
                  <a:gd name="T24" fmla="*/ 1 w 6"/>
                  <a:gd name="T25" fmla="*/ 611 h 989"/>
                  <a:gd name="T26" fmla="*/ 1 w 6"/>
                  <a:gd name="T27" fmla="*/ 611 h 989"/>
                  <a:gd name="T28" fmla="*/ 1 w 6"/>
                  <a:gd name="T29" fmla="*/ 678 h 989"/>
                  <a:gd name="T30" fmla="*/ 1 w 6"/>
                  <a:gd name="T31" fmla="*/ 678 h 989"/>
                  <a:gd name="T32" fmla="*/ 3 w 6"/>
                  <a:gd name="T33" fmla="*/ 734 h 989"/>
                  <a:gd name="T34" fmla="*/ 3 w 6"/>
                  <a:gd name="T35" fmla="*/ 734 h 989"/>
                  <a:gd name="T36" fmla="*/ 3 w 6"/>
                  <a:gd name="T37" fmla="*/ 783 h 989"/>
                  <a:gd name="T38" fmla="*/ 3 w 6"/>
                  <a:gd name="T39" fmla="*/ 783 h 989"/>
                  <a:gd name="T40" fmla="*/ 3 w 6"/>
                  <a:gd name="T41" fmla="*/ 824 h 989"/>
                  <a:gd name="T42" fmla="*/ 3 w 6"/>
                  <a:gd name="T43" fmla="*/ 824 h 989"/>
                  <a:gd name="T44" fmla="*/ 3 w 6"/>
                  <a:gd name="T45" fmla="*/ 859 h 989"/>
                  <a:gd name="T46" fmla="*/ 3 w 6"/>
                  <a:gd name="T47" fmla="*/ 859 h 989"/>
                  <a:gd name="T48" fmla="*/ 3 w 6"/>
                  <a:gd name="T49" fmla="*/ 886 h 989"/>
                  <a:gd name="T50" fmla="*/ 3 w 6"/>
                  <a:gd name="T51" fmla="*/ 886 h 989"/>
                  <a:gd name="T52" fmla="*/ 4 w 6"/>
                  <a:gd name="T53" fmla="*/ 909 h 989"/>
                  <a:gd name="T54" fmla="*/ 4 w 6"/>
                  <a:gd name="T55" fmla="*/ 909 h 989"/>
                  <a:gd name="T56" fmla="*/ 4 w 6"/>
                  <a:gd name="T57" fmla="*/ 927 h 989"/>
                  <a:gd name="T58" fmla="*/ 4 w 6"/>
                  <a:gd name="T59" fmla="*/ 927 h 989"/>
                  <a:gd name="T60" fmla="*/ 4 w 6"/>
                  <a:gd name="T61" fmla="*/ 941 h 989"/>
                  <a:gd name="T62" fmla="*/ 4 w 6"/>
                  <a:gd name="T63" fmla="*/ 941 h 989"/>
                  <a:gd name="T64" fmla="*/ 4 w 6"/>
                  <a:gd name="T65" fmla="*/ 954 h 989"/>
                  <a:gd name="T66" fmla="*/ 4 w 6"/>
                  <a:gd name="T67" fmla="*/ 954 h 989"/>
                  <a:gd name="T68" fmla="*/ 4 w 6"/>
                  <a:gd name="T69" fmla="*/ 963 h 989"/>
                  <a:gd name="T70" fmla="*/ 4 w 6"/>
                  <a:gd name="T71" fmla="*/ 963 h 989"/>
                  <a:gd name="T72" fmla="*/ 4 w 6"/>
                  <a:gd name="T73" fmla="*/ 970 h 989"/>
                  <a:gd name="T74" fmla="*/ 4 w 6"/>
                  <a:gd name="T75" fmla="*/ 970 h 989"/>
                  <a:gd name="T76" fmla="*/ 6 w 6"/>
                  <a:gd name="T77" fmla="*/ 976 h 989"/>
                  <a:gd name="T78" fmla="*/ 6 w 6"/>
                  <a:gd name="T79" fmla="*/ 976 h 989"/>
                  <a:gd name="T80" fmla="*/ 6 w 6"/>
                  <a:gd name="T81" fmla="*/ 980 h 989"/>
                  <a:gd name="T82" fmla="*/ 6 w 6"/>
                  <a:gd name="T83" fmla="*/ 980 h 989"/>
                  <a:gd name="T84" fmla="*/ 6 w 6"/>
                  <a:gd name="T85" fmla="*/ 983 h 989"/>
                  <a:gd name="T86" fmla="*/ 6 w 6"/>
                  <a:gd name="T87" fmla="*/ 983 h 989"/>
                  <a:gd name="T88" fmla="*/ 6 w 6"/>
                  <a:gd name="T89" fmla="*/ 986 h 989"/>
                  <a:gd name="T90" fmla="*/ 6 w 6"/>
                  <a:gd name="T91" fmla="*/ 986 h 989"/>
                  <a:gd name="T92" fmla="*/ 6 w 6"/>
                  <a:gd name="T93" fmla="*/ 988 h 989"/>
                  <a:gd name="T94" fmla="*/ 6 w 6"/>
                  <a:gd name="T95" fmla="*/ 988 h 9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989"/>
                  <a:gd name="T146" fmla="*/ 6 w 6"/>
                  <a:gd name="T147" fmla="*/ 989 h 9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989">
                    <a:moveTo>
                      <a:pt x="0" y="0"/>
                    </a:moveTo>
                    <a:lnTo>
                      <a:pt x="0" y="29"/>
                    </a:lnTo>
                    <a:lnTo>
                      <a:pt x="0" y="116"/>
                    </a:lnTo>
                    <a:lnTo>
                      <a:pt x="0" y="29"/>
                    </a:lnTo>
                    <a:lnTo>
                      <a:pt x="0" y="116"/>
                    </a:lnTo>
                    <a:lnTo>
                      <a:pt x="0" y="145"/>
                    </a:lnTo>
                    <a:lnTo>
                      <a:pt x="0" y="228"/>
                    </a:lnTo>
                    <a:lnTo>
                      <a:pt x="0" y="145"/>
                    </a:lnTo>
                    <a:lnTo>
                      <a:pt x="0" y="228"/>
                    </a:lnTo>
                    <a:lnTo>
                      <a:pt x="0" y="255"/>
                    </a:lnTo>
                    <a:lnTo>
                      <a:pt x="0" y="333"/>
                    </a:lnTo>
                    <a:lnTo>
                      <a:pt x="0" y="255"/>
                    </a:lnTo>
                    <a:lnTo>
                      <a:pt x="0" y="333"/>
                    </a:lnTo>
                    <a:lnTo>
                      <a:pt x="1" y="358"/>
                    </a:lnTo>
                    <a:lnTo>
                      <a:pt x="1" y="429"/>
                    </a:lnTo>
                    <a:lnTo>
                      <a:pt x="1" y="358"/>
                    </a:lnTo>
                    <a:lnTo>
                      <a:pt x="1" y="429"/>
                    </a:lnTo>
                    <a:lnTo>
                      <a:pt x="1" y="451"/>
                    </a:lnTo>
                    <a:lnTo>
                      <a:pt x="1" y="516"/>
                    </a:lnTo>
                    <a:lnTo>
                      <a:pt x="1" y="451"/>
                    </a:lnTo>
                    <a:lnTo>
                      <a:pt x="1" y="516"/>
                    </a:lnTo>
                    <a:lnTo>
                      <a:pt x="1" y="536"/>
                    </a:lnTo>
                    <a:lnTo>
                      <a:pt x="1" y="594"/>
                    </a:lnTo>
                    <a:lnTo>
                      <a:pt x="1" y="536"/>
                    </a:lnTo>
                    <a:lnTo>
                      <a:pt x="1" y="594"/>
                    </a:lnTo>
                    <a:lnTo>
                      <a:pt x="1" y="611"/>
                    </a:lnTo>
                    <a:lnTo>
                      <a:pt x="1" y="662"/>
                    </a:lnTo>
                    <a:lnTo>
                      <a:pt x="1" y="611"/>
                    </a:lnTo>
                    <a:lnTo>
                      <a:pt x="1" y="662"/>
                    </a:lnTo>
                    <a:lnTo>
                      <a:pt x="1" y="678"/>
                    </a:lnTo>
                    <a:lnTo>
                      <a:pt x="1" y="721"/>
                    </a:lnTo>
                    <a:lnTo>
                      <a:pt x="1" y="678"/>
                    </a:lnTo>
                    <a:lnTo>
                      <a:pt x="1" y="721"/>
                    </a:lnTo>
                    <a:lnTo>
                      <a:pt x="3" y="734"/>
                    </a:lnTo>
                    <a:lnTo>
                      <a:pt x="3" y="772"/>
                    </a:lnTo>
                    <a:lnTo>
                      <a:pt x="3" y="734"/>
                    </a:lnTo>
                    <a:lnTo>
                      <a:pt x="3" y="772"/>
                    </a:lnTo>
                    <a:lnTo>
                      <a:pt x="3" y="783"/>
                    </a:lnTo>
                    <a:lnTo>
                      <a:pt x="3" y="815"/>
                    </a:lnTo>
                    <a:lnTo>
                      <a:pt x="3" y="783"/>
                    </a:lnTo>
                    <a:lnTo>
                      <a:pt x="3" y="815"/>
                    </a:lnTo>
                    <a:lnTo>
                      <a:pt x="3" y="824"/>
                    </a:lnTo>
                    <a:lnTo>
                      <a:pt x="3" y="850"/>
                    </a:lnTo>
                    <a:lnTo>
                      <a:pt x="3" y="824"/>
                    </a:lnTo>
                    <a:lnTo>
                      <a:pt x="3" y="850"/>
                    </a:lnTo>
                    <a:lnTo>
                      <a:pt x="3" y="859"/>
                    </a:lnTo>
                    <a:lnTo>
                      <a:pt x="3" y="880"/>
                    </a:lnTo>
                    <a:lnTo>
                      <a:pt x="3" y="859"/>
                    </a:lnTo>
                    <a:lnTo>
                      <a:pt x="3" y="880"/>
                    </a:lnTo>
                    <a:lnTo>
                      <a:pt x="3" y="886"/>
                    </a:lnTo>
                    <a:lnTo>
                      <a:pt x="3" y="904"/>
                    </a:lnTo>
                    <a:lnTo>
                      <a:pt x="3" y="886"/>
                    </a:lnTo>
                    <a:lnTo>
                      <a:pt x="3" y="904"/>
                    </a:lnTo>
                    <a:lnTo>
                      <a:pt x="4" y="909"/>
                    </a:lnTo>
                    <a:lnTo>
                      <a:pt x="4" y="924"/>
                    </a:lnTo>
                    <a:lnTo>
                      <a:pt x="4" y="909"/>
                    </a:lnTo>
                    <a:lnTo>
                      <a:pt x="4" y="924"/>
                    </a:lnTo>
                    <a:lnTo>
                      <a:pt x="4" y="927"/>
                    </a:lnTo>
                    <a:lnTo>
                      <a:pt x="4" y="938"/>
                    </a:lnTo>
                    <a:lnTo>
                      <a:pt x="4" y="927"/>
                    </a:lnTo>
                    <a:lnTo>
                      <a:pt x="4" y="938"/>
                    </a:lnTo>
                    <a:lnTo>
                      <a:pt x="4" y="941"/>
                    </a:lnTo>
                    <a:lnTo>
                      <a:pt x="4" y="951"/>
                    </a:lnTo>
                    <a:lnTo>
                      <a:pt x="4" y="941"/>
                    </a:lnTo>
                    <a:lnTo>
                      <a:pt x="4" y="951"/>
                    </a:lnTo>
                    <a:lnTo>
                      <a:pt x="4" y="954"/>
                    </a:lnTo>
                    <a:lnTo>
                      <a:pt x="4" y="960"/>
                    </a:lnTo>
                    <a:lnTo>
                      <a:pt x="4" y="954"/>
                    </a:lnTo>
                    <a:lnTo>
                      <a:pt x="4" y="960"/>
                    </a:lnTo>
                    <a:lnTo>
                      <a:pt x="4" y="963"/>
                    </a:lnTo>
                    <a:lnTo>
                      <a:pt x="4" y="969"/>
                    </a:lnTo>
                    <a:lnTo>
                      <a:pt x="4" y="963"/>
                    </a:lnTo>
                    <a:lnTo>
                      <a:pt x="4" y="969"/>
                    </a:lnTo>
                    <a:lnTo>
                      <a:pt x="4" y="970"/>
                    </a:lnTo>
                    <a:lnTo>
                      <a:pt x="4" y="975"/>
                    </a:lnTo>
                    <a:lnTo>
                      <a:pt x="4" y="970"/>
                    </a:lnTo>
                    <a:lnTo>
                      <a:pt x="4" y="975"/>
                    </a:lnTo>
                    <a:lnTo>
                      <a:pt x="6" y="976"/>
                    </a:lnTo>
                    <a:lnTo>
                      <a:pt x="6" y="979"/>
                    </a:lnTo>
                    <a:lnTo>
                      <a:pt x="6" y="976"/>
                    </a:lnTo>
                    <a:lnTo>
                      <a:pt x="6" y="979"/>
                    </a:lnTo>
                    <a:lnTo>
                      <a:pt x="6" y="980"/>
                    </a:lnTo>
                    <a:lnTo>
                      <a:pt x="6" y="983"/>
                    </a:lnTo>
                    <a:lnTo>
                      <a:pt x="6" y="980"/>
                    </a:lnTo>
                    <a:lnTo>
                      <a:pt x="6" y="983"/>
                    </a:lnTo>
                    <a:lnTo>
                      <a:pt x="6" y="986"/>
                    </a:lnTo>
                    <a:lnTo>
                      <a:pt x="6" y="983"/>
                    </a:lnTo>
                    <a:lnTo>
                      <a:pt x="6" y="986"/>
                    </a:lnTo>
                    <a:lnTo>
                      <a:pt x="6" y="988"/>
                    </a:lnTo>
                    <a:lnTo>
                      <a:pt x="6" y="986"/>
                    </a:lnTo>
                    <a:lnTo>
                      <a:pt x="6" y="988"/>
                    </a:lnTo>
                    <a:lnTo>
                      <a:pt x="6" y="989"/>
                    </a:lnTo>
                    <a:lnTo>
                      <a:pt x="6" y="988"/>
                    </a:lnTo>
                    <a:lnTo>
                      <a:pt x="6" y="98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1" name="Freeform 283"/>
              <p:cNvSpPr>
                <a:spLocks/>
              </p:cNvSpPr>
              <p:nvPr/>
            </p:nvSpPr>
            <p:spPr bwMode="auto">
              <a:xfrm>
                <a:off x="2695" y="3057"/>
                <a:ext cx="10" cy="28"/>
              </a:xfrm>
              <a:custGeom>
                <a:avLst/>
                <a:gdLst>
                  <a:gd name="T0" fmla="*/ 1 w 10"/>
                  <a:gd name="T1" fmla="*/ 27 h 28"/>
                  <a:gd name="T2" fmla="*/ 1 w 10"/>
                  <a:gd name="T3" fmla="*/ 27 h 28"/>
                  <a:gd name="T4" fmla="*/ 1 w 10"/>
                  <a:gd name="T5" fmla="*/ 28 h 28"/>
                  <a:gd name="T6" fmla="*/ 1 w 10"/>
                  <a:gd name="T7" fmla="*/ 28 h 28"/>
                  <a:gd name="T8" fmla="*/ 1 w 10"/>
                  <a:gd name="T9" fmla="*/ 28 h 28"/>
                  <a:gd name="T10" fmla="*/ 1 w 10"/>
                  <a:gd name="T11" fmla="*/ 28 h 28"/>
                  <a:gd name="T12" fmla="*/ 1 w 10"/>
                  <a:gd name="T13" fmla="*/ 28 h 28"/>
                  <a:gd name="T14" fmla="*/ 3 w 10"/>
                  <a:gd name="T15" fmla="*/ 28 h 28"/>
                  <a:gd name="T16" fmla="*/ 3 w 10"/>
                  <a:gd name="T17" fmla="*/ 28 h 28"/>
                  <a:gd name="T18" fmla="*/ 3 w 10"/>
                  <a:gd name="T19" fmla="*/ 28 h 28"/>
                  <a:gd name="T20" fmla="*/ 3 w 10"/>
                  <a:gd name="T21" fmla="*/ 28 h 28"/>
                  <a:gd name="T22" fmla="*/ 4 w 10"/>
                  <a:gd name="T23" fmla="*/ 27 h 28"/>
                  <a:gd name="T24" fmla="*/ 4 w 10"/>
                  <a:gd name="T25" fmla="*/ 26 h 28"/>
                  <a:gd name="T26" fmla="*/ 4 w 10"/>
                  <a:gd name="T27" fmla="*/ 26 h 28"/>
                  <a:gd name="T28" fmla="*/ 4 w 10"/>
                  <a:gd name="T29" fmla="*/ 24 h 28"/>
                  <a:gd name="T30" fmla="*/ 4 w 10"/>
                  <a:gd name="T31" fmla="*/ 23 h 28"/>
                  <a:gd name="T32" fmla="*/ 4 w 10"/>
                  <a:gd name="T33" fmla="*/ 21 h 28"/>
                  <a:gd name="T34" fmla="*/ 5 w 10"/>
                  <a:gd name="T35" fmla="*/ 18 h 28"/>
                  <a:gd name="T36" fmla="*/ 5 w 10"/>
                  <a:gd name="T37" fmla="*/ 17 h 28"/>
                  <a:gd name="T38" fmla="*/ 5 w 10"/>
                  <a:gd name="T39" fmla="*/ 15 h 28"/>
                  <a:gd name="T40" fmla="*/ 5 w 10"/>
                  <a:gd name="T41" fmla="*/ 13 h 28"/>
                  <a:gd name="T42" fmla="*/ 5 w 10"/>
                  <a:gd name="T43" fmla="*/ 10 h 28"/>
                  <a:gd name="T44" fmla="*/ 7 w 10"/>
                  <a:gd name="T45" fmla="*/ 8 h 28"/>
                  <a:gd name="T46" fmla="*/ 7 w 10"/>
                  <a:gd name="T47" fmla="*/ 5 h 28"/>
                  <a:gd name="T48" fmla="*/ 7 w 10"/>
                  <a:gd name="T49" fmla="*/ 4 h 28"/>
                  <a:gd name="T50" fmla="*/ 7 w 10"/>
                  <a:gd name="T51" fmla="*/ 2 h 28"/>
                  <a:gd name="T52" fmla="*/ 7 w 10"/>
                  <a:gd name="T53" fmla="*/ 1 h 28"/>
                  <a:gd name="T54" fmla="*/ 8 w 10"/>
                  <a:gd name="T55" fmla="*/ 0 h 28"/>
                  <a:gd name="T56" fmla="*/ 8 w 10"/>
                  <a:gd name="T57" fmla="*/ 0 h 28"/>
                  <a:gd name="T58" fmla="*/ 8 w 10"/>
                  <a:gd name="T59" fmla="*/ 0 h 28"/>
                  <a:gd name="T60" fmla="*/ 8 w 10"/>
                  <a:gd name="T61" fmla="*/ 0 h 28"/>
                  <a:gd name="T62" fmla="*/ 8 w 10"/>
                  <a:gd name="T63" fmla="*/ 0 h 28"/>
                  <a:gd name="T64" fmla="*/ 8 w 10"/>
                  <a:gd name="T65" fmla="*/ 1 h 28"/>
                  <a:gd name="T66" fmla="*/ 8 w 10"/>
                  <a:gd name="T67" fmla="*/ 1 h 28"/>
                  <a:gd name="T68" fmla="*/ 8 w 10"/>
                  <a:gd name="T69" fmla="*/ 2 h 28"/>
                  <a:gd name="T70" fmla="*/ 8 w 10"/>
                  <a:gd name="T71" fmla="*/ 2 h 28"/>
                  <a:gd name="T72" fmla="*/ 10 w 10"/>
                  <a:gd name="T73" fmla="*/ 4 h 28"/>
                  <a:gd name="T74" fmla="*/ 10 w 10"/>
                  <a:gd name="T75" fmla="*/ 4 h 28"/>
                  <a:gd name="T76" fmla="*/ 10 w 10"/>
                  <a:gd name="T77" fmla="*/ 5 h 28"/>
                  <a:gd name="T78" fmla="*/ 10 w 10"/>
                  <a:gd name="T79" fmla="*/ 5 h 28"/>
                  <a:gd name="T80" fmla="*/ 10 w 10"/>
                  <a:gd name="T81" fmla="*/ 8 h 28"/>
                  <a:gd name="T82" fmla="*/ 10 w 10"/>
                  <a:gd name="T83" fmla="*/ 8 h 28"/>
                  <a:gd name="T84" fmla="*/ 10 w 10"/>
                  <a:gd name="T85" fmla="*/ 10 h 28"/>
                  <a:gd name="T86" fmla="*/ 10 w 10"/>
                  <a:gd name="T87" fmla="*/ 10 h 28"/>
                  <a:gd name="T88" fmla="*/ 10 w 10"/>
                  <a:gd name="T89" fmla="*/ 13 h 28"/>
                  <a:gd name="T90" fmla="*/ 10 w 10"/>
                  <a:gd name="T91" fmla="*/ 13 h 28"/>
                  <a:gd name="T92" fmla="*/ 10 w 10"/>
                  <a:gd name="T93" fmla="*/ 14 h 28"/>
                  <a:gd name="T94" fmla="*/ 10 w 10"/>
                  <a:gd name="T95" fmla="*/ 1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8"/>
                  <a:gd name="T146" fmla="*/ 10 w 10"/>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8">
                    <a:moveTo>
                      <a:pt x="0" y="27"/>
                    </a:moveTo>
                    <a:lnTo>
                      <a:pt x="1" y="27"/>
                    </a:lnTo>
                    <a:lnTo>
                      <a:pt x="1" y="28"/>
                    </a:lnTo>
                    <a:lnTo>
                      <a:pt x="3" y="28"/>
                    </a:lnTo>
                    <a:lnTo>
                      <a:pt x="3" y="27"/>
                    </a:lnTo>
                    <a:lnTo>
                      <a:pt x="4" y="27"/>
                    </a:lnTo>
                    <a:lnTo>
                      <a:pt x="4" y="26"/>
                    </a:lnTo>
                    <a:lnTo>
                      <a:pt x="4" y="24"/>
                    </a:lnTo>
                    <a:lnTo>
                      <a:pt x="4" y="23"/>
                    </a:lnTo>
                    <a:lnTo>
                      <a:pt x="4" y="21"/>
                    </a:lnTo>
                    <a:lnTo>
                      <a:pt x="4" y="20"/>
                    </a:lnTo>
                    <a:lnTo>
                      <a:pt x="5" y="18"/>
                    </a:lnTo>
                    <a:lnTo>
                      <a:pt x="5" y="17"/>
                    </a:lnTo>
                    <a:lnTo>
                      <a:pt x="5" y="15"/>
                    </a:lnTo>
                    <a:lnTo>
                      <a:pt x="5" y="13"/>
                    </a:lnTo>
                    <a:lnTo>
                      <a:pt x="5" y="11"/>
                    </a:lnTo>
                    <a:lnTo>
                      <a:pt x="5" y="10"/>
                    </a:lnTo>
                    <a:lnTo>
                      <a:pt x="5" y="8"/>
                    </a:lnTo>
                    <a:lnTo>
                      <a:pt x="7" y="8"/>
                    </a:lnTo>
                    <a:lnTo>
                      <a:pt x="7" y="7"/>
                    </a:lnTo>
                    <a:lnTo>
                      <a:pt x="7" y="5"/>
                    </a:lnTo>
                    <a:lnTo>
                      <a:pt x="7" y="4"/>
                    </a:lnTo>
                    <a:lnTo>
                      <a:pt x="7" y="2"/>
                    </a:lnTo>
                    <a:lnTo>
                      <a:pt x="7" y="1"/>
                    </a:lnTo>
                    <a:lnTo>
                      <a:pt x="7" y="0"/>
                    </a:lnTo>
                    <a:lnTo>
                      <a:pt x="8" y="0"/>
                    </a:lnTo>
                    <a:lnTo>
                      <a:pt x="8" y="1"/>
                    </a:lnTo>
                    <a:lnTo>
                      <a:pt x="8" y="0"/>
                    </a:lnTo>
                    <a:lnTo>
                      <a:pt x="8" y="1"/>
                    </a:lnTo>
                    <a:lnTo>
                      <a:pt x="8" y="2"/>
                    </a:lnTo>
                    <a:lnTo>
                      <a:pt x="8" y="1"/>
                    </a:lnTo>
                    <a:lnTo>
                      <a:pt x="8" y="2"/>
                    </a:lnTo>
                    <a:lnTo>
                      <a:pt x="8" y="4"/>
                    </a:lnTo>
                    <a:lnTo>
                      <a:pt x="8" y="2"/>
                    </a:lnTo>
                    <a:lnTo>
                      <a:pt x="8" y="4"/>
                    </a:lnTo>
                    <a:lnTo>
                      <a:pt x="10" y="4"/>
                    </a:lnTo>
                    <a:lnTo>
                      <a:pt x="10" y="5"/>
                    </a:lnTo>
                    <a:lnTo>
                      <a:pt x="10" y="4"/>
                    </a:lnTo>
                    <a:lnTo>
                      <a:pt x="10" y="5"/>
                    </a:lnTo>
                    <a:lnTo>
                      <a:pt x="10" y="7"/>
                    </a:lnTo>
                    <a:lnTo>
                      <a:pt x="10" y="5"/>
                    </a:lnTo>
                    <a:lnTo>
                      <a:pt x="10" y="7"/>
                    </a:lnTo>
                    <a:lnTo>
                      <a:pt x="10" y="8"/>
                    </a:lnTo>
                    <a:lnTo>
                      <a:pt x="10" y="10"/>
                    </a:lnTo>
                    <a:lnTo>
                      <a:pt x="10" y="8"/>
                    </a:lnTo>
                    <a:lnTo>
                      <a:pt x="10" y="10"/>
                    </a:lnTo>
                    <a:lnTo>
                      <a:pt x="10" y="11"/>
                    </a:lnTo>
                    <a:lnTo>
                      <a:pt x="10" y="10"/>
                    </a:lnTo>
                    <a:lnTo>
                      <a:pt x="10" y="11"/>
                    </a:lnTo>
                    <a:lnTo>
                      <a:pt x="10" y="13"/>
                    </a:lnTo>
                    <a:lnTo>
                      <a:pt x="10" y="14"/>
                    </a:lnTo>
                    <a:lnTo>
                      <a:pt x="10" y="13"/>
                    </a:lnTo>
                    <a:lnTo>
                      <a:pt x="10" y="14"/>
                    </a:lnTo>
                    <a:lnTo>
                      <a:pt x="10" y="15"/>
                    </a:lnTo>
                    <a:lnTo>
                      <a:pt x="10" y="14"/>
                    </a:lnTo>
                    <a:lnTo>
                      <a:pt x="10"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2" name="Freeform 284"/>
              <p:cNvSpPr>
                <a:spLocks/>
              </p:cNvSpPr>
              <p:nvPr/>
            </p:nvSpPr>
            <p:spPr bwMode="auto">
              <a:xfrm>
                <a:off x="2705" y="3017"/>
                <a:ext cx="11" cy="60"/>
              </a:xfrm>
              <a:custGeom>
                <a:avLst/>
                <a:gdLst>
                  <a:gd name="T0" fmla="*/ 1 w 11"/>
                  <a:gd name="T1" fmla="*/ 55 h 60"/>
                  <a:gd name="T2" fmla="*/ 1 w 11"/>
                  <a:gd name="T3" fmla="*/ 55 h 60"/>
                  <a:gd name="T4" fmla="*/ 1 w 11"/>
                  <a:gd name="T5" fmla="*/ 57 h 60"/>
                  <a:gd name="T6" fmla="*/ 1 w 11"/>
                  <a:gd name="T7" fmla="*/ 57 h 60"/>
                  <a:gd name="T8" fmla="*/ 1 w 11"/>
                  <a:gd name="T9" fmla="*/ 58 h 60"/>
                  <a:gd name="T10" fmla="*/ 1 w 11"/>
                  <a:gd name="T11" fmla="*/ 58 h 60"/>
                  <a:gd name="T12" fmla="*/ 1 w 11"/>
                  <a:gd name="T13" fmla="*/ 60 h 60"/>
                  <a:gd name="T14" fmla="*/ 1 w 11"/>
                  <a:gd name="T15" fmla="*/ 60 h 60"/>
                  <a:gd name="T16" fmla="*/ 1 w 11"/>
                  <a:gd name="T17" fmla="*/ 60 h 60"/>
                  <a:gd name="T18" fmla="*/ 3 w 11"/>
                  <a:gd name="T19" fmla="*/ 60 h 60"/>
                  <a:gd name="T20" fmla="*/ 3 w 11"/>
                  <a:gd name="T21" fmla="*/ 60 h 60"/>
                  <a:gd name="T22" fmla="*/ 3 w 11"/>
                  <a:gd name="T23" fmla="*/ 58 h 60"/>
                  <a:gd name="T24" fmla="*/ 3 w 11"/>
                  <a:gd name="T25" fmla="*/ 58 h 60"/>
                  <a:gd name="T26" fmla="*/ 3 w 11"/>
                  <a:gd name="T27" fmla="*/ 57 h 60"/>
                  <a:gd name="T28" fmla="*/ 4 w 11"/>
                  <a:gd name="T29" fmla="*/ 57 h 60"/>
                  <a:gd name="T30" fmla="*/ 4 w 11"/>
                  <a:gd name="T31" fmla="*/ 55 h 60"/>
                  <a:gd name="T32" fmla="*/ 4 w 11"/>
                  <a:gd name="T33" fmla="*/ 54 h 60"/>
                  <a:gd name="T34" fmla="*/ 4 w 11"/>
                  <a:gd name="T35" fmla="*/ 53 h 60"/>
                  <a:gd name="T36" fmla="*/ 4 w 11"/>
                  <a:gd name="T37" fmla="*/ 51 h 60"/>
                  <a:gd name="T38" fmla="*/ 6 w 11"/>
                  <a:gd name="T39" fmla="*/ 51 h 60"/>
                  <a:gd name="T40" fmla="*/ 6 w 11"/>
                  <a:gd name="T41" fmla="*/ 50 h 60"/>
                  <a:gd name="T42" fmla="*/ 6 w 11"/>
                  <a:gd name="T43" fmla="*/ 48 h 60"/>
                  <a:gd name="T44" fmla="*/ 6 w 11"/>
                  <a:gd name="T45" fmla="*/ 47 h 60"/>
                  <a:gd name="T46" fmla="*/ 6 w 11"/>
                  <a:gd name="T47" fmla="*/ 44 h 60"/>
                  <a:gd name="T48" fmla="*/ 7 w 11"/>
                  <a:gd name="T49" fmla="*/ 42 h 60"/>
                  <a:gd name="T50" fmla="*/ 7 w 11"/>
                  <a:gd name="T51" fmla="*/ 40 h 60"/>
                  <a:gd name="T52" fmla="*/ 7 w 11"/>
                  <a:gd name="T53" fmla="*/ 37 h 60"/>
                  <a:gd name="T54" fmla="*/ 7 w 11"/>
                  <a:gd name="T55" fmla="*/ 32 h 60"/>
                  <a:gd name="T56" fmla="*/ 7 w 11"/>
                  <a:gd name="T57" fmla="*/ 28 h 60"/>
                  <a:gd name="T58" fmla="*/ 7 w 11"/>
                  <a:gd name="T59" fmla="*/ 24 h 60"/>
                  <a:gd name="T60" fmla="*/ 8 w 11"/>
                  <a:gd name="T61" fmla="*/ 19 h 60"/>
                  <a:gd name="T62" fmla="*/ 8 w 11"/>
                  <a:gd name="T63" fmla="*/ 15 h 60"/>
                  <a:gd name="T64" fmla="*/ 8 w 11"/>
                  <a:gd name="T65" fmla="*/ 11 h 60"/>
                  <a:gd name="T66" fmla="*/ 8 w 11"/>
                  <a:gd name="T67" fmla="*/ 8 h 60"/>
                  <a:gd name="T68" fmla="*/ 8 w 11"/>
                  <a:gd name="T69" fmla="*/ 3 h 60"/>
                  <a:gd name="T70" fmla="*/ 10 w 11"/>
                  <a:gd name="T71" fmla="*/ 2 h 60"/>
                  <a:gd name="T72" fmla="*/ 10 w 11"/>
                  <a:gd name="T73" fmla="*/ 0 h 60"/>
                  <a:gd name="T74" fmla="*/ 10 w 11"/>
                  <a:gd name="T75" fmla="*/ 0 h 60"/>
                  <a:gd name="T76" fmla="*/ 10 w 11"/>
                  <a:gd name="T77" fmla="*/ 0 h 60"/>
                  <a:gd name="T78" fmla="*/ 10 w 11"/>
                  <a:gd name="T79" fmla="*/ 2 h 60"/>
                  <a:gd name="T80" fmla="*/ 10 w 11"/>
                  <a:gd name="T81" fmla="*/ 2 h 60"/>
                  <a:gd name="T82" fmla="*/ 10 w 11"/>
                  <a:gd name="T83" fmla="*/ 5 h 60"/>
                  <a:gd name="T84" fmla="*/ 10 w 11"/>
                  <a:gd name="T85" fmla="*/ 5 h 60"/>
                  <a:gd name="T86" fmla="*/ 11 w 11"/>
                  <a:gd name="T87" fmla="*/ 9 h 60"/>
                  <a:gd name="T88" fmla="*/ 11 w 11"/>
                  <a:gd name="T89" fmla="*/ 9 h 60"/>
                  <a:gd name="T90" fmla="*/ 11 w 11"/>
                  <a:gd name="T91" fmla="*/ 12 h 60"/>
                  <a:gd name="T92" fmla="*/ 11 w 11"/>
                  <a:gd name="T93" fmla="*/ 12 h 60"/>
                  <a:gd name="T94" fmla="*/ 11 w 11"/>
                  <a:gd name="T95" fmla="*/ 16 h 60"/>
                  <a:gd name="T96" fmla="*/ 11 w 11"/>
                  <a:gd name="T97" fmla="*/ 1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60"/>
                  <a:gd name="T149" fmla="*/ 11 w 11"/>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60">
                    <a:moveTo>
                      <a:pt x="0" y="55"/>
                    </a:moveTo>
                    <a:lnTo>
                      <a:pt x="1" y="55"/>
                    </a:lnTo>
                    <a:lnTo>
                      <a:pt x="1" y="57"/>
                    </a:lnTo>
                    <a:lnTo>
                      <a:pt x="1" y="55"/>
                    </a:lnTo>
                    <a:lnTo>
                      <a:pt x="1" y="57"/>
                    </a:lnTo>
                    <a:lnTo>
                      <a:pt x="1" y="58"/>
                    </a:lnTo>
                    <a:lnTo>
                      <a:pt x="1" y="57"/>
                    </a:lnTo>
                    <a:lnTo>
                      <a:pt x="1" y="58"/>
                    </a:lnTo>
                    <a:lnTo>
                      <a:pt x="1" y="60"/>
                    </a:lnTo>
                    <a:lnTo>
                      <a:pt x="3" y="60"/>
                    </a:lnTo>
                    <a:lnTo>
                      <a:pt x="3" y="58"/>
                    </a:lnTo>
                    <a:lnTo>
                      <a:pt x="3" y="57"/>
                    </a:lnTo>
                    <a:lnTo>
                      <a:pt x="4" y="57"/>
                    </a:lnTo>
                    <a:lnTo>
                      <a:pt x="4" y="55"/>
                    </a:lnTo>
                    <a:lnTo>
                      <a:pt x="4" y="54"/>
                    </a:lnTo>
                    <a:lnTo>
                      <a:pt x="4" y="53"/>
                    </a:lnTo>
                    <a:lnTo>
                      <a:pt x="4" y="51"/>
                    </a:lnTo>
                    <a:lnTo>
                      <a:pt x="6" y="51"/>
                    </a:lnTo>
                    <a:lnTo>
                      <a:pt x="6" y="50"/>
                    </a:lnTo>
                    <a:lnTo>
                      <a:pt x="6" y="48"/>
                    </a:lnTo>
                    <a:lnTo>
                      <a:pt x="6" y="47"/>
                    </a:lnTo>
                    <a:lnTo>
                      <a:pt x="6" y="45"/>
                    </a:lnTo>
                    <a:lnTo>
                      <a:pt x="6" y="44"/>
                    </a:lnTo>
                    <a:lnTo>
                      <a:pt x="7" y="44"/>
                    </a:lnTo>
                    <a:lnTo>
                      <a:pt x="7" y="42"/>
                    </a:lnTo>
                    <a:lnTo>
                      <a:pt x="7" y="41"/>
                    </a:lnTo>
                    <a:lnTo>
                      <a:pt x="7" y="40"/>
                    </a:lnTo>
                    <a:lnTo>
                      <a:pt x="7" y="38"/>
                    </a:lnTo>
                    <a:lnTo>
                      <a:pt x="7" y="37"/>
                    </a:lnTo>
                    <a:lnTo>
                      <a:pt x="7" y="35"/>
                    </a:lnTo>
                    <a:lnTo>
                      <a:pt x="7" y="32"/>
                    </a:lnTo>
                    <a:lnTo>
                      <a:pt x="7" y="31"/>
                    </a:lnTo>
                    <a:lnTo>
                      <a:pt x="7" y="28"/>
                    </a:lnTo>
                    <a:lnTo>
                      <a:pt x="7" y="24"/>
                    </a:lnTo>
                    <a:lnTo>
                      <a:pt x="8" y="24"/>
                    </a:lnTo>
                    <a:lnTo>
                      <a:pt x="8" y="19"/>
                    </a:lnTo>
                    <a:lnTo>
                      <a:pt x="8" y="18"/>
                    </a:lnTo>
                    <a:lnTo>
                      <a:pt x="8" y="15"/>
                    </a:lnTo>
                    <a:lnTo>
                      <a:pt x="8" y="13"/>
                    </a:lnTo>
                    <a:lnTo>
                      <a:pt x="8" y="11"/>
                    </a:lnTo>
                    <a:lnTo>
                      <a:pt x="8" y="9"/>
                    </a:lnTo>
                    <a:lnTo>
                      <a:pt x="8" y="8"/>
                    </a:lnTo>
                    <a:lnTo>
                      <a:pt x="8" y="6"/>
                    </a:lnTo>
                    <a:lnTo>
                      <a:pt x="8" y="3"/>
                    </a:lnTo>
                    <a:lnTo>
                      <a:pt x="10" y="3"/>
                    </a:lnTo>
                    <a:lnTo>
                      <a:pt x="10" y="2"/>
                    </a:lnTo>
                    <a:lnTo>
                      <a:pt x="10" y="0"/>
                    </a:lnTo>
                    <a:lnTo>
                      <a:pt x="10" y="2"/>
                    </a:lnTo>
                    <a:lnTo>
                      <a:pt x="10" y="3"/>
                    </a:lnTo>
                    <a:lnTo>
                      <a:pt x="10" y="5"/>
                    </a:lnTo>
                    <a:lnTo>
                      <a:pt x="10" y="3"/>
                    </a:lnTo>
                    <a:lnTo>
                      <a:pt x="10" y="5"/>
                    </a:lnTo>
                    <a:lnTo>
                      <a:pt x="11" y="6"/>
                    </a:lnTo>
                    <a:lnTo>
                      <a:pt x="11" y="9"/>
                    </a:lnTo>
                    <a:lnTo>
                      <a:pt x="11" y="6"/>
                    </a:lnTo>
                    <a:lnTo>
                      <a:pt x="11" y="9"/>
                    </a:lnTo>
                    <a:lnTo>
                      <a:pt x="11" y="12"/>
                    </a:lnTo>
                    <a:lnTo>
                      <a:pt x="11" y="9"/>
                    </a:lnTo>
                    <a:lnTo>
                      <a:pt x="11" y="12"/>
                    </a:lnTo>
                    <a:lnTo>
                      <a:pt x="11" y="13"/>
                    </a:lnTo>
                    <a:lnTo>
                      <a:pt x="11" y="16"/>
                    </a:lnTo>
                    <a:lnTo>
                      <a:pt x="11" y="13"/>
                    </a:lnTo>
                    <a:lnTo>
                      <a:pt x="11"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3" name="Freeform 285"/>
              <p:cNvSpPr>
                <a:spLocks/>
              </p:cNvSpPr>
              <p:nvPr/>
            </p:nvSpPr>
            <p:spPr bwMode="auto">
              <a:xfrm>
                <a:off x="2716" y="3023"/>
                <a:ext cx="10" cy="39"/>
              </a:xfrm>
              <a:custGeom>
                <a:avLst/>
                <a:gdLst>
                  <a:gd name="T0" fmla="*/ 0 w 10"/>
                  <a:gd name="T1" fmla="*/ 12 h 39"/>
                  <a:gd name="T2" fmla="*/ 0 w 10"/>
                  <a:gd name="T3" fmla="*/ 12 h 39"/>
                  <a:gd name="T4" fmla="*/ 0 w 10"/>
                  <a:gd name="T5" fmla="*/ 16 h 39"/>
                  <a:gd name="T6" fmla="*/ 0 w 10"/>
                  <a:gd name="T7" fmla="*/ 16 h 39"/>
                  <a:gd name="T8" fmla="*/ 2 w 10"/>
                  <a:gd name="T9" fmla="*/ 20 h 39"/>
                  <a:gd name="T10" fmla="*/ 2 w 10"/>
                  <a:gd name="T11" fmla="*/ 20 h 39"/>
                  <a:gd name="T12" fmla="*/ 2 w 10"/>
                  <a:gd name="T13" fmla="*/ 25 h 39"/>
                  <a:gd name="T14" fmla="*/ 2 w 10"/>
                  <a:gd name="T15" fmla="*/ 25 h 39"/>
                  <a:gd name="T16" fmla="*/ 2 w 10"/>
                  <a:gd name="T17" fmla="*/ 29 h 39"/>
                  <a:gd name="T18" fmla="*/ 2 w 10"/>
                  <a:gd name="T19" fmla="*/ 29 h 39"/>
                  <a:gd name="T20" fmla="*/ 2 w 10"/>
                  <a:gd name="T21" fmla="*/ 32 h 39"/>
                  <a:gd name="T22" fmla="*/ 2 w 10"/>
                  <a:gd name="T23" fmla="*/ 32 h 39"/>
                  <a:gd name="T24" fmla="*/ 2 w 10"/>
                  <a:gd name="T25" fmla="*/ 35 h 39"/>
                  <a:gd name="T26" fmla="*/ 2 w 10"/>
                  <a:gd name="T27" fmla="*/ 35 h 39"/>
                  <a:gd name="T28" fmla="*/ 2 w 10"/>
                  <a:gd name="T29" fmla="*/ 36 h 39"/>
                  <a:gd name="T30" fmla="*/ 2 w 10"/>
                  <a:gd name="T31" fmla="*/ 36 h 39"/>
                  <a:gd name="T32" fmla="*/ 3 w 10"/>
                  <a:gd name="T33" fmla="*/ 38 h 39"/>
                  <a:gd name="T34" fmla="*/ 3 w 10"/>
                  <a:gd name="T35" fmla="*/ 38 h 39"/>
                  <a:gd name="T36" fmla="*/ 3 w 10"/>
                  <a:gd name="T37" fmla="*/ 39 h 39"/>
                  <a:gd name="T38" fmla="*/ 3 w 10"/>
                  <a:gd name="T39" fmla="*/ 38 h 39"/>
                  <a:gd name="T40" fmla="*/ 3 w 10"/>
                  <a:gd name="T41" fmla="*/ 38 h 39"/>
                  <a:gd name="T42" fmla="*/ 3 w 10"/>
                  <a:gd name="T43" fmla="*/ 36 h 39"/>
                  <a:gd name="T44" fmla="*/ 5 w 10"/>
                  <a:gd name="T45" fmla="*/ 35 h 39"/>
                  <a:gd name="T46" fmla="*/ 5 w 10"/>
                  <a:gd name="T47" fmla="*/ 32 h 39"/>
                  <a:gd name="T48" fmla="*/ 5 w 10"/>
                  <a:gd name="T49" fmla="*/ 31 h 39"/>
                  <a:gd name="T50" fmla="*/ 5 w 10"/>
                  <a:gd name="T51" fmla="*/ 29 h 39"/>
                  <a:gd name="T52" fmla="*/ 5 w 10"/>
                  <a:gd name="T53" fmla="*/ 28 h 39"/>
                  <a:gd name="T54" fmla="*/ 6 w 10"/>
                  <a:gd name="T55" fmla="*/ 26 h 39"/>
                  <a:gd name="T56" fmla="*/ 6 w 10"/>
                  <a:gd name="T57" fmla="*/ 25 h 39"/>
                  <a:gd name="T58" fmla="*/ 6 w 10"/>
                  <a:gd name="T59" fmla="*/ 23 h 39"/>
                  <a:gd name="T60" fmla="*/ 6 w 10"/>
                  <a:gd name="T61" fmla="*/ 22 h 39"/>
                  <a:gd name="T62" fmla="*/ 6 w 10"/>
                  <a:gd name="T63" fmla="*/ 20 h 39"/>
                  <a:gd name="T64" fmla="*/ 7 w 10"/>
                  <a:gd name="T65" fmla="*/ 19 h 39"/>
                  <a:gd name="T66" fmla="*/ 7 w 10"/>
                  <a:gd name="T67" fmla="*/ 18 h 39"/>
                  <a:gd name="T68" fmla="*/ 7 w 10"/>
                  <a:gd name="T69" fmla="*/ 15 h 39"/>
                  <a:gd name="T70" fmla="*/ 7 w 10"/>
                  <a:gd name="T71" fmla="*/ 12 h 39"/>
                  <a:gd name="T72" fmla="*/ 7 w 10"/>
                  <a:gd name="T73" fmla="*/ 9 h 39"/>
                  <a:gd name="T74" fmla="*/ 9 w 10"/>
                  <a:gd name="T75" fmla="*/ 7 h 39"/>
                  <a:gd name="T76" fmla="*/ 9 w 10"/>
                  <a:gd name="T77" fmla="*/ 5 h 39"/>
                  <a:gd name="T78" fmla="*/ 9 w 10"/>
                  <a:gd name="T79" fmla="*/ 2 h 39"/>
                  <a:gd name="T80" fmla="*/ 9 w 10"/>
                  <a:gd name="T81" fmla="*/ 0 h 39"/>
                  <a:gd name="T82" fmla="*/ 9 w 10"/>
                  <a:gd name="T83" fmla="*/ 0 h 39"/>
                  <a:gd name="T84" fmla="*/ 9 w 10"/>
                  <a:gd name="T85" fmla="*/ 0 h 39"/>
                  <a:gd name="T86" fmla="*/ 9 w 10"/>
                  <a:gd name="T87" fmla="*/ 0 h 39"/>
                  <a:gd name="T88" fmla="*/ 10 w 10"/>
                  <a:gd name="T89" fmla="*/ 2 h 39"/>
                  <a:gd name="T90" fmla="*/ 10 w 10"/>
                  <a:gd name="T91" fmla="*/ 2 h 39"/>
                  <a:gd name="T92" fmla="*/ 10 w 10"/>
                  <a:gd name="T93" fmla="*/ 3 h 39"/>
                  <a:gd name="T94" fmla="*/ 10 w 10"/>
                  <a:gd name="T95" fmla="*/ 3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9"/>
                  <a:gd name="T146" fmla="*/ 10 w 10"/>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9">
                    <a:moveTo>
                      <a:pt x="0" y="10"/>
                    </a:moveTo>
                    <a:lnTo>
                      <a:pt x="0" y="12"/>
                    </a:lnTo>
                    <a:lnTo>
                      <a:pt x="0" y="15"/>
                    </a:lnTo>
                    <a:lnTo>
                      <a:pt x="0" y="12"/>
                    </a:lnTo>
                    <a:lnTo>
                      <a:pt x="0" y="15"/>
                    </a:lnTo>
                    <a:lnTo>
                      <a:pt x="0" y="16"/>
                    </a:lnTo>
                    <a:lnTo>
                      <a:pt x="0" y="20"/>
                    </a:lnTo>
                    <a:lnTo>
                      <a:pt x="0" y="16"/>
                    </a:lnTo>
                    <a:lnTo>
                      <a:pt x="0" y="20"/>
                    </a:lnTo>
                    <a:lnTo>
                      <a:pt x="2" y="20"/>
                    </a:lnTo>
                    <a:lnTo>
                      <a:pt x="2" y="23"/>
                    </a:lnTo>
                    <a:lnTo>
                      <a:pt x="2" y="20"/>
                    </a:lnTo>
                    <a:lnTo>
                      <a:pt x="2" y="23"/>
                    </a:lnTo>
                    <a:lnTo>
                      <a:pt x="2" y="25"/>
                    </a:lnTo>
                    <a:lnTo>
                      <a:pt x="2" y="28"/>
                    </a:lnTo>
                    <a:lnTo>
                      <a:pt x="2" y="25"/>
                    </a:lnTo>
                    <a:lnTo>
                      <a:pt x="2" y="28"/>
                    </a:lnTo>
                    <a:lnTo>
                      <a:pt x="2" y="29"/>
                    </a:lnTo>
                    <a:lnTo>
                      <a:pt x="2" y="32"/>
                    </a:lnTo>
                    <a:lnTo>
                      <a:pt x="2" y="29"/>
                    </a:lnTo>
                    <a:lnTo>
                      <a:pt x="2" y="32"/>
                    </a:lnTo>
                    <a:lnTo>
                      <a:pt x="2" y="35"/>
                    </a:lnTo>
                    <a:lnTo>
                      <a:pt x="2" y="32"/>
                    </a:lnTo>
                    <a:lnTo>
                      <a:pt x="2" y="35"/>
                    </a:lnTo>
                    <a:lnTo>
                      <a:pt x="2" y="36"/>
                    </a:lnTo>
                    <a:lnTo>
                      <a:pt x="2" y="35"/>
                    </a:lnTo>
                    <a:lnTo>
                      <a:pt x="2" y="36"/>
                    </a:lnTo>
                    <a:lnTo>
                      <a:pt x="2" y="38"/>
                    </a:lnTo>
                    <a:lnTo>
                      <a:pt x="2" y="36"/>
                    </a:lnTo>
                    <a:lnTo>
                      <a:pt x="2" y="38"/>
                    </a:lnTo>
                    <a:lnTo>
                      <a:pt x="3" y="38"/>
                    </a:lnTo>
                    <a:lnTo>
                      <a:pt x="3" y="39"/>
                    </a:lnTo>
                    <a:lnTo>
                      <a:pt x="3" y="38"/>
                    </a:lnTo>
                    <a:lnTo>
                      <a:pt x="3" y="39"/>
                    </a:lnTo>
                    <a:lnTo>
                      <a:pt x="3" y="38"/>
                    </a:lnTo>
                    <a:lnTo>
                      <a:pt x="3" y="36"/>
                    </a:lnTo>
                    <a:lnTo>
                      <a:pt x="5" y="36"/>
                    </a:lnTo>
                    <a:lnTo>
                      <a:pt x="5" y="35"/>
                    </a:lnTo>
                    <a:lnTo>
                      <a:pt x="5" y="34"/>
                    </a:lnTo>
                    <a:lnTo>
                      <a:pt x="5" y="32"/>
                    </a:lnTo>
                    <a:lnTo>
                      <a:pt x="5" y="31"/>
                    </a:lnTo>
                    <a:lnTo>
                      <a:pt x="5" y="29"/>
                    </a:lnTo>
                    <a:lnTo>
                      <a:pt x="5" y="28"/>
                    </a:lnTo>
                    <a:lnTo>
                      <a:pt x="6" y="28"/>
                    </a:lnTo>
                    <a:lnTo>
                      <a:pt x="6" y="26"/>
                    </a:lnTo>
                    <a:lnTo>
                      <a:pt x="6" y="25"/>
                    </a:lnTo>
                    <a:lnTo>
                      <a:pt x="6" y="23"/>
                    </a:lnTo>
                    <a:lnTo>
                      <a:pt x="6" y="22"/>
                    </a:lnTo>
                    <a:lnTo>
                      <a:pt x="6" y="20"/>
                    </a:lnTo>
                    <a:lnTo>
                      <a:pt x="7" y="20"/>
                    </a:lnTo>
                    <a:lnTo>
                      <a:pt x="7" y="19"/>
                    </a:lnTo>
                    <a:lnTo>
                      <a:pt x="7" y="18"/>
                    </a:lnTo>
                    <a:lnTo>
                      <a:pt x="7" y="16"/>
                    </a:lnTo>
                    <a:lnTo>
                      <a:pt x="7" y="15"/>
                    </a:lnTo>
                    <a:lnTo>
                      <a:pt x="7" y="12"/>
                    </a:lnTo>
                    <a:lnTo>
                      <a:pt x="7" y="9"/>
                    </a:lnTo>
                    <a:lnTo>
                      <a:pt x="9" y="9"/>
                    </a:lnTo>
                    <a:lnTo>
                      <a:pt x="9" y="7"/>
                    </a:lnTo>
                    <a:lnTo>
                      <a:pt x="9" y="6"/>
                    </a:lnTo>
                    <a:lnTo>
                      <a:pt x="9" y="5"/>
                    </a:lnTo>
                    <a:lnTo>
                      <a:pt x="9" y="3"/>
                    </a:lnTo>
                    <a:lnTo>
                      <a:pt x="9" y="2"/>
                    </a:lnTo>
                    <a:lnTo>
                      <a:pt x="9" y="0"/>
                    </a:lnTo>
                    <a:lnTo>
                      <a:pt x="10" y="0"/>
                    </a:lnTo>
                    <a:lnTo>
                      <a:pt x="10" y="2"/>
                    </a:lnTo>
                    <a:lnTo>
                      <a:pt x="10" y="0"/>
                    </a:lnTo>
                    <a:lnTo>
                      <a:pt x="10" y="2"/>
                    </a:lnTo>
                    <a:lnTo>
                      <a:pt x="10" y="3"/>
                    </a:lnTo>
                    <a:lnTo>
                      <a:pt x="10" y="2"/>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4" name="Freeform 286"/>
              <p:cNvSpPr>
                <a:spLocks/>
              </p:cNvSpPr>
              <p:nvPr/>
            </p:nvSpPr>
            <p:spPr bwMode="auto">
              <a:xfrm>
                <a:off x="2726" y="3026"/>
                <a:ext cx="9" cy="65"/>
              </a:xfrm>
              <a:custGeom>
                <a:avLst/>
                <a:gdLst>
                  <a:gd name="T0" fmla="*/ 0 w 9"/>
                  <a:gd name="T1" fmla="*/ 2 h 65"/>
                  <a:gd name="T2" fmla="*/ 0 w 9"/>
                  <a:gd name="T3" fmla="*/ 2 h 65"/>
                  <a:gd name="T4" fmla="*/ 0 w 9"/>
                  <a:gd name="T5" fmla="*/ 4 h 65"/>
                  <a:gd name="T6" fmla="*/ 0 w 9"/>
                  <a:gd name="T7" fmla="*/ 4 h 65"/>
                  <a:gd name="T8" fmla="*/ 0 w 9"/>
                  <a:gd name="T9" fmla="*/ 9 h 65"/>
                  <a:gd name="T10" fmla="*/ 0 w 9"/>
                  <a:gd name="T11" fmla="*/ 9 h 65"/>
                  <a:gd name="T12" fmla="*/ 2 w 9"/>
                  <a:gd name="T13" fmla="*/ 15 h 65"/>
                  <a:gd name="T14" fmla="*/ 2 w 9"/>
                  <a:gd name="T15" fmla="*/ 15 h 65"/>
                  <a:gd name="T16" fmla="*/ 2 w 9"/>
                  <a:gd name="T17" fmla="*/ 20 h 65"/>
                  <a:gd name="T18" fmla="*/ 2 w 9"/>
                  <a:gd name="T19" fmla="*/ 20 h 65"/>
                  <a:gd name="T20" fmla="*/ 2 w 9"/>
                  <a:gd name="T21" fmla="*/ 26 h 65"/>
                  <a:gd name="T22" fmla="*/ 2 w 9"/>
                  <a:gd name="T23" fmla="*/ 26 h 65"/>
                  <a:gd name="T24" fmla="*/ 2 w 9"/>
                  <a:gd name="T25" fmla="*/ 32 h 65"/>
                  <a:gd name="T26" fmla="*/ 2 w 9"/>
                  <a:gd name="T27" fmla="*/ 32 h 65"/>
                  <a:gd name="T28" fmla="*/ 2 w 9"/>
                  <a:gd name="T29" fmla="*/ 39 h 65"/>
                  <a:gd name="T30" fmla="*/ 2 w 9"/>
                  <a:gd name="T31" fmla="*/ 39 h 65"/>
                  <a:gd name="T32" fmla="*/ 3 w 9"/>
                  <a:gd name="T33" fmla="*/ 44 h 65"/>
                  <a:gd name="T34" fmla="*/ 3 w 9"/>
                  <a:gd name="T35" fmla="*/ 44 h 65"/>
                  <a:gd name="T36" fmla="*/ 3 w 9"/>
                  <a:gd name="T37" fmla="*/ 49 h 65"/>
                  <a:gd name="T38" fmla="*/ 3 w 9"/>
                  <a:gd name="T39" fmla="*/ 49 h 65"/>
                  <a:gd name="T40" fmla="*/ 3 w 9"/>
                  <a:gd name="T41" fmla="*/ 54 h 65"/>
                  <a:gd name="T42" fmla="*/ 3 w 9"/>
                  <a:gd name="T43" fmla="*/ 54 h 65"/>
                  <a:gd name="T44" fmla="*/ 3 w 9"/>
                  <a:gd name="T45" fmla="*/ 57 h 65"/>
                  <a:gd name="T46" fmla="*/ 3 w 9"/>
                  <a:gd name="T47" fmla="*/ 57 h 65"/>
                  <a:gd name="T48" fmla="*/ 3 w 9"/>
                  <a:gd name="T49" fmla="*/ 59 h 65"/>
                  <a:gd name="T50" fmla="*/ 3 w 9"/>
                  <a:gd name="T51" fmla="*/ 59 h 65"/>
                  <a:gd name="T52" fmla="*/ 5 w 9"/>
                  <a:gd name="T53" fmla="*/ 62 h 65"/>
                  <a:gd name="T54" fmla="*/ 5 w 9"/>
                  <a:gd name="T55" fmla="*/ 62 h 65"/>
                  <a:gd name="T56" fmla="*/ 5 w 9"/>
                  <a:gd name="T57" fmla="*/ 64 h 65"/>
                  <a:gd name="T58" fmla="*/ 5 w 9"/>
                  <a:gd name="T59" fmla="*/ 64 h 65"/>
                  <a:gd name="T60" fmla="*/ 5 w 9"/>
                  <a:gd name="T61" fmla="*/ 64 h 65"/>
                  <a:gd name="T62" fmla="*/ 5 w 9"/>
                  <a:gd name="T63" fmla="*/ 64 h 65"/>
                  <a:gd name="T64" fmla="*/ 5 w 9"/>
                  <a:gd name="T65" fmla="*/ 64 h 65"/>
                  <a:gd name="T66" fmla="*/ 5 w 9"/>
                  <a:gd name="T67" fmla="*/ 64 h 65"/>
                  <a:gd name="T68" fmla="*/ 5 w 9"/>
                  <a:gd name="T69" fmla="*/ 62 h 65"/>
                  <a:gd name="T70" fmla="*/ 6 w 9"/>
                  <a:gd name="T71" fmla="*/ 61 h 65"/>
                  <a:gd name="T72" fmla="*/ 6 w 9"/>
                  <a:gd name="T73" fmla="*/ 58 h 65"/>
                  <a:gd name="T74" fmla="*/ 6 w 9"/>
                  <a:gd name="T75" fmla="*/ 57 h 65"/>
                  <a:gd name="T76" fmla="*/ 6 w 9"/>
                  <a:gd name="T77" fmla="*/ 54 h 65"/>
                  <a:gd name="T78" fmla="*/ 6 w 9"/>
                  <a:gd name="T79" fmla="*/ 51 h 65"/>
                  <a:gd name="T80" fmla="*/ 7 w 9"/>
                  <a:gd name="T81" fmla="*/ 48 h 65"/>
                  <a:gd name="T82" fmla="*/ 7 w 9"/>
                  <a:gd name="T83" fmla="*/ 45 h 65"/>
                  <a:gd name="T84" fmla="*/ 7 w 9"/>
                  <a:gd name="T85" fmla="*/ 41 h 65"/>
                  <a:gd name="T86" fmla="*/ 7 w 9"/>
                  <a:gd name="T87" fmla="*/ 38 h 65"/>
                  <a:gd name="T88" fmla="*/ 7 w 9"/>
                  <a:gd name="T89" fmla="*/ 35 h 65"/>
                  <a:gd name="T90" fmla="*/ 9 w 9"/>
                  <a:gd name="T91" fmla="*/ 33 h 65"/>
                  <a:gd name="T92" fmla="*/ 9 w 9"/>
                  <a:gd name="T93" fmla="*/ 31 h 65"/>
                  <a:gd name="T94" fmla="*/ 9 w 9"/>
                  <a:gd name="T95" fmla="*/ 29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5"/>
                  <a:gd name="T146" fmla="*/ 9 w 9"/>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5">
                    <a:moveTo>
                      <a:pt x="0" y="0"/>
                    </a:moveTo>
                    <a:lnTo>
                      <a:pt x="0" y="2"/>
                    </a:lnTo>
                    <a:lnTo>
                      <a:pt x="0" y="3"/>
                    </a:lnTo>
                    <a:lnTo>
                      <a:pt x="0" y="2"/>
                    </a:lnTo>
                    <a:lnTo>
                      <a:pt x="0" y="3"/>
                    </a:lnTo>
                    <a:lnTo>
                      <a:pt x="0" y="4"/>
                    </a:lnTo>
                    <a:lnTo>
                      <a:pt x="0" y="9"/>
                    </a:lnTo>
                    <a:lnTo>
                      <a:pt x="0" y="4"/>
                    </a:lnTo>
                    <a:lnTo>
                      <a:pt x="0" y="9"/>
                    </a:lnTo>
                    <a:lnTo>
                      <a:pt x="0" y="13"/>
                    </a:lnTo>
                    <a:lnTo>
                      <a:pt x="0" y="9"/>
                    </a:lnTo>
                    <a:lnTo>
                      <a:pt x="0" y="13"/>
                    </a:lnTo>
                    <a:lnTo>
                      <a:pt x="2" y="15"/>
                    </a:lnTo>
                    <a:lnTo>
                      <a:pt x="2" y="19"/>
                    </a:lnTo>
                    <a:lnTo>
                      <a:pt x="2" y="15"/>
                    </a:lnTo>
                    <a:lnTo>
                      <a:pt x="2" y="19"/>
                    </a:lnTo>
                    <a:lnTo>
                      <a:pt x="2" y="20"/>
                    </a:lnTo>
                    <a:lnTo>
                      <a:pt x="2" y="25"/>
                    </a:lnTo>
                    <a:lnTo>
                      <a:pt x="2" y="20"/>
                    </a:lnTo>
                    <a:lnTo>
                      <a:pt x="2" y="25"/>
                    </a:lnTo>
                    <a:lnTo>
                      <a:pt x="2" y="26"/>
                    </a:lnTo>
                    <a:lnTo>
                      <a:pt x="2" y="31"/>
                    </a:lnTo>
                    <a:lnTo>
                      <a:pt x="2" y="26"/>
                    </a:lnTo>
                    <a:lnTo>
                      <a:pt x="2" y="31"/>
                    </a:lnTo>
                    <a:lnTo>
                      <a:pt x="2" y="32"/>
                    </a:lnTo>
                    <a:lnTo>
                      <a:pt x="2" y="38"/>
                    </a:lnTo>
                    <a:lnTo>
                      <a:pt x="2" y="32"/>
                    </a:lnTo>
                    <a:lnTo>
                      <a:pt x="2" y="38"/>
                    </a:lnTo>
                    <a:lnTo>
                      <a:pt x="2" y="39"/>
                    </a:lnTo>
                    <a:lnTo>
                      <a:pt x="2" y="42"/>
                    </a:lnTo>
                    <a:lnTo>
                      <a:pt x="2" y="39"/>
                    </a:lnTo>
                    <a:lnTo>
                      <a:pt x="2" y="42"/>
                    </a:lnTo>
                    <a:lnTo>
                      <a:pt x="3" y="44"/>
                    </a:lnTo>
                    <a:lnTo>
                      <a:pt x="3" y="48"/>
                    </a:lnTo>
                    <a:lnTo>
                      <a:pt x="3" y="44"/>
                    </a:lnTo>
                    <a:lnTo>
                      <a:pt x="3" y="48"/>
                    </a:lnTo>
                    <a:lnTo>
                      <a:pt x="3" y="49"/>
                    </a:lnTo>
                    <a:lnTo>
                      <a:pt x="3" y="52"/>
                    </a:lnTo>
                    <a:lnTo>
                      <a:pt x="3" y="49"/>
                    </a:lnTo>
                    <a:lnTo>
                      <a:pt x="3" y="52"/>
                    </a:lnTo>
                    <a:lnTo>
                      <a:pt x="3" y="54"/>
                    </a:lnTo>
                    <a:lnTo>
                      <a:pt x="3" y="57"/>
                    </a:lnTo>
                    <a:lnTo>
                      <a:pt x="3" y="54"/>
                    </a:lnTo>
                    <a:lnTo>
                      <a:pt x="3" y="57"/>
                    </a:lnTo>
                    <a:lnTo>
                      <a:pt x="3" y="59"/>
                    </a:lnTo>
                    <a:lnTo>
                      <a:pt x="3" y="57"/>
                    </a:lnTo>
                    <a:lnTo>
                      <a:pt x="3" y="59"/>
                    </a:lnTo>
                    <a:lnTo>
                      <a:pt x="3" y="61"/>
                    </a:lnTo>
                    <a:lnTo>
                      <a:pt x="3" y="59"/>
                    </a:lnTo>
                    <a:lnTo>
                      <a:pt x="3" y="61"/>
                    </a:lnTo>
                    <a:lnTo>
                      <a:pt x="5" y="62"/>
                    </a:lnTo>
                    <a:lnTo>
                      <a:pt x="5" y="64"/>
                    </a:lnTo>
                    <a:lnTo>
                      <a:pt x="5" y="65"/>
                    </a:lnTo>
                    <a:lnTo>
                      <a:pt x="5" y="64"/>
                    </a:lnTo>
                    <a:lnTo>
                      <a:pt x="5" y="62"/>
                    </a:lnTo>
                    <a:lnTo>
                      <a:pt x="6" y="62"/>
                    </a:lnTo>
                    <a:lnTo>
                      <a:pt x="6" y="61"/>
                    </a:lnTo>
                    <a:lnTo>
                      <a:pt x="6" y="59"/>
                    </a:lnTo>
                    <a:lnTo>
                      <a:pt x="6" y="58"/>
                    </a:lnTo>
                    <a:lnTo>
                      <a:pt x="6" y="57"/>
                    </a:lnTo>
                    <a:lnTo>
                      <a:pt x="6" y="55"/>
                    </a:lnTo>
                    <a:lnTo>
                      <a:pt x="6" y="54"/>
                    </a:lnTo>
                    <a:lnTo>
                      <a:pt x="6" y="52"/>
                    </a:lnTo>
                    <a:lnTo>
                      <a:pt x="6" y="51"/>
                    </a:lnTo>
                    <a:lnTo>
                      <a:pt x="7" y="49"/>
                    </a:lnTo>
                    <a:lnTo>
                      <a:pt x="7" y="48"/>
                    </a:lnTo>
                    <a:lnTo>
                      <a:pt x="7" y="46"/>
                    </a:lnTo>
                    <a:lnTo>
                      <a:pt x="7" y="45"/>
                    </a:lnTo>
                    <a:lnTo>
                      <a:pt x="7" y="44"/>
                    </a:lnTo>
                    <a:lnTo>
                      <a:pt x="7" y="41"/>
                    </a:lnTo>
                    <a:lnTo>
                      <a:pt x="7" y="38"/>
                    </a:lnTo>
                    <a:lnTo>
                      <a:pt x="7" y="35"/>
                    </a:lnTo>
                    <a:lnTo>
                      <a:pt x="9" y="35"/>
                    </a:lnTo>
                    <a:lnTo>
                      <a:pt x="9" y="33"/>
                    </a:lnTo>
                    <a:lnTo>
                      <a:pt x="9" y="32"/>
                    </a:lnTo>
                    <a:lnTo>
                      <a:pt x="9" y="31"/>
                    </a:lnTo>
                    <a:lnTo>
                      <a:pt x="9" y="2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5" name="Freeform 287"/>
              <p:cNvSpPr>
                <a:spLocks/>
              </p:cNvSpPr>
              <p:nvPr/>
            </p:nvSpPr>
            <p:spPr bwMode="auto">
              <a:xfrm>
                <a:off x="2735" y="3036"/>
                <a:ext cx="9" cy="26"/>
              </a:xfrm>
              <a:custGeom>
                <a:avLst/>
                <a:gdLst>
                  <a:gd name="T0" fmla="*/ 0 w 9"/>
                  <a:gd name="T1" fmla="*/ 19 h 26"/>
                  <a:gd name="T2" fmla="*/ 0 w 9"/>
                  <a:gd name="T3" fmla="*/ 18 h 26"/>
                  <a:gd name="T4" fmla="*/ 1 w 9"/>
                  <a:gd name="T5" fmla="*/ 18 h 26"/>
                  <a:gd name="T6" fmla="*/ 1 w 9"/>
                  <a:gd name="T7" fmla="*/ 18 h 26"/>
                  <a:gd name="T8" fmla="*/ 1 w 9"/>
                  <a:gd name="T9" fmla="*/ 18 h 26"/>
                  <a:gd name="T10" fmla="*/ 1 w 9"/>
                  <a:gd name="T11" fmla="*/ 18 h 26"/>
                  <a:gd name="T12" fmla="*/ 1 w 9"/>
                  <a:gd name="T13" fmla="*/ 18 h 26"/>
                  <a:gd name="T14" fmla="*/ 1 w 9"/>
                  <a:gd name="T15" fmla="*/ 18 h 26"/>
                  <a:gd name="T16" fmla="*/ 1 w 9"/>
                  <a:gd name="T17" fmla="*/ 19 h 26"/>
                  <a:gd name="T18" fmla="*/ 1 w 9"/>
                  <a:gd name="T19" fmla="*/ 19 h 26"/>
                  <a:gd name="T20" fmla="*/ 1 w 9"/>
                  <a:gd name="T21" fmla="*/ 21 h 26"/>
                  <a:gd name="T22" fmla="*/ 1 w 9"/>
                  <a:gd name="T23" fmla="*/ 21 h 26"/>
                  <a:gd name="T24" fmla="*/ 1 w 9"/>
                  <a:gd name="T25" fmla="*/ 22 h 26"/>
                  <a:gd name="T26" fmla="*/ 1 w 9"/>
                  <a:gd name="T27" fmla="*/ 22 h 26"/>
                  <a:gd name="T28" fmla="*/ 3 w 9"/>
                  <a:gd name="T29" fmla="*/ 23 h 26"/>
                  <a:gd name="T30" fmla="*/ 3 w 9"/>
                  <a:gd name="T31" fmla="*/ 23 h 26"/>
                  <a:gd name="T32" fmla="*/ 3 w 9"/>
                  <a:gd name="T33" fmla="*/ 25 h 26"/>
                  <a:gd name="T34" fmla="*/ 3 w 9"/>
                  <a:gd name="T35" fmla="*/ 25 h 26"/>
                  <a:gd name="T36" fmla="*/ 3 w 9"/>
                  <a:gd name="T37" fmla="*/ 26 h 26"/>
                  <a:gd name="T38" fmla="*/ 3 w 9"/>
                  <a:gd name="T39" fmla="*/ 26 h 26"/>
                  <a:gd name="T40" fmla="*/ 3 w 9"/>
                  <a:gd name="T41" fmla="*/ 26 h 26"/>
                  <a:gd name="T42" fmla="*/ 3 w 9"/>
                  <a:gd name="T43" fmla="*/ 26 h 26"/>
                  <a:gd name="T44" fmla="*/ 3 w 9"/>
                  <a:gd name="T45" fmla="*/ 26 h 26"/>
                  <a:gd name="T46" fmla="*/ 3 w 9"/>
                  <a:gd name="T47" fmla="*/ 26 h 26"/>
                  <a:gd name="T48" fmla="*/ 4 w 9"/>
                  <a:gd name="T49" fmla="*/ 26 h 26"/>
                  <a:gd name="T50" fmla="*/ 4 w 9"/>
                  <a:gd name="T51" fmla="*/ 25 h 26"/>
                  <a:gd name="T52" fmla="*/ 4 w 9"/>
                  <a:gd name="T53" fmla="*/ 23 h 26"/>
                  <a:gd name="T54" fmla="*/ 4 w 9"/>
                  <a:gd name="T55" fmla="*/ 22 h 26"/>
                  <a:gd name="T56" fmla="*/ 4 w 9"/>
                  <a:gd name="T57" fmla="*/ 19 h 26"/>
                  <a:gd name="T58" fmla="*/ 6 w 9"/>
                  <a:gd name="T59" fmla="*/ 16 h 26"/>
                  <a:gd name="T60" fmla="*/ 6 w 9"/>
                  <a:gd name="T61" fmla="*/ 15 h 26"/>
                  <a:gd name="T62" fmla="*/ 6 w 9"/>
                  <a:gd name="T63" fmla="*/ 12 h 26"/>
                  <a:gd name="T64" fmla="*/ 6 w 9"/>
                  <a:gd name="T65" fmla="*/ 9 h 26"/>
                  <a:gd name="T66" fmla="*/ 6 w 9"/>
                  <a:gd name="T67" fmla="*/ 6 h 26"/>
                  <a:gd name="T68" fmla="*/ 7 w 9"/>
                  <a:gd name="T69" fmla="*/ 5 h 26"/>
                  <a:gd name="T70" fmla="*/ 7 w 9"/>
                  <a:gd name="T71" fmla="*/ 3 h 26"/>
                  <a:gd name="T72" fmla="*/ 7 w 9"/>
                  <a:gd name="T73" fmla="*/ 2 h 26"/>
                  <a:gd name="T74" fmla="*/ 7 w 9"/>
                  <a:gd name="T75" fmla="*/ 0 h 26"/>
                  <a:gd name="T76" fmla="*/ 7 w 9"/>
                  <a:gd name="T77" fmla="*/ 0 h 26"/>
                  <a:gd name="T78" fmla="*/ 9 w 9"/>
                  <a:gd name="T79" fmla="*/ 0 h 26"/>
                  <a:gd name="T80" fmla="*/ 9 w 9"/>
                  <a:gd name="T81" fmla="*/ 0 h 26"/>
                  <a:gd name="T82" fmla="*/ 9 w 9"/>
                  <a:gd name="T83" fmla="*/ 2 h 26"/>
                  <a:gd name="T84" fmla="*/ 9 w 9"/>
                  <a:gd name="T85" fmla="*/ 2 h 26"/>
                  <a:gd name="T86" fmla="*/ 9 w 9"/>
                  <a:gd name="T87" fmla="*/ 2 h 26"/>
                  <a:gd name="T88" fmla="*/ 9 w 9"/>
                  <a:gd name="T89" fmla="*/ 2 h 26"/>
                  <a:gd name="T90" fmla="*/ 9 w 9"/>
                  <a:gd name="T91" fmla="*/ 3 h 26"/>
                  <a:gd name="T92" fmla="*/ 9 w 9"/>
                  <a:gd name="T93" fmla="*/ 3 h 26"/>
                  <a:gd name="T94" fmla="*/ 9 w 9"/>
                  <a:gd name="T95" fmla="*/ 5 h 26"/>
                  <a:gd name="T96" fmla="*/ 9 w 9"/>
                  <a:gd name="T97" fmla="*/ 5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6"/>
                  <a:gd name="T149" fmla="*/ 9 w 9"/>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6">
                    <a:moveTo>
                      <a:pt x="0" y="19"/>
                    </a:moveTo>
                    <a:lnTo>
                      <a:pt x="0" y="19"/>
                    </a:lnTo>
                    <a:lnTo>
                      <a:pt x="0" y="18"/>
                    </a:lnTo>
                    <a:lnTo>
                      <a:pt x="1" y="18"/>
                    </a:lnTo>
                    <a:lnTo>
                      <a:pt x="1" y="19"/>
                    </a:lnTo>
                    <a:lnTo>
                      <a:pt x="1" y="21"/>
                    </a:lnTo>
                    <a:lnTo>
                      <a:pt x="1" y="19"/>
                    </a:lnTo>
                    <a:lnTo>
                      <a:pt x="1" y="21"/>
                    </a:lnTo>
                    <a:lnTo>
                      <a:pt x="1" y="22"/>
                    </a:lnTo>
                    <a:lnTo>
                      <a:pt x="3" y="22"/>
                    </a:lnTo>
                    <a:lnTo>
                      <a:pt x="3" y="23"/>
                    </a:lnTo>
                    <a:lnTo>
                      <a:pt x="3" y="22"/>
                    </a:lnTo>
                    <a:lnTo>
                      <a:pt x="3" y="23"/>
                    </a:lnTo>
                    <a:lnTo>
                      <a:pt x="3" y="25"/>
                    </a:lnTo>
                    <a:lnTo>
                      <a:pt x="3" y="23"/>
                    </a:lnTo>
                    <a:lnTo>
                      <a:pt x="3" y="25"/>
                    </a:lnTo>
                    <a:lnTo>
                      <a:pt x="3" y="26"/>
                    </a:lnTo>
                    <a:lnTo>
                      <a:pt x="3" y="25"/>
                    </a:lnTo>
                    <a:lnTo>
                      <a:pt x="3" y="26"/>
                    </a:lnTo>
                    <a:lnTo>
                      <a:pt x="4" y="26"/>
                    </a:lnTo>
                    <a:lnTo>
                      <a:pt x="4" y="25"/>
                    </a:lnTo>
                    <a:lnTo>
                      <a:pt x="4" y="23"/>
                    </a:lnTo>
                    <a:lnTo>
                      <a:pt x="4" y="22"/>
                    </a:lnTo>
                    <a:lnTo>
                      <a:pt x="4" y="19"/>
                    </a:lnTo>
                    <a:lnTo>
                      <a:pt x="6" y="19"/>
                    </a:lnTo>
                    <a:lnTo>
                      <a:pt x="6" y="16"/>
                    </a:lnTo>
                    <a:lnTo>
                      <a:pt x="6" y="15"/>
                    </a:lnTo>
                    <a:lnTo>
                      <a:pt x="6" y="13"/>
                    </a:lnTo>
                    <a:lnTo>
                      <a:pt x="6" y="12"/>
                    </a:lnTo>
                    <a:lnTo>
                      <a:pt x="6" y="10"/>
                    </a:lnTo>
                    <a:lnTo>
                      <a:pt x="6" y="9"/>
                    </a:lnTo>
                    <a:lnTo>
                      <a:pt x="6" y="7"/>
                    </a:lnTo>
                    <a:lnTo>
                      <a:pt x="6" y="6"/>
                    </a:lnTo>
                    <a:lnTo>
                      <a:pt x="7" y="6"/>
                    </a:lnTo>
                    <a:lnTo>
                      <a:pt x="7" y="5"/>
                    </a:lnTo>
                    <a:lnTo>
                      <a:pt x="7" y="3"/>
                    </a:lnTo>
                    <a:lnTo>
                      <a:pt x="7" y="2"/>
                    </a:lnTo>
                    <a:lnTo>
                      <a:pt x="7" y="0"/>
                    </a:lnTo>
                    <a:lnTo>
                      <a:pt x="9" y="0"/>
                    </a:lnTo>
                    <a:lnTo>
                      <a:pt x="9" y="2"/>
                    </a:lnTo>
                    <a:lnTo>
                      <a:pt x="9" y="0"/>
                    </a:lnTo>
                    <a:lnTo>
                      <a:pt x="9" y="2"/>
                    </a:lnTo>
                    <a:lnTo>
                      <a:pt x="9" y="3"/>
                    </a:lnTo>
                    <a:lnTo>
                      <a:pt x="9" y="2"/>
                    </a:lnTo>
                    <a:lnTo>
                      <a:pt x="9" y="3"/>
                    </a:lnTo>
                    <a:lnTo>
                      <a:pt x="9" y="5"/>
                    </a:lnTo>
                    <a:lnTo>
                      <a:pt x="9" y="3"/>
                    </a:lnTo>
                    <a:lnTo>
                      <a:pt x="9"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6" name="Freeform 288"/>
              <p:cNvSpPr>
                <a:spLocks/>
              </p:cNvSpPr>
              <p:nvPr/>
            </p:nvSpPr>
            <p:spPr bwMode="auto">
              <a:xfrm>
                <a:off x="2744" y="3036"/>
                <a:ext cx="10" cy="16"/>
              </a:xfrm>
              <a:custGeom>
                <a:avLst/>
                <a:gdLst>
                  <a:gd name="T0" fmla="*/ 0 w 10"/>
                  <a:gd name="T1" fmla="*/ 5 h 16"/>
                  <a:gd name="T2" fmla="*/ 0 w 10"/>
                  <a:gd name="T3" fmla="*/ 5 h 16"/>
                  <a:gd name="T4" fmla="*/ 1 w 10"/>
                  <a:gd name="T5" fmla="*/ 6 h 16"/>
                  <a:gd name="T6" fmla="*/ 1 w 10"/>
                  <a:gd name="T7" fmla="*/ 6 h 16"/>
                  <a:gd name="T8" fmla="*/ 1 w 10"/>
                  <a:gd name="T9" fmla="*/ 7 h 16"/>
                  <a:gd name="T10" fmla="*/ 1 w 10"/>
                  <a:gd name="T11" fmla="*/ 7 h 16"/>
                  <a:gd name="T12" fmla="*/ 1 w 10"/>
                  <a:gd name="T13" fmla="*/ 9 h 16"/>
                  <a:gd name="T14" fmla="*/ 1 w 10"/>
                  <a:gd name="T15" fmla="*/ 9 h 16"/>
                  <a:gd name="T16" fmla="*/ 1 w 10"/>
                  <a:gd name="T17" fmla="*/ 10 h 16"/>
                  <a:gd name="T18" fmla="*/ 1 w 10"/>
                  <a:gd name="T19" fmla="*/ 10 h 16"/>
                  <a:gd name="T20" fmla="*/ 1 w 10"/>
                  <a:gd name="T21" fmla="*/ 12 h 16"/>
                  <a:gd name="T22" fmla="*/ 1 w 10"/>
                  <a:gd name="T23" fmla="*/ 12 h 16"/>
                  <a:gd name="T24" fmla="*/ 2 w 10"/>
                  <a:gd name="T25" fmla="*/ 13 h 16"/>
                  <a:gd name="T26" fmla="*/ 2 w 10"/>
                  <a:gd name="T27" fmla="*/ 13 h 16"/>
                  <a:gd name="T28" fmla="*/ 2 w 10"/>
                  <a:gd name="T29" fmla="*/ 13 h 16"/>
                  <a:gd name="T30" fmla="*/ 2 w 10"/>
                  <a:gd name="T31" fmla="*/ 13 h 16"/>
                  <a:gd name="T32" fmla="*/ 2 w 10"/>
                  <a:gd name="T33" fmla="*/ 15 h 16"/>
                  <a:gd name="T34" fmla="*/ 2 w 10"/>
                  <a:gd name="T35" fmla="*/ 15 h 16"/>
                  <a:gd name="T36" fmla="*/ 2 w 10"/>
                  <a:gd name="T37" fmla="*/ 15 h 16"/>
                  <a:gd name="T38" fmla="*/ 2 w 10"/>
                  <a:gd name="T39" fmla="*/ 15 h 16"/>
                  <a:gd name="T40" fmla="*/ 2 w 10"/>
                  <a:gd name="T41" fmla="*/ 16 h 16"/>
                  <a:gd name="T42" fmla="*/ 2 w 10"/>
                  <a:gd name="T43" fmla="*/ 16 h 16"/>
                  <a:gd name="T44" fmla="*/ 4 w 10"/>
                  <a:gd name="T45" fmla="*/ 16 h 16"/>
                  <a:gd name="T46" fmla="*/ 4 w 10"/>
                  <a:gd name="T47" fmla="*/ 16 h 16"/>
                  <a:gd name="T48" fmla="*/ 4 w 10"/>
                  <a:gd name="T49" fmla="*/ 16 h 16"/>
                  <a:gd name="T50" fmla="*/ 4 w 10"/>
                  <a:gd name="T51" fmla="*/ 16 h 16"/>
                  <a:gd name="T52" fmla="*/ 4 w 10"/>
                  <a:gd name="T53" fmla="*/ 15 h 16"/>
                  <a:gd name="T54" fmla="*/ 4 w 10"/>
                  <a:gd name="T55" fmla="*/ 15 h 16"/>
                  <a:gd name="T56" fmla="*/ 5 w 10"/>
                  <a:gd name="T57" fmla="*/ 15 h 16"/>
                  <a:gd name="T58" fmla="*/ 5 w 10"/>
                  <a:gd name="T59" fmla="*/ 13 h 16"/>
                  <a:gd name="T60" fmla="*/ 5 w 10"/>
                  <a:gd name="T61" fmla="*/ 13 h 16"/>
                  <a:gd name="T62" fmla="*/ 5 w 10"/>
                  <a:gd name="T63" fmla="*/ 13 h 16"/>
                  <a:gd name="T64" fmla="*/ 5 w 10"/>
                  <a:gd name="T65" fmla="*/ 12 h 16"/>
                  <a:gd name="T66" fmla="*/ 5 w 10"/>
                  <a:gd name="T67" fmla="*/ 12 h 16"/>
                  <a:gd name="T68" fmla="*/ 7 w 10"/>
                  <a:gd name="T69" fmla="*/ 10 h 16"/>
                  <a:gd name="T70" fmla="*/ 7 w 10"/>
                  <a:gd name="T71" fmla="*/ 10 h 16"/>
                  <a:gd name="T72" fmla="*/ 7 w 10"/>
                  <a:gd name="T73" fmla="*/ 10 h 16"/>
                  <a:gd name="T74" fmla="*/ 7 w 10"/>
                  <a:gd name="T75" fmla="*/ 9 h 16"/>
                  <a:gd name="T76" fmla="*/ 7 w 10"/>
                  <a:gd name="T77" fmla="*/ 9 h 16"/>
                  <a:gd name="T78" fmla="*/ 8 w 10"/>
                  <a:gd name="T79" fmla="*/ 9 h 16"/>
                  <a:gd name="T80" fmla="*/ 8 w 10"/>
                  <a:gd name="T81" fmla="*/ 7 h 16"/>
                  <a:gd name="T82" fmla="*/ 8 w 10"/>
                  <a:gd name="T83" fmla="*/ 7 h 16"/>
                  <a:gd name="T84" fmla="*/ 8 w 10"/>
                  <a:gd name="T85" fmla="*/ 6 h 16"/>
                  <a:gd name="T86" fmla="*/ 8 w 10"/>
                  <a:gd name="T87" fmla="*/ 5 h 16"/>
                  <a:gd name="T88" fmla="*/ 10 w 10"/>
                  <a:gd name="T89" fmla="*/ 5 h 16"/>
                  <a:gd name="T90" fmla="*/ 10 w 10"/>
                  <a:gd name="T91" fmla="*/ 3 h 16"/>
                  <a:gd name="T92" fmla="*/ 10 w 10"/>
                  <a:gd name="T93" fmla="*/ 2 h 16"/>
                  <a:gd name="T94" fmla="*/ 10 w 10"/>
                  <a:gd name="T95" fmla="*/ 0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6"/>
                  <a:gd name="T146" fmla="*/ 10 w 10"/>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6">
                    <a:moveTo>
                      <a:pt x="0" y="5"/>
                    </a:moveTo>
                    <a:lnTo>
                      <a:pt x="0" y="5"/>
                    </a:lnTo>
                    <a:lnTo>
                      <a:pt x="0" y="6"/>
                    </a:lnTo>
                    <a:lnTo>
                      <a:pt x="0" y="5"/>
                    </a:lnTo>
                    <a:lnTo>
                      <a:pt x="0" y="6"/>
                    </a:lnTo>
                    <a:lnTo>
                      <a:pt x="1" y="6"/>
                    </a:lnTo>
                    <a:lnTo>
                      <a:pt x="1" y="7"/>
                    </a:lnTo>
                    <a:lnTo>
                      <a:pt x="1" y="6"/>
                    </a:lnTo>
                    <a:lnTo>
                      <a:pt x="1" y="7"/>
                    </a:lnTo>
                    <a:lnTo>
                      <a:pt x="1" y="9"/>
                    </a:lnTo>
                    <a:lnTo>
                      <a:pt x="1" y="7"/>
                    </a:lnTo>
                    <a:lnTo>
                      <a:pt x="1" y="9"/>
                    </a:lnTo>
                    <a:lnTo>
                      <a:pt x="1" y="10"/>
                    </a:lnTo>
                    <a:lnTo>
                      <a:pt x="1" y="9"/>
                    </a:lnTo>
                    <a:lnTo>
                      <a:pt x="1" y="10"/>
                    </a:lnTo>
                    <a:lnTo>
                      <a:pt x="1" y="12"/>
                    </a:lnTo>
                    <a:lnTo>
                      <a:pt x="1" y="10"/>
                    </a:lnTo>
                    <a:lnTo>
                      <a:pt x="1" y="12"/>
                    </a:lnTo>
                    <a:lnTo>
                      <a:pt x="1" y="13"/>
                    </a:lnTo>
                    <a:lnTo>
                      <a:pt x="1" y="12"/>
                    </a:lnTo>
                    <a:lnTo>
                      <a:pt x="1" y="13"/>
                    </a:lnTo>
                    <a:lnTo>
                      <a:pt x="2" y="13"/>
                    </a:lnTo>
                    <a:lnTo>
                      <a:pt x="2" y="15"/>
                    </a:lnTo>
                    <a:lnTo>
                      <a:pt x="2" y="13"/>
                    </a:lnTo>
                    <a:lnTo>
                      <a:pt x="2" y="15"/>
                    </a:lnTo>
                    <a:lnTo>
                      <a:pt x="2" y="16"/>
                    </a:lnTo>
                    <a:lnTo>
                      <a:pt x="4" y="16"/>
                    </a:lnTo>
                    <a:lnTo>
                      <a:pt x="4" y="15"/>
                    </a:lnTo>
                    <a:lnTo>
                      <a:pt x="5" y="15"/>
                    </a:lnTo>
                    <a:lnTo>
                      <a:pt x="5" y="13"/>
                    </a:lnTo>
                    <a:lnTo>
                      <a:pt x="5" y="12"/>
                    </a:lnTo>
                    <a:lnTo>
                      <a:pt x="7" y="12"/>
                    </a:lnTo>
                    <a:lnTo>
                      <a:pt x="7" y="10"/>
                    </a:lnTo>
                    <a:lnTo>
                      <a:pt x="7" y="9"/>
                    </a:lnTo>
                    <a:lnTo>
                      <a:pt x="8" y="9"/>
                    </a:lnTo>
                    <a:lnTo>
                      <a:pt x="8" y="7"/>
                    </a:lnTo>
                    <a:lnTo>
                      <a:pt x="8" y="6"/>
                    </a:lnTo>
                    <a:lnTo>
                      <a:pt x="8" y="5"/>
                    </a:lnTo>
                    <a:lnTo>
                      <a:pt x="10" y="5"/>
                    </a:lnTo>
                    <a:lnTo>
                      <a:pt x="10"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7" name="Freeform 289"/>
              <p:cNvSpPr>
                <a:spLocks/>
              </p:cNvSpPr>
              <p:nvPr/>
            </p:nvSpPr>
            <p:spPr bwMode="auto">
              <a:xfrm>
                <a:off x="2754" y="2967"/>
                <a:ext cx="13" cy="69"/>
              </a:xfrm>
              <a:custGeom>
                <a:avLst/>
                <a:gdLst>
                  <a:gd name="T0" fmla="*/ 0 w 13"/>
                  <a:gd name="T1" fmla="*/ 69 h 69"/>
                  <a:gd name="T2" fmla="*/ 1 w 13"/>
                  <a:gd name="T3" fmla="*/ 68 h 69"/>
                  <a:gd name="T4" fmla="*/ 1 w 13"/>
                  <a:gd name="T5" fmla="*/ 66 h 69"/>
                  <a:gd name="T6" fmla="*/ 1 w 13"/>
                  <a:gd name="T7" fmla="*/ 63 h 69"/>
                  <a:gd name="T8" fmla="*/ 1 w 13"/>
                  <a:gd name="T9" fmla="*/ 62 h 69"/>
                  <a:gd name="T10" fmla="*/ 1 w 13"/>
                  <a:gd name="T11" fmla="*/ 61 h 69"/>
                  <a:gd name="T12" fmla="*/ 1 w 13"/>
                  <a:gd name="T13" fmla="*/ 58 h 69"/>
                  <a:gd name="T14" fmla="*/ 2 w 13"/>
                  <a:gd name="T15" fmla="*/ 56 h 69"/>
                  <a:gd name="T16" fmla="*/ 2 w 13"/>
                  <a:gd name="T17" fmla="*/ 53 h 69"/>
                  <a:gd name="T18" fmla="*/ 2 w 13"/>
                  <a:gd name="T19" fmla="*/ 52 h 69"/>
                  <a:gd name="T20" fmla="*/ 2 w 13"/>
                  <a:gd name="T21" fmla="*/ 49 h 69"/>
                  <a:gd name="T22" fmla="*/ 2 w 13"/>
                  <a:gd name="T23" fmla="*/ 46 h 69"/>
                  <a:gd name="T24" fmla="*/ 4 w 13"/>
                  <a:gd name="T25" fmla="*/ 45 h 69"/>
                  <a:gd name="T26" fmla="*/ 4 w 13"/>
                  <a:gd name="T27" fmla="*/ 42 h 69"/>
                  <a:gd name="T28" fmla="*/ 4 w 13"/>
                  <a:gd name="T29" fmla="*/ 40 h 69"/>
                  <a:gd name="T30" fmla="*/ 4 w 13"/>
                  <a:gd name="T31" fmla="*/ 37 h 69"/>
                  <a:gd name="T32" fmla="*/ 4 w 13"/>
                  <a:gd name="T33" fmla="*/ 36 h 69"/>
                  <a:gd name="T34" fmla="*/ 5 w 13"/>
                  <a:gd name="T35" fmla="*/ 33 h 69"/>
                  <a:gd name="T36" fmla="*/ 5 w 13"/>
                  <a:gd name="T37" fmla="*/ 32 h 69"/>
                  <a:gd name="T38" fmla="*/ 5 w 13"/>
                  <a:gd name="T39" fmla="*/ 30 h 69"/>
                  <a:gd name="T40" fmla="*/ 5 w 13"/>
                  <a:gd name="T41" fmla="*/ 29 h 69"/>
                  <a:gd name="T42" fmla="*/ 5 w 13"/>
                  <a:gd name="T43" fmla="*/ 26 h 69"/>
                  <a:gd name="T44" fmla="*/ 7 w 13"/>
                  <a:gd name="T45" fmla="*/ 24 h 69"/>
                  <a:gd name="T46" fmla="*/ 7 w 13"/>
                  <a:gd name="T47" fmla="*/ 23 h 69"/>
                  <a:gd name="T48" fmla="*/ 7 w 13"/>
                  <a:gd name="T49" fmla="*/ 23 h 69"/>
                  <a:gd name="T50" fmla="*/ 7 w 13"/>
                  <a:gd name="T51" fmla="*/ 21 h 69"/>
                  <a:gd name="T52" fmla="*/ 7 w 13"/>
                  <a:gd name="T53" fmla="*/ 20 h 69"/>
                  <a:gd name="T54" fmla="*/ 8 w 13"/>
                  <a:gd name="T55" fmla="*/ 19 h 69"/>
                  <a:gd name="T56" fmla="*/ 8 w 13"/>
                  <a:gd name="T57" fmla="*/ 19 h 69"/>
                  <a:gd name="T58" fmla="*/ 8 w 13"/>
                  <a:gd name="T59" fmla="*/ 17 h 69"/>
                  <a:gd name="T60" fmla="*/ 8 w 13"/>
                  <a:gd name="T61" fmla="*/ 17 h 69"/>
                  <a:gd name="T62" fmla="*/ 8 w 13"/>
                  <a:gd name="T63" fmla="*/ 16 h 69"/>
                  <a:gd name="T64" fmla="*/ 8 w 13"/>
                  <a:gd name="T65" fmla="*/ 16 h 69"/>
                  <a:gd name="T66" fmla="*/ 10 w 13"/>
                  <a:gd name="T67" fmla="*/ 14 h 69"/>
                  <a:gd name="T68" fmla="*/ 10 w 13"/>
                  <a:gd name="T69" fmla="*/ 13 h 69"/>
                  <a:gd name="T70" fmla="*/ 10 w 13"/>
                  <a:gd name="T71" fmla="*/ 13 h 69"/>
                  <a:gd name="T72" fmla="*/ 10 w 13"/>
                  <a:gd name="T73" fmla="*/ 11 h 69"/>
                  <a:gd name="T74" fmla="*/ 10 w 13"/>
                  <a:gd name="T75" fmla="*/ 11 h 69"/>
                  <a:gd name="T76" fmla="*/ 11 w 13"/>
                  <a:gd name="T77" fmla="*/ 10 h 69"/>
                  <a:gd name="T78" fmla="*/ 11 w 13"/>
                  <a:gd name="T79" fmla="*/ 8 h 69"/>
                  <a:gd name="T80" fmla="*/ 11 w 13"/>
                  <a:gd name="T81" fmla="*/ 8 h 69"/>
                  <a:gd name="T82" fmla="*/ 11 w 13"/>
                  <a:gd name="T83" fmla="*/ 7 h 69"/>
                  <a:gd name="T84" fmla="*/ 11 w 13"/>
                  <a:gd name="T85" fmla="*/ 6 h 69"/>
                  <a:gd name="T86" fmla="*/ 13 w 13"/>
                  <a:gd name="T87" fmla="*/ 6 h 69"/>
                  <a:gd name="T88" fmla="*/ 13 w 13"/>
                  <a:gd name="T89" fmla="*/ 4 h 69"/>
                  <a:gd name="T90" fmla="*/ 13 w 13"/>
                  <a:gd name="T91" fmla="*/ 3 h 69"/>
                  <a:gd name="T92" fmla="*/ 13 w 13"/>
                  <a:gd name="T93" fmla="*/ 1 h 69"/>
                  <a:gd name="T94" fmla="*/ 13 w 13"/>
                  <a:gd name="T95" fmla="*/ 1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69"/>
                  <a:gd name="T146" fmla="*/ 13 w 13"/>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69">
                    <a:moveTo>
                      <a:pt x="0" y="69"/>
                    </a:moveTo>
                    <a:lnTo>
                      <a:pt x="0" y="69"/>
                    </a:lnTo>
                    <a:lnTo>
                      <a:pt x="0" y="68"/>
                    </a:lnTo>
                    <a:lnTo>
                      <a:pt x="1" y="68"/>
                    </a:lnTo>
                    <a:lnTo>
                      <a:pt x="1" y="66"/>
                    </a:lnTo>
                    <a:lnTo>
                      <a:pt x="1" y="65"/>
                    </a:lnTo>
                    <a:lnTo>
                      <a:pt x="1" y="63"/>
                    </a:lnTo>
                    <a:lnTo>
                      <a:pt x="1" y="62"/>
                    </a:lnTo>
                    <a:lnTo>
                      <a:pt x="1" y="61"/>
                    </a:lnTo>
                    <a:lnTo>
                      <a:pt x="1" y="59"/>
                    </a:lnTo>
                    <a:lnTo>
                      <a:pt x="1" y="58"/>
                    </a:lnTo>
                    <a:lnTo>
                      <a:pt x="1" y="56"/>
                    </a:lnTo>
                    <a:lnTo>
                      <a:pt x="2" y="56"/>
                    </a:lnTo>
                    <a:lnTo>
                      <a:pt x="2" y="55"/>
                    </a:lnTo>
                    <a:lnTo>
                      <a:pt x="2" y="53"/>
                    </a:lnTo>
                    <a:lnTo>
                      <a:pt x="2" y="52"/>
                    </a:lnTo>
                    <a:lnTo>
                      <a:pt x="2" y="49"/>
                    </a:lnTo>
                    <a:lnTo>
                      <a:pt x="2" y="48"/>
                    </a:lnTo>
                    <a:lnTo>
                      <a:pt x="2" y="46"/>
                    </a:lnTo>
                    <a:lnTo>
                      <a:pt x="2" y="45"/>
                    </a:lnTo>
                    <a:lnTo>
                      <a:pt x="4" y="45"/>
                    </a:lnTo>
                    <a:lnTo>
                      <a:pt x="4" y="43"/>
                    </a:lnTo>
                    <a:lnTo>
                      <a:pt x="4" y="42"/>
                    </a:lnTo>
                    <a:lnTo>
                      <a:pt x="4" y="40"/>
                    </a:lnTo>
                    <a:lnTo>
                      <a:pt x="4" y="39"/>
                    </a:lnTo>
                    <a:lnTo>
                      <a:pt x="4" y="37"/>
                    </a:lnTo>
                    <a:lnTo>
                      <a:pt x="4" y="36"/>
                    </a:lnTo>
                    <a:lnTo>
                      <a:pt x="4" y="35"/>
                    </a:lnTo>
                    <a:lnTo>
                      <a:pt x="5" y="33"/>
                    </a:lnTo>
                    <a:lnTo>
                      <a:pt x="5" y="32"/>
                    </a:lnTo>
                    <a:lnTo>
                      <a:pt x="5" y="30"/>
                    </a:lnTo>
                    <a:lnTo>
                      <a:pt x="5" y="29"/>
                    </a:lnTo>
                    <a:lnTo>
                      <a:pt x="5" y="27"/>
                    </a:lnTo>
                    <a:lnTo>
                      <a:pt x="5" y="26"/>
                    </a:lnTo>
                    <a:lnTo>
                      <a:pt x="5" y="24"/>
                    </a:lnTo>
                    <a:lnTo>
                      <a:pt x="7" y="24"/>
                    </a:lnTo>
                    <a:lnTo>
                      <a:pt x="7" y="23"/>
                    </a:lnTo>
                    <a:lnTo>
                      <a:pt x="7" y="21"/>
                    </a:lnTo>
                    <a:lnTo>
                      <a:pt x="7" y="20"/>
                    </a:lnTo>
                    <a:lnTo>
                      <a:pt x="8" y="19"/>
                    </a:lnTo>
                    <a:lnTo>
                      <a:pt x="8" y="17"/>
                    </a:lnTo>
                    <a:lnTo>
                      <a:pt x="8" y="16"/>
                    </a:lnTo>
                    <a:lnTo>
                      <a:pt x="8" y="14"/>
                    </a:lnTo>
                    <a:lnTo>
                      <a:pt x="10" y="14"/>
                    </a:lnTo>
                    <a:lnTo>
                      <a:pt x="10" y="13"/>
                    </a:lnTo>
                    <a:lnTo>
                      <a:pt x="10" y="11"/>
                    </a:lnTo>
                    <a:lnTo>
                      <a:pt x="10" y="10"/>
                    </a:lnTo>
                    <a:lnTo>
                      <a:pt x="11" y="10"/>
                    </a:lnTo>
                    <a:lnTo>
                      <a:pt x="11" y="8"/>
                    </a:lnTo>
                    <a:lnTo>
                      <a:pt x="11" y="7"/>
                    </a:lnTo>
                    <a:lnTo>
                      <a:pt x="11" y="6"/>
                    </a:lnTo>
                    <a:lnTo>
                      <a:pt x="13" y="6"/>
                    </a:lnTo>
                    <a:lnTo>
                      <a:pt x="13" y="4"/>
                    </a:lnTo>
                    <a:lnTo>
                      <a:pt x="13" y="3"/>
                    </a:lnTo>
                    <a:lnTo>
                      <a:pt x="13" y="1"/>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8" name="Freeform 290"/>
              <p:cNvSpPr>
                <a:spLocks/>
              </p:cNvSpPr>
              <p:nvPr/>
            </p:nvSpPr>
            <p:spPr bwMode="auto">
              <a:xfrm>
                <a:off x="2767" y="2945"/>
                <a:ext cx="10" cy="22"/>
              </a:xfrm>
              <a:custGeom>
                <a:avLst/>
                <a:gdLst>
                  <a:gd name="T0" fmla="*/ 1 w 10"/>
                  <a:gd name="T1" fmla="*/ 20 h 22"/>
                  <a:gd name="T2" fmla="*/ 1 w 10"/>
                  <a:gd name="T3" fmla="*/ 20 h 22"/>
                  <a:gd name="T4" fmla="*/ 1 w 10"/>
                  <a:gd name="T5" fmla="*/ 19 h 22"/>
                  <a:gd name="T6" fmla="*/ 1 w 10"/>
                  <a:gd name="T7" fmla="*/ 17 h 22"/>
                  <a:gd name="T8" fmla="*/ 1 w 10"/>
                  <a:gd name="T9" fmla="*/ 16 h 22"/>
                  <a:gd name="T10" fmla="*/ 1 w 10"/>
                  <a:gd name="T11" fmla="*/ 15 h 22"/>
                  <a:gd name="T12" fmla="*/ 2 w 10"/>
                  <a:gd name="T13" fmla="*/ 13 h 22"/>
                  <a:gd name="T14" fmla="*/ 2 w 10"/>
                  <a:gd name="T15" fmla="*/ 13 h 22"/>
                  <a:gd name="T16" fmla="*/ 2 w 10"/>
                  <a:gd name="T17" fmla="*/ 12 h 22"/>
                  <a:gd name="T18" fmla="*/ 2 w 10"/>
                  <a:gd name="T19" fmla="*/ 10 h 22"/>
                  <a:gd name="T20" fmla="*/ 2 w 10"/>
                  <a:gd name="T21" fmla="*/ 9 h 22"/>
                  <a:gd name="T22" fmla="*/ 4 w 10"/>
                  <a:gd name="T23" fmla="*/ 7 h 22"/>
                  <a:gd name="T24" fmla="*/ 4 w 10"/>
                  <a:gd name="T25" fmla="*/ 6 h 22"/>
                  <a:gd name="T26" fmla="*/ 4 w 10"/>
                  <a:gd name="T27" fmla="*/ 4 h 22"/>
                  <a:gd name="T28" fmla="*/ 4 w 10"/>
                  <a:gd name="T29" fmla="*/ 4 h 22"/>
                  <a:gd name="T30" fmla="*/ 4 w 10"/>
                  <a:gd name="T31" fmla="*/ 3 h 22"/>
                  <a:gd name="T32" fmla="*/ 5 w 10"/>
                  <a:gd name="T33" fmla="*/ 3 h 22"/>
                  <a:gd name="T34" fmla="*/ 5 w 10"/>
                  <a:gd name="T35" fmla="*/ 3 h 22"/>
                  <a:gd name="T36" fmla="*/ 5 w 10"/>
                  <a:gd name="T37" fmla="*/ 2 h 22"/>
                  <a:gd name="T38" fmla="*/ 5 w 10"/>
                  <a:gd name="T39" fmla="*/ 2 h 22"/>
                  <a:gd name="T40" fmla="*/ 5 w 10"/>
                  <a:gd name="T41" fmla="*/ 0 h 22"/>
                  <a:gd name="T42" fmla="*/ 7 w 10"/>
                  <a:gd name="T43" fmla="*/ 0 h 22"/>
                  <a:gd name="T44" fmla="*/ 7 w 10"/>
                  <a:gd name="T45" fmla="*/ 0 h 22"/>
                  <a:gd name="T46" fmla="*/ 7 w 10"/>
                  <a:gd name="T47" fmla="*/ 0 h 22"/>
                  <a:gd name="T48" fmla="*/ 7 w 10"/>
                  <a:gd name="T49" fmla="*/ 0 h 22"/>
                  <a:gd name="T50" fmla="*/ 7 w 10"/>
                  <a:gd name="T51" fmla="*/ 0 h 22"/>
                  <a:gd name="T52" fmla="*/ 7 w 10"/>
                  <a:gd name="T53" fmla="*/ 2 h 22"/>
                  <a:gd name="T54" fmla="*/ 7 w 10"/>
                  <a:gd name="T55" fmla="*/ 2 h 22"/>
                  <a:gd name="T56" fmla="*/ 7 w 10"/>
                  <a:gd name="T57" fmla="*/ 2 h 22"/>
                  <a:gd name="T58" fmla="*/ 7 w 10"/>
                  <a:gd name="T59" fmla="*/ 2 h 22"/>
                  <a:gd name="T60" fmla="*/ 8 w 10"/>
                  <a:gd name="T61" fmla="*/ 3 h 22"/>
                  <a:gd name="T62" fmla="*/ 8 w 10"/>
                  <a:gd name="T63" fmla="*/ 3 h 22"/>
                  <a:gd name="T64" fmla="*/ 8 w 10"/>
                  <a:gd name="T65" fmla="*/ 3 h 22"/>
                  <a:gd name="T66" fmla="*/ 8 w 10"/>
                  <a:gd name="T67" fmla="*/ 3 h 22"/>
                  <a:gd name="T68" fmla="*/ 8 w 10"/>
                  <a:gd name="T69" fmla="*/ 4 h 22"/>
                  <a:gd name="T70" fmla="*/ 8 w 10"/>
                  <a:gd name="T71" fmla="*/ 4 h 22"/>
                  <a:gd name="T72" fmla="*/ 8 w 10"/>
                  <a:gd name="T73" fmla="*/ 6 h 22"/>
                  <a:gd name="T74" fmla="*/ 8 w 10"/>
                  <a:gd name="T75" fmla="*/ 6 h 22"/>
                  <a:gd name="T76" fmla="*/ 8 w 10"/>
                  <a:gd name="T77" fmla="*/ 7 h 22"/>
                  <a:gd name="T78" fmla="*/ 8 w 10"/>
                  <a:gd name="T79" fmla="*/ 7 h 22"/>
                  <a:gd name="T80" fmla="*/ 10 w 10"/>
                  <a:gd name="T81" fmla="*/ 7 h 22"/>
                  <a:gd name="T82" fmla="*/ 10 w 10"/>
                  <a:gd name="T83" fmla="*/ 7 h 22"/>
                  <a:gd name="T84" fmla="*/ 10 w 10"/>
                  <a:gd name="T85" fmla="*/ 9 h 22"/>
                  <a:gd name="T86" fmla="*/ 10 w 10"/>
                  <a:gd name="T87" fmla="*/ 9 h 22"/>
                  <a:gd name="T88" fmla="*/ 10 w 10"/>
                  <a:gd name="T89" fmla="*/ 10 h 22"/>
                  <a:gd name="T90" fmla="*/ 10 w 10"/>
                  <a:gd name="T91" fmla="*/ 10 h 22"/>
                  <a:gd name="T92" fmla="*/ 10 w 10"/>
                  <a:gd name="T93" fmla="*/ 12 h 22"/>
                  <a:gd name="T94" fmla="*/ 10 w 10"/>
                  <a:gd name="T95" fmla="*/ 12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2"/>
                  <a:gd name="T146" fmla="*/ 10 w 10"/>
                  <a:gd name="T147" fmla="*/ 22 h 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2">
                    <a:moveTo>
                      <a:pt x="0" y="22"/>
                    </a:moveTo>
                    <a:lnTo>
                      <a:pt x="1" y="20"/>
                    </a:lnTo>
                    <a:lnTo>
                      <a:pt x="1" y="19"/>
                    </a:lnTo>
                    <a:lnTo>
                      <a:pt x="1" y="17"/>
                    </a:lnTo>
                    <a:lnTo>
                      <a:pt x="1" y="16"/>
                    </a:lnTo>
                    <a:lnTo>
                      <a:pt x="1" y="15"/>
                    </a:lnTo>
                    <a:lnTo>
                      <a:pt x="2" y="13"/>
                    </a:lnTo>
                    <a:lnTo>
                      <a:pt x="2" y="12"/>
                    </a:lnTo>
                    <a:lnTo>
                      <a:pt x="2" y="10"/>
                    </a:lnTo>
                    <a:lnTo>
                      <a:pt x="2" y="9"/>
                    </a:lnTo>
                    <a:lnTo>
                      <a:pt x="2" y="7"/>
                    </a:lnTo>
                    <a:lnTo>
                      <a:pt x="4" y="7"/>
                    </a:lnTo>
                    <a:lnTo>
                      <a:pt x="4" y="6"/>
                    </a:lnTo>
                    <a:lnTo>
                      <a:pt x="4" y="4"/>
                    </a:lnTo>
                    <a:lnTo>
                      <a:pt x="4" y="3"/>
                    </a:lnTo>
                    <a:lnTo>
                      <a:pt x="5" y="3"/>
                    </a:lnTo>
                    <a:lnTo>
                      <a:pt x="5" y="2"/>
                    </a:lnTo>
                    <a:lnTo>
                      <a:pt x="5" y="0"/>
                    </a:lnTo>
                    <a:lnTo>
                      <a:pt x="7" y="0"/>
                    </a:lnTo>
                    <a:lnTo>
                      <a:pt x="7" y="2"/>
                    </a:lnTo>
                    <a:lnTo>
                      <a:pt x="7" y="0"/>
                    </a:lnTo>
                    <a:lnTo>
                      <a:pt x="7" y="2"/>
                    </a:lnTo>
                    <a:lnTo>
                      <a:pt x="8" y="2"/>
                    </a:lnTo>
                    <a:lnTo>
                      <a:pt x="8" y="3"/>
                    </a:lnTo>
                    <a:lnTo>
                      <a:pt x="8" y="2"/>
                    </a:lnTo>
                    <a:lnTo>
                      <a:pt x="8" y="3"/>
                    </a:lnTo>
                    <a:lnTo>
                      <a:pt x="8" y="4"/>
                    </a:lnTo>
                    <a:lnTo>
                      <a:pt x="8" y="3"/>
                    </a:lnTo>
                    <a:lnTo>
                      <a:pt x="8" y="4"/>
                    </a:lnTo>
                    <a:lnTo>
                      <a:pt x="8" y="6"/>
                    </a:lnTo>
                    <a:lnTo>
                      <a:pt x="8" y="4"/>
                    </a:lnTo>
                    <a:lnTo>
                      <a:pt x="8" y="6"/>
                    </a:lnTo>
                    <a:lnTo>
                      <a:pt x="8" y="7"/>
                    </a:lnTo>
                    <a:lnTo>
                      <a:pt x="8" y="6"/>
                    </a:lnTo>
                    <a:lnTo>
                      <a:pt x="8" y="7"/>
                    </a:lnTo>
                    <a:lnTo>
                      <a:pt x="10" y="7"/>
                    </a:lnTo>
                    <a:lnTo>
                      <a:pt x="10" y="9"/>
                    </a:lnTo>
                    <a:lnTo>
                      <a:pt x="10" y="10"/>
                    </a:lnTo>
                    <a:lnTo>
                      <a:pt x="10" y="12"/>
                    </a:lnTo>
                    <a:lnTo>
                      <a:pt x="10" y="10"/>
                    </a:lnTo>
                    <a:lnTo>
                      <a:pt x="10"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9" name="Freeform 291"/>
              <p:cNvSpPr>
                <a:spLocks/>
              </p:cNvSpPr>
              <p:nvPr/>
            </p:nvSpPr>
            <p:spPr bwMode="auto">
              <a:xfrm>
                <a:off x="2777" y="2874"/>
                <a:ext cx="10" cy="88"/>
              </a:xfrm>
              <a:custGeom>
                <a:avLst/>
                <a:gdLst>
                  <a:gd name="T0" fmla="*/ 0 w 10"/>
                  <a:gd name="T1" fmla="*/ 83 h 88"/>
                  <a:gd name="T2" fmla="*/ 0 w 10"/>
                  <a:gd name="T3" fmla="*/ 83 h 88"/>
                  <a:gd name="T4" fmla="*/ 1 w 10"/>
                  <a:gd name="T5" fmla="*/ 84 h 88"/>
                  <a:gd name="T6" fmla="*/ 1 w 10"/>
                  <a:gd name="T7" fmla="*/ 84 h 88"/>
                  <a:gd name="T8" fmla="*/ 1 w 10"/>
                  <a:gd name="T9" fmla="*/ 86 h 88"/>
                  <a:gd name="T10" fmla="*/ 1 w 10"/>
                  <a:gd name="T11" fmla="*/ 86 h 88"/>
                  <a:gd name="T12" fmla="*/ 1 w 10"/>
                  <a:gd name="T13" fmla="*/ 87 h 88"/>
                  <a:gd name="T14" fmla="*/ 1 w 10"/>
                  <a:gd name="T15" fmla="*/ 87 h 88"/>
                  <a:gd name="T16" fmla="*/ 1 w 10"/>
                  <a:gd name="T17" fmla="*/ 87 h 88"/>
                  <a:gd name="T18" fmla="*/ 1 w 10"/>
                  <a:gd name="T19" fmla="*/ 87 h 88"/>
                  <a:gd name="T20" fmla="*/ 1 w 10"/>
                  <a:gd name="T21" fmla="*/ 88 h 88"/>
                  <a:gd name="T22" fmla="*/ 1 w 10"/>
                  <a:gd name="T23" fmla="*/ 88 h 88"/>
                  <a:gd name="T24" fmla="*/ 2 w 10"/>
                  <a:gd name="T25" fmla="*/ 88 h 88"/>
                  <a:gd name="T26" fmla="*/ 2 w 10"/>
                  <a:gd name="T27" fmla="*/ 88 h 88"/>
                  <a:gd name="T28" fmla="*/ 2 w 10"/>
                  <a:gd name="T29" fmla="*/ 88 h 88"/>
                  <a:gd name="T30" fmla="*/ 2 w 10"/>
                  <a:gd name="T31" fmla="*/ 88 h 88"/>
                  <a:gd name="T32" fmla="*/ 2 w 10"/>
                  <a:gd name="T33" fmla="*/ 87 h 88"/>
                  <a:gd name="T34" fmla="*/ 2 w 10"/>
                  <a:gd name="T35" fmla="*/ 86 h 88"/>
                  <a:gd name="T36" fmla="*/ 4 w 10"/>
                  <a:gd name="T37" fmla="*/ 83 h 88"/>
                  <a:gd name="T38" fmla="*/ 4 w 10"/>
                  <a:gd name="T39" fmla="*/ 78 h 88"/>
                  <a:gd name="T40" fmla="*/ 4 w 10"/>
                  <a:gd name="T41" fmla="*/ 74 h 88"/>
                  <a:gd name="T42" fmla="*/ 4 w 10"/>
                  <a:gd name="T43" fmla="*/ 68 h 88"/>
                  <a:gd name="T44" fmla="*/ 4 w 10"/>
                  <a:gd name="T45" fmla="*/ 62 h 88"/>
                  <a:gd name="T46" fmla="*/ 4 w 10"/>
                  <a:gd name="T47" fmla="*/ 54 h 88"/>
                  <a:gd name="T48" fmla="*/ 5 w 10"/>
                  <a:gd name="T49" fmla="*/ 46 h 88"/>
                  <a:gd name="T50" fmla="*/ 5 w 10"/>
                  <a:gd name="T51" fmla="*/ 36 h 88"/>
                  <a:gd name="T52" fmla="*/ 5 w 10"/>
                  <a:gd name="T53" fmla="*/ 28 h 88"/>
                  <a:gd name="T54" fmla="*/ 5 w 10"/>
                  <a:gd name="T55" fmla="*/ 19 h 88"/>
                  <a:gd name="T56" fmla="*/ 5 w 10"/>
                  <a:gd name="T57" fmla="*/ 12 h 88"/>
                  <a:gd name="T58" fmla="*/ 7 w 10"/>
                  <a:gd name="T59" fmla="*/ 6 h 88"/>
                  <a:gd name="T60" fmla="*/ 7 w 10"/>
                  <a:gd name="T61" fmla="*/ 2 h 88"/>
                  <a:gd name="T62" fmla="*/ 7 w 10"/>
                  <a:gd name="T63" fmla="*/ 0 h 88"/>
                  <a:gd name="T64" fmla="*/ 7 w 10"/>
                  <a:gd name="T65" fmla="*/ 0 h 88"/>
                  <a:gd name="T66" fmla="*/ 7 w 10"/>
                  <a:gd name="T67" fmla="*/ 0 h 88"/>
                  <a:gd name="T68" fmla="*/ 7 w 10"/>
                  <a:gd name="T69" fmla="*/ 0 h 88"/>
                  <a:gd name="T70" fmla="*/ 7 w 10"/>
                  <a:gd name="T71" fmla="*/ 3 h 88"/>
                  <a:gd name="T72" fmla="*/ 7 w 10"/>
                  <a:gd name="T73" fmla="*/ 3 h 88"/>
                  <a:gd name="T74" fmla="*/ 8 w 10"/>
                  <a:gd name="T75" fmla="*/ 9 h 88"/>
                  <a:gd name="T76" fmla="*/ 8 w 10"/>
                  <a:gd name="T77" fmla="*/ 9 h 88"/>
                  <a:gd name="T78" fmla="*/ 8 w 10"/>
                  <a:gd name="T79" fmla="*/ 15 h 88"/>
                  <a:gd name="T80" fmla="*/ 8 w 10"/>
                  <a:gd name="T81" fmla="*/ 15 h 88"/>
                  <a:gd name="T82" fmla="*/ 8 w 10"/>
                  <a:gd name="T83" fmla="*/ 25 h 88"/>
                  <a:gd name="T84" fmla="*/ 8 w 10"/>
                  <a:gd name="T85" fmla="*/ 25 h 88"/>
                  <a:gd name="T86" fmla="*/ 8 w 10"/>
                  <a:gd name="T87" fmla="*/ 33 h 88"/>
                  <a:gd name="T88" fmla="*/ 8 w 10"/>
                  <a:gd name="T89" fmla="*/ 33 h 88"/>
                  <a:gd name="T90" fmla="*/ 8 w 10"/>
                  <a:gd name="T91" fmla="*/ 45 h 88"/>
                  <a:gd name="T92" fmla="*/ 8 w 10"/>
                  <a:gd name="T93" fmla="*/ 45 h 88"/>
                  <a:gd name="T94" fmla="*/ 10 w 10"/>
                  <a:gd name="T95" fmla="*/ 55 h 88"/>
                  <a:gd name="T96" fmla="*/ 10 w 10"/>
                  <a:gd name="T97" fmla="*/ 55 h 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88"/>
                  <a:gd name="T149" fmla="*/ 10 w 10"/>
                  <a:gd name="T150" fmla="*/ 88 h 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88">
                    <a:moveTo>
                      <a:pt x="0" y="83"/>
                    </a:moveTo>
                    <a:lnTo>
                      <a:pt x="0" y="83"/>
                    </a:lnTo>
                    <a:lnTo>
                      <a:pt x="0" y="84"/>
                    </a:lnTo>
                    <a:lnTo>
                      <a:pt x="0" y="83"/>
                    </a:lnTo>
                    <a:lnTo>
                      <a:pt x="0" y="84"/>
                    </a:lnTo>
                    <a:lnTo>
                      <a:pt x="1" y="84"/>
                    </a:lnTo>
                    <a:lnTo>
                      <a:pt x="1" y="86"/>
                    </a:lnTo>
                    <a:lnTo>
                      <a:pt x="1" y="84"/>
                    </a:lnTo>
                    <a:lnTo>
                      <a:pt x="1" y="86"/>
                    </a:lnTo>
                    <a:lnTo>
                      <a:pt x="1" y="87"/>
                    </a:lnTo>
                    <a:lnTo>
                      <a:pt x="1" y="86"/>
                    </a:lnTo>
                    <a:lnTo>
                      <a:pt x="1" y="87"/>
                    </a:lnTo>
                    <a:lnTo>
                      <a:pt x="1" y="88"/>
                    </a:lnTo>
                    <a:lnTo>
                      <a:pt x="1" y="87"/>
                    </a:lnTo>
                    <a:lnTo>
                      <a:pt x="1" y="88"/>
                    </a:lnTo>
                    <a:lnTo>
                      <a:pt x="2" y="88"/>
                    </a:lnTo>
                    <a:lnTo>
                      <a:pt x="2" y="87"/>
                    </a:lnTo>
                    <a:lnTo>
                      <a:pt x="2" y="86"/>
                    </a:lnTo>
                    <a:lnTo>
                      <a:pt x="2" y="83"/>
                    </a:lnTo>
                    <a:lnTo>
                      <a:pt x="4" y="83"/>
                    </a:lnTo>
                    <a:lnTo>
                      <a:pt x="4" y="80"/>
                    </a:lnTo>
                    <a:lnTo>
                      <a:pt x="4" y="78"/>
                    </a:lnTo>
                    <a:lnTo>
                      <a:pt x="4" y="75"/>
                    </a:lnTo>
                    <a:lnTo>
                      <a:pt x="4" y="74"/>
                    </a:lnTo>
                    <a:lnTo>
                      <a:pt x="4" y="70"/>
                    </a:lnTo>
                    <a:lnTo>
                      <a:pt x="4" y="68"/>
                    </a:lnTo>
                    <a:lnTo>
                      <a:pt x="4" y="64"/>
                    </a:lnTo>
                    <a:lnTo>
                      <a:pt x="4" y="62"/>
                    </a:lnTo>
                    <a:lnTo>
                      <a:pt x="4" y="57"/>
                    </a:lnTo>
                    <a:lnTo>
                      <a:pt x="4" y="54"/>
                    </a:lnTo>
                    <a:lnTo>
                      <a:pt x="4" y="48"/>
                    </a:lnTo>
                    <a:lnTo>
                      <a:pt x="5" y="46"/>
                    </a:lnTo>
                    <a:lnTo>
                      <a:pt x="5" y="39"/>
                    </a:lnTo>
                    <a:lnTo>
                      <a:pt x="5" y="36"/>
                    </a:lnTo>
                    <a:lnTo>
                      <a:pt x="5" y="31"/>
                    </a:lnTo>
                    <a:lnTo>
                      <a:pt x="5" y="28"/>
                    </a:lnTo>
                    <a:lnTo>
                      <a:pt x="5" y="22"/>
                    </a:lnTo>
                    <a:lnTo>
                      <a:pt x="5" y="19"/>
                    </a:lnTo>
                    <a:lnTo>
                      <a:pt x="5" y="13"/>
                    </a:lnTo>
                    <a:lnTo>
                      <a:pt x="5" y="12"/>
                    </a:lnTo>
                    <a:lnTo>
                      <a:pt x="5" y="7"/>
                    </a:lnTo>
                    <a:lnTo>
                      <a:pt x="7" y="6"/>
                    </a:lnTo>
                    <a:lnTo>
                      <a:pt x="7" y="3"/>
                    </a:lnTo>
                    <a:lnTo>
                      <a:pt x="7" y="2"/>
                    </a:lnTo>
                    <a:lnTo>
                      <a:pt x="7" y="0"/>
                    </a:lnTo>
                    <a:lnTo>
                      <a:pt x="7" y="3"/>
                    </a:lnTo>
                    <a:lnTo>
                      <a:pt x="7" y="0"/>
                    </a:lnTo>
                    <a:lnTo>
                      <a:pt x="7" y="3"/>
                    </a:lnTo>
                    <a:lnTo>
                      <a:pt x="7" y="7"/>
                    </a:lnTo>
                    <a:lnTo>
                      <a:pt x="7" y="3"/>
                    </a:lnTo>
                    <a:lnTo>
                      <a:pt x="7" y="7"/>
                    </a:lnTo>
                    <a:lnTo>
                      <a:pt x="8" y="9"/>
                    </a:lnTo>
                    <a:lnTo>
                      <a:pt x="8" y="13"/>
                    </a:lnTo>
                    <a:lnTo>
                      <a:pt x="8" y="9"/>
                    </a:lnTo>
                    <a:lnTo>
                      <a:pt x="8" y="13"/>
                    </a:lnTo>
                    <a:lnTo>
                      <a:pt x="8" y="15"/>
                    </a:lnTo>
                    <a:lnTo>
                      <a:pt x="8" y="22"/>
                    </a:lnTo>
                    <a:lnTo>
                      <a:pt x="8" y="15"/>
                    </a:lnTo>
                    <a:lnTo>
                      <a:pt x="8" y="22"/>
                    </a:lnTo>
                    <a:lnTo>
                      <a:pt x="8" y="25"/>
                    </a:lnTo>
                    <a:lnTo>
                      <a:pt x="8" y="32"/>
                    </a:lnTo>
                    <a:lnTo>
                      <a:pt x="8" y="25"/>
                    </a:lnTo>
                    <a:lnTo>
                      <a:pt x="8" y="32"/>
                    </a:lnTo>
                    <a:lnTo>
                      <a:pt x="8" y="33"/>
                    </a:lnTo>
                    <a:lnTo>
                      <a:pt x="8" y="42"/>
                    </a:lnTo>
                    <a:lnTo>
                      <a:pt x="8" y="33"/>
                    </a:lnTo>
                    <a:lnTo>
                      <a:pt x="8" y="42"/>
                    </a:lnTo>
                    <a:lnTo>
                      <a:pt x="8" y="45"/>
                    </a:lnTo>
                    <a:lnTo>
                      <a:pt x="8" y="52"/>
                    </a:lnTo>
                    <a:lnTo>
                      <a:pt x="8" y="45"/>
                    </a:lnTo>
                    <a:lnTo>
                      <a:pt x="8" y="52"/>
                    </a:lnTo>
                    <a:lnTo>
                      <a:pt x="10" y="55"/>
                    </a:lnTo>
                    <a:lnTo>
                      <a:pt x="10" y="64"/>
                    </a:lnTo>
                    <a:lnTo>
                      <a:pt x="10" y="55"/>
                    </a:lnTo>
                    <a:lnTo>
                      <a:pt x="10" y="6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0" name="Freeform 292"/>
              <p:cNvSpPr>
                <a:spLocks/>
              </p:cNvSpPr>
              <p:nvPr/>
            </p:nvSpPr>
            <p:spPr bwMode="auto">
              <a:xfrm>
                <a:off x="2787" y="2938"/>
                <a:ext cx="5" cy="87"/>
              </a:xfrm>
              <a:custGeom>
                <a:avLst/>
                <a:gdLst>
                  <a:gd name="T0" fmla="*/ 0 w 5"/>
                  <a:gd name="T1" fmla="*/ 3 h 87"/>
                  <a:gd name="T2" fmla="*/ 0 w 5"/>
                  <a:gd name="T3" fmla="*/ 3 h 87"/>
                  <a:gd name="T4" fmla="*/ 0 w 5"/>
                  <a:gd name="T5" fmla="*/ 13 h 87"/>
                  <a:gd name="T6" fmla="*/ 0 w 5"/>
                  <a:gd name="T7" fmla="*/ 13 h 87"/>
                  <a:gd name="T8" fmla="*/ 0 w 5"/>
                  <a:gd name="T9" fmla="*/ 22 h 87"/>
                  <a:gd name="T10" fmla="*/ 0 w 5"/>
                  <a:gd name="T11" fmla="*/ 22 h 87"/>
                  <a:gd name="T12" fmla="*/ 0 w 5"/>
                  <a:gd name="T13" fmla="*/ 30 h 87"/>
                  <a:gd name="T14" fmla="*/ 0 w 5"/>
                  <a:gd name="T15" fmla="*/ 30 h 87"/>
                  <a:gd name="T16" fmla="*/ 0 w 5"/>
                  <a:gd name="T17" fmla="*/ 37 h 87"/>
                  <a:gd name="T18" fmla="*/ 0 w 5"/>
                  <a:gd name="T19" fmla="*/ 37 h 87"/>
                  <a:gd name="T20" fmla="*/ 1 w 5"/>
                  <a:gd name="T21" fmla="*/ 45 h 87"/>
                  <a:gd name="T22" fmla="*/ 1 w 5"/>
                  <a:gd name="T23" fmla="*/ 45 h 87"/>
                  <a:gd name="T24" fmla="*/ 1 w 5"/>
                  <a:gd name="T25" fmla="*/ 49 h 87"/>
                  <a:gd name="T26" fmla="*/ 1 w 5"/>
                  <a:gd name="T27" fmla="*/ 49 h 87"/>
                  <a:gd name="T28" fmla="*/ 1 w 5"/>
                  <a:gd name="T29" fmla="*/ 53 h 87"/>
                  <a:gd name="T30" fmla="*/ 1 w 5"/>
                  <a:gd name="T31" fmla="*/ 53 h 87"/>
                  <a:gd name="T32" fmla="*/ 1 w 5"/>
                  <a:gd name="T33" fmla="*/ 58 h 87"/>
                  <a:gd name="T34" fmla="*/ 1 w 5"/>
                  <a:gd name="T35" fmla="*/ 58 h 87"/>
                  <a:gd name="T36" fmla="*/ 1 w 5"/>
                  <a:gd name="T37" fmla="*/ 61 h 87"/>
                  <a:gd name="T38" fmla="*/ 1 w 5"/>
                  <a:gd name="T39" fmla="*/ 61 h 87"/>
                  <a:gd name="T40" fmla="*/ 2 w 5"/>
                  <a:gd name="T41" fmla="*/ 64 h 87"/>
                  <a:gd name="T42" fmla="*/ 2 w 5"/>
                  <a:gd name="T43" fmla="*/ 64 h 87"/>
                  <a:gd name="T44" fmla="*/ 2 w 5"/>
                  <a:gd name="T45" fmla="*/ 65 h 87"/>
                  <a:gd name="T46" fmla="*/ 2 w 5"/>
                  <a:gd name="T47" fmla="*/ 65 h 87"/>
                  <a:gd name="T48" fmla="*/ 2 w 5"/>
                  <a:gd name="T49" fmla="*/ 66 h 87"/>
                  <a:gd name="T50" fmla="*/ 2 w 5"/>
                  <a:gd name="T51" fmla="*/ 66 h 87"/>
                  <a:gd name="T52" fmla="*/ 2 w 5"/>
                  <a:gd name="T53" fmla="*/ 68 h 87"/>
                  <a:gd name="T54" fmla="*/ 2 w 5"/>
                  <a:gd name="T55" fmla="*/ 68 h 87"/>
                  <a:gd name="T56" fmla="*/ 2 w 5"/>
                  <a:gd name="T57" fmla="*/ 69 h 87"/>
                  <a:gd name="T58" fmla="*/ 2 w 5"/>
                  <a:gd name="T59" fmla="*/ 69 h 87"/>
                  <a:gd name="T60" fmla="*/ 4 w 5"/>
                  <a:gd name="T61" fmla="*/ 71 h 87"/>
                  <a:gd name="T62" fmla="*/ 4 w 5"/>
                  <a:gd name="T63" fmla="*/ 71 h 87"/>
                  <a:gd name="T64" fmla="*/ 4 w 5"/>
                  <a:gd name="T65" fmla="*/ 72 h 87"/>
                  <a:gd name="T66" fmla="*/ 4 w 5"/>
                  <a:gd name="T67" fmla="*/ 72 h 87"/>
                  <a:gd name="T68" fmla="*/ 4 w 5"/>
                  <a:gd name="T69" fmla="*/ 74 h 87"/>
                  <a:gd name="T70" fmla="*/ 4 w 5"/>
                  <a:gd name="T71" fmla="*/ 74 h 87"/>
                  <a:gd name="T72" fmla="*/ 4 w 5"/>
                  <a:gd name="T73" fmla="*/ 75 h 87"/>
                  <a:gd name="T74" fmla="*/ 4 w 5"/>
                  <a:gd name="T75" fmla="*/ 75 h 87"/>
                  <a:gd name="T76" fmla="*/ 4 w 5"/>
                  <a:gd name="T77" fmla="*/ 77 h 87"/>
                  <a:gd name="T78" fmla="*/ 4 w 5"/>
                  <a:gd name="T79" fmla="*/ 77 h 87"/>
                  <a:gd name="T80" fmla="*/ 5 w 5"/>
                  <a:gd name="T81" fmla="*/ 78 h 87"/>
                  <a:gd name="T82" fmla="*/ 5 w 5"/>
                  <a:gd name="T83" fmla="*/ 78 h 87"/>
                  <a:gd name="T84" fmla="*/ 5 w 5"/>
                  <a:gd name="T85" fmla="*/ 81 h 87"/>
                  <a:gd name="T86" fmla="*/ 5 w 5"/>
                  <a:gd name="T87" fmla="*/ 81 h 87"/>
                  <a:gd name="T88" fmla="*/ 5 w 5"/>
                  <a:gd name="T89" fmla="*/ 82 h 87"/>
                  <a:gd name="T90" fmla="*/ 5 w 5"/>
                  <a:gd name="T91" fmla="*/ 82 h 87"/>
                  <a:gd name="T92" fmla="*/ 5 w 5"/>
                  <a:gd name="T93" fmla="*/ 84 h 87"/>
                  <a:gd name="T94" fmla="*/ 5 w 5"/>
                  <a:gd name="T95" fmla="*/ 84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87"/>
                  <a:gd name="T146" fmla="*/ 5 w 5"/>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87">
                    <a:moveTo>
                      <a:pt x="0" y="0"/>
                    </a:moveTo>
                    <a:lnTo>
                      <a:pt x="0" y="3"/>
                    </a:lnTo>
                    <a:lnTo>
                      <a:pt x="0" y="10"/>
                    </a:lnTo>
                    <a:lnTo>
                      <a:pt x="0" y="3"/>
                    </a:lnTo>
                    <a:lnTo>
                      <a:pt x="0" y="10"/>
                    </a:lnTo>
                    <a:lnTo>
                      <a:pt x="0" y="13"/>
                    </a:lnTo>
                    <a:lnTo>
                      <a:pt x="0" y="20"/>
                    </a:lnTo>
                    <a:lnTo>
                      <a:pt x="0" y="13"/>
                    </a:lnTo>
                    <a:lnTo>
                      <a:pt x="0" y="20"/>
                    </a:lnTo>
                    <a:lnTo>
                      <a:pt x="0" y="22"/>
                    </a:lnTo>
                    <a:lnTo>
                      <a:pt x="0" y="29"/>
                    </a:lnTo>
                    <a:lnTo>
                      <a:pt x="0" y="22"/>
                    </a:lnTo>
                    <a:lnTo>
                      <a:pt x="0" y="29"/>
                    </a:lnTo>
                    <a:lnTo>
                      <a:pt x="0" y="30"/>
                    </a:lnTo>
                    <a:lnTo>
                      <a:pt x="0" y="36"/>
                    </a:lnTo>
                    <a:lnTo>
                      <a:pt x="0" y="30"/>
                    </a:lnTo>
                    <a:lnTo>
                      <a:pt x="0" y="36"/>
                    </a:lnTo>
                    <a:lnTo>
                      <a:pt x="0" y="37"/>
                    </a:lnTo>
                    <a:lnTo>
                      <a:pt x="0" y="42"/>
                    </a:lnTo>
                    <a:lnTo>
                      <a:pt x="0" y="37"/>
                    </a:lnTo>
                    <a:lnTo>
                      <a:pt x="0" y="42"/>
                    </a:lnTo>
                    <a:lnTo>
                      <a:pt x="1" y="45"/>
                    </a:lnTo>
                    <a:lnTo>
                      <a:pt x="1" y="48"/>
                    </a:lnTo>
                    <a:lnTo>
                      <a:pt x="1" y="45"/>
                    </a:lnTo>
                    <a:lnTo>
                      <a:pt x="1" y="48"/>
                    </a:lnTo>
                    <a:lnTo>
                      <a:pt x="1" y="49"/>
                    </a:lnTo>
                    <a:lnTo>
                      <a:pt x="1" y="53"/>
                    </a:lnTo>
                    <a:lnTo>
                      <a:pt x="1" y="49"/>
                    </a:lnTo>
                    <a:lnTo>
                      <a:pt x="1" y="53"/>
                    </a:lnTo>
                    <a:lnTo>
                      <a:pt x="1" y="56"/>
                    </a:lnTo>
                    <a:lnTo>
                      <a:pt x="1" y="53"/>
                    </a:lnTo>
                    <a:lnTo>
                      <a:pt x="1" y="56"/>
                    </a:lnTo>
                    <a:lnTo>
                      <a:pt x="1" y="58"/>
                    </a:lnTo>
                    <a:lnTo>
                      <a:pt x="1" y="59"/>
                    </a:lnTo>
                    <a:lnTo>
                      <a:pt x="1" y="58"/>
                    </a:lnTo>
                    <a:lnTo>
                      <a:pt x="1" y="59"/>
                    </a:lnTo>
                    <a:lnTo>
                      <a:pt x="1" y="61"/>
                    </a:lnTo>
                    <a:lnTo>
                      <a:pt x="1" y="62"/>
                    </a:lnTo>
                    <a:lnTo>
                      <a:pt x="1" y="61"/>
                    </a:lnTo>
                    <a:lnTo>
                      <a:pt x="1" y="62"/>
                    </a:lnTo>
                    <a:lnTo>
                      <a:pt x="2" y="64"/>
                    </a:lnTo>
                    <a:lnTo>
                      <a:pt x="2" y="65"/>
                    </a:lnTo>
                    <a:lnTo>
                      <a:pt x="2" y="64"/>
                    </a:lnTo>
                    <a:lnTo>
                      <a:pt x="2" y="65"/>
                    </a:lnTo>
                    <a:lnTo>
                      <a:pt x="2" y="66"/>
                    </a:lnTo>
                    <a:lnTo>
                      <a:pt x="2" y="65"/>
                    </a:lnTo>
                    <a:lnTo>
                      <a:pt x="2" y="66"/>
                    </a:lnTo>
                    <a:lnTo>
                      <a:pt x="2" y="68"/>
                    </a:lnTo>
                    <a:lnTo>
                      <a:pt x="2" y="66"/>
                    </a:lnTo>
                    <a:lnTo>
                      <a:pt x="2" y="68"/>
                    </a:lnTo>
                    <a:lnTo>
                      <a:pt x="2" y="69"/>
                    </a:lnTo>
                    <a:lnTo>
                      <a:pt x="2" y="68"/>
                    </a:lnTo>
                    <a:lnTo>
                      <a:pt x="2" y="69"/>
                    </a:lnTo>
                    <a:lnTo>
                      <a:pt x="2" y="71"/>
                    </a:lnTo>
                    <a:lnTo>
                      <a:pt x="2" y="69"/>
                    </a:lnTo>
                    <a:lnTo>
                      <a:pt x="2" y="71"/>
                    </a:lnTo>
                    <a:lnTo>
                      <a:pt x="4" y="71"/>
                    </a:lnTo>
                    <a:lnTo>
                      <a:pt x="4" y="72"/>
                    </a:lnTo>
                    <a:lnTo>
                      <a:pt x="4" y="71"/>
                    </a:lnTo>
                    <a:lnTo>
                      <a:pt x="4" y="72"/>
                    </a:lnTo>
                    <a:lnTo>
                      <a:pt x="4" y="74"/>
                    </a:lnTo>
                    <a:lnTo>
                      <a:pt x="4" y="75"/>
                    </a:lnTo>
                    <a:lnTo>
                      <a:pt x="4" y="77"/>
                    </a:lnTo>
                    <a:lnTo>
                      <a:pt x="4" y="75"/>
                    </a:lnTo>
                    <a:lnTo>
                      <a:pt x="4" y="77"/>
                    </a:lnTo>
                    <a:lnTo>
                      <a:pt x="4" y="78"/>
                    </a:lnTo>
                    <a:lnTo>
                      <a:pt x="4" y="77"/>
                    </a:lnTo>
                    <a:lnTo>
                      <a:pt x="4" y="78"/>
                    </a:lnTo>
                    <a:lnTo>
                      <a:pt x="5" y="78"/>
                    </a:lnTo>
                    <a:lnTo>
                      <a:pt x="5" y="79"/>
                    </a:lnTo>
                    <a:lnTo>
                      <a:pt x="5" y="78"/>
                    </a:lnTo>
                    <a:lnTo>
                      <a:pt x="5" y="79"/>
                    </a:lnTo>
                    <a:lnTo>
                      <a:pt x="5" y="81"/>
                    </a:lnTo>
                    <a:lnTo>
                      <a:pt x="5" y="82"/>
                    </a:lnTo>
                    <a:lnTo>
                      <a:pt x="5" y="81"/>
                    </a:lnTo>
                    <a:lnTo>
                      <a:pt x="5" y="82"/>
                    </a:lnTo>
                    <a:lnTo>
                      <a:pt x="5" y="84"/>
                    </a:lnTo>
                    <a:lnTo>
                      <a:pt x="5" y="82"/>
                    </a:lnTo>
                    <a:lnTo>
                      <a:pt x="5" y="84"/>
                    </a:lnTo>
                    <a:lnTo>
                      <a:pt x="5" y="87"/>
                    </a:lnTo>
                    <a:lnTo>
                      <a:pt x="5" y="84"/>
                    </a:lnTo>
                    <a:lnTo>
                      <a:pt x="5" y="8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1" name="Freeform 293"/>
              <p:cNvSpPr>
                <a:spLocks/>
              </p:cNvSpPr>
              <p:nvPr/>
            </p:nvSpPr>
            <p:spPr bwMode="auto">
              <a:xfrm>
                <a:off x="2792" y="3025"/>
                <a:ext cx="8" cy="43"/>
              </a:xfrm>
              <a:custGeom>
                <a:avLst/>
                <a:gdLst>
                  <a:gd name="T0" fmla="*/ 0 w 8"/>
                  <a:gd name="T1" fmla="*/ 0 h 43"/>
                  <a:gd name="T2" fmla="*/ 0 w 8"/>
                  <a:gd name="T3" fmla="*/ 0 h 43"/>
                  <a:gd name="T4" fmla="*/ 2 w 8"/>
                  <a:gd name="T5" fmla="*/ 3 h 43"/>
                  <a:gd name="T6" fmla="*/ 2 w 8"/>
                  <a:gd name="T7" fmla="*/ 3 h 43"/>
                  <a:gd name="T8" fmla="*/ 2 w 8"/>
                  <a:gd name="T9" fmla="*/ 5 h 43"/>
                  <a:gd name="T10" fmla="*/ 2 w 8"/>
                  <a:gd name="T11" fmla="*/ 5 h 43"/>
                  <a:gd name="T12" fmla="*/ 2 w 8"/>
                  <a:gd name="T13" fmla="*/ 7 h 43"/>
                  <a:gd name="T14" fmla="*/ 2 w 8"/>
                  <a:gd name="T15" fmla="*/ 7 h 43"/>
                  <a:gd name="T16" fmla="*/ 2 w 8"/>
                  <a:gd name="T17" fmla="*/ 10 h 43"/>
                  <a:gd name="T18" fmla="*/ 2 w 8"/>
                  <a:gd name="T19" fmla="*/ 10 h 43"/>
                  <a:gd name="T20" fmla="*/ 2 w 8"/>
                  <a:gd name="T21" fmla="*/ 13 h 43"/>
                  <a:gd name="T22" fmla="*/ 2 w 8"/>
                  <a:gd name="T23" fmla="*/ 13 h 43"/>
                  <a:gd name="T24" fmla="*/ 2 w 8"/>
                  <a:gd name="T25" fmla="*/ 14 h 43"/>
                  <a:gd name="T26" fmla="*/ 2 w 8"/>
                  <a:gd name="T27" fmla="*/ 14 h 43"/>
                  <a:gd name="T28" fmla="*/ 3 w 8"/>
                  <a:gd name="T29" fmla="*/ 17 h 43"/>
                  <a:gd name="T30" fmla="*/ 3 w 8"/>
                  <a:gd name="T31" fmla="*/ 17 h 43"/>
                  <a:gd name="T32" fmla="*/ 3 w 8"/>
                  <a:gd name="T33" fmla="*/ 18 h 43"/>
                  <a:gd name="T34" fmla="*/ 3 w 8"/>
                  <a:gd name="T35" fmla="*/ 18 h 43"/>
                  <a:gd name="T36" fmla="*/ 3 w 8"/>
                  <a:gd name="T37" fmla="*/ 21 h 43"/>
                  <a:gd name="T38" fmla="*/ 3 w 8"/>
                  <a:gd name="T39" fmla="*/ 21 h 43"/>
                  <a:gd name="T40" fmla="*/ 3 w 8"/>
                  <a:gd name="T41" fmla="*/ 23 h 43"/>
                  <a:gd name="T42" fmla="*/ 3 w 8"/>
                  <a:gd name="T43" fmla="*/ 23 h 43"/>
                  <a:gd name="T44" fmla="*/ 3 w 8"/>
                  <a:gd name="T45" fmla="*/ 26 h 43"/>
                  <a:gd name="T46" fmla="*/ 3 w 8"/>
                  <a:gd name="T47" fmla="*/ 26 h 43"/>
                  <a:gd name="T48" fmla="*/ 5 w 8"/>
                  <a:gd name="T49" fmla="*/ 27 h 43"/>
                  <a:gd name="T50" fmla="*/ 5 w 8"/>
                  <a:gd name="T51" fmla="*/ 27 h 43"/>
                  <a:gd name="T52" fmla="*/ 5 w 8"/>
                  <a:gd name="T53" fmla="*/ 29 h 43"/>
                  <a:gd name="T54" fmla="*/ 5 w 8"/>
                  <a:gd name="T55" fmla="*/ 29 h 43"/>
                  <a:gd name="T56" fmla="*/ 5 w 8"/>
                  <a:gd name="T57" fmla="*/ 30 h 43"/>
                  <a:gd name="T58" fmla="*/ 5 w 8"/>
                  <a:gd name="T59" fmla="*/ 30 h 43"/>
                  <a:gd name="T60" fmla="*/ 5 w 8"/>
                  <a:gd name="T61" fmla="*/ 33 h 43"/>
                  <a:gd name="T62" fmla="*/ 5 w 8"/>
                  <a:gd name="T63" fmla="*/ 33 h 43"/>
                  <a:gd name="T64" fmla="*/ 5 w 8"/>
                  <a:gd name="T65" fmla="*/ 34 h 43"/>
                  <a:gd name="T66" fmla="*/ 5 w 8"/>
                  <a:gd name="T67" fmla="*/ 34 h 43"/>
                  <a:gd name="T68" fmla="*/ 6 w 8"/>
                  <a:gd name="T69" fmla="*/ 34 h 43"/>
                  <a:gd name="T70" fmla="*/ 6 w 8"/>
                  <a:gd name="T71" fmla="*/ 34 h 43"/>
                  <a:gd name="T72" fmla="*/ 6 w 8"/>
                  <a:gd name="T73" fmla="*/ 36 h 43"/>
                  <a:gd name="T74" fmla="*/ 6 w 8"/>
                  <a:gd name="T75" fmla="*/ 36 h 43"/>
                  <a:gd name="T76" fmla="*/ 6 w 8"/>
                  <a:gd name="T77" fmla="*/ 37 h 43"/>
                  <a:gd name="T78" fmla="*/ 6 w 8"/>
                  <a:gd name="T79" fmla="*/ 37 h 43"/>
                  <a:gd name="T80" fmla="*/ 6 w 8"/>
                  <a:gd name="T81" fmla="*/ 39 h 43"/>
                  <a:gd name="T82" fmla="*/ 6 w 8"/>
                  <a:gd name="T83" fmla="*/ 39 h 43"/>
                  <a:gd name="T84" fmla="*/ 6 w 8"/>
                  <a:gd name="T85" fmla="*/ 40 h 43"/>
                  <a:gd name="T86" fmla="*/ 6 w 8"/>
                  <a:gd name="T87" fmla="*/ 40 h 43"/>
                  <a:gd name="T88" fmla="*/ 8 w 8"/>
                  <a:gd name="T89" fmla="*/ 42 h 43"/>
                  <a:gd name="T90" fmla="*/ 8 w 8"/>
                  <a:gd name="T91" fmla="*/ 42 h 43"/>
                  <a:gd name="T92" fmla="*/ 8 w 8"/>
                  <a:gd name="T93" fmla="*/ 43 h 43"/>
                  <a:gd name="T94" fmla="*/ 8 w 8"/>
                  <a:gd name="T95" fmla="*/ 43 h 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43"/>
                  <a:gd name="T146" fmla="*/ 8 w 8"/>
                  <a:gd name="T147" fmla="*/ 43 h 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43">
                    <a:moveTo>
                      <a:pt x="0" y="0"/>
                    </a:moveTo>
                    <a:lnTo>
                      <a:pt x="0" y="0"/>
                    </a:lnTo>
                    <a:lnTo>
                      <a:pt x="0" y="1"/>
                    </a:lnTo>
                    <a:lnTo>
                      <a:pt x="0" y="0"/>
                    </a:lnTo>
                    <a:lnTo>
                      <a:pt x="0" y="1"/>
                    </a:lnTo>
                    <a:lnTo>
                      <a:pt x="2" y="3"/>
                    </a:lnTo>
                    <a:lnTo>
                      <a:pt x="2" y="4"/>
                    </a:lnTo>
                    <a:lnTo>
                      <a:pt x="2" y="3"/>
                    </a:lnTo>
                    <a:lnTo>
                      <a:pt x="2" y="4"/>
                    </a:lnTo>
                    <a:lnTo>
                      <a:pt x="2" y="5"/>
                    </a:lnTo>
                    <a:lnTo>
                      <a:pt x="2" y="7"/>
                    </a:lnTo>
                    <a:lnTo>
                      <a:pt x="2" y="5"/>
                    </a:lnTo>
                    <a:lnTo>
                      <a:pt x="2" y="7"/>
                    </a:lnTo>
                    <a:lnTo>
                      <a:pt x="2" y="8"/>
                    </a:lnTo>
                    <a:lnTo>
                      <a:pt x="2" y="7"/>
                    </a:lnTo>
                    <a:lnTo>
                      <a:pt x="2" y="8"/>
                    </a:lnTo>
                    <a:lnTo>
                      <a:pt x="2" y="10"/>
                    </a:lnTo>
                    <a:lnTo>
                      <a:pt x="2" y="11"/>
                    </a:lnTo>
                    <a:lnTo>
                      <a:pt x="2" y="10"/>
                    </a:lnTo>
                    <a:lnTo>
                      <a:pt x="2" y="11"/>
                    </a:lnTo>
                    <a:lnTo>
                      <a:pt x="2" y="13"/>
                    </a:lnTo>
                    <a:lnTo>
                      <a:pt x="2" y="14"/>
                    </a:lnTo>
                    <a:lnTo>
                      <a:pt x="2" y="13"/>
                    </a:lnTo>
                    <a:lnTo>
                      <a:pt x="2" y="14"/>
                    </a:lnTo>
                    <a:lnTo>
                      <a:pt x="2" y="16"/>
                    </a:lnTo>
                    <a:lnTo>
                      <a:pt x="2" y="14"/>
                    </a:lnTo>
                    <a:lnTo>
                      <a:pt x="2" y="16"/>
                    </a:lnTo>
                    <a:lnTo>
                      <a:pt x="3" y="17"/>
                    </a:lnTo>
                    <a:lnTo>
                      <a:pt x="3" y="18"/>
                    </a:lnTo>
                    <a:lnTo>
                      <a:pt x="3" y="17"/>
                    </a:lnTo>
                    <a:lnTo>
                      <a:pt x="3" y="18"/>
                    </a:lnTo>
                    <a:lnTo>
                      <a:pt x="3" y="21"/>
                    </a:lnTo>
                    <a:lnTo>
                      <a:pt x="3" y="18"/>
                    </a:lnTo>
                    <a:lnTo>
                      <a:pt x="3" y="21"/>
                    </a:lnTo>
                    <a:lnTo>
                      <a:pt x="3" y="23"/>
                    </a:lnTo>
                    <a:lnTo>
                      <a:pt x="3" y="21"/>
                    </a:lnTo>
                    <a:lnTo>
                      <a:pt x="3" y="23"/>
                    </a:lnTo>
                    <a:lnTo>
                      <a:pt x="3" y="24"/>
                    </a:lnTo>
                    <a:lnTo>
                      <a:pt x="3" y="23"/>
                    </a:lnTo>
                    <a:lnTo>
                      <a:pt x="3" y="24"/>
                    </a:lnTo>
                    <a:lnTo>
                      <a:pt x="3" y="26"/>
                    </a:lnTo>
                    <a:lnTo>
                      <a:pt x="3" y="27"/>
                    </a:lnTo>
                    <a:lnTo>
                      <a:pt x="3" y="26"/>
                    </a:lnTo>
                    <a:lnTo>
                      <a:pt x="3" y="27"/>
                    </a:lnTo>
                    <a:lnTo>
                      <a:pt x="5" y="27"/>
                    </a:lnTo>
                    <a:lnTo>
                      <a:pt x="5" y="29"/>
                    </a:lnTo>
                    <a:lnTo>
                      <a:pt x="5" y="27"/>
                    </a:lnTo>
                    <a:lnTo>
                      <a:pt x="5" y="29"/>
                    </a:lnTo>
                    <a:lnTo>
                      <a:pt x="5" y="30"/>
                    </a:lnTo>
                    <a:lnTo>
                      <a:pt x="5" y="29"/>
                    </a:lnTo>
                    <a:lnTo>
                      <a:pt x="5" y="30"/>
                    </a:lnTo>
                    <a:lnTo>
                      <a:pt x="5" y="32"/>
                    </a:lnTo>
                    <a:lnTo>
                      <a:pt x="5" y="30"/>
                    </a:lnTo>
                    <a:lnTo>
                      <a:pt x="5" y="32"/>
                    </a:lnTo>
                    <a:lnTo>
                      <a:pt x="5" y="33"/>
                    </a:lnTo>
                    <a:lnTo>
                      <a:pt x="5" y="34"/>
                    </a:lnTo>
                    <a:lnTo>
                      <a:pt x="6" y="34"/>
                    </a:lnTo>
                    <a:lnTo>
                      <a:pt x="6" y="36"/>
                    </a:lnTo>
                    <a:lnTo>
                      <a:pt x="6" y="34"/>
                    </a:lnTo>
                    <a:lnTo>
                      <a:pt x="6" y="36"/>
                    </a:lnTo>
                    <a:lnTo>
                      <a:pt x="6" y="37"/>
                    </a:lnTo>
                    <a:lnTo>
                      <a:pt x="6" y="36"/>
                    </a:lnTo>
                    <a:lnTo>
                      <a:pt x="6" y="37"/>
                    </a:lnTo>
                    <a:lnTo>
                      <a:pt x="6" y="39"/>
                    </a:lnTo>
                    <a:lnTo>
                      <a:pt x="6" y="37"/>
                    </a:lnTo>
                    <a:lnTo>
                      <a:pt x="6" y="39"/>
                    </a:lnTo>
                    <a:lnTo>
                      <a:pt x="6" y="40"/>
                    </a:lnTo>
                    <a:lnTo>
                      <a:pt x="6" y="39"/>
                    </a:lnTo>
                    <a:lnTo>
                      <a:pt x="6" y="40"/>
                    </a:lnTo>
                    <a:lnTo>
                      <a:pt x="6" y="42"/>
                    </a:lnTo>
                    <a:lnTo>
                      <a:pt x="6" y="40"/>
                    </a:lnTo>
                    <a:lnTo>
                      <a:pt x="6" y="42"/>
                    </a:lnTo>
                    <a:lnTo>
                      <a:pt x="8" y="42"/>
                    </a:lnTo>
                    <a:lnTo>
                      <a:pt x="8" y="43"/>
                    </a:lnTo>
                    <a:lnTo>
                      <a:pt x="8" y="42"/>
                    </a:lnTo>
                    <a:lnTo>
                      <a:pt x="8" y="4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2" name="Freeform 294"/>
              <p:cNvSpPr>
                <a:spLocks/>
              </p:cNvSpPr>
              <p:nvPr/>
            </p:nvSpPr>
            <p:spPr bwMode="auto">
              <a:xfrm>
                <a:off x="2800" y="3068"/>
                <a:ext cx="5" cy="20"/>
              </a:xfrm>
              <a:custGeom>
                <a:avLst/>
                <a:gdLst>
                  <a:gd name="T0" fmla="*/ 0 w 5"/>
                  <a:gd name="T1" fmla="*/ 2 h 20"/>
                  <a:gd name="T2" fmla="*/ 0 w 5"/>
                  <a:gd name="T3" fmla="*/ 2 h 20"/>
                  <a:gd name="T4" fmla="*/ 0 w 5"/>
                  <a:gd name="T5" fmla="*/ 2 h 20"/>
                  <a:gd name="T6" fmla="*/ 0 w 5"/>
                  <a:gd name="T7" fmla="*/ 2 h 20"/>
                  <a:gd name="T8" fmla="*/ 0 w 5"/>
                  <a:gd name="T9" fmla="*/ 3 h 20"/>
                  <a:gd name="T10" fmla="*/ 0 w 5"/>
                  <a:gd name="T11" fmla="*/ 3 h 20"/>
                  <a:gd name="T12" fmla="*/ 0 w 5"/>
                  <a:gd name="T13" fmla="*/ 3 h 20"/>
                  <a:gd name="T14" fmla="*/ 0 w 5"/>
                  <a:gd name="T15" fmla="*/ 3 h 20"/>
                  <a:gd name="T16" fmla="*/ 1 w 5"/>
                  <a:gd name="T17" fmla="*/ 4 h 20"/>
                  <a:gd name="T18" fmla="*/ 1 w 5"/>
                  <a:gd name="T19" fmla="*/ 4 h 20"/>
                  <a:gd name="T20" fmla="*/ 1 w 5"/>
                  <a:gd name="T21" fmla="*/ 6 h 20"/>
                  <a:gd name="T22" fmla="*/ 1 w 5"/>
                  <a:gd name="T23" fmla="*/ 6 h 20"/>
                  <a:gd name="T24" fmla="*/ 1 w 5"/>
                  <a:gd name="T25" fmla="*/ 6 h 20"/>
                  <a:gd name="T26" fmla="*/ 1 w 5"/>
                  <a:gd name="T27" fmla="*/ 6 h 20"/>
                  <a:gd name="T28" fmla="*/ 1 w 5"/>
                  <a:gd name="T29" fmla="*/ 7 h 20"/>
                  <a:gd name="T30" fmla="*/ 1 w 5"/>
                  <a:gd name="T31" fmla="*/ 7 h 20"/>
                  <a:gd name="T32" fmla="*/ 1 w 5"/>
                  <a:gd name="T33" fmla="*/ 7 h 20"/>
                  <a:gd name="T34" fmla="*/ 1 w 5"/>
                  <a:gd name="T35" fmla="*/ 7 h 20"/>
                  <a:gd name="T36" fmla="*/ 2 w 5"/>
                  <a:gd name="T37" fmla="*/ 9 h 20"/>
                  <a:gd name="T38" fmla="*/ 2 w 5"/>
                  <a:gd name="T39" fmla="*/ 9 h 20"/>
                  <a:gd name="T40" fmla="*/ 2 w 5"/>
                  <a:gd name="T41" fmla="*/ 10 h 20"/>
                  <a:gd name="T42" fmla="*/ 2 w 5"/>
                  <a:gd name="T43" fmla="*/ 10 h 20"/>
                  <a:gd name="T44" fmla="*/ 2 w 5"/>
                  <a:gd name="T45" fmla="*/ 10 h 20"/>
                  <a:gd name="T46" fmla="*/ 2 w 5"/>
                  <a:gd name="T47" fmla="*/ 10 h 20"/>
                  <a:gd name="T48" fmla="*/ 2 w 5"/>
                  <a:gd name="T49" fmla="*/ 12 h 20"/>
                  <a:gd name="T50" fmla="*/ 2 w 5"/>
                  <a:gd name="T51" fmla="*/ 12 h 20"/>
                  <a:gd name="T52" fmla="*/ 2 w 5"/>
                  <a:gd name="T53" fmla="*/ 12 h 20"/>
                  <a:gd name="T54" fmla="*/ 2 w 5"/>
                  <a:gd name="T55" fmla="*/ 12 h 20"/>
                  <a:gd name="T56" fmla="*/ 4 w 5"/>
                  <a:gd name="T57" fmla="*/ 13 h 20"/>
                  <a:gd name="T58" fmla="*/ 4 w 5"/>
                  <a:gd name="T59" fmla="*/ 13 h 20"/>
                  <a:gd name="T60" fmla="*/ 4 w 5"/>
                  <a:gd name="T61" fmla="*/ 13 h 20"/>
                  <a:gd name="T62" fmla="*/ 4 w 5"/>
                  <a:gd name="T63" fmla="*/ 13 h 20"/>
                  <a:gd name="T64" fmla="*/ 4 w 5"/>
                  <a:gd name="T65" fmla="*/ 15 h 20"/>
                  <a:gd name="T66" fmla="*/ 4 w 5"/>
                  <a:gd name="T67" fmla="*/ 15 h 20"/>
                  <a:gd name="T68" fmla="*/ 4 w 5"/>
                  <a:gd name="T69" fmla="*/ 16 h 20"/>
                  <a:gd name="T70" fmla="*/ 4 w 5"/>
                  <a:gd name="T71" fmla="*/ 16 h 20"/>
                  <a:gd name="T72" fmla="*/ 4 w 5"/>
                  <a:gd name="T73" fmla="*/ 16 h 20"/>
                  <a:gd name="T74" fmla="*/ 4 w 5"/>
                  <a:gd name="T75" fmla="*/ 16 h 20"/>
                  <a:gd name="T76" fmla="*/ 5 w 5"/>
                  <a:gd name="T77" fmla="*/ 17 h 20"/>
                  <a:gd name="T78" fmla="*/ 5 w 5"/>
                  <a:gd name="T79" fmla="*/ 17 h 20"/>
                  <a:gd name="T80" fmla="*/ 5 w 5"/>
                  <a:gd name="T81" fmla="*/ 17 h 20"/>
                  <a:gd name="T82" fmla="*/ 5 w 5"/>
                  <a:gd name="T83" fmla="*/ 17 h 20"/>
                  <a:gd name="T84" fmla="*/ 5 w 5"/>
                  <a:gd name="T85" fmla="*/ 19 h 20"/>
                  <a:gd name="T86" fmla="*/ 5 w 5"/>
                  <a:gd name="T87" fmla="*/ 19 h 20"/>
                  <a:gd name="T88" fmla="*/ 5 w 5"/>
                  <a:gd name="T89" fmla="*/ 20 h 20"/>
                  <a:gd name="T90" fmla="*/ 5 w 5"/>
                  <a:gd name="T91" fmla="*/ 20 h 20"/>
                  <a:gd name="T92" fmla="*/ 5 w 5"/>
                  <a:gd name="T93" fmla="*/ 20 h 20"/>
                  <a:gd name="T94" fmla="*/ 5 w 5"/>
                  <a:gd name="T95" fmla="*/ 20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20"/>
                  <a:gd name="T146" fmla="*/ 5 w 5"/>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20">
                    <a:moveTo>
                      <a:pt x="0" y="0"/>
                    </a:moveTo>
                    <a:lnTo>
                      <a:pt x="0" y="2"/>
                    </a:lnTo>
                    <a:lnTo>
                      <a:pt x="0" y="3"/>
                    </a:lnTo>
                    <a:lnTo>
                      <a:pt x="0" y="4"/>
                    </a:lnTo>
                    <a:lnTo>
                      <a:pt x="0" y="3"/>
                    </a:lnTo>
                    <a:lnTo>
                      <a:pt x="0" y="4"/>
                    </a:lnTo>
                    <a:lnTo>
                      <a:pt x="1" y="4"/>
                    </a:lnTo>
                    <a:lnTo>
                      <a:pt x="1" y="6"/>
                    </a:lnTo>
                    <a:lnTo>
                      <a:pt x="1" y="4"/>
                    </a:lnTo>
                    <a:lnTo>
                      <a:pt x="1" y="6"/>
                    </a:lnTo>
                    <a:lnTo>
                      <a:pt x="1" y="7"/>
                    </a:lnTo>
                    <a:lnTo>
                      <a:pt x="1" y="6"/>
                    </a:lnTo>
                    <a:lnTo>
                      <a:pt x="1" y="7"/>
                    </a:lnTo>
                    <a:lnTo>
                      <a:pt x="1" y="9"/>
                    </a:lnTo>
                    <a:lnTo>
                      <a:pt x="1" y="7"/>
                    </a:lnTo>
                    <a:lnTo>
                      <a:pt x="1" y="9"/>
                    </a:lnTo>
                    <a:lnTo>
                      <a:pt x="2" y="9"/>
                    </a:lnTo>
                    <a:lnTo>
                      <a:pt x="2" y="10"/>
                    </a:lnTo>
                    <a:lnTo>
                      <a:pt x="2" y="12"/>
                    </a:lnTo>
                    <a:lnTo>
                      <a:pt x="2" y="10"/>
                    </a:lnTo>
                    <a:lnTo>
                      <a:pt x="2" y="12"/>
                    </a:lnTo>
                    <a:lnTo>
                      <a:pt x="2" y="13"/>
                    </a:lnTo>
                    <a:lnTo>
                      <a:pt x="2" y="12"/>
                    </a:lnTo>
                    <a:lnTo>
                      <a:pt x="2" y="13"/>
                    </a:lnTo>
                    <a:lnTo>
                      <a:pt x="4" y="13"/>
                    </a:lnTo>
                    <a:lnTo>
                      <a:pt x="4" y="15"/>
                    </a:lnTo>
                    <a:lnTo>
                      <a:pt x="4" y="13"/>
                    </a:lnTo>
                    <a:lnTo>
                      <a:pt x="4" y="15"/>
                    </a:lnTo>
                    <a:lnTo>
                      <a:pt x="4" y="16"/>
                    </a:lnTo>
                    <a:lnTo>
                      <a:pt x="5" y="17"/>
                    </a:lnTo>
                    <a:lnTo>
                      <a:pt x="5" y="19"/>
                    </a:lnTo>
                    <a:lnTo>
                      <a:pt x="5" y="17"/>
                    </a:lnTo>
                    <a:lnTo>
                      <a:pt x="5" y="19"/>
                    </a:lnTo>
                    <a:lnTo>
                      <a:pt x="5"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3" name="Freeform 295"/>
              <p:cNvSpPr>
                <a:spLocks/>
              </p:cNvSpPr>
              <p:nvPr/>
            </p:nvSpPr>
            <p:spPr bwMode="auto">
              <a:xfrm>
                <a:off x="2805" y="3080"/>
                <a:ext cx="12" cy="10"/>
              </a:xfrm>
              <a:custGeom>
                <a:avLst/>
                <a:gdLst>
                  <a:gd name="T0" fmla="*/ 0 w 12"/>
                  <a:gd name="T1" fmla="*/ 8 h 10"/>
                  <a:gd name="T2" fmla="*/ 0 w 12"/>
                  <a:gd name="T3" fmla="*/ 8 h 10"/>
                  <a:gd name="T4" fmla="*/ 2 w 12"/>
                  <a:gd name="T5" fmla="*/ 10 h 10"/>
                  <a:gd name="T6" fmla="*/ 2 w 12"/>
                  <a:gd name="T7" fmla="*/ 10 h 10"/>
                  <a:gd name="T8" fmla="*/ 2 w 12"/>
                  <a:gd name="T9" fmla="*/ 10 h 10"/>
                  <a:gd name="T10" fmla="*/ 2 w 12"/>
                  <a:gd name="T11" fmla="*/ 10 h 10"/>
                  <a:gd name="T12" fmla="*/ 2 w 12"/>
                  <a:gd name="T13" fmla="*/ 10 h 10"/>
                  <a:gd name="T14" fmla="*/ 2 w 12"/>
                  <a:gd name="T15" fmla="*/ 10 h 10"/>
                  <a:gd name="T16" fmla="*/ 3 w 12"/>
                  <a:gd name="T17" fmla="*/ 10 h 10"/>
                  <a:gd name="T18" fmla="*/ 3 w 12"/>
                  <a:gd name="T19" fmla="*/ 8 h 10"/>
                  <a:gd name="T20" fmla="*/ 3 w 12"/>
                  <a:gd name="T21" fmla="*/ 8 h 10"/>
                  <a:gd name="T22" fmla="*/ 3 w 12"/>
                  <a:gd name="T23" fmla="*/ 8 h 10"/>
                  <a:gd name="T24" fmla="*/ 3 w 12"/>
                  <a:gd name="T25" fmla="*/ 8 h 10"/>
                  <a:gd name="T26" fmla="*/ 5 w 12"/>
                  <a:gd name="T27" fmla="*/ 7 h 10"/>
                  <a:gd name="T28" fmla="*/ 5 w 12"/>
                  <a:gd name="T29" fmla="*/ 7 h 10"/>
                  <a:gd name="T30" fmla="*/ 5 w 12"/>
                  <a:gd name="T31" fmla="*/ 5 h 10"/>
                  <a:gd name="T32" fmla="*/ 5 w 12"/>
                  <a:gd name="T33" fmla="*/ 5 h 10"/>
                  <a:gd name="T34" fmla="*/ 5 w 12"/>
                  <a:gd name="T35" fmla="*/ 5 h 10"/>
                  <a:gd name="T36" fmla="*/ 6 w 12"/>
                  <a:gd name="T37" fmla="*/ 4 h 10"/>
                  <a:gd name="T38" fmla="*/ 6 w 12"/>
                  <a:gd name="T39" fmla="*/ 4 h 10"/>
                  <a:gd name="T40" fmla="*/ 6 w 12"/>
                  <a:gd name="T41" fmla="*/ 3 h 10"/>
                  <a:gd name="T42" fmla="*/ 6 w 12"/>
                  <a:gd name="T43" fmla="*/ 3 h 10"/>
                  <a:gd name="T44" fmla="*/ 6 w 12"/>
                  <a:gd name="T45" fmla="*/ 3 h 10"/>
                  <a:gd name="T46" fmla="*/ 7 w 12"/>
                  <a:gd name="T47" fmla="*/ 3 h 10"/>
                  <a:gd name="T48" fmla="*/ 7 w 12"/>
                  <a:gd name="T49" fmla="*/ 1 h 10"/>
                  <a:gd name="T50" fmla="*/ 7 w 12"/>
                  <a:gd name="T51" fmla="*/ 1 h 10"/>
                  <a:gd name="T52" fmla="*/ 7 w 12"/>
                  <a:gd name="T53" fmla="*/ 1 h 10"/>
                  <a:gd name="T54" fmla="*/ 7 w 12"/>
                  <a:gd name="T55" fmla="*/ 0 h 10"/>
                  <a:gd name="T56" fmla="*/ 7 w 12"/>
                  <a:gd name="T57" fmla="*/ 0 h 10"/>
                  <a:gd name="T58" fmla="*/ 9 w 12"/>
                  <a:gd name="T59" fmla="*/ 1 h 10"/>
                  <a:gd name="T60" fmla="*/ 9 w 12"/>
                  <a:gd name="T61" fmla="*/ 1 h 10"/>
                  <a:gd name="T62" fmla="*/ 9 w 12"/>
                  <a:gd name="T63" fmla="*/ 1 h 10"/>
                  <a:gd name="T64" fmla="*/ 9 w 12"/>
                  <a:gd name="T65" fmla="*/ 1 h 10"/>
                  <a:gd name="T66" fmla="*/ 9 w 12"/>
                  <a:gd name="T67" fmla="*/ 1 h 10"/>
                  <a:gd name="T68" fmla="*/ 9 w 12"/>
                  <a:gd name="T69" fmla="*/ 1 h 10"/>
                  <a:gd name="T70" fmla="*/ 9 w 12"/>
                  <a:gd name="T71" fmla="*/ 1 h 10"/>
                  <a:gd name="T72" fmla="*/ 9 w 12"/>
                  <a:gd name="T73" fmla="*/ 1 h 10"/>
                  <a:gd name="T74" fmla="*/ 10 w 12"/>
                  <a:gd name="T75" fmla="*/ 1 h 10"/>
                  <a:gd name="T76" fmla="*/ 10 w 12"/>
                  <a:gd name="T77" fmla="*/ 1 h 10"/>
                  <a:gd name="T78" fmla="*/ 10 w 12"/>
                  <a:gd name="T79" fmla="*/ 3 h 10"/>
                  <a:gd name="T80" fmla="*/ 10 w 12"/>
                  <a:gd name="T81" fmla="*/ 3 h 10"/>
                  <a:gd name="T82" fmla="*/ 10 w 12"/>
                  <a:gd name="T83" fmla="*/ 3 h 10"/>
                  <a:gd name="T84" fmla="*/ 10 w 12"/>
                  <a:gd name="T85" fmla="*/ 3 h 10"/>
                  <a:gd name="T86" fmla="*/ 10 w 12"/>
                  <a:gd name="T87" fmla="*/ 4 h 10"/>
                  <a:gd name="T88" fmla="*/ 10 w 12"/>
                  <a:gd name="T89" fmla="*/ 4 h 10"/>
                  <a:gd name="T90" fmla="*/ 10 w 12"/>
                  <a:gd name="T91" fmla="*/ 5 h 10"/>
                  <a:gd name="T92" fmla="*/ 10 w 12"/>
                  <a:gd name="T93" fmla="*/ 5 h 10"/>
                  <a:gd name="T94" fmla="*/ 12 w 12"/>
                  <a:gd name="T95" fmla="*/ 5 h 10"/>
                  <a:gd name="T96" fmla="*/ 12 w 12"/>
                  <a:gd name="T97" fmla="*/ 5 h 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0"/>
                  <a:gd name="T149" fmla="*/ 12 w 12"/>
                  <a:gd name="T150" fmla="*/ 10 h 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0">
                    <a:moveTo>
                      <a:pt x="0" y="8"/>
                    </a:moveTo>
                    <a:lnTo>
                      <a:pt x="0" y="8"/>
                    </a:lnTo>
                    <a:lnTo>
                      <a:pt x="2" y="10"/>
                    </a:lnTo>
                    <a:lnTo>
                      <a:pt x="3" y="10"/>
                    </a:lnTo>
                    <a:lnTo>
                      <a:pt x="3" y="8"/>
                    </a:lnTo>
                    <a:lnTo>
                      <a:pt x="5" y="8"/>
                    </a:lnTo>
                    <a:lnTo>
                      <a:pt x="5" y="7"/>
                    </a:lnTo>
                    <a:lnTo>
                      <a:pt x="5" y="5"/>
                    </a:lnTo>
                    <a:lnTo>
                      <a:pt x="6" y="4"/>
                    </a:lnTo>
                    <a:lnTo>
                      <a:pt x="6" y="3"/>
                    </a:lnTo>
                    <a:lnTo>
                      <a:pt x="7" y="3"/>
                    </a:lnTo>
                    <a:lnTo>
                      <a:pt x="7" y="1"/>
                    </a:lnTo>
                    <a:lnTo>
                      <a:pt x="7" y="0"/>
                    </a:lnTo>
                    <a:lnTo>
                      <a:pt x="9" y="0"/>
                    </a:lnTo>
                    <a:lnTo>
                      <a:pt x="9" y="1"/>
                    </a:lnTo>
                    <a:lnTo>
                      <a:pt x="9" y="0"/>
                    </a:lnTo>
                    <a:lnTo>
                      <a:pt x="9" y="1"/>
                    </a:lnTo>
                    <a:lnTo>
                      <a:pt x="10" y="1"/>
                    </a:lnTo>
                    <a:lnTo>
                      <a:pt x="10" y="3"/>
                    </a:lnTo>
                    <a:lnTo>
                      <a:pt x="10" y="1"/>
                    </a:lnTo>
                    <a:lnTo>
                      <a:pt x="10" y="3"/>
                    </a:lnTo>
                    <a:lnTo>
                      <a:pt x="10" y="4"/>
                    </a:lnTo>
                    <a:lnTo>
                      <a:pt x="10" y="3"/>
                    </a:lnTo>
                    <a:lnTo>
                      <a:pt x="10" y="4"/>
                    </a:lnTo>
                    <a:lnTo>
                      <a:pt x="10" y="5"/>
                    </a:lnTo>
                    <a:lnTo>
                      <a:pt x="12" y="5"/>
                    </a:lnTo>
                    <a:lnTo>
                      <a:pt x="12" y="7"/>
                    </a:lnTo>
                    <a:lnTo>
                      <a:pt x="12" y="5"/>
                    </a:lnTo>
                    <a:lnTo>
                      <a:pt x="12"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4" name="Freeform 296"/>
              <p:cNvSpPr>
                <a:spLocks/>
              </p:cNvSpPr>
              <p:nvPr/>
            </p:nvSpPr>
            <p:spPr bwMode="auto">
              <a:xfrm>
                <a:off x="2817" y="3046"/>
                <a:ext cx="8" cy="50"/>
              </a:xfrm>
              <a:custGeom>
                <a:avLst/>
                <a:gdLst>
                  <a:gd name="T0" fmla="*/ 0 w 8"/>
                  <a:gd name="T1" fmla="*/ 41 h 50"/>
                  <a:gd name="T2" fmla="*/ 0 w 8"/>
                  <a:gd name="T3" fmla="*/ 41 h 50"/>
                  <a:gd name="T4" fmla="*/ 0 w 8"/>
                  <a:gd name="T5" fmla="*/ 42 h 50"/>
                  <a:gd name="T6" fmla="*/ 0 w 8"/>
                  <a:gd name="T7" fmla="*/ 42 h 50"/>
                  <a:gd name="T8" fmla="*/ 0 w 8"/>
                  <a:gd name="T9" fmla="*/ 42 h 50"/>
                  <a:gd name="T10" fmla="*/ 0 w 8"/>
                  <a:gd name="T11" fmla="*/ 42 h 50"/>
                  <a:gd name="T12" fmla="*/ 0 w 8"/>
                  <a:gd name="T13" fmla="*/ 44 h 50"/>
                  <a:gd name="T14" fmla="*/ 0 w 8"/>
                  <a:gd name="T15" fmla="*/ 44 h 50"/>
                  <a:gd name="T16" fmla="*/ 1 w 8"/>
                  <a:gd name="T17" fmla="*/ 45 h 50"/>
                  <a:gd name="T18" fmla="*/ 1 w 8"/>
                  <a:gd name="T19" fmla="*/ 45 h 50"/>
                  <a:gd name="T20" fmla="*/ 1 w 8"/>
                  <a:gd name="T21" fmla="*/ 47 h 50"/>
                  <a:gd name="T22" fmla="*/ 1 w 8"/>
                  <a:gd name="T23" fmla="*/ 47 h 50"/>
                  <a:gd name="T24" fmla="*/ 1 w 8"/>
                  <a:gd name="T25" fmla="*/ 47 h 50"/>
                  <a:gd name="T26" fmla="*/ 1 w 8"/>
                  <a:gd name="T27" fmla="*/ 47 h 50"/>
                  <a:gd name="T28" fmla="*/ 1 w 8"/>
                  <a:gd name="T29" fmla="*/ 48 h 50"/>
                  <a:gd name="T30" fmla="*/ 1 w 8"/>
                  <a:gd name="T31" fmla="*/ 48 h 50"/>
                  <a:gd name="T32" fmla="*/ 1 w 8"/>
                  <a:gd name="T33" fmla="*/ 48 h 50"/>
                  <a:gd name="T34" fmla="*/ 1 w 8"/>
                  <a:gd name="T35" fmla="*/ 48 h 50"/>
                  <a:gd name="T36" fmla="*/ 1 w 8"/>
                  <a:gd name="T37" fmla="*/ 50 h 50"/>
                  <a:gd name="T38" fmla="*/ 1 w 8"/>
                  <a:gd name="T39" fmla="*/ 50 h 50"/>
                  <a:gd name="T40" fmla="*/ 3 w 8"/>
                  <a:gd name="T41" fmla="*/ 50 h 50"/>
                  <a:gd name="T42" fmla="*/ 3 w 8"/>
                  <a:gd name="T43" fmla="*/ 50 h 50"/>
                  <a:gd name="T44" fmla="*/ 3 w 8"/>
                  <a:gd name="T45" fmla="*/ 48 h 50"/>
                  <a:gd name="T46" fmla="*/ 3 w 8"/>
                  <a:gd name="T47" fmla="*/ 47 h 50"/>
                  <a:gd name="T48" fmla="*/ 3 w 8"/>
                  <a:gd name="T49" fmla="*/ 45 h 50"/>
                  <a:gd name="T50" fmla="*/ 4 w 8"/>
                  <a:gd name="T51" fmla="*/ 42 h 50"/>
                  <a:gd name="T52" fmla="*/ 4 w 8"/>
                  <a:gd name="T53" fmla="*/ 41 h 50"/>
                  <a:gd name="T54" fmla="*/ 4 w 8"/>
                  <a:gd name="T55" fmla="*/ 38 h 50"/>
                  <a:gd name="T56" fmla="*/ 4 w 8"/>
                  <a:gd name="T57" fmla="*/ 34 h 50"/>
                  <a:gd name="T58" fmla="*/ 4 w 8"/>
                  <a:gd name="T59" fmla="*/ 31 h 50"/>
                  <a:gd name="T60" fmla="*/ 6 w 8"/>
                  <a:gd name="T61" fmla="*/ 26 h 50"/>
                  <a:gd name="T62" fmla="*/ 6 w 8"/>
                  <a:gd name="T63" fmla="*/ 22 h 50"/>
                  <a:gd name="T64" fmla="*/ 6 w 8"/>
                  <a:gd name="T65" fmla="*/ 18 h 50"/>
                  <a:gd name="T66" fmla="*/ 6 w 8"/>
                  <a:gd name="T67" fmla="*/ 13 h 50"/>
                  <a:gd name="T68" fmla="*/ 6 w 8"/>
                  <a:gd name="T69" fmla="*/ 9 h 50"/>
                  <a:gd name="T70" fmla="*/ 7 w 8"/>
                  <a:gd name="T71" fmla="*/ 6 h 50"/>
                  <a:gd name="T72" fmla="*/ 7 w 8"/>
                  <a:gd name="T73" fmla="*/ 3 h 50"/>
                  <a:gd name="T74" fmla="*/ 7 w 8"/>
                  <a:gd name="T75" fmla="*/ 2 h 50"/>
                  <a:gd name="T76" fmla="*/ 7 w 8"/>
                  <a:gd name="T77" fmla="*/ 0 h 50"/>
                  <a:gd name="T78" fmla="*/ 7 w 8"/>
                  <a:gd name="T79" fmla="*/ 0 h 50"/>
                  <a:gd name="T80" fmla="*/ 7 w 8"/>
                  <a:gd name="T81" fmla="*/ 0 h 50"/>
                  <a:gd name="T82" fmla="*/ 7 w 8"/>
                  <a:gd name="T83" fmla="*/ 0 h 50"/>
                  <a:gd name="T84" fmla="*/ 8 w 8"/>
                  <a:gd name="T85" fmla="*/ 2 h 50"/>
                  <a:gd name="T86" fmla="*/ 8 w 8"/>
                  <a:gd name="T87" fmla="*/ 2 h 50"/>
                  <a:gd name="T88" fmla="*/ 8 w 8"/>
                  <a:gd name="T89" fmla="*/ 5 h 50"/>
                  <a:gd name="T90" fmla="*/ 8 w 8"/>
                  <a:gd name="T91" fmla="*/ 5 h 50"/>
                  <a:gd name="T92" fmla="*/ 8 w 8"/>
                  <a:gd name="T93" fmla="*/ 8 h 50"/>
                  <a:gd name="T94" fmla="*/ 8 w 8"/>
                  <a:gd name="T95" fmla="*/ 8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50"/>
                  <a:gd name="T146" fmla="*/ 8 w 8"/>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50">
                    <a:moveTo>
                      <a:pt x="0" y="41"/>
                    </a:moveTo>
                    <a:lnTo>
                      <a:pt x="0" y="41"/>
                    </a:lnTo>
                    <a:lnTo>
                      <a:pt x="0" y="42"/>
                    </a:lnTo>
                    <a:lnTo>
                      <a:pt x="0" y="41"/>
                    </a:lnTo>
                    <a:lnTo>
                      <a:pt x="0" y="42"/>
                    </a:lnTo>
                    <a:lnTo>
                      <a:pt x="0" y="44"/>
                    </a:lnTo>
                    <a:lnTo>
                      <a:pt x="0" y="42"/>
                    </a:lnTo>
                    <a:lnTo>
                      <a:pt x="0" y="44"/>
                    </a:lnTo>
                    <a:lnTo>
                      <a:pt x="0" y="45"/>
                    </a:lnTo>
                    <a:lnTo>
                      <a:pt x="0" y="44"/>
                    </a:lnTo>
                    <a:lnTo>
                      <a:pt x="0" y="45"/>
                    </a:lnTo>
                    <a:lnTo>
                      <a:pt x="1" y="45"/>
                    </a:lnTo>
                    <a:lnTo>
                      <a:pt x="1" y="47"/>
                    </a:lnTo>
                    <a:lnTo>
                      <a:pt x="1" y="48"/>
                    </a:lnTo>
                    <a:lnTo>
                      <a:pt x="1" y="47"/>
                    </a:lnTo>
                    <a:lnTo>
                      <a:pt x="1" y="48"/>
                    </a:lnTo>
                    <a:lnTo>
                      <a:pt x="1" y="50"/>
                    </a:lnTo>
                    <a:lnTo>
                      <a:pt x="3" y="50"/>
                    </a:lnTo>
                    <a:lnTo>
                      <a:pt x="3" y="48"/>
                    </a:lnTo>
                    <a:lnTo>
                      <a:pt x="3" y="47"/>
                    </a:lnTo>
                    <a:lnTo>
                      <a:pt x="3" y="45"/>
                    </a:lnTo>
                    <a:lnTo>
                      <a:pt x="4" y="45"/>
                    </a:lnTo>
                    <a:lnTo>
                      <a:pt x="4" y="42"/>
                    </a:lnTo>
                    <a:lnTo>
                      <a:pt x="4" y="41"/>
                    </a:lnTo>
                    <a:lnTo>
                      <a:pt x="4" y="39"/>
                    </a:lnTo>
                    <a:lnTo>
                      <a:pt x="4" y="38"/>
                    </a:lnTo>
                    <a:lnTo>
                      <a:pt x="4" y="37"/>
                    </a:lnTo>
                    <a:lnTo>
                      <a:pt x="4" y="34"/>
                    </a:lnTo>
                    <a:lnTo>
                      <a:pt x="4" y="31"/>
                    </a:lnTo>
                    <a:lnTo>
                      <a:pt x="6" y="29"/>
                    </a:lnTo>
                    <a:lnTo>
                      <a:pt x="6" y="26"/>
                    </a:lnTo>
                    <a:lnTo>
                      <a:pt x="6" y="25"/>
                    </a:lnTo>
                    <a:lnTo>
                      <a:pt x="6" y="22"/>
                    </a:lnTo>
                    <a:lnTo>
                      <a:pt x="6" y="21"/>
                    </a:lnTo>
                    <a:lnTo>
                      <a:pt x="6" y="18"/>
                    </a:lnTo>
                    <a:lnTo>
                      <a:pt x="6" y="16"/>
                    </a:lnTo>
                    <a:lnTo>
                      <a:pt x="6" y="13"/>
                    </a:lnTo>
                    <a:lnTo>
                      <a:pt x="6" y="12"/>
                    </a:lnTo>
                    <a:lnTo>
                      <a:pt x="6" y="9"/>
                    </a:lnTo>
                    <a:lnTo>
                      <a:pt x="7" y="9"/>
                    </a:lnTo>
                    <a:lnTo>
                      <a:pt x="7" y="6"/>
                    </a:lnTo>
                    <a:lnTo>
                      <a:pt x="7" y="3"/>
                    </a:lnTo>
                    <a:lnTo>
                      <a:pt x="7" y="2"/>
                    </a:lnTo>
                    <a:lnTo>
                      <a:pt x="7" y="0"/>
                    </a:lnTo>
                    <a:lnTo>
                      <a:pt x="8" y="0"/>
                    </a:lnTo>
                    <a:lnTo>
                      <a:pt x="8" y="2"/>
                    </a:lnTo>
                    <a:lnTo>
                      <a:pt x="8" y="0"/>
                    </a:lnTo>
                    <a:lnTo>
                      <a:pt x="8" y="2"/>
                    </a:lnTo>
                    <a:lnTo>
                      <a:pt x="8" y="3"/>
                    </a:lnTo>
                    <a:lnTo>
                      <a:pt x="8" y="5"/>
                    </a:lnTo>
                    <a:lnTo>
                      <a:pt x="8" y="3"/>
                    </a:lnTo>
                    <a:lnTo>
                      <a:pt x="8" y="5"/>
                    </a:lnTo>
                    <a:lnTo>
                      <a:pt x="8" y="8"/>
                    </a:lnTo>
                    <a:lnTo>
                      <a:pt x="8" y="5"/>
                    </a:lnTo>
                    <a:lnTo>
                      <a:pt x="8"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5" name="Freeform 297"/>
              <p:cNvSpPr>
                <a:spLocks/>
              </p:cNvSpPr>
              <p:nvPr/>
            </p:nvSpPr>
            <p:spPr bwMode="auto">
              <a:xfrm>
                <a:off x="2825" y="3054"/>
                <a:ext cx="8" cy="44"/>
              </a:xfrm>
              <a:custGeom>
                <a:avLst/>
                <a:gdLst>
                  <a:gd name="T0" fmla="*/ 0 w 8"/>
                  <a:gd name="T1" fmla="*/ 0 h 44"/>
                  <a:gd name="T2" fmla="*/ 0 w 8"/>
                  <a:gd name="T3" fmla="*/ 0 h 44"/>
                  <a:gd name="T4" fmla="*/ 0 w 8"/>
                  <a:gd name="T5" fmla="*/ 4 h 44"/>
                  <a:gd name="T6" fmla="*/ 0 w 8"/>
                  <a:gd name="T7" fmla="*/ 4 h 44"/>
                  <a:gd name="T8" fmla="*/ 2 w 8"/>
                  <a:gd name="T9" fmla="*/ 7 h 44"/>
                  <a:gd name="T10" fmla="*/ 2 w 8"/>
                  <a:gd name="T11" fmla="*/ 7 h 44"/>
                  <a:gd name="T12" fmla="*/ 2 w 8"/>
                  <a:gd name="T13" fmla="*/ 11 h 44"/>
                  <a:gd name="T14" fmla="*/ 2 w 8"/>
                  <a:gd name="T15" fmla="*/ 11 h 44"/>
                  <a:gd name="T16" fmla="*/ 2 w 8"/>
                  <a:gd name="T17" fmla="*/ 14 h 44"/>
                  <a:gd name="T18" fmla="*/ 2 w 8"/>
                  <a:gd name="T19" fmla="*/ 14 h 44"/>
                  <a:gd name="T20" fmla="*/ 2 w 8"/>
                  <a:gd name="T21" fmla="*/ 18 h 44"/>
                  <a:gd name="T22" fmla="*/ 2 w 8"/>
                  <a:gd name="T23" fmla="*/ 18 h 44"/>
                  <a:gd name="T24" fmla="*/ 2 w 8"/>
                  <a:gd name="T25" fmla="*/ 21 h 44"/>
                  <a:gd name="T26" fmla="*/ 2 w 8"/>
                  <a:gd name="T27" fmla="*/ 21 h 44"/>
                  <a:gd name="T28" fmla="*/ 3 w 8"/>
                  <a:gd name="T29" fmla="*/ 26 h 44"/>
                  <a:gd name="T30" fmla="*/ 3 w 8"/>
                  <a:gd name="T31" fmla="*/ 26 h 44"/>
                  <a:gd name="T32" fmla="*/ 3 w 8"/>
                  <a:gd name="T33" fmla="*/ 29 h 44"/>
                  <a:gd name="T34" fmla="*/ 3 w 8"/>
                  <a:gd name="T35" fmla="*/ 29 h 44"/>
                  <a:gd name="T36" fmla="*/ 3 w 8"/>
                  <a:gd name="T37" fmla="*/ 31 h 44"/>
                  <a:gd name="T38" fmla="*/ 3 w 8"/>
                  <a:gd name="T39" fmla="*/ 31 h 44"/>
                  <a:gd name="T40" fmla="*/ 3 w 8"/>
                  <a:gd name="T41" fmla="*/ 33 h 44"/>
                  <a:gd name="T42" fmla="*/ 3 w 8"/>
                  <a:gd name="T43" fmla="*/ 33 h 44"/>
                  <a:gd name="T44" fmla="*/ 3 w 8"/>
                  <a:gd name="T45" fmla="*/ 36 h 44"/>
                  <a:gd name="T46" fmla="*/ 3 w 8"/>
                  <a:gd name="T47" fmla="*/ 36 h 44"/>
                  <a:gd name="T48" fmla="*/ 5 w 8"/>
                  <a:gd name="T49" fmla="*/ 36 h 44"/>
                  <a:gd name="T50" fmla="*/ 5 w 8"/>
                  <a:gd name="T51" fmla="*/ 36 h 44"/>
                  <a:gd name="T52" fmla="*/ 5 w 8"/>
                  <a:gd name="T53" fmla="*/ 37 h 44"/>
                  <a:gd name="T54" fmla="*/ 5 w 8"/>
                  <a:gd name="T55" fmla="*/ 37 h 44"/>
                  <a:gd name="T56" fmla="*/ 5 w 8"/>
                  <a:gd name="T57" fmla="*/ 37 h 44"/>
                  <a:gd name="T58" fmla="*/ 5 w 8"/>
                  <a:gd name="T59" fmla="*/ 37 h 44"/>
                  <a:gd name="T60" fmla="*/ 5 w 8"/>
                  <a:gd name="T61" fmla="*/ 37 h 44"/>
                  <a:gd name="T62" fmla="*/ 5 w 8"/>
                  <a:gd name="T63" fmla="*/ 37 h 44"/>
                  <a:gd name="T64" fmla="*/ 5 w 8"/>
                  <a:gd name="T65" fmla="*/ 39 h 44"/>
                  <a:gd name="T66" fmla="*/ 6 w 8"/>
                  <a:gd name="T67" fmla="*/ 39 h 44"/>
                  <a:gd name="T68" fmla="*/ 6 w 8"/>
                  <a:gd name="T69" fmla="*/ 39 h 44"/>
                  <a:gd name="T70" fmla="*/ 6 w 8"/>
                  <a:gd name="T71" fmla="*/ 39 h 44"/>
                  <a:gd name="T72" fmla="*/ 6 w 8"/>
                  <a:gd name="T73" fmla="*/ 39 h 44"/>
                  <a:gd name="T74" fmla="*/ 6 w 8"/>
                  <a:gd name="T75" fmla="*/ 39 h 44"/>
                  <a:gd name="T76" fmla="*/ 6 w 8"/>
                  <a:gd name="T77" fmla="*/ 39 h 44"/>
                  <a:gd name="T78" fmla="*/ 6 w 8"/>
                  <a:gd name="T79" fmla="*/ 39 h 44"/>
                  <a:gd name="T80" fmla="*/ 6 w 8"/>
                  <a:gd name="T81" fmla="*/ 39 h 44"/>
                  <a:gd name="T82" fmla="*/ 6 w 8"/>
                  <a:gd name="T83" fmla="*/ 40 h 44"/>
                  <a:gd name="T84" fmla="*/ 6 w 8"/>
                  <a:gd name="T85" fmla="*/ 40 h 44"/>
                  <a:gd name="T86" fmla="*/ 6 w 8"/>
                  <a:gd name="T87" fmla="*/ 42 h 44"/>
                  <a:gd name="T88" fmla="*/ 6 w 8"/>
                  <a:gd name="T89" fmla="*/ 42 h 44"/>
                  <a:gd name="T90" fmla="*/ 8 w 8"/>
                  <a:gd name="T91" fmla="*/ 43 h 44"/>
                  <a:gd name="T92" fmla="*/ 8 w 8"/>
                  <a:gd name="T93" fmla="*/ 43 h 44"/>
                  <a:gd name="T94" fmla="*/ 8 w 8"/>
                  <a:gd name="T95" fmla="*/ 44 h 44"/>
                  <a:gd name="T96" fmla="*/ 8 w 8"/>
                  <a:gd name="T97" fmla="*/ 44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44"/>
                  <a:gd name="T149" fmla="*/ 8 w 8"/>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44">
                    <a:moveTo>
                      <a:pt x="0" y="0"/>
                    </a:moveTo>
                    <a:lnTo>
                      <a:pt x="0" y="0"/>
                    </a:lnTo>
                    <a:lnTo>
                      <a:pt x="0" y="3"/>
                    </a:lnTo>
                    <a:lnTo>
                      <a:pt x="0" y="0"/>
                    </a:lnTo>
                    <a:lnTo>
                      <a:pt x="0" y="3"/>
                    </a:lnTo>
                    <a:lnTo>
                      <a:pt x="0" y="4"/>
                    </a:lnTo>
                    <a:lnTo>
                      <a:pt x="0" y="5"/>
                    </a:lnTo>
                    <a:lnTo>
                      <a:pt x="0" y="4"/>
                    </a:lnTo>
                    <a:lnTo>
                      <a:pt x="0" y="5"/>
                    </a:lnTo>
                    <a:lnTo>
                      <a:pt x="2" y="7"/>
                    </a:lnTo>
                    <a:lnTo>
                      <a:pt x="2" y="10"/>
                    </a:lnTo>
                    <a:lnTo>
                      <a:pt x="2" y="7"/>
                    </a:lnTo>
                    <a:lnTo>
                      <a:pt x="2" y="10"/>
                    </a:lnTo>
                    <a:lnTo>
                      <a:pt x="2" y="11"/>
                    </a:lnTo>
                    <a:lnTo>
                      <a:pt x="2" y="14"/>
                    </a:lnTo>
                    <a:lnTo>
                      <a:pt x="2" y="11"/>
                    </a:lnTo>
                    <a:lnTo>
                      <a:pt x="2" y="14"/>
                    </a:lnTo>
                    <a:lnTo>
                      <a:pt x="2" y="17"/>
                    </a:lnTo>
                    <a:lnTo>
                      <a:pt x="2" y="14"/>
                    </a:lnTo>
                    <a:lnTo>
                      <a:pt x="2" y="17"/>
                    </a:lnTo>
                    <a:lnTo>
                      <a:pt x="2" y="18"/>
                    </a:lnTo>
                    <a:lnTo>
                      <a:pt x="2" y="21"/>
                    </a:lnTo>
                    <a:lnTo>
                      <a:pt x="2" y="18"/>
                    </a:lnTo>
                    <a:lnTo>
                      <a:pt x="2" y="21"/>
                    </a:lnTo>
                    <a:lnTo>
                      <a:pt x="2" y="24"/>
                    </a:lnTo>
                    <a:lnTo>
                      <a:pt x="2" y="21"/>
                    </a:lnTo>
                    <a:lnTo>
                      <a:pt x="2" y="24"/>
                    </a:lnTo>
                    <a:lnTo>
                      <a:pt x="3" y="26"/>
                    </a:lnTo>
                    <a:lnTo>
                      <a:pt x="3" y="29"/>
                    </a:lnTo>
                    <a:lnTo>
                      <a:pt x="3" y="26"/>
                    </a:lnTo>
                    <a:lnTo>
                      <a:pt x="3" y="29"/>
                    </a:lnTo>
                    <a:lnTo>
                      <a:pt x="3" y="30"/>
                    </a:lnTo>
                    <a:lnTo>
                      <a:pt x="3" y="29"/>
                    </a:lnTo>
                    <a:lnTo>
                      <a:pt x="3" y="30"/>
                    </a:lnTo>
                    <a:lnTo>
                      <a:pt x="3" y="31"/>
                    </a:lnTo>
                    <a:lnTo>
                      <a:pt x="3" y="33"/>
                    </a:lnTo>
                    <a:lnTo>
                      <a:pt x="3" y="31"/>
                    </a:lnTo>
                    <a:lnTo>
                      <a:pt x="3" y="33"/>
                    </a:lnTo>
                    <a:lnTo>
                      <a:pt x="3" y="34"/>
                    </a:lnTo>
                    <a:lnTo>
                      <a:pt x="3" y="33"/>
                    </a:lnTo>
                    <a:lnTo>
                      <a:pt x="3" y="34"/>
                    </a:lnTo>
                    <a:lnTo>
                      <a:pt x="3" y="36"/>
                    </a:lnTo>
                    <a:lnTo>
                      <a:pt x="5" y="36"/>
                    </a:lnTo>
                    <a:lnTo>
                      <a:pt x="5" y="37"/>
                    </a:lnTo>
                    <a:lnTo>
                      <a:pt x="5" y="36"/>
                    </a:lnTo>
                    <a:lnTo>
                      <a:pt x="5" y="37"/>
                    </a:lnTo>
                    <a:lnTo>
                      <a:pt x="5" y="39"/>
                    </a:lnTo>
                    <a:lnTo>
                      <a:pt x="5" y="37"/>
                    </a:lnTo>
                    <a:lnTo>
                      <a:pt x="5" y="39"/>
                    </a:lnTo>
                    <a:lnTo>
                      <a:pt x="6" y="39"/>
                    </a:lnTo>
                    <a:lnTo>
                      <a:pt x="6" y="40"/>
                    </a:lnTo>
                    <a:lnTo>
                      <a:pt x="6" y="39"/>
                    </a:lnTo>
                    <a:lnTo>
                      <a:pt x="6" y="40"/>
                    </a:lnTo>
                    <a:lnTo>
                      <a:pt x="6" y="42"/>
                    </a:lnTo>
                    <a:lnTo>
                      <a:pt x="6" y="40"/>
                    </a:lnTo>
                    <a:lnTo>
                      <a:pt x="6" y="42"/>
                    </a:lnTo>
                    <a:lnTo>
                      <a:pt x="8" y="42"/>
                    </a:lnTo>
                    <a:lnTo>
                      <a:pt x="8" y="43"/>
                    </a:lnTo>
                    <a:lnTo>
                      <a:pt x="8" y="42"/>
                    </a:lnTo>
                    <a:lnTo>
                      <a:pt x="8" y="43"/>
                    </a:lnTo>
                    <a:lnTo>
                      <a:pt x="8" y="44"/>
                    </a:lnTo>
                    <a:lnTo>
                      <a:pt x="8" y="43"/>
                    </a:lnTo>
                    <a:lnTo>
                      <a:pt x="8" y="4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6" name="Freeform 298"/>
              <p:cNvSpPr>
                <a:spLocks/>
              </p:cNvSpPr>
              <p:nvPr/>
            </p:nvSpPr>
            <p:spPr bwMode="auto">
              <a:xfrm>
                <a:off x="2833" y="3098"/>
                <a:ext cx="8" cy="21"/>
              </a:xfrm>
              <a:custGeom>
                <a:avLst/>
                <a:gdLst>
                  <a:gd name="T0" fmla="*/ 0 w 8"/>
                  <a:gd name="T1" fmla="*/ 0 h 21"/>
                  <a:gd name="T2" fmla="*/ 0 w 8"/>
                  <a:gd name="T3" fmla="*/ 0 h 21"/>
                  <a:gd name="T4" fmla="*/ 0 w 8"/>
                  <a:gd name="T5" fmla="*/ 2 h 21"/>
                  <a:gd name="T6" fmla="*/ 0 w 8"/>
                  <a:gd name="T7" fmla="*/ 2 h 21"/>
                  <a:gd name="T8" fmla="*/ 0 w 8"/>
                  <a:gd name="T9" fmla="*/ 5 h 21"/>
                  <a:gd name="T10" fmla="*/ 0 w 8"/>
                  <a:gd name="T11" fmla="*/ 5 h 21"/>
                  <a:gd name="T12" fmla="*/ 1 w 8"/>
                  <a:gd name="T13" fmla="*/ 6 h 21"/>
                  <a:gd name="T14" fmla="*/ 1 w 8"/>
                  <a:gd name="T15" fmla="*/ 6 h 21"/>
                  <a:gd name="T16" fmla="*/ 1 w 8"/>
                  <a:gd name="T17" fmla="*/ 9 h 21"/>
                  <a:gd name="T18" fmla="*/ 1 w 8"/>
                  <a:gd name="T19" fmla="*/ 9 h 21"/>
                  <a:gd name="T20" fmla="*/ 1 w 8"/>
                  <a:gd name="T21" fmla="*/ 11 h 21"/>
                  <a:gd name="T22" fmla="*/ 1 w 8"/>
                  <a:gd name="T23" fmla="*/ 11 h 21"/>
                  <a:gd name="T24" fmla="*/ 1 w 8"/>
                  <a:gd name="T25" fmla="*/ 14 h 21"/>
                  <a:gd name="T26" fmla="*/ 1 w 8"/>
                  <a:gd name="T27" fmla="*/ 14 h 21"/>
                  <a:gd name="T28" fmla="*/ 1 w 8"/>
                  <a:gd name="T29" fmla="*/ 15 h 21"/>
                  <a:gd name="T30" fmla="*/ 1 w 8"/>
                  <a:gd name="T31" fmla="*/ 15 h 21"/>
                  <a:gd name="T32" fmla="*/ 2 w 8"/>
                  <a:gd name="T33" fmla="*/ 16 h 21"/>
                  <a:gd name="T34" fmla="*/ 2 w 8"/>
                  <a:gd name="T35" fmla="*/ 16 h 21"/>
                  <a:gd name="T36" fmla="*/ 2 w 8"/>
                  <a:gd name="T37" fmla="*/ 18 h 21"/>
                  <a:gd name="T38" fmla="*/ 2 w 8"/>
                  <a:gd name="T39" fmla="*/ 18 h 21"/>
                  <a:gd name="T40" fmla="*/ 2 w 8"/>
                  <a:gd name="T41" fmla="*/ 19 h 21"/>
                  <a:gd name="T42" fmla="*/ 2 w 8"/>
                  <a:gd name="T43" fmla="*/ 19 h 21"/>
                  <a:gd name="T44" fmla="*/ 2 w 8"/>
                  <a:gd name="T45" fmla="*/ 19 h 21"/>
                  <a:gd name="T46" fmla="*/ 2 w 8"/>
                  <a:gd name="T47" fmla="*/ 19 h 21"/>
                  <a:gd name="T48" fmla="*/ 2 w 8"/>
                  <a:gd name="T49" fmla="*/ 21 h 21"/>
                  <a:gd name="T50" fmla="*/ 2 w 8"/>
                  <a:gd name="T51" fmla="*/ 21 h 21"/>
                  <a:gd name="T52" fmla="*/ 4 w 8"/>
                  <a:gd name="T53" fmla="*/ 21 h 21"/>
                  <a:gd name="T54" fmla="*/ 4 w 8"/>
                  <a:gd name="T55" fmla="*/ 21 h 21"/>
                  <a:gd name="T56" fmla="*/ 4 w 8"/>
                  <a:gd name="T57" fmla="*/ 21 h 21"/>
                  <a:gd name="T58" fmla="*/ 4 w 8"/>
                  <a:gd name="T59" fmla="*/ 21 h 21"/>
                  <a:gd name="T60" fmla="*/ 4 w 8"/>
                  <a:gd name="T61" fmla="*/ 21 h 21"/>
                  <a:gd name="T62" fmla="*/ 4 w 8"/>
                  <a:gd name="T63" fmla="*/ 19 h 21"/>
                  <a:gd name="T64" fmla="*/ 4 w 8"/>
                  <a:gd name="T65" fmla="*/ 19 h 21"/>
                  <a:gd name="T66" fmla="*/ 5 w 8"/>
                  <a:gd name="T67" fmla="*/ 18 h 21"/>
                  <a:gd name="T68" fmla="*/ 5 w 8"/>
                  <a:gd name="T69" fmla="*/ 18 h 21"/>
                  <a:gd name="T70" fmla="*/ 5 w 8"/>
                  <a:gd name="T71" fmla="*/ 16 h 21"/>
                  <a:gd name="T72" fmla="*/ 5 w 8"/>
                  <a:gd name="T73" fmla="*/ 15 h 21"/>
                  <a:gd name="T74" fmla="*/ 5 w 8"/>
                  <a:gd name="T75" fmla="*/ 14 h 21"/>
                  <a:gd name="T76" fmla="*/ 7 w 8"/>
                  <a:gd name="T77" fmla="*/ 14 h 21"/>
                  <a:gd name="T78" fmla="*/ 7 w 8"/>
                  <a:gd name="T79" fmla="*/ 12 h 21"/>
                  <a:gd name="T80" fmla="*/ 7 w 8"/>
                  <a:gd name="T81" fmla="*/ 11 h 21"/>
                  <a:gd name="T82" fmla="*/ 7 w 8"/>
                  <a:gd name="T83" fmla="*/ 9 h 21"/>
                  <a:gd name="T84" fmla="*/ 7 w 8"/>
                  <a:gd name="T85" fmla="*/ 8 h 21"/>
                  <a:gd name="T86" fmla="*/ 8 w 8"/>
                  <a:gd name="T87" fmla="*/ 6 h 21"/>
                  <a:gd name="T88" fmla="*/ 8 w 8"/>
                  <a:gd name="T89" fmla="*/ 5 h 21"/>
                  <a:gd name="T90" fmla="*/ 8 w 8"/>
                  <a:gd name="T91" fmla="*/ 3 h 21"/>
                  <a:gd name="T92" fmla="*/ 8 w 8"/>
                  <a:gd name="T93" fmla="*/ 3 h 21"/>
                  <a:gd name="T94" fmla="*/ 8 w 8"/>
                  <a:gd name="T95" fmla="*/ 2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1"/>
                  <a:gd name="T146" fmla="*/ 8 w 8"/>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1">
                    <a:moveTo>
                      <a:pt x="0" y="0"/>
                    </a:moveTo>
                    <a:lnTo>
                      <a:pt x="0" y="0"/>
                    </a:lnTo>
                    <a:lnTo>
                      <a:pt x="0" y="2"/>
                    </a:lnTo>
                    <a:lnTo>
                      <a:pt x="0" y="0"/>
                    </a:lnTo>
                    <a:lnTo>
                      <a:pt x="0" y="2"/>
                    </a:lnTo>
                    <a:lnTo>
                      <a:pt x="0" y="3"/>
                    </a:lnTo>
                    <a:lnTo>
                      <a:pt x="0" y="2"/>
                    </a:lnTo>
                    <a:lnTo>
                      <a:pt x="0" y="3"/>
                    </a:lnTo>
                    <a:lnTo>
                      <a:pt x="0" y="5"/>
                    </a:lnTo>
                    <a:lnTo>
                      <a:pt x="0" y="6"/>
                    </a:lnTo>
                    <a:lnTo>
                      <a:pt x="0" y="5"/>
                    </a:lnTo>
                    <a:lnTo>
                      <a:pt x="0" y="6"/>
                    </a:lnTo>
                    <a:lnTo>
                      <a:pt x="1" y="6"/>
                    </a:lnTo>
                    <a:lnTo>
                      <a:pt x="1" y="8"/>
                    </a:lnTo>
                    <a:lnTo>
                      <a:pt x="1" y="6"/>
                    </a:lnTo>
                    <a:lnTo>
                      <a:pt x="1" y="8"/>
                    </a:lnTo>
                    <a:lnTo>
                      <a:pt x="1" y="9"/>
                    </a:lnTo>
                    <a:lnTo>
                      <a:pt x="1" y="11"/>
                    </a:lnTo>
                    <a:lnTo>
                      <a:pt x="1" y="9"/>
                    </a:lnTo>
                    <a:lnTo>
                      <a:pt x="1" y="11"/>
                    </a:lnTo>
                    <a:lnTo>
                      <a:pt x="1" y="12"/>
                    </a:lnTo>
                    <a:lnTo>
                      <a:pt x="1" y="11"/>
                    </a:lnTo>
                    <a:lnTo>
                      <a:pt x="1" y="12"/>
                    </a:lnTo>
                    <a:lnTo>
                      <a:pt x="1" y="14"/>
                    </a:lnTo>
                    <a:lnTo>
                      <a:pt x="1" y="15"/>
                    </a:lnTo>
                    <a:lnTo>
                      <a:pt x="1" y="14"/>
                    </a:lnTo>
                    <a:lnTo>
                      <a:pt x="1" y="15"/>
                    </a:lnTo>
                    <a:lnTo>
                      <a:pt x="1" y="16"/>
                    </a:lnTo>
                    <a:lnTo>
                      <a:pt x="1" y="15"/>
                    </a:lnTo>
                    <a:lnTo>
                      <a:pt x="1" y="16"/>
                    </a:lnTo>
                    <a:lnTo>
                      <a:pt x="2" y="16"/>
                    </a:lnTo>
                    <a:lnTo>
                      <a:pt x="2" y="18"/>
                    </a:lnTo>
                    <a:lnTo>
                      <a:pt x="2" y="16"/>
                    </a:lnTo>
                    <a:lnTo>
                      <a:pt x="2" y="18"/>
                    </a:lnTo>
                    <a:lnTo>
                      <a:pt x="2" y="19"/>
                    </a:lnTo>
                    <a:lnTo>
                      <a:pt x="2" y="21"/>
                    </a:lnTo>
                    <a:lnTo>
                      <a:pt x="2" y="19"/>
                    </a:lnTo>
                    <a:lnTo>
                      <a:pt x="2" y="21"/>
                    </a:lnTo>
                    <a:lnTo>
                      <a:pt x="4" y="21"/>
                    </a:lnTo>
                    <a:lnTo>
                      <a:pt x="4" y="19"/>
                    </a:lnTo>
                    <a:lnTo>
                      <a:pt x="4" y="18"/>
                    </a:lnTo>
                    <a:lnTo>
                      <a:pt x="5" y="18"/>
                    </a:lnTo>
                    <a:lnTo>
                      <a:pt x="5" y="16"/>
                    </a:lnTo>
                    <a:lnTo>
                      <a:pt x="5" y="15"/>
                    </a:lnTo>
                    <a:lnTo>
                      <a:pt x="5" y="14"/>
                    </a:lnTo>
                    <a:lnTo>
                      <a:pt x="7" y="14"/>
                    </a:lnTo>
                    <a:lnTo>
                      <a:pt x="7" y="12"/>
                    </a:lnTo>
                    <a:lnTo>
                      <a:pt x="7" y="11"/>
                    </a:lnTo>
                    <a:lnTo>
                      <a:pt x="7" y="9"/>
                    </a:lnTo>
                    <a:lnTo>
                      <a:pt x="7" y="8"/>
                    </a:lnTo>
                    <a:lnTo>
                      <a:pt x="7" y="6"/>
                    </a:lnTo>
                    <a:lnTo>
                      <a:pt x="8" y="6"/>
                    </a:lnTo>
                    <a:lnTo>
                      <a:pt x="8" y="5"/>
                    </a:lnTo>
                    <a:lnTo>
                      <a:pt x="8" y="3"/>
                    </a:lnTo>
                    <a:lnTo>
                      <a:pt x="8"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7" name="Freeform 299"/>
              <p:cNvSpPr>
                <a:spLocks/>
              </p:cNvSpPr>
              <p:nvPr/>
            </p:nvSpPr>
            <p:spPr bwMode="auto">
              <a:xfrm>
                <a:off x="2841" y="3043"/>
                <a:ext cx="12" cy="57"/>
              </a:xfrm>
              <a:custGeom>
                <a:avLst/>
                <a:gdLst>
                  <a:gd name="T0" fmla="*/ 2 w 12"/>
                  <a:gd name="T1" fmla="*/ 57 h 57"/>
                  <a:gd name="T2" fmla="*/ 2 w 12"/>
                  <a:gd name="T3" fmla="*/ 55 h 57"/>
                  <a:gd name="T4" fmla="*/ 2 w 12"/>
                  <a:gd name="T5" fmla="*/ 54 h 57"/>
                  <a:gd name="T6" fmla="*/ 2 w 12"/>
                  <a:gd name="T7" fmla="*/ 53 h 57"/>
                  <a:gd name="T8" fmla="*/ 2 w 12"/>
                  <a:gd name="T9" fmla="*/ 53 h 57"/>
                  <a:gd name="T10" fmla="*/ 2 w 12"/>
                  <a:gd name="T11" fmla="*/ 51 h 57"/>
                  <a:gd name="T12" fmla="*/ 3 w 12"/>
                  <a:gd name="T13" fmla="*/ 50 h 57"/>
                  <a:gd name="T14" fmla="*/ 3 w 12"/>
                  <a:gd name="T15" fmla="*/ 48 h 57"/>
                  <a:gd name="T16" fmla="*/ 3 w 12"/>
                  <a:gd name="T17" fmla="*/ 48 h 57"/>
                  <a:gd name="T18" fmla="*/ 3 w 12"/>
                  <a:gd name="T19" fmla="*/ 47 h 57"/>
                  <a:gd name="T20" fmla="*/ 3 w 12"/>
                  <a:gd name="T21" fmla="*/ 45 h 57"/>
                  <a:gd name="T22" fmla="*/ 4 w 12"/>
                  <a:gd name="T23" fmla="*/ 44 h 57"/>
                  <a:gd name="T24" fmla="*/ 4 w 12"/>
                  <a:gd name="T25" fmla="*/ 41 h 57"/>
                  <a:gd name="T26" fmla="*/ 4 w 12"/>
                  <a:gd name="T27" fmla="*/ 40 h 57"/>
                  <a:gd name="T28" fmla="*/ 4 w 12"/>
                  <a:gd name="T29" fmla="*/ 37 h 57"/>
                  <a:gd name="T30" fmla="*/ 4 w 12"/>
                  <a:gd name="T31" fmla="*/ 34 h 57"/>
                  <a:gd name="T32" fmla="*/ 6 w 12"/>
                  <a:gd name="T33" fmla="*/ 31 h 57"/>
                  <a:gd name="T34" fmla="*/ 6 w 12"/>
                  <a:gd name="T35" fmla="*/ 28 h 57"/>
                  <a:gd name="T36" fmla="*/ 6 w 12"/>
                  <a:gd name="T37" fmla="*/ 24 h 57"/>
                  <a:gd name="T38" fmla="*/ 6 w 12"/>
                  <a:gd name="T39" fmla="*/ 21 h 57"/>
                  <a:gd name="T40" fmla="*/ 6 w 12"/>
                  <a:gd name="T41" fmla="*/ 16 h 57"/>
                  <a:gd name="T42" fmla="*/ 7 w 12"/>
                  <a:gd name="T43" fmla="*/ 14 h 57"/>
                  <a:gd name="T44" fmla="*/ 7 w 12"/>
                  <a:gd name="T45" fmla="*/ 11 h 57"/>
                  <a:gd name="T46" fmla="*/ 7 w 12"/>
                  <a:gd name="T47" fmla="*/ 8 h 57"/>
                  <a:gd name="T48" fmla="*/ 7 w 12"/>
                  <a:gd name="T49" fmla="*/ 5 h 57"/>
                  <a:gd name="T50" fmla="*/ 7 w 12"/>
                  <a:gd name="T51" fmla="*/ 2 h 57"/>
                  <a:gd name="T52" fmla="*/ 9 w 12"/>
                  <a:gd name="T53" fmla="*/ 0 h 57"/>
                  <a:gd name="T54" fmla="*/ 9 w 12"/>
                  <a:gd name="T55" fmla="*/ 0 h 57"/>
                  <a:gd name="T56" fmla="*/ 9 w 12"/>
                  <a:gd name="T57" fmla="*/ 0 h 57"/>
                  <a:gd name="T58" fmla="*/ 9 w 12"/>
                  <a:gd name="T59" fmla="*/ 0 h 57"/>
                  <a:gd name="T60" fmla="*/ 9 w 12"/>
                  <a:gd name="T61" fmla="*/ 0 h 57"/>
                  <a:gd name="T62" fmla="*/ 9 w 12"/>
                  <a:gd name="T63" fmla="*/ 0 h 57"/>
                  <a:gd name="T64" fmla="*/ 9 w 12"/>
                  <a:gd name="T65" fmla="*/ 2 h 57"/>
                  <a:gd name="T66" fmla="*/ 9 w 12"/>
                  <a:gd name="T67" fmla="*/ 2 h 57"/>
                  <a:gd name="T68" fmla="*/ 9 w 12"/>
                  <a:gd name="T69" fmla="*/ 3 h 57"/>
                  <a:gd name="T70" fmla="*/ 9 w 12"/>
                  <a:gd name="T71" fmla="*/ 3 h 57"/>
                  <a:gd name="T72" fmla="*/ 10 w 12"/>
                  <a:gd name="T73" fmla="*/ 3 h 57"/>
                  <a:gd name="T74" fmla="*/ 10 w 12"/>
                  <a:gd name="T75" fmla="*/ 3 h 57"/>
                  <a:gd name="T76" fmla="*/ 10 w 12"/>
                  <a:gd name="T77" fmla="*/ 6 h 57"/>
                  <a:gd name="T78" fmla="*/ 10 w 12"/>
                  <a:gd name="T79" fmla="*/ 6 h 57"/>
                  <a:gd name="T80" fmla="*/ 10 w 12"/>
                  <a:gd name="T81" fmla="*/ 8 h 57"/>
                  <a:gd name="T82" fmla="*/ 10 w 12"/>
                  <a:gd name="T83" fmla="*/ 8 h 57"/>
                  <a:gd name="T84" fmla="*/ 10 w 12"/>
                  <a:gd name="T85" fmla="*/ 9 h 57"/>
                  <a:gd name="T86" fmla="*/ 10 w 12"/>
                  <a:gd name="T87" fmla="*/ 9 h 57"/>
                  <a:gd name="T88" fmla="*/ 10 w 12"/>
                  <a:gd name="T89" fmla="*/ 11 h 57"/>
                  <a:gd name="T90" fmla="*/ 10 w 12"/>
                  <a:gd name="T91" fmla="*/ 11 h 57"/>
                  <a:gd name="T92" fmla="*/ 12 w 12"/>
                  <a:gd name="T93" fmla="*/ 12 h 57"/>
                  <a:gd name="T94" fmla="*/ 12 w 12"/>
                  <a:gd name="T95" fmla="*/ 12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57"/>
                  <a:gd name="T146" fmla="*/ 12 w 12"/>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57">
                    <a:moveTo>
                      <a:pt x="0" y="57"/>
                    </a:moveTo>
                    <a:lnTo>
                      <a:pt x="2" y="57"/>
                    </a:lnTo>
                    <a:lnTo>
                      <a:pt x="2" y="55"/>
                    </a:lnTo>
                    <a:lnTo>
                      <a:pt x="2" y="54"/>
                    </a:lnTo>
                    <a:lnTo>
                      <a:pt x="2" y="53"/>
                    </a:lnTo>
                    <a:lnTo>
                      <a:pt x="2" y="51"/>
                    </a:lnTo>
                    <a:lnTo>
                      <a:pt x="2" y="50"/>
                    </a:lnTo>
                    <a:lnTo>
                      <a:pt x="3" y="50"/>
                    </a:lnTo>
                    <a:lnTo>
                      <a:pt x="3" y="48"/>
                    </a:lnTo>
                    <a:lnTo>
                      <a:pt x="3" y="47"/>
                    </a:lnTo>
                    <a:lnTo>
                      <a:pt x="3" y="45"/>
                    </a:lnTo>
                    <a:lnTo>
                      <a:pt x="3" y="44"/>
                    </a:lnTo>
                    <a:lnTo>
                      <a:pt x="4" y="44"/>
                    </a:lnTo>
                    <a:lnTo>
                      <a:pt x="4" y="42"/>
                    </a:lnTo>
                    <a:lnTo>
                      <a:pt x="4" y="41"/>
                    </a:lnTo>
                    <a:lnTo>
                      <a:pt x="4" y="40"/>
                    </a:lnTo>
                    <a:lnTo>
                      <a:pt x="4" y="38"/>
                    </a:lnTo>
                    <a:lnTo>
                      <a:pt x="4" y="37"/>
                    </a:lnTo>
                    <a:lnTo>
                      <a:pt x="4" y="35"/>
                    </a:lnTo>
                    <a:lnTo>
                      <a:pt x="4" y="34"/>
                    </a:lnTo>
                    <a:lnTo>
                      <a:pt x="4" y="32"/>
                    </a:lnTo>
                    <a:lnTo>
                      <a:pt x="6" y="31"/>
                    </a:lnTo>
                    <a:lnTo>
                      <a:pt x="6" y="28"/>
                    </a:lnTo>
                    <a:lnTo>
                      <a:pt x="6" y="25"/>
                    </a:lnTo>
                    <a:lnTo>
                      <a:pt x="6" y="24"/>
                    </a:lnTo>
                    <a:lnTo>
                      <a:pt x="6" y="22"/>
                    </a:lnTo>
                    <a:lnTo>
                      <a:pt x="6" y="21"/>
                    </a:lnTo>
                    <a:lnTo>
                      <a:pt x="6" y="18"/>
                    </a:lnTo>
                    <a:lnTo>
                      <a:pt x="6" y="16"/>
                    </a:lnTo>
                    <a:lnTo>
                      <a:pt x="6" y="15"/>
                    </a:lnTo>
                    <a:lnTo>
                      <a:pt x="7" y="14"/>
                    </a:lnTo>
                    <a:lnTo>
                      <a:pt x="7" y="11"/>
                    </a:lnTo>
                    <a:lnTo>
                      <a:pt x="7" y="8"/>
                    </a:lnTo>
                    <a:lnTo>
                      <a:pt x="7" y="5"/>
                    </a:lnTo>
                    <a:lnTo>
                      <a:pt x="7" y="3"/>
                    </a:lnTo>
                    <a:lnTo>
                      <a:pt x="7" y="2"/>
                    </a:lnTo>
                    <a:lnTo>
                      <a:pt x="7" y="0"/>
                    </a:lnTo>
                    <a:lnTo>
                      <a:pt x="9" y="0"/>
                    </a:lnTo>
                    <a:lnTo>
                      <a:pt x="9" y="2"/>
                    </a:lnTo>
                    <a:lnTo>
                      <a:pt x="9" y="0"/>
                    </a:lnTo>
                    <a:lnTo>
                      <a:pt x="9" y="2"/>
                    </a:lnTo>
                    <a:lnTo>
                      <a:pt x="9" y="3"/>
                    </a:lnTo>
                    <a:lnTo>
                      <a:pt x="10" y="3"/>
                    </a:lnTo>
                    <a:lnTo>
                      <a:pt x="10" y="6"/>
                    </a:lnTo>
                    <a:lnTo>
                      <a:pt x="10" y="3"/>
                    </a:lnTo>
                    <a:lnTo>
                      <a:pt x="10" y="6"/>
                    </a:lnTo>
                    <a:lnTo>
                      <a:pt x="10" y="8"/>
                    </a:lnTo>
                    <a:lnTo>
                      <a:pt x="10" y="6"/>
                    </a:lnTo>
                    <a:lnTo>
                      <a:pt x="10" y="8"/>
                    </a:lnTo>
                    <a:lnTo>
                      <a:pt x="10" y="9"/>
                    </a:lnTo>
                    <a:lnTo>
                      <a:pt x="10" y="8"/>
                    </a:lnTo>
                    <a:lnTo>
                      <a:pt x="10" y="9"/>
                    </a:lnTo>
                    <a:lnTo>
                      <a:pt x="10" y="11"/>
                    </a:lnTo>
                    <a:lnTo>
                      <a:pt x="10" y="9"/>
                    </a:lnTo>
                    <a:lnTo>
                      <a:pt x="10" y="11"/>
                    </a:lnTo>
                    <a:lnTo>
                      <a:pt x="10" y="12"/>
                    </a:lnTo>
                    <a:lnTo>
                      <a:pt x="10" y="11"/>
                    </a:lnTo>
                    <a:lnTo>
                      <a:pt x="10" y="12"/>
                    </a:lnTo>
                    <a:lnTo>
                      <a:pt x="12"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8" name="Freeform 300"/>
              <p:cNvSpPr>
                <a:spLocks/>
              </p:cNvSpPr>
              <p:nvPr/>
            </p:nvSpPr>
            <p:spPr bwMode="auto">
              <a:xfrm>
                <a:off x="2853" y="2997"/>
                <a:ext cx="8" cy="70"/>
              </a:xfrm>
              <a:custGeom>
                <a:avLst/>
                <a:gdLst>
                  <a:gd name="T0" fmla="*/ 0 w 8"/>
                  <a:gd name="T1" fmla="*/ 58 h 70"/>
                  <a:gd name="T2" fmla="*/ 0 w 8"/>
                  <a:gd name="T3" fmla="*/ 58 h 70"/>
                  <a:gd name="T4" fmla="*/ 0 w 8"/>
                  <a:gd name="T5" fmla="*/ 60 h 70"/>
                  <a:gd name="T6" fmla="*/ 0 w 8"/>
                  <a:gd name="T7" fmla="*/ 60 h 70"/>
                  <a:gd name="T8" fmla="*/ 0 w 8"/>
                  <a:gd name="T9" fmla="*/ 60 h 70"/>
                  <a:gd name="T10" fmla="*/ 0 w 8"/>
                  <a:gd name="T11" fmla="*/ 60 h 70"/>
                  <a:gd name="T12" fmla="*/ 0 w 8"/>
                  <a:gd name="T13" fmla="*/ 60 h 70"/>
                  <a:gd name="T14" fmla="*/ 1 w 8"/>
                  <a:gd name="T15" fmla="*/ 60 h 70"/>
                  <a:gd name="T16" fmla="*/ 1 w 8"/>
                  <a:gd name="T17" fmla="*/ 60 h 70"/>
                  <a:gd name="T18" fmla="*/ 1 w 8"/>
                  <a:gd name="T19" fmla="*/ 60 h 70"/>
                  <a:gd name="T20" fmla="*/ 1 w 8"/>
                  <a:gd name="T21" fmla="*/ 60 h 70"/>
                  <a:gd name="T22" fmla="*/ 1 w 8"/>
                  <a:gd name="T23" fmla="*/ 61 h 70"/>
                  <a:gd name="T24" fmla="*/ 1 w 8"/>
                  <a:gd name="T25" fmla="*/ 61 h 70"/>
                  <a:gd name="T26" fmla="*/ 1 w 8"/>
                  <a:gd name="T27" fmla="*/ 61 h 70"/>
                  <a:gd name="T28" fmla="*/ 1 w 8"/>
                  <a:gd name="T29" fmla="*/ 61 h 70"/>
                  <a:gd name="T30" fmla="*/ 1 w 8"/>
                  <a:gd name="T31" fmla="*/ 62 h 70"/>
                  <a:gd name="T32" fmla="*/ 1 w 8"/>
                  <a:gd name="T33" fmla="*/ 62 h 70"/>
                  <a:gd name="T34" fmla="*/ 3 w 8"/>
                  <a:gd name="T35" fmla="*/ 64 h 70"/>
                  <a:gd name="T36" fmla="*/ 3 w 8"/>
                  <a:gd name="T37" fmla="*/ 64 h 70"/>
                  <a:gd name="T38" fmla="*/ 3 w 8"/>
                  <a:gd name="T39" fmla="*/ 65 h 70"/>
                  <a:gd name="T40" fmla="*/ 3 w 8"/>
                  <a:gd name="T41" fmla="*/ 65 h 70"/>
                  <a:gd name="T42" fmla="*/ 3 w 8"/>
                  <a:gd name="T43" fmla="*/ 67 h 70"/>
                  <a:gd name="T44" fmla="*/ 3 w 8"/>
                  <a:gd name="T45" fmla="*/ 67 h 70"/>
                  <a:gd name="T46" fmla="*/ 3 w 8"/>
                  <a:gd name="T47" fmla="*/ 68 h 70"/>
                  <a:gd name="T48" fmla="*/ 3 w 8"/>
                  <a:gd name="T49" fmla="*/ 68 h 70"/>
                  <a:gd name="T50" fmla="*/ 3 w 8"/>
                  <a:gd name="T51" fmla="*/ 68 h 70"/>
                  <a:gd name="T52" fmla="*/ 3 w 8"/>
                  <a:gd name="T53" fmla="*/ 68 h 70"/>
                  <a:gd name="T54" fmla="*/ 3 w 8"/>
                  <a:gd name="T55" fmla="*/ 70 h 70"/>
                  <a:gd name="T56" fmla="*/ 3 w 8"/>
                  <a:gd name="T57" fmla="*/ 70 h 70"/>
                  <a:gd name="T58" fmla="*/ 4 w 8"/>
                  <a:gd name="T59" fmla="*/ 70 h 70"/>
                  <a:gd name="T60" fmla="*/ 4 w 8"/>
                  <a:gd name="T61" fmla="*/ 70 h 70"/>
                  <a:gd name="T62" fmla="*/ 4 w 8"/>
                  <a:gd name="T63" fmla="*/ 70 h 70"/>
                  <a:gd name="T64" fmla="*/ 4 w 8"/>
                  <a:gd name="T65" fmla="*/ 70 h 70"/>
                  <a:gd name="T66" fmla="*/ 4 w 8"/>
                  <a:gd name="T67" fmla="*/ 70 h 70"/>
                  <a:gd name="T68" fmla="*/ 4 w 8"/>
                  <a:gd name="T69" fmla="*/ 70 h 70"/>
                  <a:gd name="T70" fmla="*/ 4 w 8"/>
                  <a:gd name="T71" fmla="*/ 70 h 70"/>
                  <a:gd name="T72" fmla="*/ 5 w 8"/>
                  <a:gd name="T73" fmla="*/ 68 h 70"/>
                  <a:gd name="T74" fmla="*/ 5 w 8"/>
                  <a:gd name="T75" fmla="*/ 67 h 70"/>
                  <a:gd name="T76" fmla="*/ 5 w 8"/>
                  <a:gd name="T77" fmla="*/ 65 h 70"/>
                  <a:gd name="T78" fmla="*/ 5 w 8"/>
                  <a:gd name="T79" fmla="*/ 64 h 70"/>
                  <a:gd name="T80" fmla="*/ 5 w 8"/>
                  <a:gd name="T81" fmla="*/ 61 h 70"/>
                  <a:gd name="T82" fmla="*/ 7 w 8"/>
                  <a:gd name="T83" fmla="*/ 58 h 70"/>
                  <a:gd name="T84" fmla="*/ 7 w 8"/>
                  <a:gd name="T85" fmla="*/ 54 h 70"/>
                  <a:gd name="T86" fmla="*/ 7 w 8"/>
                  <a:gd name="T87" fmla="*/ 48 h 70"/>
                  <a:gd name="T88" fmla="*/ 7 w 8"/>
                  <a:gd name="T89" fmla="*/ 41 h 70"/>
                  <a:gd name="T90" fmla="*/ 7 w 8"/>
                  <a:gd name="T91" fmla="*/ 31 h 70"/>
                  <a:gd name="T92" fmla="*/ 8 w 8"/>
                  <a:gd name="T93" fmla="*/ 18 h 70"/>
                  <a:gd name="T94" fmla="*/ 8 w 8"/>
                  <a:gd name="T95" fmla="*/ 0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70"/>
                  <a:gd name="T146" fmla="*/ 8 w 8"/>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70">
                    <a:moveTo>
                      <a:pt x="0" y="58"/>
                    </a:moveTo>
                    <a:lnTo>
                      <a:pt x="0" y="58"/>
                    </a:lnTo>
                    <a:lnTo>
                      <a:pt x="0" y="60"/>
                    </a:lnTo>
                    <a:lnTo>
                      <a:pt x="0" y="58"/>
                    </a:lnTo>
                    <a:lnTo>
                      <a:pt x="0" y="60"/>
                    </a:lnTo>
                    <a:lnTo>
                      <a:pt x="1" y="60"/>
                    </a:lnTo>
                    <a:lnTo>
                      <a:pt x="1" y="61"/>
                    </a:lnTo>
                    <a:lnTo>
                      <a:pt x="1" y="60"/>
                    </a:lnTo>
                    <a:lnTo>
                      <a:pt x="1" y="61"/>
                    </a:lnTo>
                    <a:lnTo>
                      <a:pt x="1" y="62"/>
                    </a:lnTo>
                    <a:lnTo>
                      <a:pt x="1" y="61"/>
                    </a:lnTo>
                    <a:lnTo>
                      <a:pt x="1" y="62"/>
                    </a:lnTo>
                    <a:lnTo>
                      <a:pt x="3" y="62"/>
                    </a:lnTo>
                    <a:lnTo>
                      <a:pt x="3" y="64"/>
                    </a:lnTo>
                    <a:lnTo>
                      <a:pt x="3" y="62"/>
                    </a:lnTo>
                    <a:lnTo>
                      <a:pt x="3" y="64"/>
                    </a:lnTo>
                    <a:lnTo>
                      <a:pt x="3" y="65"/>
                    </a:lnTo>
                    <a:lnTo>
                      <a:pt x="3" y="64"/>
                    </a:lnTo>
                    <a:lnTo>
                      <a:pt x="3" y="65"/>
                    </a:lnTo>
                    <a:lnTo>
                      <a:pt x="3" y="67"/>
                    </a:lnTo>
                    <a:lnTo>
                      <a:pt x="3" y="65"/>
                    </a:lnTo>
                    <a:lnTo>
                      <a:pt x="3" y="67"/>
                    </a:lnTo>
                    <a:lnTo>
                      <a:pt x="3" y="68"/>
                    </a:lnTo>
                    <a:lnTo>
                      <a:pt x="3" y="67"/>
                    </a:lnTo>
                    <a:lnTo>
                      <a:pt x="3" y="68"/>
                    </a:lnTo>
                    <a:lnTo>
                      <a:pt x="3" y="70"/>
                    </a:lnTo>
                    <a:lnTo>
                      <a:pt x="3" y="68"/>
                    </a:lnTo>
                    <a:lnTo>
                      <a:pt x="3" y="70"/>
                    </a:lnTo>
                    <a:lnTo>
                      <a:pt x="4" y="70"/>
                    </a:lnTo>
                    <a:lnTo>
                      <a:pt x="5" y="68"/>
                    </a:lnTo>
                    <a:lnTo>
                      <a:pt x="5" y="67"/>
                    </a:lnTo>
                    <a:lnTo>
                      <a:pt x="5" y="65"/>
                    </a:lnTo>
                    <a:lnTo>
                      <a:pt x="5" y="64"/>
                    </a:lnTo>
                    <a:lnTo>
                      <a:pt x="5" y="62"/>
                    </a:lnTo>
                    <a:lnTo>
                      <a:pt x="5" y="61"/>
                    </a:lnTo>
                    <a:lnTo>
                      <a:pt x="7" y="61"/>
                    </a:lnTo>
                    <a:lnTo>
                      <a:pt x="7" y="58"/>
                    </a:lnTo>
                    <a:lnTo>
                      <a:pt x="7" y="57"/>
                    </a:lnTo>
                    <a:lnTo>
                      <a:pt x="7" y="54"/>
                    </a:lnTo>
                    <a:lnTo>
                      <a:pt x="7" y="52"/>
                    </a:lnTo>
                    <a:lnTo>
                      <a:pt x="7" y="48"/>
                    </a:lnTo>
                    <a:lnTo>
                      <a:pt x="7" y="46"/>
                    </a:lnTo>
                    <a:lnTo>
                      <a:pt x="7" y="41"/>
                    </a:lnTo>
                    <a:lnTo>
                      <a:pt x="7" y="38"/>
                    </a:lnTo>
                    <a:lnTo>
                      <a:pt x="7" y="31"/>
                    </a:lnTo>
                    <a:lnTo>
                      <a:pt x="8" y="28"/>
                    </a:lnTo>
                    <a:lnTo>
                      <a:pt x="8" y="18"/>
                    </a:lnTo>
                    <a:lnTo>
                      <a:pt x="8" y="13"/>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9" name="Freeform 301"/>
              <p:cNvSpPr>
                <a:spLocks/>
              </p:cNvSpPr>
              <p:nvPr/>
            </p:nvSpPr>
            <p:spPr bwMode="auto">
              <a:xfrm>
                <a:off x="2861" y="2410"/>
                <a:ext cx="9" cy="587"/>
              </a:xfrm>
              <a:custGeom>
                <a:avLst/>
                <a:gdLst>
                  <a:gd name="T0" fmla="*/ 0 w 9"/>
                  <a:gd name="T1" fmla="*/ 583 h 587"/>
                  <a:gd name="T2" fmla="*/ 0 w 9"/>
                  <a:gd name="T3" fmla="*/ 560 h 587"/>
                  <a:gd name="T4" fmla="*/ 0 w 9"/>
                  <a:gd name="T5" fmla="*/ 532 h 587"/>
                  <a:gd name="T6" fmla="*/ 0 w 9"/>
                  <a:gd name="T7" fmla="*/ 497 h 587"/>
                  <a:gd name="T8" fmla="*/ 2 w 9"/>
                  <a:gd name="T9" fmla="*/ 458 h 587"/>
                  <a:gd name="T10" fmla="*/ 2 w 9"/>
                  <a:gd name="T11" fmla="*/ 412 h 587"/>
                  <a:gd name="T12" fmla="*/ 2 w 9"/>
                  <a:gd name="T13" fmla="*/ 360 h 587"/>
                  <a:gd name="T14" fmla="*/ 2 w 9"/>
                  <a:gd name="T15" fmla="*/ 305 h 587"/>
                  <a:gd name="T16" fmla="*/ 2 w 9"/>
                  <a:gd name="T17" fmla="*/ 248 h 587"/>
                  <a:gd name="T18" fmla="*/ 3 w 9"/>
                  <a:gd name="T19" fmla="*/ 192 h 587"/>
                  <a:gd name="T20" fmla="*/ 3 w 9"/>
                  <a:gd name="T21" fmla="*/ 140 h 587"/>
                  <a:gd name="T22" fmla="*/ 3 w 9"/>
                  <a:gd name="T23" fmla="*/ 92 h 587"/>
                  <a:gd name="T24" fmla="*/ 3 w 9"/>
                  <a:gd name="T25" fmla="*/ 53 h 587"/>
                  <a:gd name="T26" fmla="*/ 3 w 9"/>
                  <a:gd name="T27" fmla="*/ 23 h 587"/>
                  <a:gd name="T28" fmla="*/ 5 w 9"/>
                  <a:gd name="T29" fmla="*/ 5 h 587"/>
                  <a:gd name="T30" fmla="*/ 5 w 9"/>
                  <a:gd name="T31" fmla="*/ 0 h 587"/>
                  <a:gd name="T32" fmla="*/ 5 w 9"/>
                  <a:gd name="T33" fmla="*/ 0 h 587"/>
                  <a:gd name="T34" fmla="*/ 5 w 9"/>
                  <a:gd name="T35" fmla="*/ 5 h 587"/>
                  <a:gd name="T36" fmla="*/ 5 w 9"/>
                  <a:gd name="T37" fmla="*/ 5 h 587"/>
                  <a:gd name="T38" fmla="*/ 5 w 9"/>
                  <a:gd name="T39" fmla="*/ 24 h 587"/>
                  <a:gd name="T40" fmla="*/ 5 w 9"/>
                  <a:gd name="T41" fmla="*/ 24 h 587"/>
                  <a:gd name="T42" fmla="*/ 5 w 9"/>
                  <a:gd name="T43" fmla="*/ 52 h 587"/>
                  <a:gd name="T44" fmla="*/ 5 w 9"/>
                  <a:gd name="T45" fmla="*/ 52 h 587"/>
                  <a:gd name="T46" fmla="*/ 6 w 9"/>
                  <a:gd name="T47" fmla="*/ 88 h 587"/>
                  <a:gd name="T48" fmla="*/ 6 w 9"/>
                  <a:gd name="T49" fmla="*/ 88 h 587"/>
                  <a:gd name="T50" fmla="*/ 6 w 9"/>
                  <a:gd name="T51" fmla="*/ 130 h 587"/>
                  <a:gd name="T52" fmla="*/ 6 w 9"/>
                  <a:gd name="T53" fmla="*/ 130 h 587"/>
                  <a:gd name="T54" fmla="*/ 6 w 9"/>
                  <a:gd name="T55" fmla="*/ 178 h 587"/>
                  <a:gd name="T56" fmla="*/ 6 w 9"/>
                  <a:gd name="T57" fmla="*/ 178 h 587"/>
                  <a:gd name="T58" fmla="*/ 6 w 9"/>
                  <a:gd name="T59" fmla="*/ 227 h 587"/>
                  <a:gd name="T60" fmla="*/ 6 w 9"/>
                  <a:gd name="T61" fmla="*/ 227 h 587"/>
                  <a:gd name="T62" fmla="*/ 6 w 9"/>
                  <a:gd name="T63" fmla="*/ 276 h 587"/>
                  <a:gd name="T64" fmla="*/ 6 w 9"/>
                  <a:gd name="T65" fmla="*/ 276 h 587"/>
                  <a:gd name="T66" fmla="*/ 7 w 9"/>
                  <a:gd name="T67" fmla="*/ 325 h 587"/>
                  <a:gd name="T68" fmla="*/ 7 w 9"/>
                  <a:gd name="T69" fmla="*/ 325 h 587"/>
                  <a:gd name="T70" fmla="*/ 7 w 9"/>
                  <a:gd name="T71" fmla="*/ 372 h 587"/>
                  <a:gd name="T72" fmla="*/ 7 w 9"/>
                  <a:gd name="T73" fmla="*/ 372 h 587"/>
                  <a:gd name="T74" fmla="*/ 7 w 9"/>
                  <a:gd name="T75" fmla="*/ 413 h 587"/>
                  <a:gd name="T76" fmla="*/ 7 w 9"/>
                  <a:gd name="T77" fmla="*/ 413 h 587"/>
                  <a:gd name="T78" fmla="*/ 7 w 9"/>
                  <a:gd name="T79" fmla="*/ 453 h 587"/>
                  <a:gd name="T80" fmla="*/ 7 w 9"/>
                  <a:gd name="T81" fmla="*/ 453 h 587"/>
                  <a:gd name="T82" fmla="*/ 7 w 9"/>
                  <a:gd name="T83" fmla="*/ 489 h 587"/>
                  <a:gd name="T84" fmla="*/ 7 w 9"/>
                  <a:gd name="T85" fmla="*/ 489 h 587"/>
                  <a:gd name="T86" fmla="*/ 7 w 9"/>
                  <a:gd name="T87" fmla="*/ 519 h 587"/>
                  <a:gd name="T88" fmla="*/ 7 w 9"/>
                  <a:gd name="T89" fmla="*/ 519 h 587"/>
                  <a:gd name="T90" fmla="*/ 9 w 9"/>
                  <a:gd name="T91" fmla="*/ 547 h 587"/>
                  <a:gd name="T92" fmla="*/ 9 w 9"/>
                  <a:gd name="T93" fmla="*/ 547 h 587"/>
                  <a:gd name="T94" fmla="*/ 9 w 9"/>
                  <a:gd name="T95" fmla="*/ 570 h 587"/>
                  <a:gd name="T96" fmla="*/ 9 w 9"/>
                  <a:gd name="T97" fmla="*/ 570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587"/>
                  <a:gd name="T149" fmla="*/ 9 w 9"/>
                  <a:gd name="T150" fmla="*/ 587 h 5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587">
                    <a:moveTo>
                      <a:pt x="0" y="587"/>
                    </a:moveTo>
                    <a:lnTo>
                      <a:pt x="0" y="583"/>
                    </a:lnTo>
                    <a:lnTo>
                      <a:pt x="0" y="567"/>
                    </a:lnTo>
                    <a:lnTo>
                      <a:pt x="0" y="560"/>
                    </a:lnTo>
                    <a:lnTo>
                      <a:pt x="0" y="539"/>
                    </a:lnTo>
                    <a:lnTo>
                      <a:pt x="0" y="532"/>
                    </a:lnTo>
                    <a:lnTo>
                      <a:pt x="0" y="508"/>
                    </a:lnTo>
                    <a:lnTo>
                      <a:pt x="0" y="497"/>
                    </a:lnTo>
                    <a:lnTo>
                      <a:pt x="0" y="468"/>
                    </a:lnTo>
                    <a:lnTo>
                      <a:pt x="2" y="458"/>
                    </a:lnTo>
                    <a:lnTo>
                      <a:pt x="2" y="424"/>
                    </a:lnTo>
                    <a:lnTo>
                      <a:pt x="2" y="412"/>
                    </a:lnTo>
                    <a:lnTo>
                      <a:pt x="2" y="373"/>
                    </a:lnTo>
                    <a:lnTo>
                      <a:pt x="2" y="360"/>
                    </a:lnTo>
                    <a:lnTo>
                      <a:pt x="2" y="319"/>
                    </a:lnTo>
                    <a:lnTo>
                      <a:pt x="2" y="305"/>
                    </a:lnTo>
                    <a:lnTo>
                      <a:pt x="2" y="263"/>
                    </a:lnTo>
                    <a:lnTo>
                      <a:pt x="2" y="248"/>
                    </a:lnTo>
                    <a:lnTo>
                      <a:pt x="2" y="206"/>
                    </a:lnTo>
                    <a:lnTo>
                      <a:pt x="3" y="192"/>
                    </a:lnTo>
                    <a:lnTo>
                      <a:pt x="3" y="151"/>
                    </a:lnTo>
                    <a:lnTo>
                      <a:pt x="3" y="140"/>
                    </a:lnTo>
                    <a:lnTo>
                      <a:pt x="3" y="104"/>
                    </a:lnTo>
                    <a:lnTo>
                      <a:pt x="3" y="92"/>
                    </a:lnTo>
                    <a:lnTo>
                      <a:pt x="3" y="62"/>
                    </a:lnTo>
                    <a:lnTo>
                      <a:pt x="3" y="53"/>
                    </a:lnTo>
                    <a:lnTo>
                      <a:pt x="3" y="30"/>
                    </a:lnTo>
                    <a:lnTo>
                      <a:pt x="3" y="23"/>
                    </a:lnTo>
                    <a:lnTo>
                      <a:pt x="3" y="8"/>
                    </a:lnTo>
                    <a:lnTo>
                      <a:pt x="5" y="5"/>
                    </a:lnTo>
                    <a:lnTo>
                      <a:pt x="5" y="0"/>
                    </a:lnTo>
                    <a:lnTo>
                      <a:pt x="5" y="2"/>
                    </a:lnTo>
                    <a:lnTo>
                      <a:pt x="5" y="0"/>
                    </a:lnTo>
                    <a:lnTo>
                      <a:pt x="5" y="2"/>
                    </a:lnTo>
                    <a:lnTo>
                      <a:pt x="5" y="5"/>
                    </a:lnTo>
                    <a:lnTo>
                      <a:pt x="5" y="18"/>
                    </a:lnTo>
                    <a:lnTo>
                      <a:pt x="5" y="5"/>
                    </a:lnTo>
                    <a:lnTo>
                      <a:pt x="5" y="18"/>
                    </a:lnTo>
                    <a:lnTo>
                      <a:pt x="5" y="24"/>
                    </a:lnTo>
                    <a:lnTo>
                      <a:pt x="5" y="44"/>
                    </a:lnTo>
                    <a:lnTo>
                      <a:pt x="5" y="24"/>
                    </a:lnTo>
                    <a:lnTo>
                      <a:pt x="5" y="44"/>
                    </a:lnTo>
                    <a:lnTo>
                      <a:pt x="5" y="52"/>
                    </a:lnTo>
                    <a:lnTo>
                      <a:pt x="5" y="78"/>
                    </a:lnTo>
                    <a:lnTo>
                      <a:pt x="5" y="52"/>
                    </a:lnTo>
                    <a:lnTo>
                      <a:pt x="5" y="78"/>
                    </a:lnTo>
                    <a:lnTo>
                      <a:pt x="6" y="88"/>
                    </a:lnTo>
                    <a:lnTo>
                      <a:pt x="6" y="120"/>
                    </a:lnTo>
                    <a:lnTo>
                      <a:pt x="6" y="88"/>
                    </a:lnTo>
                    <a:lnTo>
                      <a:pt x="6" y="120"/>
                    </a:lnTo>
                    <a:lnTo>
                      <a:pt x="6" y="130"/>
                    </a:lnTo>
                    <a:lnTo>
                      <a:pt x="6" y="165"/>
                    </a:lnTo>
                    <a:lnTo>
                      <a:pt x="6" y="130"/>
                    </a:lnTo>
                    <a:lnTo>
                      <a:pt x="6" y="165"/>
                    </a:lnTo>
                    <a:lnTo>
                      <a:pt x="6" y="178"/>
                    </a:lnTo>
                    <a:lnTo>
                      <a:pt x="6" y="214"/>
                    </a:lnTo>
                    <a:lnTo>
                      <a:pt x="6" y="178"/>
                    </a:lnTo>
                    <a:lnTo>
                      <a:pt x="6" y="214"/>
                    </a:lnTo>
                    <a:lnTo>
                      <a:pt x="6" y="227"/>
                    </a:lnTo>
                    <a:lnTo>
                      <a:pt x="6" y="263"/>
                    </a:lnTo>
                    <a:lnTo>
                      <a:pt x="6" y="227"/>
                    </a:lnTo>
                    <a:lnTo>
                      <a:pt x="6" y="263"/>
                    </a:lnTo>
                    <a:lnTo>
                      <a:pt x="6" y="276"/>
                    </a:lnTo>
                    <a:lnTo>
                      <a:pt x="6" y="312"/>
                    </a:lnTo>
                    <a:lnTo>
                      <a:pt x="6" y="276"/>
                    </a:lnTo>
                    <a:lnTo>
                      <a:pt x="6" y="312"/>
                    </a:lnTo>
                    <a:lnTo>
                      <a:pt x="7" y="325"/>
                    </a:lnTo>
                    <a:lnTo>
                      <a:pt x="7" y="360"/>
                    </a:lnTo>
                    <a:lnTo>
                      <a:pt x="7" y="325"/>
                    </a:lnTo>
                    <a:lnTo>
                      <a:pt x="7" y="360"/>
                    </a:lnTo>
                    <a:lnTo>
                      <a:pt x="7" y="372"/>
                    </a:lnTo>
                    <a:lnTo>
                      <a:pt x="7" y="403"/>
                    </a:lnTo>
                    <a:lnTo>
                      <a:pt x="7" y="372"/>
                    </a:lnTo>
                    <a:lnTo>
                      <a:pt x="7" y="403"/>
                    </a:lnTo>
                    <a:lnTo>
                      <a:pt x="7" y="413"/>
                    </a:lnTo>
                    <a:lnTo>
                      <a:pt x="7" y="444"/>
                    </a:lnTo>
                    <a:lnTo>
                      <a:pt x="7" y="413"/>
                    </a:lnTo>
                    <a:lnTo>
                      <a:pt x="7" y="444"/>
                    </a:lnTo>
                    <a:lnTo>
                      <a:pt x="7" y="453"/>
                    </a:lnTo>
                    <a:lnTo>
                      <a:pt x="7" y="480"/>
                    </a:lnTo>
                    <a:lnTo>
                      <a:pt x="7" y="453"/>
                    </a:lnTo>
                    <a:lnTo>
                      <a:pt x="7" y="480"/>
                    </a:lnTo>
                    <a:lnTo>
                      <a:pt x="7" y="489"/>
                    </a:lnTo>
                    <a:lnTo>
                      <a:pt x="7" y="512"/>
                    </a:lnTo>
                    <a:lnTo>
                      <a:pt x="7" y="489"/>
                    </a:lnTo>
                    <a:lnTo>
                      <a:pt x="7" y="512"/>
                    </a:lnTo>
                    <a:lnTo>
                      <a:pt x="7" y="519"/>
                    </a:lnTo>
                    <a:lnTo>
                      <a:pt x="7" y="539"/>
                    </a:lnTo>
                    <a:lnTo>
                      <a:pt x="7" y="519"/>
                    </a:lnTo>
                    <a:lnTo>
                      <a:pt x="7" y="539"/>
                    </a:lnTo>
                    <a:lnTo>
                      <a:pt x="9" y="547"/>
                    </a:lnTo>
                    <a:lnTo>
                      <a:pt x="9" y="564"/>
                    </a:lnTo>
                    <a:lnTo>
                      <a:pt x="9" y="547"/>
                    </a:lnTo>
                    <a:lnTo>
                      <a:pt x="9" y="564"/>
                    </a:lnTo>
                    <a:lnTo>
                      <a:pt x="9" y="570"/>
                    </a:lnTo>
                    <a:lnTo>
                      <a:pt x="9" y="584"/>
                    </a:lnTo>
                    <a:lnTo>
                      <a:pt x="9" y="570"/>
                    </a:lnTo>
                    <a:lnTo>
                      <a:pt x="9" y="58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0" name="Freeform 302"/>
              <p:cNvSpPr>
                <a:spLocks/>
              </p:cNvSpPr>
              <p:nvPr/>
            </p:nvSpPr>
            <p:spPr bwMode="auto">
              <a:xfrm>
                <a:off x="2870" y="2994"/>
                <a:ext cx="6" cy="106"/>
              </a:xfrm>
              <a:custGeom>
                <a:avLst/>
                <a:gdLst>
                  <a:gd name="T0" fmla="*/ 0 w 6"/>
                  <a:gd name="T1" fmla="*/ 5 h 106"/>
                  <a:gd name="T2" fmla="*/ 0 w 6"/>
                  <a:gd name="T3" fmla="*/ 5 h 106"/>
                  <a:gd name="T4" fmla="*/ 0 w 6"/>
                  <a:gd name="T5" fmla="*/ 22 h 106"/>
                  <a:gd name="T6" fmla="*/ 0 w 6"/>
                  <a:gd name="T7" fmla="*/ 22 h 106"/>
                  <a:gd name="T8" fmla="*/ 0 w 6"/>
                  <a:gd name="T9" fmla="*/ 35 h 106"/>
                  <a:gd name="T10" fmla="*/ 0 w 6"/>
                  <a:gd name="T11" fmla="*/ 35 h 106"/>
                  <a:gd name="T12" fmla="*/ 1 w 6"/>
                  <a:gd name="T13" fmla="*/ 47 h 106"/>
                  <a:gd name="T14" fmla="*/ 1 w 6"/>
                  <a:gd name="T15" fmla="*/ 47 h 106"/>
                  <a:gd name="T16" fmla="*/ 1 w 6"/>
                  <a:gd name="T17" fmla="*/ 57 h 106"/>
                  <a:gd name="T18" fmla="*/ 1 w 6"/>
                  <a:gd name="T19" fmla="*/ 57 h 106"/>
                  <a:gd name="T20" fmla="*/ 1 w 6"/>
                  <a:gd name="T21" fmla="*/ 65 h 106"/>
                  <a:gd name="T22" fmla="*/ 1 w 6"/>
                  <a:gd name="T23" fmla="*/ 65 h 106"/>
                  <a:gd name="T24" fmla="*/ 1 w 6"/>
                  <a:gd name="T25" fmla="*/ 71 h 106"/>
                  <a:gd name="T26" fmla="*/ 1 w 6"/>
                  <a:gd name="T27" fmla="*/ 71 h 106"/>
                  <a:gd name="T28" fmla="*/ 1 w 6"/>
                  <a:gd name="T29" fmla="*/ 77 h 106"/>
                  <a:gd name="T30" fmla="*/ 1 w 6"/>
                  <a:gd name="T31" fmla="*/ 77 h 106"/>
                  <a:gd name="T32" fmla="*/ 3 w 6"/>
                  <a:gd name="T33" fmla="*/ 81 h 106"/>
                  <a:gd name="T34" fmla="*/ 3 w 6"/>
                  <a:gd name="T35" fmla="*/ 81 h 106"/>
                  <a:gd name="T36" fmla="*/ 3 w 6"/>
                  <a:gd name="T37" fmla="*/ 84 h 106"/>
                  <a:gd name="T38" fmla="*/ 3 w 6"/>
                  <a:gd name="T39" fmla="*/ 84 h 106"/>
                  <a:gd name="T40" fmla="*/ 3 w 6"/>
                  <a:gd name="T41" fmla="*/ 89 h 106"/>
                  <a:gd name="T42" fmla="*/ 3 w 6"/>
                  <a:gd name="T43" fmla="*/ 89 h 106"/>
                  <a:gd name="T44" fmla="*/ 3 w 6"/>
                  <a:gd name="T45" fmla="*/ 91 h 106"/>
                  <a:gd name="T46" fmla="*/ 3 w 6"/>
                  <a:gd name="T47" fmla="*/ 91 h 106"/>
                  <a:gd name="T48" fmla="*/ 3 w 6"/>
                  <a:gd name="T49" fmla="*/ 93 h 106"/>
                  <a:gd name="T50" fmla="*/ 3 w 6"/>
                  <a:gd name="T51" fmla="*/ 93 h 106"/>
                  <a:gd name="T52" fmla="*/ 4 w 6"/>
                  <a:gd name="T53" fmla="*/ 94 h 106"/>
                  <a:gd name="T54" fmla="*/ 4 w 6"/>
                  <a:gd name="T55" fmla="*/ 94 h 106"/>
                  <a:gd name="T56" fmla="*/ 4 w 6"/>
                  <a:gd name="T57" fmla="*/ 97 h 106"/>
                  <a:gd name="T58" fmla="*/ 4 w 6"/>
                  <a:gd name="T59" fmla="*/ 97 h 106"/>
                  <a:gd name="T60" fmla="*/ 4 w 6"/>
                  <a:gd name="T61" fmla="*/ 99 h 106"/>
                  <a:gd name="T62" fmla="*/ 4 w 6"/>
                  <a:gd name="T63" fmla="*/ 99 h 106"/>
                  <a:gd name="T64" fmla="*/ 4 w 6"/>
                  <a:gd name="T65" fmla="*/ 100 h 106"/>
                  <a:gd name="T66" fmla="*/ 4 w 6"/>
                  <a:gd name="T67" fmla="*/ 100 h 106"/>
                  <a:gd name="T68" fmla="*/ 4 w 6"/>
                  <a:gd name="T69" fmla="*/ 102 h 106"/>
                  <a:gd name="T70" fmla="*/ 4 w 6"/>
                  <a:gd name="T71" fmla="*/ 102 h 106"/>
                  <a:gd name="T72" fmla="*/ 4 w 6"/>
                  <a:gd name="T73" fmla="*/ 102 h 106"/>
                  <a:gd name="T74" fmla="*/ 4 w 6"/>
                  <a:gd name="T75" fmla="*/ 102 h 106"/>
                  <a:gd name="T76" fmla="*/ 6 w 6"/>
                  <a:gd name="T77" fmla="*/ 103 h 106"/>
                  <a:gd name="T78" fmla="*/ 6 w 6"/>
                  <a:gd name="T79" fmla="*/ 103 h 106"/>
                  <a:gd name="T80" fmla="*/ 6 w 6"/>
                  <a:gd name="T81" fmla="*/ 103 h 106"/>
                  <a:gd name="T82" fmla="*/ 6 w 6"/>
                  <a:gd name="T83" fmla="*/ 103 h 106"/>
                  <a:gd name="T84" fmla="*/ 6 w 6"/>
                  <a:gd name="T85" fmla="*/ 104 h 106"/>
                  <a:gd name="T86" fmla="*/ 6 w 6"/>
                  <a:gd name="T87" fmla="*/ 104 h 106"/>
                  <a:gd name="T88" fmla="*/ 6 w 6"/>
                  <a:gd name="T89" fmla="*/ 104 h 106"/>
                  <a:gd name="T90" fmla="*/ 6 w 6"/>
                  <a:gd name="T91" fmla="*/ 104 h 106"/>
                  <a:gd name="T92" fmla="*/ 6 w 6"/>
                  <a:gd name="T93" fmla="*/ 104 h 106"/>
                  <a:gd name="T94" fmla="*/ 6 w 6"/>
                  <a:gd name="T95" fmla="*/ 104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106"/>
                  <a:gd name="T146" fmla="*/ 6 w 6"/>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106">
                    <a:moveTo>
                      <a:pt x="0" y="0"/>
                    </a:moveTo>
                    <a:lnTo>
                      <a:pt x="0" y="5"/>
                    </a:lnTo>
                    <a:lnTo>
                      <a:pt x="0" y="18"/>
                    </a:lnTo>
                    <a:lnTo>
                      <a:pt x="0" y="5"/>
                    </a:lnTo>
                    <a:lnTo>
                      <a:pt x="0" y="18"/>
                    </a:lnTo>
                    <a:lnTo>
                      <a:pt x="0" y="22"/>
                    </a:lnTo>
                    <a:lnTo>
                      <a:pt x="0" y="32"/>
                    </a:lnTo>
                    <a:lnTo>
                      <a:pt x="0" y="22"/>
                    </a:lnTo>
                    <a:lnTo>
                      <a:pt x="0" y="32"/>
                    </a:lnTo>
                    <a:lnTo>
                      <a:pt x="0" y="35"/>
                    </a:lnTo>
                    <a:lnTo>
                      <a:pt x="0" y="45"/>
                    </a:lnTo>
                    <a:lnTo>
                      <a:pt x="0" y="35"/>
                    </a:lnTo>
                    <a:lnTo>
                      <a:pt x="0" y="45"/>
                    </a:lnTo>
                    <a:lnTo>
                      <a:pt x="1" y="47"/>
                    </a:lnTo>
                    <a:lnTo>
                      <a:pt x="1" y="55"/>
                    </a:lnTo>
                    <a:lnTo>
                      <a:pt x="1" y="47"/>
                    </a:lnTo>
                    <a:lnTo>
                      <a:pt x="1" y="55"/>
                    </a:lnTo>
                    <a:lnTo>
                      <a:pt x="1" y="57"/>
                    </a:lnTo>
                    <a:lnTo>
                      <a:pt x="1" y="63"/>
                    </a:lnTo>
                    <a:lnTo>
                      <a:pt x="1" y="57"/>
                    </a:lnTo>
                    <a:lnTo>
                      <a:pt x="1" y="63"/>
                    </a:lnTo>
                    <a:lnTo>
                      <a:pt x="1" y="65"/>
                    </a:lnTo>
                    <a:lnTo>
                      <a:pt x="1" y="70"/>
                    </a:lnTo>
                    <a:lnTo>
                      <a:pt x="1" y="65"/>
                    </a:lnTo>
                    <a:lnTo>
                      <a:pt x="1" y="70"/>
                    </a:lnTo>
                    <a:lnTo>
                      <a:pt x="1" y="71"/>
                    </a:lnTo>
                    <a:lnTo>
                      <a:pt x="1" y="76"/>
                    </a:lnTo>
                    <a:lnTo>
                      <a:pt x="1" y="71"/>
                    </a:lnTo>
                    <a:lnTo>
                      <a:pt x="1" y="76"/>
                    </a:lnTo>
                    <a:lnTo>
                      <a:pt x="1" y="77"/>
                    </a:lnTo>
                    <a:lnTo>
                      <a:pt x="1" y="80"/>
                    </a:lnTo>
                    <a:lnTo>
                      <a:pt x="1" y="77"/>
                    </a:lnTo>
                    <a:lnTo>
                      <a:pt x="1" y="80"/>
                    </a:lnTo>
                    <a:lnTo>
                      <a:pt x="3" y="81"/>
                    </a:lnTo>
                    <a:lnTo>
                      <a:pt x="3" y="84"/>
                    </a:lnTo>
                    <a:lnTo>
                      <a:pt x="3" y="81"/>
                    </a:lnTo>
                    <a:lnTo>
                      <a:pt x="3" y="84"/>
                    </a:lnTo>
                    <a:lnTo>
                      <a:pt x="3" y="87"/>
                    </a:lnTo>
                    <a:lnTo>
                      <a:pt x="3" y="84"/>
                    </a:lnTo>
                    <a:lnTo>
                      <a:pt x="3" y="87"/>
                    </a:lnTo>
                    <a:lnTo>
                      <a:pt x="3" y="89"/>
                    </a:lnTo>
                    <a:lnTo>
                      <a:pt x="3" y="90"/>
                    </a:lnTo>
                    <a:lnTo>
                      <a:pt x="3" y="89"/>
                    </a:lnTo>
                    <a:lnTo>
                      <a:pt x="3" y="90"/>
                    </a:lnTo>
                    <a:lnTo>
                      <a:pt x="3" y="91"/>
                    </a:lnTo>
                    <a:lnTo>
                      <a:pt x="3" y="93"/>
                    </a:lnTo>
                    <a:lnTo>
                      <a:pt x="3" y="91"/>
                    </a:lnTo>
                    <a:lnTo>
                      <a:pt x="3" y="93"/>
                    </a:lnTo>
                    <a:lnTo>
                      <a:pt x="3" y="94"/>
                    </a:lnTo>
                    <a:lnTo>
                      <a:pt x="3" y="93"/>
                    </a:lnTo>
                    <a:lnTo>
                      <a:pt x="3" y="94"/>
                    </a:lnTo>
                    <a:lnTo>
                      <a:pt x="4" y="94"/>
                    </a:lnTo>
                    <a:lnTo>
                      <a:pt x="4" y="96"/>
                    </a:lnTo>
                    <a:lnTo>
                      <a:pt x="4" y="94"/>
                    </a:lnTo>
                    <a:lnTo>
                      <a:pt x="4" y="96"/>
                    </a:lnTo>
                    <a:lnTo>
                      <a:pt x="4" y="97"/>
                    </a:lnTo>
                    <a:lnTo>
                      <a:pt x="4" y="99"/>
                    </a:lnTo>
                    <a:lnTo>
                      <a:pt x="4" y="97"/>
                    </a:lnTo>
                    <a:lnTo>
                      <a:pt x="4" y="99"/>
                    </a:lnTo>
                    <a:lnTo>
                      <a:pt x="4" y="100"/>
                    </a:lnTo>
                    <a:lnTo>
                      <a:pt x="4" y="99"/>
                    </a:lnTo>
                    <a:lnTo>
                      <a:pt x="4" y="100"/>
                    </a:lnTo>
                    <a:lnTo>
                      <a:pt x="4" y="102"/>
                    </a:lnTo>
                    <a:lnTo>
                      <a:pt x="4" y="103"/>
                    </a:lnTo>
                    <a:lnTo>
                      <a:pt x="4" y="102"/>
                    </a:lnTo>
                    <a:lnTo>
                      <a:pt x="4" y="103"/>
                    </a:lnTo>
                    <a:lnTo>
                      <a:pt x="6" y="103"/>
                    </a:lnTo>
                    <a:lnTo>
                      <a:pt x="6" y="104"/>
                    </a:lnTo>
                    <a:lnTo>
                      <a:pt x="6" y="106"/>
                    </a:lnTo>
                    <a:lnTo>
                      <a:pt x="6" y="104"/>
                    </a:lnTo>
                    <a:lnTo>
                      <a:pt x="6" y="10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1" name="Freeform 303"/>
              <p:cNvSpPr>
                <a:spLocks/>
              </p:cNvSpPr>
              <p:nvPr/>
            </p:nvSpPr>
            <p:spPr bwMode="auto">
              <a:xfrm>
                <a:off x="2876" y="3075"/>
                <a:ext cx="11" cy="26"/>
              </a:xfrm>
              <a:custGeom>
                <a:avLst/>
                <a:gdLst>
                  <a:gd name="T0" fmla="*/ 1 w 11"/>
                  <a:gd name="T1" fmla="*/ 25 h 26"/>
                  <a:gd name="T2" fmla="*/ 1 w 11"/>
                  <a:gd name="T3" fmla="*/ 25 h 26"/>
                  <a:gd name="T4" fmla="*/ 1 w 11"/>
                  <a:gd name="T5" fmla="*/ 25 h 26"/>
                  <a:gd name="T6" fmla="*/ 1 w 11"/>
                  <a:gd name="T7" fmla="*/ 25 h 26"/>
                  <a:gd name="T8" fmla="*/ 1 w 11"/>
                  <a:gd name="T9" fmla="*/ 25 h 26"/>
                  <a:gd name="T10" fmla="*/ 1 w 11"/>
                  <a:gd name="T11" fmla="*/ 25 h 26"/>
                  <a:gd name="T12" fmla="*/ 1 w 11"/>
                  <a:gd name="T13" fmla="*/ 26 h 26"/>
                  <a:gd name="T14" fmla="*/ 1 w 11"/>
                  <a:gd name="T15" fmla="*/ 26 h 26"/>
                  <a:gd name="T16" fmla="*/ 1 w 11"/>
                  <a:gd name="T17" fmla="*/ 26 h 26"/>
                  <a:gd name="T18" fmla="*/ 3 w 11"/>
                  <a:gd name="T19" fmla="*/ 26 h 26"/>
                  <a:gd name="T20" fmla="*/ 3 w 11"/>
                  <a:gd name="T21" fmla="*/ 26 h 26"/>
                  <a:gd name="T22" fmla="*/ 3 w 11"/>
                  <a:gd name="T23" fmla="*/ 26 h 26"/>
                  <a:gd name="T24" fmla="*/ 3 w 11"/>
                  <a:gd name="T25" fmla="*/ 26 h 26"/>
                  <a:gd name="T26" fmla="*/ 3 w 11"/>
                  <a:gd name="T27" fmla="*/ 26 h 26"/>
                  <a:gd name="T28" fmla="*/ 3 w 11"/>
                  <a:gd name="T29" fmla="*/ 26 h 26"/>
                  <a:gd name="T30" fmla="*/ 3 w 11"/>
                  <a:gd name="T31" fmla="*/ 25 h 26"/>
                  <a:gd name="T32" fmla="*/ 4 w 11"/>
                  <a:gd name="T33" fmla="*/ 23 h 26"/>
                  <a:gd name="T34" fmla="*/ 4 w 11"/>
                  <a:gd name="T35" fmla="*/ 23 h 26"/>
                  <a:gd name="T36" fmla="*/ 4 w 11"/>
                  <a:gd name="T37" fmla="*/ 23 h 26"/>
                  <a:gd name="T38" fmla="*/ 4 w 11"/>
                  <a:gd name="T39" fmla="*/ 22 h 26"/>
                  <a:gd name="T40" fmla="*/ 4 w 11"/>
                  <a:gd name="T41" fmla="*/ 21 h 26"/>
                  <a:gd name="T42" fmla="*/ 5 w 11"/>
                  <a:gd name="T43" fmla="*/ 19 h 26"/>
                  <a:gd name="T44" fmla="*/ 5 w 11"/>
                  <a:gd name="T45" fmla="*/ 19 h 26"/>
                  <a:gd name="T46" fmla="*/ 5 w 11"/>
                  <a:gd name="T47" fmla="*/ 18 h 26"/>
                  <a:gd name="T48" fmla="*/ 5 w 11"/>
                  <a:gd name="T49" fmla="*/ 16 h 26"/>
                  <a:gd name="T50" fmla="*/ 5 w 11"/>
                  <a:gd name="T51" fmla="*/ 15 h 26"/>
                  <a:gd name="T52" fmla="*/ 5 w 11"/>
                  <a:gd name="T53" fmla="*/ 15 h 26"/>
                  <a:gd name="T54" fmla="*/ 7 w 11"/>
                  <a:gd name="T55" fmla="*/ 12 h 26"/>
                  <a:gd name="T56" fmla="*/ 7 w 11"/>
                  <a:gd name="T57" fmla="*/ 10 h 26"/>
                  <a:gd name="T58" fmla="*/ 7 w 11"/>
                  <a:gd name="T59" fmla="*/ 9 h 26"/>
                  <a:gd name="T60" fmla="*/ 7 w 11"/>
                  <a:gd name="T61" fmla="*/ 8 h 26"/>
                  <a:gd name="T62" fmla="*/ 7 w 11"/>
                  <a:gd name="T63" fmla="*/ 8 h 26"/>
                  <a:gd name="T64" fmla="*/ 8 w 11"/>
                  <a:gd name="T65" fmla="*/ 6 h 26"/>
                  <a:gd name="T66" fmla="*/ 8 w 11"/>
                  <a:gd name="T67" fmla="*/ 5 h 26"/>
                  <a:gd name="T68" fmla="*/ 8 w 11"/>
                  <a:gd name="T69" fmla="*/ 3 h 26"/>
                  <a:gd name="T70" fmla="*/ 8 w 11"/>
                  <a:gd name="T71" fmla="*/ 3 h 26"/>
                  <a:gd name="T72" fmla="*/ 8 w 11"/>
                  <a:gd name="T73" fmla="*/ 2 h 26"/>
                  <a:gd name="T74" fmla="*/ 10 w 11"/>
                  <a:gd name="T75" fmla="*/ 2 h 26"/>
                  <a:gd name="T76" fmla="*/ 10 w 11"/>
                  <a:gd name="T77" fmla="*/ 0 h 26"/>
                  <a:gd name="T78" fmla="*/ 10 w 11"/>
                  <a:gd name="T79" fmla="*/ 0 h 26"/>
                  <a:gd name="T80" fmla="*/ 10 w 11"/>
                  <a:gd name="T81" fmla="*/ 0 h 26"/>
                  <a:gd name="T82" fmla="*/ 11 w 11"/>
                  <a:gd name="T83" fmla="*/ 2 h 26"/>
                  <a:gd name="T84" fmla="*/ 11 w 11"/>
                  <a:gd name="T85" fmla="*/ 2 h 26"/>
                  <a:gd name="T86" fmla="*/ 11 w 11"/>
                  <a:gd name="T87" fmla="*/ 2 h 26"/>
                  <a:gd name="T88" fmla="*/ 11 w 11"/>
                  <a:gd name="T89" fmla="*/ 2 h 26"/>
                  <a:gd name="T90" fmla="*/ 11 w 11"/>
                  <a:gd name="T91" fmla="*/ 3 h 26"/>
                  <a:gd name="T92" fmla="*/ 11 w 11"/>
                  <a:gd name="T93" fmla="*/ 3 h 26"/>
                  <a:gd name="T94" fmla="*/ 11 w 11"/>
                  <a:gd name="T95" fmla="*/ 3 h 26"/>
                  <a:gd name="T96" fmla="*/ 11 w 11"/>
                  <a:gd name="T97" fmla="*/ 3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26"/>
                  <a:gd name="T149" fmla="*/ 11 w 11"/>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26">
                    <a:moveTo>
                      <a:pt x="0" y="25"/>
                    </a:moveTo>
                    <a:lnTo>
                      <a:pt x="1" y="25"/>
                    </a:lnTo>
                    <a:lnTo>
                      <a:pt x="1" y="26"/>
                    </a:lnTo>
                    <a:lnTo>
                      <a:pt x="1" y="25"/>
                    </a:lnTo>
                    <a:lnTo>
                      <a:pt x="1" y="26"/>
                    </a:lnTo>
                    <a:lnTo>
                      <a:pt x="3" y="26"/>
                    </a:lnTo>
                    <a:lnTo>
                      <a:pt x="3" y="25"/>
                    </a:lnTo>
                    <a:lnTo>
                      <a:pt x="4" y="25"/>
                    </a:lnTo>
                    <a:lnTo>
                      <a:pt x="4" y="23"/>
                    </a:lnTo>
                    <a:lnTo>
                      <a:pt x="4" y="22"/>
                    </a:lnTo>
                    <a:lnTo>
                      <a:pt x="4" y="21"/>
                    </a:lnTo>
                    <a:lnTo>
                      <a:pt x="5" y="21"/>
                    </a:lnTo>
                    <a:lnTo>
                      <a:pt x="5" y="19"/>
                    </a:lnTo>
                    <a:lnTo>
                      <a:pt x="5" y="18"/>
                    </a:lnTo>
                    <a:lnTo>
                      <a:pt x="5" y="16"/>
                    </a:lnTo>
                    <a:lnTo>
                      <a:pt x="5" y="15"/>
                    </a:lnTo>
                    <a:lnTo>
                      <a:pt x="7" y="13"/>
                    </a:lnTo>
                    <a:lnTo>
                      <a:pt x="7" y="12"/>
                    </a:lnTo>
                    <a:lnTo>
                      <a:pt x="7" y="10"/>
                    </a:lnTo>
                    <a:lnTo>
                      <a:pt x="7" y="9"/>
                    </a:lnTo>
                    <a:lnTo>
                      <a:pt x="7" y="8"/>
                    </a:lnTo>
                    <a:lnTo>
                      <a:pt x="8" y="6"/>
                    </a:lnTo>
                    <a:lnTo>
                      <a:pt x="8" y="5"/>
                    </a:lnTo>
                    <a:lnTo>
                      <a:pt x="8" y="3"/>
                    </a:lnTo>
                    <a:lnTo>
                      <a:pt x="8" y="2"/>
                    </a:lnTo>
                    <a:lnTo>
                      <a:pt x="10" y="2"/>
                    </a:lnTo>
                    <a:lnTo>
                      <a:pt x="10" y="0"/>
                    </a:lnTo>
                    <a:lnTo>
                      <a:pt x="11" y="0"/>
                    </a:lnTo>
                    <a:lnTo>
                      <a:pt x="11" y="2"/>
                    </a:lnTo>
                    <a:lnTo>
                      <a:pt x="11" y="0"/>
                    </a:lnTo>
                    <a:lnTo>
                      <a:pt x="11" y="2"/>
                    </a:lnTo>
                    <a:lnTo>
                      <a:pt x="11" y="3"/>
                    </a:lnTo>
                    <a:lnTo>
                      <a:pt x="11" y="2"/>
                    </a:lnTo>
                    <a:lnTo>
                      <a:pt x="11"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2" name="Freeform 304"/>
              <p:cNvSpPr>
                <a:spLocks/>
              </p:cNvSpPr>
              <p:nvPr/>
            </p:nvSpPr>
            <p:spPr bwMode="auto">
              <a:xfrm>
                <a:off x="2887" y="3078"/>
                <a:ext cx="9" cy="26"/>
              </a:xfrm>
              <a:custGeom>
                <a:avLst/>
                <a:gdLst>
                  <a:gd name="T0" fmla="*/ 0 w 9"/>
                  <a:gd name="T1" fmla="*/ 0 h 26"/>
                  <a:gd name="T2" fmla="*/ 0 w 9"/>
                  <a:gd name="T3" fmla="*/ 0 h 26"/>
                  <a:gd name="T4" fmla="*/ 0 w 9"/>
                  <a:gd name="T5" fmla="*/ 2 h 26"/>
                  <a:gd name="T6" fmla="*/ 0 w 9"/>
                  <a:gd name="T7" fmla="*/ 2 h 26"/>
                  <a:gd name="T8" fmla="*/ 2 w 9"/>
                  <a:gd name="T9" fmla="*/ 3 h 26"/>
                  <a:gd name="T10" fmla="*/ 2 w 9"/>
                  <a:gd name="T11" fmla="*/ 3 h 26"/>
                  <a:gd name="T12" fmla="*/ 2 w 9"/>
                  <a:gd name="T13" fmla="*/ 5 h 26"/>
                  <a:gd name="T14" fmla="*/ 2 w 9"/>
                  <a:gd name="T15" fmla="*/ 5 h 26"/>
                  <a:gd name="T16" fmla="*/ 2 w 9"/>
                  <a:gd name="T17" fmla="*/ 6 h 26"/>
                  <a:gd name="T18" fmla="*/ 2 w 9"/>
                  <a:gd name="T19" fmla="*/ 6 h 26"/>
                  <a:gd name="T20" fmla="*/ 2 w 9"/>
                  <a:gd name="T21" fmla="*/ 9 h 26"/>
                  <a:gd name="T22" fmla="*/ 2 w 9"/>
                  <a:gd name="T23" fmla="*/ 9 h 26"/>
                  <a:gd name="T24" fmla="*/ 2 w 9"/>
                  <a:gd name="T25" fmla="*/ 10 h 26"/>
                  <a:gd name="T26" fmla="*/ 2 w 9"/>
                  <a:gd name="T27" fmla="*/ 10 h 26"/>
                  <a:gd name="T28" fmla="*/ 3 w 9"/>
                  <a:gd name="T29" fmla="*/ 13 h 26"/>
                  <a:gd name="T30" fmla="*/ 3 w 9"/>
                  <a:gd name="T31" fmla="*/ 13 h 26"/>
                  <a:gd name="T32" fmla="*/ 3 w 9"/>
                  <a:gd name="T33" fmla="*/ 15 h 26"/>
                  <a:gd name="T34" fmla="*/ 3 w 9"/>
                  <a:gd name="T35" fmla="*/ 15 h 26"/>
                  <a:gd name="T36" fmla="*/ 3 w 9"/>
                  <a:gd name="T37" fmla="*/ 16 h 26"/>
                  <a:gd name="T38" fmla="*/ 3 w 9"/>
                  <a:gd name="T39" fmla="*/ 16 h 26"/>
                  <a:gd name="T40" fmla="*/ 3 w 9"/>
                  <a:gd name="T41" fmla="*/ 19 h 26"/>
                  <a:gd name="T42" fmla="*/ 3 w 9"/>
                  <a:gd name="T43" fmla="*/ 19 h 26"/>
                  <a:gd name="T44" fmla="*/ 3 w 9"/>
                  <a:gd name="T45" fmla="*/ 20 h 26"/>
                  <a:gd name="T46" fmla="*/ 3 w 9"/>
                  <a:gd name="T47" fmla="*/ 20 h 26"/>
                  <a:gd name="T48" fmla="*/ 4 w 9"/>
                  <a:gd name="T49" fmla="*/ 22 h 26"/>
                  <a:gd name="T50" fmla="*/ 4 w 9"/>
                  <a:gd name="T51" fmla="*/ 22 h 26"/>
                  <a:gd name="T52" fmla="*/ 4 w 9"/>
                  <a:gd name="T53" fmla="*/ 23 h 26"/>
                  <a:gd name="T54" fmla="*/ 4 w 9"/>
                  <a:gd name="T55" fmla="*/ 23 h 26"/>
                  <a:gd name="T56" fmla="*/ 4 w 9"/>
                  <a:gd name="T57" fmla="*/ 25 h 26"/>
                  <a:gd name="T58" fmla="*/ 4 w 9"/>
                  <a:gd name="T59" fmla="*/ 25 h 26"/>
                  <a:gd name="T60" fmla="*/ 4 w 9"/>
                  <a:gd name="T61" fmla="*/ 26 h 26"/>
                  <a:gd name="T62" fmla="*/ 4 w 9"/>
                  <a:gd name="T63" fmla="*/ 26 h 26"/>
                  <a:gd name="T64" fmla="*/ 4 w 9"/>
                  <a:gd name="T65" fmla="*/ 26 h 26"/>
                  <a:gd name="T66" fmla="*/ 6 w 9"/>
                  <a:gd name="T67" fmla="*/ 26 h 26"/>
                  <a:gd name="T68" fmla="*/ 6 w 9"/>
                  <a:gd name="T69" fmla="*/ 26 h 26"/>
                  <a:gd name="T70" fmla="*/ 6 w 9"/>
                  <a:gd name="T71" fmla="*/ 26 h 26"/>
                  <a:gd name="T72" fmla="*/ 6 w 9"/>
                  <a:gd name="T73" fmla="*/ 25 h 26"/>
                  <a:gd name="T74" fmla="*/ 6 w 9"/>
                  <a:gd name="T75" fmla="*/ 23 h 26"/>
                  <a:gd name="T76" fmla="*/ 7 w 9"/>
                  <a:gd name="T77" fmla="*/ 23 h 26"/>
                  <a:gd name="T78" fmla="*/ 7 w 9"/>
                  <a:gd name="T79" fmla="*/ 22 h 26"/>
                  <a:gd name="T80" fmla="*/ 7 w 9"/>
                  <a:gd name="T81" fmla="*/ 20 h 26"/>
                  <a:gd name="T82" fmla="*/ 7 w 9"/>
                  <a:gd name="T83" fmla="*/ 20 h 26"/>
                  <a:gd name="T84" fmla="*/ 7 w 9"/>
                  <a:gd name="T85" fmla="*/ 19 h 26"/>
                  <a:gd name="T86" fmla="*/ 9 w 9"/>
                  <a:gd name="T87" fmla="*/ 18 h 26"/>
                  <a:gd name="T88" fmla="*/ 9 w 9"/>
                  <a:gd name="T89" fmla="*/ 16 h 26"/>
                  <a:gd name="T90" fmla="*/ 9 w 9"/>
                  <a:gd name="T91" fmla="*/ 15 h 26"/>
                  <a:gd name="T92" fmla="*/ 9 w 9"/>
                  <a:gd name="T93" fmla="*/ 15 h 26"/>
                  <a:gd name="T94" fmla="*/ 9 w 9"/>
                  <a:gd name="T95" fmla="*/ 15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6"/>
                  <a:gd name="T146" fmla="*/ 9 w 9"/>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6">
                    <a:moveTo>
                      <a:pt x="0" y="0"/>
                    </a:moveTo>
                    <a:lnTo>
                      <a:pt x="0" y="0"/>
                    </a:lnTo>
                    <a:lnTo>
                      <a:pt x="0" y="2"/>
                    </a:lnTo>
                    <a:lnTo>
                      <a:pt x="0" y="0"/>
                    </a:lnTo>
                    <a:lnTo>
                      <a:pt x="0" y="2"/>
                    </a:lnTo>
                    <a:lnTo>
                      <a:pt x="0" y="3"/>
                    </a:lnTo>
                    <a:lnTo>
                      <a:pt x="0" y="2"/>
                    </a:lnTo>
                    <a:lnTo>
                      <a:pt x="0" y="3"/>
                    </a:lnTo>
                    <a:lnTo>
                      <a:pt x="2" y="3"/>
                    </a:lnTo>
                    <a:lnTo>
                      <a:pt x="2" y="5"/>
                    </a:lnTo>
                    <a:lnTo>
                      <a:pt x="2" y="3"/>
                    </a:lnTo>
                    <a:lnTo>
                      <a:pt x="2" y="5"/>
                    </a:lnTo>
                    <a:lnTo>
                      <a:pt x="2" y="6"/>
                    </a:lnTo>
                    <a:lnTo>
                      <a:pt x="2" y="5"/>
                    </a:lnTo>
                    <a:lnTo>
                      <a:pt x="2" y="6"/>
                    </a:lnTo>
                    <a:lnTo>
                      <a:pt x="2" y="7"/>
                    </a:lnTo>
                    <a:lnTo>
                      <a:pt x="2" y="6"/>
                    </a:lnTo>
                    <a:lnTo>
                      <a:pt x="2" y="7"/>
                    </a:lnTo>
                    <a:lnTo>
                      <a:pt x="2" y="9"/>
                    </a:lnTo>
                    <a:lnTo>
                      <a:pt x="2" y="10"/>
                    </a:lnTo>
                    <a:lnTo>
                      <a:pt x="2" y="9"/>
                    </a:lnTo>
                    <a:lnTo>
                      <a:pt x="2" y="10"/>
                    </a:lnTo>
                    <a:lnTo>
                      <a:pt x="2" y="12"/>
                    </a:lnTo>
                    <a:lnTo>
                      <a:pt x="2" y="10"/>
                    </a:lnTo>
                    <a:lnTo>
                      <a:pt x="2" y="12"/>
                    </a:lnTo>
                    <a:lnTo>
                      <a:pt x="3" y="13"/>
                    </a:lnTo>
                    <a:lnTo>
                      <a:pt x="3" y="15"/>
                    </a:lnTo>
                    <a:lnTo>
                      <a:pt x="3" y="13"/>
                    </a:lnTo>
                    <a:lnTo>
                      <a:pt x="3" y="15"/>
                    </a:lnTo>
                    <a:lnTo>
                      <a:pt x="3" y="16"/>
                    </a:lnTo>
                    <a:lnTo>
                      <a:pt x="3" y="15"/>
                    </a:lnTo>
                    <a:lnTo>
                      <a:pt x="3" y="16"/>
                    </a:lnTo>
                    <a:lnTo>
                      <a:pt x="3" y="18"/>
                    </a:lnTo>
                    <a:lnTo>
                      <a:pt x="3" y="16"/>
                    </a:lnTo>
                    <a:lnTo>
                      <a:pt x="3" y="18"/>
                    </a:lnTo>
                    <a:lnTo>
                      <a:pt x="3" y="19"/>
                    </a:lnTo>
                    <a:lnTo>
                      <a:pt x="3" y="20"/>
                    </a:lnTo>
                    <a:lnTo>
                      <a:pt x="3" y="19"/>
                    </a:lnTo>
                    <a:lnTo>
                      <a:pt x="3" y="20"/>
                    </a:lnTo>
                    <a:lnTo>
                      <a:pt x="3" y="22"/>
                    </a:lnTo>
                    <a:lnTo>
                      <a:pt x="3" y="20"/>
                    </a:lnTo>
                    <a:lnTo>
                      <a:pt x="3" y="22"/>
                    </a:lnTo>
                    <a:lnTo>
                      <a:pt x="4" y="22"/>
                    </a:lnTo>
                    <a:lnTo>
                      <a:pt x="4" y="23"/>
                    </a:lnTo>
                    <a:lnTo>
                      <a:pt x="4" y="22"/>
                    </a:lnTo>
                    <a:lnTo>
                      <a:pt x="4" y="23"/>
                    </a:lnTo>
                    <a:lnTo>
                      <a:pt x="4" y="25"/>
                    </a:lnTo>
                    <a:lnTo>
                      <a:pt x="4" y="23"/>
                    </a:lnTo>
                    <a:lnTo>
                      <a:pt x="4" y="25"/>
                    </a:lnTo>
                    <a:lnTo>
                      <a:pt x="4" y="26"/>
                    </a:lnTo>
                    <a:lnTo>
                      <a:pt x="4" y="25"/>
                    </a:lnTo>
                    <a:lnTo>
                      <a:pt x="4" y="26"/>
                    </a:lnTo>
                    <a:lnTo>
                      <a:pt x="6" y="26"/>
                    </a:lnTo>
                    <a:lnTo>
                      <a:pt x="6" y="25"/>
                    </a:lnTo>
                    <a:lnTo>
                      <a:pt x="6" y="23"/>
                    </a:lnTo>
                    <a:lnTo>
                      <a:pt x="7" y="23"/>
                    </a:lnTo>
                    <a:lnTo>
                      <a:pt x="7" y="22"/>
                    </a:lnTo>
                    <a:lnTo>
                      <a:pt x="7" y="20"/>
                    </a:lnTo>
                    <a:lnTo>
                      <a:pt x="7" y="19"/>
                    </a:lnTo>
                    <a:lnTo>
                      <a:pt x="7" y="18"/>
                    </a:lnTo>
                    <a:lnTo>
                      <a:pt x="9" y="18"/>
                    </a:lnTo>
                    <a:lnTo>
                      <a:pt x="9" y="16"/>
                    </a:lnTo>
                    <a:lnTo>
                      <a:pt x="9" y="15"/>
                    </a:lnTo>
                    <a:lnTo>
                      <a:pt x="9"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3" name="Freeform 305"/>
              <p:cNvSpPr>
                <a:spLocks/>
              </p:cNvSpPr>
              <p:nvPr/>
            </p:nvSpPr>
            <p:spPr bwMode="auto">
              <a:xfrm>
                <a:off x="2896" y="3084"/>
                <a:ext cx="10" cy="17"/>
              </a:xfrm>
              <a:custGeom>
                <a:avLst/>
                <a:gdLst>
                  <a:gd name="T0" fmla="*/ 1 w 10"/>
                  <a:gd name="T1" fmla="*/ 7 h 17"/>
                  <a:gd name="T2" fmla="*/ 1 w 10"/>
                  <a:gd name="T3" fmla="*/ 7 h 17"/>
                  <a:gd name="T4" fmla="*/ 1 w 10"/>
                  <a:gd name="T5" fmla="*/ 7 h 17"/>
                  <a:gd name="T6" fmla="*/ 1 w 10"/>
                  <a:gd name="T7" fmla="*/ 7 h 17"/>
                  <a:gd name="T8" fmla="*/ 1 w 10"/>
                  <a:gd name="T9" fmla="*/ 9 h 17"/>
                  <a:gd name="T10" fmla="*/ 1 w 10"/>
                  <a:gd name="T11" fmla="*/ 9 h 17"/>
                  <a:gd name="T12" fmla="*/ 1 w 10"/>
                  <a:gd name="T13" fmla="*/ 9 h 17"/>
                  <a:gd name="T14" fmla="*/ 1 w 10"/>
                  <a:gd name="T15" fmla="*/ 9 h 17"/>
                  <a:gd name="T16" fmla="*/ 1 w 10"/>
                  <a:gd name="T17" fmla="*/ 9 h 17"/>
                  <a:gd name="T18" fmla="*/ 1 w 10"/>
                  <a:gd name="T19" fmla="*/ 9 h 17"/>
                  <a:gd name="T20" fmla="*/ 3 w 10"/>
                  <a:gd name="T21" fmla="*/ 10 h 17"/>
                  <a:gd name="T22" fmla="*/ 3 w 10"/>
                  <a:gd name="T23" fmla="*/ 10 h 17"/>
                  <a:gd name="T24" fmla="*/ 3 w 10"/>
                  <a:gd name="T25" fmla="*/ 10 h 17"/>
                  <a:gd name="T26" fmla="*/ 3 w 10"/>
                  <a:gd name="T27" fmla="*/ 10 h 17"/>
                  <a:gd name="T28" fmla="*/ 3 w 10"/>
                  <a:gd name="T29" fmla="*/ 12 h 17"/>
                  <a:gd name="T30" fmla="*/ 3 w 10"/>
                  <a:gd name="T31" fmla="*/ 12 h 17"/>
                  <a:gd name="T32" fmla="*/ 3 w 10"/>
                  <a:gd name="T33" fmla="*/ 12 h 17"/>
                  <a:gd name="T34" fmla="*/ 3 w 10"/>
                  <a:gd name="T35" fmla="*/ 12 h 17"/>
                  <a:gd name="T36" fmla="*/ 3 w 10"/>
                  <a:gd name="T37" fmla="*/ 13 h 17"/>
                  <a:gd name="T38" fmla="*/ 3 w 10"/>
                  <a:gd name="T39" fmla="*/ 13 h 17"/>
                  <a:gd name="T40" fmla="*/ 4 w 10"/>
                  <a:gd name="T41" fmla="*/ 13 h 17"/>
                  <a:gd name="T42" fmla="*/ 4 w 10"/>
                  <a:gd name="T43" fmla="*/ 13 h 17"/>
                  <a:gd name="T44" fmla="*/ 4 w 10"/>
                  <a:gd name="T45" fmla="*/ 14 h 17"/>
                  <a:gd name="T46" fmla="*/ 4 w 10"/>
                  <a:gd name="T47" fmla="*/ 14 h 17"/>
                  <a:gd name="T48" fmla="*/ 4 w 10"/>
                  <a:gd name="T49" fmla="*/ 16 h 17"/>
                  <a:gd name="T50" fmla="*/ 4 w 10"/>
                  <a:gd name="T51" fmla="*/ 16 h 17"/>
                  <a:gd name="T52" fmla="*/ 4 w 10"/>
                  <a:gd name="T53" fmla="*/ 16 h 17"/>
                  <a:gd name="T54" fmla="*/ 4 w 10"/>
                  <a:gd name="T55" fmla="*/ 16 h 17"/>
                  <a:gd name="T56" fmla="*/ 4 w 10"/>
                  <a:gd name="T57" fmla="*/ 17 h 17"/>
                  <a:gd name="T58" fmla="*/ 4 w 10"/>
                  <a:gd name="T59" fmla="*/ 17 h 17"/>
                  <a:gd name="T60" fmla="*/ 4 w 10"/>
                  <a:gd name="T61" fmla="*/ 17 h 17"/>
                  <a:gd name="T62" fmla="*/ 4 w 10"/>
                  <a:gd name="T63" fmla="*/ 17 h 17"/>
                  <a:gd name="T64" fmla="*/ 5 w 10"/>
                  <a:gd name="T65" fmla="*/ 17 h 17"/>
                  <a:gd name="T66" fmla="*/ 5 w 10"/>
                  <a:gd name="T67" fmla="*/ 17 h 17"/>
                  <a:gd name="T68" fmla="*/ 5 w 10"/>
                  <a:gd name="T69" fmla="*/ 17 h 17"/>
                  <a:gd name="T70" fmla="*/ 5 w 10"/>
                  <a:gd name="T71" fmla="*/ 16 h 17"/>
                  <a:gd name="T72" fmla="*/ 5 w 10"/>
                  <a:gd name="T73" fmla="*/ 16 h 17"/>
                  <a:gd name="T74" fmla="*/ 7 w 10"/>
                  <a:gd name="T75" fmla="*/ 14 h 17"/>
                  <a:gd name="T76" fmla="*/ 7 w 10"/>
                  <a:gd name="T77" fmla="*/ 13 h 17"/>
                  <a:gd name="T78" fmla="*/ 7 w 10"/>
                  <a:gd name="T79" fmla="*/ 12 h 17"/>
                  <a:gd name="T80" fmla="*/ 7 w 10"/>
                  <a:gd name="T81" fmla="*/ 12 h 17"/>
                  <a:gd name="T82" fmla="*/ 7 w 10"/>
                  <a:gd name="T83" fmla="*/ 10 h 17"/>
                  <a:gd name="T84" fmla="*/ 8 w 10"/>
                  <a:gd name="T85" fmla="*/ 7 h 17"/>
                  <a:gd name="T86" fmla="*/ 8 w 10"/>
                  <a:gd name="T87" fmla="*/ 6 h 17"/>
                  <a:gd name="T88" fmla="*/ 8 w 10"/>
                  <a:gd name="T89" fmla="*/ 4 h 17"/>
                  <a:gd name="T90" fmla="*/ 8 w 10"/>
                  <a:gd name="T91" fmla="*/ 3 h 17"/>
                  <a:gd name="T92" fmla="*/ 8 w 10"/>
                  <a:gd name="T93" fmla="*/ 1 h 17"/>
                  <a:gd name="T94" fmla="*/ 10 w 10"/>
                  <a:gd name="T95" fmla="*/ 0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
                  <a:gd name="T146" fmla="*/ 10 w 1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
                    <a:moveTo>
                      <a:pt x="0" y="7"/>
                    </a:moveTo>
                    <a:lnTo>
                      <a:pt x="1" y="7"/>
                    </a:lnTo>
                    <a:lnTo>
                      <a:pt x="1" y="9"/>
                    </a:lnTo>
                    <a:lnTo>
                      <a:pt x="1" y="7"/>
                    </a:lnTo>
                    <a:lnTo>
                      <a:pt x="1" y="9"/>
                    </a:lnTo>
                    <a:lnTo>
                      <a:pt x="3" y="10"/>
                    </a:lnTo>
                    <a:lnTo>
                      <a:pt x="3" y="12"/>
                    </a:lnTo>
                    <a:lnTo>
                      <a:pt x="3" y="13"/>
                    </a:lnTo>
                    <a:lnTo>
                      <a:pt x="3" y="12"/>
                    </a:lnTo>
                    <a:lnTo>
                      <a:pt x="3" y="13"/>
                    </a:lnTo>
                    <a:lnTo>
                      <a:pt x="4" y="13"/>
                    </a:lnTo>
                    <a:lnTo>
                      <a:pt x="4" y="14"/>
                    </a:lnTo>
                    <a:lnTo>
                      <a:pt x="4" y="13"/>
                    </a:lnTo>
                    <a:lnTo>
                      <a:pt x="4" y="14"/>
                    </a:lnTo>
                    <a:lnTo>
                      <a:pt x="4" y="16"/>
                    </a:lnTo>
                    <a:lnTo>
                      <a:pt x="4" y="17"/>
                    </a:lnTo>
                    <a:lnTo>
                      <a:pt x="5" y="17"/>
                    </a:lnTo>
                    <a:lnTo>
                      <a:pt x="5" y="16"/>
                    </a:lnTo>
                    <a:lnTo>
                      <a:pt x="7" y="16"/>
                    </a:lnTo>
                    <a:lnTo>
                      <a:pt x="7" y="14"/>
                    </a:lnTo>
                    <a:lnTo>
                      <a:pt x="7" y="13"/>
                    </a:lnTo>
                    <a:lnTo>
                      <a:pt x="7" y="12"/>
                    </a:lnTo>
                    <a:lnTo>
                      <a:pt x="7" y="10"/>
                    </a:lnTo>
                    <a:lnTo>
                      <a:pt x="8" y="9"/>
                    </a:lnTo>
                    <a:lnTo>
                      <a:pt x="8" y="7"/>
                    </a:lnTo>
                    <a:lnTo>
                      <a:pt x="8" y="6"/>
                    </a:lnTo>
                    <a:lnTo>
                      <a:pt x="8" y="4"/>
                    </a:lnTo>
                    <a:lnTo>
                      <a:pt x="8" y="3"/>
                    </a:lnTo>
                    <a:lnTo>
                      <a:pt x="8" y="1"/>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4" name="Freeform 306"/>
              <p:cNvSpPr>
                <a:spLocks/>
              </p:cNvSpPr>
              <p:nvPr/>
            </p:nvSpPr>
            <p:spPr bwMode="auto">
              <a:xfrm>
                <a:off x="2906" y="3083"/>
                <a:ext cx="6" cy="26"/>
              </a:xfrm>
              <a:custGeom>
                <a:avLst/>
                <a:gdLst>
                  <a:gd name="T0" fmla="*/ 0 w 6"/>
                  <a:gd name="T1" fmla="*/ 1 h 26"/>
                  <a:gd name="T2" fmla="*/ 0 w 6"/>
                  <a:gd name="T3" fmla="*/ 1 h 26"/>
                  <a:gd name="T4" fmla="*/ 0 w 6"/>
                  <a:gd name="T5" fmla="*/ 1 h 26"/>
                  <a:gd name="T6" fmla="*/ 0 w 6"/>
                  <a:gd name="T7" fmla="*/ 0 h 26"/>
                  <a:gd name="T8" fmla="*/ 0 w 6"/>
                  <a:gd name="T9" fmla="*/ 0 h 26"/>
                  <a:gd name="T10" fmla="*/ 0 w 6"/>
                  <a:gd name="T11" fmla="*/ 0 h 26"/>
                  <a:gd name="T12" fmla="*/ 1 w 6"/>
                  <a:gd name="T13" fmla="*/ 1 h 26"/>
                  <a:gd name="T14" fmla="*/ 1 w 6"/>
                  <a:gd name="T15" fmla="*/ 1 h 26"/>
                  <a:gd name="T16" fmla="*/ 1 w 6"/>
                  <a:gd name="T17" fmla="*/ 1 h 26"/>
                  <a:gd name="T18" fmla="*/ 1 w 6"/>
                  <a:gd name="T19" fmla="*/ 1 h 26"/>
                  <a:gd name="T20" fmla="*/ 1 w 6"/>
                  <a:gd name="T21" fmla="*/ 2 h 26"/>
                  <a:gd name="T22" fmla="*/ 1 w 6"/>
                  <a:gd name="T23" fmla="*/ 2 h 26"/>
                  <a:gd name="T24" fmla="*/ 1 w 6"/>
                  <a:gd name="T25" fmla="*/ 2 h 26"/>
                  <a:gd name="T26" fmla="*/ 1 w 6"/>
                  <a:gd name="T27" fmla="*/ 2 h 26"/>
                  <a:gd name="T28" fmla="*/ 1 w 6"/>
                  <a:gd name="T29" fmla="*/ 4 h 26"/>
                  <a:gd name="T30" fmla="*/ 1 w 6"/>
                  <a:gd name="T31" fmla="*/ 4 h 26"/>
                  <a:gd name="T32" fmla="*/ 3 w 6"/>
                  <a:gd name="T33" fmla="*/ 5 h 26"/>
                  <a:gd name="T34" fmla="*/ 3 w 6"/>
                  <a:gd name="T35" fmla="*/ 5 h 26"/>
                  <a:gd name="T36" fmla="*/ 3 w 6"/>
                  <a:gd name="T37" fmla="*/ 5 h 26"/>
                  <a:gd name="T38" fmla="*/ 3 w 6"/>
                  <a:gd name="T39" fmla="*/ 5 h 26"/>
                  <a:gd name="T40" fmla="*/ 3 w 6"/>
                  <a:gd name="T41" fmla="*/ 7 h 26"/>
                  <a:gd name="T42" fmla="*/ 3 w 6"/>
                  <a:gd name="T43" fmla="*/ 7 h 26"/>
                  <a:gd name="T44" fmla="*/ 3 w 6"/>
                  <a:gd name="T45" fmla="*/ 8 h 26"/>
                  <a:gd name="T46" fmla="*/ 3 w 6"/>
                  <a:gd name="T47" fmla="*/ 8 h 26"/>
                  <a:gd name="T48" fmla="*/ 3 w 6"/>
                  <a:gd name="T49" fmla="*/ 10 h 26"/>
                  <a:gd name="T50" fmla="*/ 3 w 6"/>
                  <a:gd name="T51" fmla="*/ 10 h 26"/>
                  <a:gd name="T52" fmla="*/ 4 w 6"/>
                  <a:gd name="T53" fmla="*/ 11 h 26"/>
                  <a:gd name="T54" fmla="*/ 4 w 6"/>
                  <a:gd name="T55" fmla="*/ 11 h 26"/>
                  <a:gd name="T56" fmla="*/ 4 w 6"/>
                  <a:gd name="T57" fmla="*/ 13 h 26"/>
                  <a:gd name="T58" fmla="*/ 4 w 6"/>
                  <a:gd name="T59" fmla="*/ 13 h 26"/>
                  <a:gd name="T60" fmla="*/ 4 w 6"/>
                  <a:gd name="T61" fmla="*/ 14 h 26"/>
                  <a:gd name="T62" fmla="*/ 4 w 6"/>
                  <a:gd name="T63" fmla="*/ 14 h 26"/>
                  <a:gd name="T64" fmla="*/ 4 w 6"/>
                  <a:gd name="T65" fmla="*/ 15 h 26"/>
                  <a:gd name="T66" fmla="*/ 4 w 6"/>
                  <a:gd name="T67" fmla="*/ 15 h 26"/>
                  <a:gd name="T68" fmla="*/ 4 w 6"/>
                  <a:gd name="T69" fmla="*/ 17 h 26"/>
                  <a:gd name="T70" fmla="*/ 4 w 6"/>
                  <a:gd name="T71" fmla="*/ 17 h 26"/>
                  <a:gd name="T72" fmla="*/ 6 w 6"/>
                  <a:gd name="T73" fmla="*/ 18 h 26"/>
                  <a:gd name="T74" fmla="*/ 6 w 6"/>
                  <a:gd name="T75" fmla="*/ 18 h 26"/>
                  <a:gd name="T76" fmla="*/ 6 w 6"/>
                  <a:gd name="T77" fmla="*/ 20 h 26"/>
                  <a:gd name="T78" fmla="*/ 6 w 6"/>
                  <a:gd name="T79" fmla="*/ 20 h 26"/>
                  <a:gd name="T80" fmla="*/ 6 w 6"/>
                  <a:gd name="T81" fmla="*/ 21 h 26"/>
                  <a:gd name="T82" fmla="*/ 6 w 6"/>
                  <a:gd name="T83" fmla="*/ 21 h 26"/>
                  <a:gd name="T84" fmla="*/ 6 w 6"/>
                  <a:gd name="T85" fmla="*/ 23 h 26"/>
                  <a:gd name="T86" fmla="*/ 6 w 6"/>
                  <a:gd name="T87" fmla="*/ 23 h 26"/>
                  <a:gd name="T88" fmla="*/ 6 w 6"/>
                  <a:gd name="T89" fmla="*/ 24 h 26"/>
                  <a:gd name="T90" fmla="*/ 6 w 6"/>
                  <a:gd name="T91" fmla="*/ 24 h 26"/>
                  <a:gd name="T92" fmla="*/ 6 w 6"/>
                  <a:gd name="T93" fmla="*/ 26 h 26"/>
                  <a:gd name="T94" fmla="*/ 6 w 6"/>
                  <a:gd name="T95" fmla="*/ 2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26"/>
                  <a:gd name="T146" fmla="*/ 6 w 6"/>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26">
                    <a:moveTo>
                      <a:pt x="0" y="1"/>
                    </a:moveTo>
                    <a:lnTo>
                      <a:pt x="0" y="1"/>
                    </a:lnTo>
                    <a:lnTo>
                      <a:pt x="0" y="0"/>
                    </a:lnTo>
                    <a:lnTo>
                      <a:pt x="1" y="0"/>
                    </a:lnTo>
                    <a:lnTo>
                      <a:pt x="1" y="1"/>
                    </a:lnTo>
                    <a:lnTo>
                      <a:pt x="1" y="0"/>
                    </a:lnTo>
                    <a:lnTo>
                      <a:pt x="1" y="1"/>
                    </a:lnTo>
                    <a:lnTo>
                      <a:pt x="1" y="2"/>
                    </a:lnTo>
                    <a:lnTo>
                      <a:pt x="1" y="1"/>
                    </a:lnTo>
                    <a:lnTo>
                      <a:pt x="1" y="2"/>
                    </a:lnTo>
                    <a:lnTo>
                      <a:pt x="1" y="4"/>
                    </a:lnTo>
                    <a:lnTo>
                      <a:pt x="3" y="4"/>
                    </a:lnTo>
                    <a:lnTo>
                      <a:pt x="3" y="5"/>
                    </a:lnTo>
                    <a:lnTo>
                      <a:pt x="3" y="4"/>
                    </a:lnTo>
                    <a:lnTo>
                      <a:pt x="3" y="5"/>
                    </a:lnTo>
                    <a:lnTo>
                      <a:pt x="3" y="7"/>
                    </a:lnTo>
                    <a:lnTo>
                      <a:pt x="3" y="8"/>
                    </a:lnTo>
                    <a:lnTo>
                      <a:pt x="3" y="10"/>
                    </a:lnTo>
                    <a:lnTo>
                      <a:pt x="3" y="8"/>
                    </a:lnTo>
                    <a:lnTo>
                      <a:pt x="3" y="10"/>
                    </a:lnTo>
                    <a:lnTo>
                      <a:pt x="4" y="10"/>
                    </a:lnTo>
                    <a:lnTo>
                      <a:pt x="4" y="11"/>
                    </a:lnTo>
                    <a:lnTo>
                      <a:pt x="4" y="10"/>
                    </a:lnTo>
                    <a:lnTo>
                      <a:pt x="4" y="11"/>
                    </a:lnTo>
                    <a:lnTo>
                      <a:pt x="4" y="13"/>
                    </a:lnTo>
                    <a:lnTo>
                      <a:pt x="4" y="11"/>
                    </a:lnTo>
                    <a:lnTo>
                      <a:pt x="4" y="13"/>
                    </a:lnTo>
                    <a:lnTo>
                      <a:pt x="4" y="14"/>
                    </a:lnTo>
                    <a:lnTo>
                      <a:pt x="4" y="13"/>
                    </a:lnTo>
                    <a:lnTo>
                      <a:pt x="4" y="14"/>
                    </a:lnTo>
                    <a:lnTo>
                      <a:pt x="4" y="15"/>
                    </a:lnTo>
                    <a:lnTo>
                      <a:pt x="4" y="14"/>
                    </a:lnTo>
                    <a:lnTo>
                      <a:pt x="4" y="15"/>
                    </a:lnTo>
                    <a:lnTo>
                      <a:pt x="4" y="17"/>
                    </a:lnTo>
                    <a:lnTo>
                      <a:pt x="4" y="15"/>
                    </a:lnTo>
                    <a:lnTo>
                      <a:pt x="4" y="17"/>
                    </a:lnTo>
                    <a:lnTo>
                      <a:pt x="6" y="17"/>
                    </a:lnTo>
                    <a:lnTo>
                      <a:pt x="6" y="18"/>
                    </a:lnTo>
                    <a:lnTo>
                      <a:pt x="6" y="17"/>
                    </a:lnTo>
                    <a:lnTo>
                      <a:pt x="6" y="18"/>
                    </a:lnTo>
                    <a:lnTo>
                      <a:pt x="6" y="20"/>
                    </a:lnTo>
                    <a:lnTo>
                      <a:pt x="6" y="18"/>
                    </a:lnTo>
                    <a:lnTo>
                      <a:pt x="6" y="20"/>
                    </a:lnTo>
                    <a:lnTo>
                      <a:pt x="6" y="21"/>
                    </a:lnTo>
                    <a:lnTo>
                      <a:pt x="6" y="23"/>
                    </a:lnTo>
                    <a:lnTo>
                      <a:pt x="6" y="21"/>
                    </a:lnTo>
                    <a:lnTo>
                      <a:pt x="6" y="23"/>
                    </a:lnTo>
                    <a:lnTo>
                      <a:pt x="6" y="24"/>
                    </a:lnTo>
                    <a:lnTo>
                      <a:pt x="6" y="23"/>
                    </a:lnTo>
                    <a:lnTo>
                      <a:pt x="6" y="24"/>
                    </a:lnTo>
                    <a:lnTo>
                      <a:pt x="6" y="26"/>
                    </a:lnTo>
                    <a:lnTo>
                      <a:pt x="6" y="24"/>
                    </a:lnTo>
                    <a:lnTo>
                      <a:pt x="6"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5" name="Freeform 307"/>
              <p:cNvSpPr>
                <a:spLocks/>
              </p:cNvSpPr>
              <p:nvPr/>
            </p:nvSpPr>
            <p:spPr bwMode="auto">
              <a:xfrm>
                <a:off x="2912" y="3049"/>
                <a:ext cx="10" cy="67"/>
              </a:xfrm>
              <a:custGeom>
                <a:avLst/>
                <a:gdLst>
                  <a:gd name="T0" fmla="*/ 1 w 10"/>
                  <a:gd name="T1" fmla="*/ 60 h 67"/>
                  <a:gd name="T2" fmla="*/ 1 w 10"/>
                  <a:gd name="T3" fmla="*/ 60 h 67"/>
                  <a:gd name="T4" fmla="*/ 1 w 10"/>
                  <a:gd name="T5" fmla="*/ 61 h 67"/>
                  <a:gd name="T6" fmla="*/ 1 w 10"/>
                  <a:gd name="T7" fmla="*/ 61 h 67"/>
                  <a:gd name="T8" fmla="*/ 1 w 10"/>
                  <a:gd name="T9" fmla="*/ 63 h 67"/>
                  <a:gd name="T10" fmla="*/ 1 w 10"/>
                  <a:gd name="T11" fmla="*/ 63 h 67"/>
                  <a:gd name="T12" fmla="*/ 1 w 10"/>
                  <a:gd name="T13" fmla="*/ 64 h 67"/>
                  <a:gd name="T14" fmla="*/ 1 w 10"/>
                  <a:gd name="T15" fmla="*/ 64 h 67"/>
                  <a:gd name="T16" fmla="*/ 1 w 10"/>
                  <a:gd name="T17" fmla="*/ 65 h 67"/>
                  <a:gd name="T18" fmla="*/ 1 w 10"/>
                  <a:gd name="T19" fmla="*/ 65 h 67"/>
                  <a:gd name="T20" fmla="*/ 2 w 10"/>
                  <a:gd name="T21" fmla="*/ 67 h 67"/>
                  <a:gd name="T22" fmla="*/ 2 w 10"/>
                  <a:gd name="T23" fmla="*/ 67 h 67"/>
                  <a:gd name="T24" fmla="*/ 2 w 10"/>
                  <a:gd name="T25" fmla="*/ 67 h 67"/>
                  <a:gd name="T26" fmla="*/ 2 w 10"/>
                  <a:gd name="T27" fmla="*/ 67 h 67"/>
                  <a:gd name="T28" fmla="*/ 2 w 10"/>
                  <a:gd name="T29" fmla="*/ 67 h 67"/>
                  <a:gd name="T30" fmla="*/ 2 w 10"/>
                  <a:gd name="T31" fmla="*/ 67 h 67"/>
                  <a:gd name="T32" fmla="*/ 2 w 10"/>
                  <a:gd name="T33" fmla="*/ 67 h 67"/>
                  <a:gd name="T34" fmla="*/ 2 w 10"/>
                  <a:gd name="T35" fmla="*/ 67 h 67"/>
                  <a:gd name="T36" fmla="*/ 4 w 10"/>
                  <a:gd name="T37" fmla="*/ 67 h 67"/>
                  <a:gd name="T38" fmla="*/ 4 w 10"/>
                  <a:gd name="T39" fmla="*/ 65 h 67"/>
                  <a:gd name="T40" fmla="*/ 4 w 10"/>
                  <a:gd name="T41" fmla="*/ 65 h 67"/>
                  <a:gd name="T42" fmla="*/ 4 w 10"/>
                  <a:gd name="T43" fmla="*/ 64 h 67"/>
                  <a:gd name="T44" fmla="*/ 4 w 10"/>
                  <a:gd name="T45" fmla="*/ 61 h 67"/>
                  <a:gd name="T46" fmla="*/ 5 w 10"/>
                  <a:gd name="T47" fmla="*/ 60 h 67"/>
                  <a:gd name="T48" fmla="*/ 5 w 10"/>
                  <a:gd name="T49" fmla="*/ 57 h 67"/>
                  <a:gd name="T50" fmla="*/ 5 w 10"/>
                  <a:gd name="T51" fmla="*/ 54 h 67"/>
                  <a:gd name="T52" fmla="*/ 5 w 10"/>
                  <a:gd name="T53" fmla="*/ 49 h 67"/>
                  <a:gd name="T54" fmla="*/ 5 w 10"/>
                  <a:gd name="T55" fmla="*/ 45 h 67"/>
                  <a:gd name="T56" fmla="*/ 7 w 10"/>
                  <a:gd name="T57" fmla="*/ 41 h 67"/>
                  <a:gd name="T58" fmla="*/ 7 w 10"/>
                  <a:gd name="T59" fmla="*/ 36 h 67"/>
                  <a:gd name="T60" fmla="*/ 7 w 10"/>
                  <a:gd name="T61" fmla="*/ 32 h 67"/>
                  <a:gd name="T62" fmla="*/ 7 w 10"/>
                  <a:gd name="T63" fmla="*/ 26 h 67"/>
                  <a:gd name="T64" fmla="*/ 7 w 10"/>
                  <a:gd name="T65" fmla="*/ 22 h 67"/>
                  <a:gd name="T66" fmla="*/ 7 w 10"/>
                  <a:gd name="T67" fmla="*/ 16 h 67"/>
                  <a:gd name="T68" fmla="*/ 8 w 10"/>
                  <a:gd name="T69" fmla="*/ 12 h 67"/>
                  <a:gd name="T70" fmla="*/ 8 w 10"/>
                  <a:gd name="T71" fmla="*/ 9 h 67"/>
                  <a:gd name="T72" fmla="*/ 8 w 10"/>
                  <a:gd name="T73" fmla="*/ 5 h 67"/>
                  <a:gd name="T74" fmla="*/ 8 w 10"/>
                  <a:gd name="T75" fmla="*/ 3 h 67"/>
                  <a:gd name="T76" fmla="*/ 8 w 10"/>
                  <a:gd name="T77" fmla="*/ 2 h 67"/>
                  <a:gd name="T78" fmla="*/ 10 w 10"/>
                  <a:gd name="T79" fmla="*/ 0 h 67"/>
                  <a:gd name="T80" fmla="*/ 10 w 10"/>
                  <a:gd name="T81" fmla="*/ 2 h 67"/>
                  <a:gd name="T82" fmla="*/ 10 w 10"/>
                  <a:gd name="T83" fmla="*/ 2 h 67"/>
                  <a:gd name="T84" fmla="*/ 10 w 10"/>
                  <a:gd name="T85" fmla="*/ 3 h 67"/>
                  <a:gd name="T86" fmla="*/ 10 w 10"/>
                  <a:gd name="T87" fmla="*/ 3 h 67"/>
                  <a:gd name="T88" fmla="*/ 10 w 10"/>
                  <a:gd name="T89" fmla="*/ 5 h 67"/>
                  <a:gd name="T90" fmla="*/ 10 w 10"/>
                  <a:gd name="T91" fmla="*/ 5 h 67"/>
                  <a:gd name="T92" fmla="*/ 10 w 10"/>
                  <a:gd name="T93" fmla="*/ 8 h 67"/>
                  <a:gd name="T94" fmla="*/ 10 w 10"/>
                  <a:gd name="T95" fmla="*/ 8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67"/>
                  <a:gd name="T146" fmla="*/ 10 w 10"/>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67">
                    <a:moveTo>
                      <a:pt x="0" y="60"/>
                    </a:moveTo>
                    <a:lnTo>
                      <a:pt x="1" y="60"/>
                    </a:lnTo>
                    <a:lnTo>
                      <a:pt x="1" y="61"/>
                    </a:lnTo>
                    <a:lnTo>
                      <a:pt x="1" y="60"/>
                    </a:lnTo>
                    <a:lnTo>
                      <a:pt x="1" y="61"/>
                    </a:lnTo>
                    <a:lnTo>
                      <a:pt x="1" y="63"/>
                    </a:lnTo>
                    <a:lnTo>
                      <a:pt x="1" y="61"/>
                    </a:lnTo>
                    <a:lnTo>
                      <a:pt x="1" y="63"/>
                    </a:lnTo>
                    <a:lnTo>
                      <a:pt x="1" y="64"/>
                    </a:lnTo>
                    <a:lnTo>
                      <a:pt x="1" y="63"/>
                    </a:lnTo>
                    <a:lnTo>
                      <a:pt x="1" y="64"/>
                    </a:lnTo>
                    <a:lnTo>
                      <a:pt x="1" y="65"/>
                    </a:lnTo>
                    <a:lnTo>
                      <a:pt x="1" y="64"/>
                    </a:lnTo>
                    <a:lnTo>
                      <a:pt x="1" y="65"/>
                    </a:lnTo>
                    <a:lnTo>
                      <a:pt x="2" y="67"/>
                    </a:lnTo>
                    <a:lnTo>
                      <a:pt x="4" y="67"/>
                    </a:lnTo>
                    <a:lnTo>
                      <a:pt x="4" y="65"/>
                    </a:lnTo>
                    <a:lnTo>
                      <a:pt x="4" y="64"/>
                    </a:lnTo>
                    <a:lnTo>
                      <a:pt x="4" y="63"/>
                    </a:lnTo>
                    <a:lnTo>
                      <a:pt x="4" y="61"/>
                    </a:lnTo>
                    <a:lnTo>
                      <a:pt x="4" y="60"/>
                    </a:lnTo>
                    <a:lnTo>
                      <a:pt x="5" y="60"/>
                    </a:lnTo>
                    <a:lnTo>
                      <a:pt x="5" y="57"/>
                    </a:lnTo>
                    <a:lnTo>
                      <a:pt x="5" y="54"/>
                    </a:lnTo>
                    <a:lnTo>
                      <a:pt x="5" y="51"/>
                    </a:lnTo>
                    <a:lnTo>
                      <a:pt x="5" y="49"/>
                    </a:lnTo>
                    <a:lnTo>
                      <a:pt x="5" y="47"/>
                    </a:lnTo>
                    <a:lnTo>
                      <a:pt x="5" y="45"/>
                    </a:lnTo>
                    <a:lnTo>
                      <a:pt x="5" y="42"/>
                    </a:lnTo>
                    <a:lnTo>
                      <a:pt x="7" y="41"/>
                    </a:lnTo>
                    <a:lnTo>
                      <a:pt x="7" y="38"/>
                    </a:lnTo>
                    <a:lnTo>
                      <a:pt x="7" y="36"/>
                    </a:lnTo>
                    <a:lnTo>
                      <a:pt x="7" y="32"/>
                    </a:lnTo>
                    <a:lnTo>
                      <a:pt x="7" y="28"/>
                    </a:lnTo>
                    <a:lnTo>
                      <a:pt x="7" y="26"/>
                    </a:lnTo>
                    <a:lnTo>
                      <a:pt x="7" y="23"/>
                    </a:lnTo>
                    <a:lnTo>
                      <a:pt x="7" y="22"/>
                    </a:lnTo>
                    <a:lnTo>
                      <a:pt x="7" y="18"/>
                    </a:lnTo>
                    <a:lnTo>
                      <a:pt x="7" y="16"/>
                    </a:lnTo>
                    <a:lnTo>
                      <a:pt x="7" y="13"/>
                    </a:lnTo>
                    <a:lnTo>
                      <a:pt x="8" y="12"/>
                    </a:lnTo>
                    <a:lnTo>
                      <a:pt x="8" y="9"/>
                    </a:lnTo>
                    <a:lnTo>
                      <a:pt x="8" y="6"/>
                    </a:lnTo>
                    <a:lnTo>
                      <a:pt x="8" y="5"/>
                    </a:lnTo>
                    <a:lnTo>
                      <a:pt x="8" y="3"/>
                    </a:lnTo>
                    <a:lnTo>
                      <a:pt x="8" y="2"/>
                    </a:lnTo>
                    <a:lnTo>
                      <a:pt x="8" y="0"/>
                    </a:lnTo>
                    <a:lnTo>
                      <a:pt x="10" y="0"/>
                    </a:lnTo>
                    <a:lnTo>
                      <a:pt x="10" y="2"/>
                    </a:lnTo>
                    <a:lnTo>
                      <a:pt x="10" y="0"/>
                    </a:lnTo>
                    <a:lnTo>
                      <a:pt x="10" y="2"/>
                    </a:lnTo>
                    <a:lnTo>
                      <a:pt x="10" y="3"/>
                    </a:lnTo>
                    <a:lnTo>
                      <a:pt x="10" y="2"/>
                    </a:lnTo>
                    <a:lnTo>
                      <a:pt x="10" y="3"/>
                    </a:lnTo>
                    <a:lnTo>
                      <a:pt x="10" y="5"/>
                    </a:lnTo>
                    <a:lnTo>
                      <a:pt x="10" y="3"/>
                    </a:lnTo>
                    <a:lnTo>
                      <a:pt x="10" y="5"/>
                    </a:lnTo>
                    <a:lnTo>
                      <a:pt x="10" y="8"/>
                    </a:lnTo>
                    <a:lnTo>
                      <a:pt x="10" y="5"/>
                    </a:lnTo>
                    <a:lnTo>
                      <a:pt x="10"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6" name="Freeform 308"/>
              <p:cNvSpPr>
                <a:spLocks/>
              </p:cNvSpPr>
              <p:nvPr/>
            </p:nvSpPr>
            <p:spPr bwMode="auto">
              <a:xfrm>
                <a:off x="2922" y="2918"/>
                <a:ext cx="10" cy="147"/>
              </a:xfrm>
              <a:custGeom>
                <a:avLst/>
                <a:gdLst>
                  <a:gd name="T0" fmla="*/ 1 w 10"/>
                  <a:gd name="T1" fmla="*/ 139 h 147"/>
                  <a:gd name="T2" fmla="*/ 1 w 10"/>
                  <a:gd name="T3" fmla="*/ 139 h 147"/>
                  <a:gd name="T4" fmla="*/ 1 w 10"/>
                  <a:gd name="T5" fmla="*/ 141 h 147"/>
                  <a:gd name="T6" fmla="*/ 1 w 10"/>
                  <a:gd name="T7" fmla="*/ 141 h 147"/>
                  <a:gd name="T8" fmla="*/ 1 w 10"/>
                  <a:gd name="T9" fmla="*/ 144 h 147"/>
                  <a:gd name="T10" fmla="*/ 1 w 10"/>
                  <a:gd name="T11" fmla="*/ 144 h 147"/>
                  <a:gd name="T12" fmla="*/ 1 w 10"/>
                  <a:gd name="T13" fmla="*/ 146 h 147"/>
                  <a:gd name="T14" fmla="*/ 1 w 10"/>
                  <a:gd name="T15" fmla="*/ 146 h 147"/>
                  <a:gd name="T16" fmla="*/ 1 w 10"/>
                  <a:gd name="T17" fmla="*/ 147 h 147"/>
                  <a:gd name="T18" fmla="*/ 1 w 10"/>
                  <a:gd name="T19" fmla="*/ 147 h 147"/>
                  <a:gd name="T20" fmla="*/ 2 w 10"/>
                  <a:gd name="T21" fmla="*/ 147 h 147"/>
                  <a:gd name="T22" fmla="*/ 2 w 10"/>
                  <a:gd name="T23" fmla="*/ 147 h 147"/>
                  <a:gd name="T24" fmla="*/ 2 w 10"/>
                  <a:gd name="T25" fmla="*/ 146 h 147"/>
                  <a:gd name="T26" fmla="*/ 2 w 10"/>
                  <a:gd name="T27" fmla="*/ 143 h 147"/>
                  <a:gd name="T28" fmla="*/ 2 w 10"/>
                  <a:gd name="T29" fmla="*/ 139 h 147"/>
                  <a:gd name="T30" fmla="*/ 2 w 10"/>
                  <a:gd name="T31" fmla="*/ 134 h 147"/>
                  <a:gd name="T32" fmla="*/ 4 w 10"/>
                  <a:gd name="T33" fmla="*/ 127 h 147"/>
                  <a:gd name="T34" fmla="*/ 4 w 10"/>
                  <a:gd name="T35" fmla="*/ 118 h 147"/>
                  <a:gd name="T36" fmla="*/ 4 w 10"/>
                  <a:gd name="T37" fmla="*/ 110 h 147"/>
                  <a:gd name="T38" fmla="*/ 4 w 10"/>
                  <a:gd name="T39" fmla="*/ 99 h 147"/>
                  <a:gd name="T40" fmla="*/ 4 w 10"/>
                  <a:gd name="T41" fmla="*/ 88 h 147"/>
                  <a:gd name="T42" fmla="*/ 5 w 10"/>
                  <a:gd name="T43" fmla="*/ 76 h 147"/>
                  <a:gd name="T44" fmla="*/ 5 w 10"/>
                  <a:gd name="T45" fmla="*/ 65 h 147"/>
                  <a:gd name="T46" fmla="*/ 5 w 10"/>
                  <a:gd name="T47" fmla="*/ 53 h 147"/>
                  <a:gd name="T48" fmla="*/ 5 w 10"/>
                  <a:gd name="T49" fmla="*/ 42 h 147"/>
                  <a:gd name="T50" fmla="*/ 5 w 10"/>
                  <a:gd name="T51" fmla="*/ 31 h 147"/>
                  <a:gd name="T52" fmla="*/ 7 w 10"/>
                  <a:gd name="T53" fmla="*/ 21 h 147"/>
                  <a:gd name="T54" fmla="*/ 7 w 10"/>
                  <a:gd name="T55" fmla="*/ 14 h 147"/>
                  <a:gd name="T56" fmla="*/ 7 w 10"/>
                  <a:gd name="T57" fmla="*/ 8 h 147"/>
                  <a:gd name="T58" fmla="*/ 7 w 10"/>
                  <a:gd name="T59" fmla="*/ 2 h 147"/>
                  <a:gd name="T60" fmla="*/ 7 w 10"/>
                  <a:gd name="T61" fmla="*/ 0 h 147"/>
                  <a:gd name="T62" fmla="*/ 8 w 10"/>
                  <a:gd name="T63" fmla="*/ 0 h 147"/>
                  <a:gd name="T64" fmla="*/ 8 w 10"/>
                  <a:gd name="T65" fmla="*/ 0 h 147"/>
                  <a:gd name="T66" fmla="*/ 8 w 10"/>
                  <a:gd name="T67" fmla="*/ 0 h 147"/>
                  <a:gd name="T68" fmla="*/ 8 w 10"/>
                  <a:gd name="T69" fmla="*/ 0 h 147"/>
                  <a:gd name="T70" fmla="*/ 8 w 10"/>
                  <a:gd name="T71" fmla="*/ 2 h 147"/>
                  <a:gd name="T72" fmla="*/ 8 w 10"/>
                  <a:gd name="T73" fmla="*/ 2 h 147"/>
                  <a:gd name="T74" fmla="*/ 8 w 10"/>
                  <a:gd name="T75" fmla="*/ 7 h 147"/>
                  <a:gd name="T76" fmla="*/ 8 w 10"/>
                  <a:gd name="T77" fmla="*/ 7 h 147"/>
                  <a:gd name="T78" fmla="*/ 8 w 10"/>
                  <a:gd name="T79" fmla="*/ 13 h 147"/>
                  <a:gd name="T80" fmla="*/ 8 w 10"/>
                  <a:gd name="T81" fmla="*/ 13 h 147"/>
                  <a:gd name="T82" fmla="*/ 8 w 10"/>
                  <a:gd name="T83" fmla="*/ 18 h 147"/>
                  <a:gd name="T84" fmla="*/ 8 w 10"/>
                  <a:gd name="T85" fmla="*/ 18 h 147"/>
                  <a:gd name="T86" fmla="*/ 10 w 10"/>
                  <a:gd name="T87" fmla="*/ 27 h 147"/>
                  <a:gd name="T88" fmla="*/ 10 w 10"/>
                  <a:gd name="T89" fmla="*/ 27 h 147"/>
                  <a:gd name="T90" fmla="*/ 10 w 10"/>
                  <a:gd name="T91" fmla="*/ 36 h 147"/>
                  <a:gd name="T92" fmla="*/ 10 w 10"/>
                  <a:gd name="T93" fmla="*/ 36 h 147"/>
                  <a:gd name="T94" fmla="*/ 10 w 10"/>
                  <a:gd name="T95" fmla="*/ 44 h 147"/>
                  <a:gd name="T96" fmla="*/ 10 w 10"/>
                  <a:gd name="T97" fmla="*/ 44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47"/>
                  <a:gd name="T149" fmla="*/ 10 w 10"/>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47">
                    <a:moveTo>
                      <a:pt x="0" y="139"/>
                    </a:moveTo>
                    <a:lnTo>
                      <a:pt x="1" y="139"/>
                    </a:lnTo>
                    <a:lnTo>
                      <a:pt x="1" y="141"/>
                    </a:lnTo>
                    <a:lnTo>
                      <a:pt x="1" y="139"/>
                    </a:lnTo>
                    <a:lnTo>
                      <a:pt x="1" y="141"/>
                    </a:lnTo>
                    <a:lnTo>
                      <a:pt x="1" y="143"/>
                    </a:lnTo>
                    <a:lnTo>
                      <a:pt x="1" y="141"/>
                    </a:lnTo>
                    <a:lnTo>
                      <a:pt x="1" y="143"/>
                    </a:lnTo>
                    <a:lnTo>
                      <a:pt x="1" y="144"/>
                    </a:lnTo>
                    <a:lnTo>
                      <a:pt x="1" y="146"/>
                    </a:lnTo>
                    <a:lnTo>
                      <a:pt x="1" y="144"/>
                    </a:lnTo>
                    <a:lnTo>
                      <a:pt x="1" y="146"/>
                    </a:lnTo>
                    <a:lnTo>
                      <a:pt x="1" y="147"/>
                    </a:lnTo>
                    <a:lnTo>
                      <a:pt x="1" y="146"/>
                    </a:lnTo>
                    <a:lnTo>
                      <a:pt x="1" y="147"/>
                    </a:lnTo>
                    <a:lnTo>
                      <a:pt x="2" y="147"/>
                    </a:lnTo>
                    <a:lnTo>
                      <a:pt x="2" y="146"/>
                    </a:lnTo>
                    <a:lnTo>
                      <a:pt x="2" y="144"/>
                    </a:lnTo>
                    <a:lnTo>
                      <a:pt x="2" y="143"/>
                    </a:lnTo>
                    <a:lnTo>
                      <a:pt x="2" y="140"/>
                    </a:lnTo>
                    <a:lnTo>
                      <a:pt x="2" y="139"/>
                    </a:lnTo>
                    <a:lnTo>
                      <a:pt x="2" y="136"/>
                    </a:lnTo>
                    <a:lnTo>
                      <a:pt x="2" y="134"/>
                    </a:lnTo>
                    <a:lnTo>
                      <a:pt x="2" y="128"/>
                    </a:lnTo>
                    <a:lnTo>
                      <a:pt x="4" y="127"/>
                    </a:lnTo>
                    <a:lnTo>
                      <a:pt x="4" y="121"/>
                    </a:lnTo>
                    <a:lnTo>
                      <a:pt x="4" y="118"/>
                    </a:lnTo>
                    <a:lnTo>
                      <a:pt x="4" y="112"/>
                    </a:lnTo>
                    <a:lnTo>
                      <a:pt x="4" y="110"/>
                    </a:lnTo>
                    <a:lnTo>
                      <a:pt x="4" y="102"/>
                    </a:lnTo>
                    <a:lnTo>
                      <a:pt x="4" y="99"/>
                    </a:lnTo>
                    <a:lnTo>
                      <a:pt x="4" y="91"/>
                    </a:lnTo>
                    <a:lnTo>
                      <a:pt x="4" y="88"/>
                    </a:lnTo>
                    <a:lnTo>
                      <a:pt x="4" y="79"/>
                    </a:lnTo>
                    <a:lnTo>
                      <a:pt x="5" y="76"/>
                    </a:lnTo>
                    <a:lnTo>
                      <a:pt x="5" y="68"/>
                    </a:lnTo>
                    <a:lnTo>
                      <a:pt x="5" y="65"/>
                    </a:lnTo>
                    <a:lnTo>
                      <a:pt x="5" y="56"/>
                    </a:lnTo>
                    <a:lnTo>
                      <a:pt x="5" y="53"/>
                    </a:lnTo>
                    <a:lnTo>
                      <a:pt x="5" y="44"/>
                    </a:lnTo>
                    <a:lnTo>
                      <a:pt x="5" y="42"/>
                    </a:lnTo>
                    <a:lnTo>
                      <a:pt x="5" y="34"/>
                    </a:lnTo>
                    <a:lnTo>
                      <a:pt x="5" y="31"/>
                    </a:lnTo>
                    <a:lnTo>
                      <a:pt x="5" y="24"/>
                    </a:lnTo>
                    <a:lnTo>
                      <a:pt x="7" y="21"/>
                    </a:lnTo>
                    <a:lnTo>
                      <a:pt x="7" y="15"/>
                    </a:lnTo>
                    <a:lnTo>
                      <a:pt x="7" y="14"/>
                    </a:lnTo>
                    <a:lnTo>
                      <a:pt x="7" y="10"/>
                    </a:lnTo>
                    <a:lnTo>
                      <a:pt x="7" y="8"/>
                    </a:lnTo>
                    <a:lnTo>
                      <a:pt x="7" y="4"/>
                    </a:lnTo>
                    <a:lnTo>
                      <a:pt x="7" y="2"/>
                    </a:lnTo>
                    <a:lnTo>
                      <a:pt x="7" y="1"/>
                    </a:lnTo>
                    <a:lnTo>
                      <a:pt x="7" y="0"/>
                    </a:lnTo>
                    <a:lnTo>
                      <a:pt x="8" y="0"/>
                    </a:lnTo>
                    <a:lnTo>
                      <a:pt x="8" y="2"/>
                    </a:lnTo>
                    <a:lnTo>
                      <a:pt x="8" y="0"/>
                    </a:lnTo>
                    <a:lnTo>
                      <a:pt x="8" y="2"/>
                    </a:lnTo>
                    <a:lnTo>
                      <a:pt x="8" y="5"/>
                    </a:lnTo>
                    <a:lnTo>
                      <a:pt x="8" y="2"/>
                    </a:lnTo>
                    <a:lnTo>
                      <a:pt x="8" y="5"/>
                    </a:lnTo>
                    <a:lnTo>
                      <a:pt x="8" y="7"/>
                    </a:lnTo>
                    <a:lnTo>
                      <a:pt x="8" y="11"/>
                    </a:lnTo>
                    <a:lnTo>
                      <a:pt x="8" y="7"/>
                    </a:lnTo>
                    <a:lnTo>
                      <a:pt x="8" y="11"/>
                    </a:lnTo>
                    <a:lnTo>
                      <a:pt x="8" y="13"/>
                    </a:lnTo>
                    <a:lnTo>
                      <a:pt x="8" y="17"/>
                    </a:lnTo>
                    <a:lnTo>
                      <a:pt x="8" y="13"/>
                    </a:lnTo>
                    <a:lnTo>
                      <a:pt x="8" y="17"/>
                    </a:lnTo>
                    <a:lnTo>
                      <a:pt x="8" y="18"/>
                    </a:lnTo>
                    <a:lnTo>
                      <a:pt x="8" y="24"/>
                    </a:lnTo>
                    <a:lnTo>
                      <a:pt x="8" y="18"/>
                    </a:lnTo>
                    <a:lnTo>
                      <a:pt x="8" y="24"/>
                    </a:lnTo>
                    <a:lnTo>
                      <a:pt x="10" y="27"/>
                    </a:lnTo>
                    <a:lnTo>
                      <a:pt x="10" y="33"/>
                    </a:lnTo>
                    <a:lnTo>
                      <a:pt x="10" y="27"/>
                    </a:lnTo>
                    <a:lnTo>
                      <a:pt x="10" y="33"/>
                    </a:lnTo>
                    <a:lnTo>
                      <a:pt x="10" y="36"/>
                    </a:lnTo>
                    <a:lnTo>
                      <a:pt x="10" y="42"/>
                    </a:lnTo>
                    <a:lnTo>
                      <a:pt x="10" y="36"/>
                    </a:lnTo>
                    <a:lnTo>
                      <a:pt x="10" y="42"/>
                    </a:lnTo>
                    <a:lnTo>
                      <a:pt x="10" y="44"/>
                    </a:lnTo>
                    <a:lnTo>
                      <a:pt x="10" y="52"/>
                    </a:lnTo>
                    <a:lnTo>
                      <a:pt x="10" y="44"/>
                    </a:lnTo>
                    <a:lnTo>
                      <a:pt x="10" y="5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7" name="Freeform 309"/>
              <p:cNvSpPr>
                <a:spLocks/>
              </p:cNvSpPr>
              <p:nvPr/>
            </p:nvSpPr>
            <p:spPr bwMode="auto">
              <a:xfrm>
                <a:off x="2932" y="2677"/>
                <a:ext cx="10" cy="368"/>
              </a:xfrm>
              <a:custGeom>
                <a:avLst/>
                <a:gdLst>
                  <a:gd name="T0" fmla="*/ 0 w 10"/>
                  <a:gd name="T1" fmla="*/ 294 h 368"/>
                  <a:gd name="T2" fmla="*/ 0 w 10"/>
                  <a:gd name="T3" fmla="*/ 294 h 368"/>
                  <a:gd name="T4" fmla="*/ 0 w 10"/>
                  <a:gd name="T5" fmla="*/ 304 h 368"/>
                  <a:gd name="T6" fmla="*/ 0 w 10"/>
                  <a:gd name="T7" fmla="*/ 304 h 368"/>
                  <a:gd name="T8" fmla="*/ 1 w 10"/>
                  <a:gd name="T9" fmla="*/ 313 h 368"/>
                  <a:gd name="T10" fmla="*/ 1 w 10"/>
                  <a:gd name="T11" fmla="*/ 313 h 368"/>
                  <a:gd name="T12" fmla="*/ 1 w 10"/>
                  <a:gd name="T13" fmla="*/ 322 h 368"/>
                  <a:gd name="T14" fmla="*/ 1 w 10"/>
                  <a:gd name="T15" fmla="*/ 322 h 368"/>
                  <a:gd name="T16" fmla="*/ 1 w 10"/>
                  <a:gd name="T17" fmla="*/ 330 h 368"/>
                  <a:gd name="T18" fmla="*/ 1 w 10"/>
                  <a:gd name="T19" fmla="*/ 330 h 368"/>
                  <a:gd name="T20" fmla="*/ 1 w 10"/>
                  <a:gd name="T21" fmla="*/ 338 h 368"/>
                  <a:gd name="T22" fmla="*/ 1 w 10"/>
                  <a:gd name="T23" fmla="*/ 338 h 368"/>
                  <a:gd name="T24" fmla="*/ 1 w 10"/>
                  <a:gd name="T25" fmla="*/ 345 h 368"/>
                  <a:gd name="T26" fmla="*/ 1 w 10"/>
                  <a:gd name="T27" fmla="*/ 345 h 368"/>
                  <a:gd name="T28" fmla="*/ 3 w 10"/>
                  <a:gd name="T29" fmla="*/ 351 h 368"/>
                  <a:gd name="T30" fmla="*/ 3 w 10"/>
                  <a:gd name="T31" fmla="*/ 351 h 368"/>
                  <a:gd name="T32" fmla="*/ 3 w 10"/>
                  <a:gd name="T33" fmla="*/ 355 h 368"/>
                  <a:gd name="T34" fmla="*/ 3 w 10"/>
                  <a:gd name="T35" fmla="*/ 355 h 368"/>
                  <a:gd name="T36" fmla="*/ 3 w 10"/>
                  <a:gd name="T37" fmla="*/ 361 h 368"/>
                  <a:gd name="T38" fmla="*/ 3 w 10"/>
                  <a:gd name="T39" fmla="*/ 361 h 368"/>
                  <a:gd name="T40" fmla="*/ 3 w 10"/>
                  <a:gd name="T41" fmla="*/ 364 h 368"/>
                  <a:gd name="T42" fmla="*/ 3 w 10"/>
                  <a:gd name="T43" fmla="*/ 364 h 368"/>
                  <a:gd name="T44" fmla="*/ 3 w 10"/>
                  <a:gd name="T45" fmla="*/ 365 h 368"/>
                  <a:gd name="T46" fmla="*/ 3 w 10"/>
                  <a:gd name="T47" fmla="*/ 365 h 368"/>
                  <a:gd name="T48" fmla="*/ 4 w 10"/>
                  <a:gd name="T49" fmla="*/ 366 h 368"/>
                  <a:gd name="T50" fmla="*/ 4 w 10"/>
                  <a:gd name="T51" fmla="*/ 366 h 368"/>
                  <a:gd name="T52" fmla="*/ 4 w 10"/>
                  <a:gd name="T53" fmla="*/ 366 h 368"/>
                  <a:gd name="T54" fmla="*/ 4 w 10"/>
                  <a:gd name="T55" fmla="*/ 366 h 368"/>
                  <a:gd name="T56" fmla="*/ 4 w 10"/>
                  <a:gd name="T57" fmla="*/ 364 h 368"/>
                  <a:gd name="T58" fmla="*/ 4 w 10"/>
                  <a:gd name="T59" fmla="*/ 359 h 368"/>
                  <a:gd name="T60" fmla="*/ 5 w 10"/>
                  <a:gd name="T61" fmla="*/ 352 h 368"/>
                  <a:gd name="T62" fmla="*/ 5 w 10"/>
                  <a:gd name="T63" fmla="*/ 343 h 368"/>
                  <a:gd name="T64" fmla="*/ 5 w 10"/>
                  <a:gd name="T65" fmla="*/ 332 h 368"/>
                  <a:gd name="T66" fmla="*/ 5 w 10"/>
                  <a:gd name="T67" fmla="*/ 316 h 368"/>
                  <a:gd name="T68" fmla="*/ 5 w 10"/>
                  <a:gd name="T69" fmla="*/ 298 h 368"/>
                  <a:gd name="T70" fmla="*/ 5 w 10"/>
                  <a:gd name="T71" fmla="*/ 277 h 368"/>
                  <a:gd name="T72" fmla="*/ 7 w 10"/>
                  <a:gd name="T73" fmla="*/ 251 h 368"/>
                  <a:gd name="T74" fmla="*/ 7 w 10"/>
                  <a:gd name="T75" fmla="*/ 222 h 368"/>
                  <a:gd name="T76" fmla="*/ 7 w 10"/>
                  <a:gd name="T77" fmla="*/ 191 h 368"/>
                  <a:gd name="T78" fmla="*/ 7 w 10"/>
                  <a:gd name="T79" fmla="*/ 158 h 368"/>
                  <a:gd name="T80" fmla="*/ 7 w 10"/>
                  <a:gd name="T81" fmla="*/ 125 h 368"/>
                  <a:gd name="T82" fmla="*/ 8 w 10"/>
                  <a:gd name="T83" fmla="*/ 93 h 368"/>
                  <a:gd name="T84" fmla="*/ 8 w 10"/>
                  <a:gd name="T85" fmla="*/ 63 h 368"/>
                  <a:gd name="T86" fmla="*/ 8 w 10"/>
                  <a:gd name="T87" fmla="*/ 38 h 368"/>
                  <a:gd name="T88" fmla="*/ 8 w 10"/>
                  <a:gd name="T89" fmla="*/ 18 h 368"/>
                  <a:gd name="T90" fmla="*/ 8 w 10"/>
                  <a:gd name="T91" fmla="*/ 5 h 368"/>
                  <a:gd name="T92" fmla="*/ 10 w 10"/>
                  <a:gd name="T93" fmla="*/ 0 h 368"/>
                  <a:gd name="T94" fmla="*/ 10 w 10"/>
                  <a:gd name="T95" fmla="*/ 0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68"/>
                  <a:gd name="T146" fmla="*/ 10 w 10"/>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68">
                    <a:moveTo>
                      <a:pt x="0" y="293"/>
                    </a:moveTo>
                    <a:lnTo>
                      <a:pt x="0" y="294"/>
                    </a:lnTo>
                    <a:lnTo>
                      <a:pt x="0" y="301"/>
                    </a:lnTo>
                    <a:lnTo>
                      <a:pt x="0" y="294"/>
                    </a:lnTo>
                    <a:lnTo>
                      <a:pt x="0" y="301"/>
                    </a:lnTo>
                    <a:lnTo>
                      <a:pt x="0" y="304"/>
                    </a:lnTo>
                    <a:lnTo>
                      <a:pt x="0" y="310"/>
                    </a:lnTo>
                    <a:lnTo>
                      <a:pt x="0" y="304"/>
                    </a:lnTo>
                    <a:lnTo>
                      <a:pt x="0" y="310"/>
                    </a:lnTo>
                    <a:lnTo>
                      <a:pt x="1" y="313"/>
                    </a:lnTo>
                    <a:lnTo>
                      <a:pt x="1" y="320"/>
                    </a:lnTo>
                    <a:lnTo>
                      <a:pt x="1" y="313"/>
                    </a:lnTo>
                    <a:lnTo>
                      <a:pt x="1" y="320"/>
                    </a:lnTo>
                    <a:lnTo>
                      <a:pt x="1" y="322"/>
                    </a:lnTo>
                    <a:lnTo>
                      <a:pt x="1" y="327"/>
                    </a:lnTo>
                    <a:lnTo>
                      <a:pt x="1" y="322"/>
                    </a:lnTo>
                    <a:lnTo>
                      <a:pt x="1" y="327"/>
                    </a:lnTo>
                    <a:lnTo>
                      <a:pt x="1" y="330"/>
                    </a:lnTo>
                    <a:lnTo>
                      <a:pt x="1" y="336"/>
                    </a:lnTo>
                    <a:lnTo>
                      <a:pt x="1" y="330"/>
                    </a:lnTo>
                    <a:lnTo>
                      <a:pt x="1" y="336"/>
                    </a:lnTo>
                    <a:lnTo>
                      <a:pt x="1" y="338"/>
                    </a:lnTo>
                    <a:lnTo>
                      <a:pt x="1" y="343"/>
                    </a:lnTo>
                    <a:lnTo>
                      <a:pt x="1" y="338"/>
                    </a:lnTo>
                    <a:lnTo>
                      <a:pt x="1" y="343"/>
                    </a:lnTo>
                    <a:lnTo>
                      <a:pt x="1" y="345"/>
                    </a:lnTo>
                    <a:lnTo>
                      <a:pt x="1" y="349"/>
                    </a:lnTo>
                    <a:lnTo>
                      <a:pt x="1" y="345"/>
                    </a:lnTo>
                    <a:lnTo>
                      <a:pt x="1" y="349"/>
                    </a:lnTo>
                    <a:lnTo>
                      <a:pt x="3" y="351"/>
                    </a:lnTo>
                    <a:lnTo>
                      <a:pt x="3" y="355"/>
                    </a:lnTo>
                    <a:lnTo>
                      <a:pt x="3" y="351"/>
                    </a:lnTo>
                    <a:lnTo>
                      <a:pt x="3" y="355"/>
                    </a:lnTo>
                    <a:lnTo>
                      <a:pt x="3" y="359"/>
                    </a:lnTo>
                    <a:lnTo>
                      <a:pt x="3" y="355"/>
                    </a:lnTo>
                    <a:lnTo>
                      <a:pt x="3" y="359"/>
                    </a:lnTo>
                    <a:lnTo>
                      <a:pt x="3" y="361"/>
                    </a:lnTo>
                    <a:lnTo>
                      <a:pt x="3" y="362"/>
                    </a:lnTo>
                    <a:lnTo>
                      <a:pt x="3" y="361"/>
                    </a:lnTo>
                    <a:lnTo>
                      <a:pt x="3" y="362"/>
                    </a:lnTo>
                    <a:lnTo>
                      <a:pt x="3" y="364"/>
                    </a:lnTo>
                    <a:lnTo>
                      <a:pt x="3" y="365"/>
                    </a:lnTo>
                    <a:lnTo>
                      <a:pt x="3" y="364"/>
                    </a:lnTo>
                    <a:lnTo>
                      <a:pt x="3" y="365"/>
                    </a:lnTo>
                    <a:lnTo>
                      <a:pt x="3" y="366"/>
                    </a:lnTo>
                    <a:lnTo>
                      <a:pt x="3" y="365"/>
                    </a:lnTo>
                    <a:lnTo>
                      <a:pt x="3" y="366"/>
                    </a:lnTo>
                    <a:lnTo>
                      <a:pt x="4" y="366"/>
                    </a:lnTo>
                    <a:lnTo>
                      <a:pt x="4" y="368"/>
                    </a:lnTo>
                    <a:lnTo>
                      <a:pt x="4" y="366"/>
                    </a:lnTo>
                    <a:lnTo>
                      <a:pt x="4" y="368"/>
                    </a:lnTo>
                    <a:lnTo>
                      <a:pt x="4" y="366"/>
                    </a:lnTo>
                    <a:lnTo>
                      <a:pt x="4" y="364"/>
                    </a:lnTo>
                    <a:lnTo>
                      <a:pt x="4" y="361"/>
                    </a:lnTo>
                    <a:lnTo>
                      <a:pt x="4" y="359"/>
                    </a:lnTo>
                    <a:lnTo>
                      <a:pt x="4" y="355"/>
                    </a:lnTo>
                    <a:lnTo>
                      <a:pt x="5" y="352"/>
                    </a:lnTo>
                    <a:lnTo>
                      <a:pt x="5" y="346"/>
                    </a:lnTo>
                    <a:lnTo>
                      <a:pt x="5" y="343"/>
                    </a:lnTo>
                    <a:lnTo>
                      <a:pt x="5" y="335"/>
                    </a:lnTo>
                    <a:lnTo>
                      <a:pt x="5" y="332"/>
                    </a:lnTo>
                    <a:lnTo>
                      <a:pt x="5" y="320"/>
                    </a:lnTo>
                    <a:lnTo>
                      <a:pt x="5" y="316"/>
                    </a:lnTo>
                    <a:lnTo>
                      <a:pt x="5" y="303"/>
                    </a:lnTo>
                    <a:lnTo>
                      <a:pt x="5" y="298"/>
                    </a:lnTo>
                    <a:lnTo>
                      <a:pt x="5" y="283"/>
                    </a:lnTo>
                    <a:lnTo>
                      <a:pt x="5" y="277"/>
                    </a:lnTo>
                    <a:lnTo>
                      <a:pt x="5" y="258"/>
                    </a:lnTo>
                    <a:lnTo>
                      <a:pt x="7" y="251"/>
                    </a:lnTo>
                    <a:lnTo>
                      <a:pt x="7" y="229"/>
                    </a:lnTo>
                    <a:lnTo>
                      <a:pt x="7" y="222"/>
                    </a:lnTo>
                    <a:lnTo>
                      <a:pt x="7" y="199"/>
                    </a:lnTo>
                    <a:lnTo>
                      <a:pt x="7" y="191"/>
                    </a:lnTo>
                    <a:lnTo>
                      <a:pt x="7" y="167"/>
                    </a:lnTo>
                    <a:lnTo>
                      <a:pt x="7" y="158"/>
                    </a:lnTo>
                    <a:lnTo>
                      <a:pt x="7" y="133"/>
                    </a:lnTo>
                    <a:lnTo>
                      <a:pt x="7" y="125"/>
                    </a:lnTo>
                    <a:lnTo>
                      <a:pt x="7" y="100"/>
                    </a:lnTo>
                    <a:lnTo>
                      <a:pt x="8" y="93"/>
                    </a:lnTo>
                    <a:lnTo>
                      <a:pt x="8" y="70"/>
                    </a:lnTo>
                    <a:lnTo>
                      <a:pt x="8" y="63"/>
                    </a:lnTo>
                    <a:lnTo>
                      <a:pt x="8" y="44"/>
                    </a:lnTo>
                    <a:lnTo>
                      <a:pt x="8" y="38"/>
                    </a:lnTo>
                    <a:lnTo>
                      <a:pt x="8" y="22"/>
                    </a:lnTo>
                    <a:lnTo>
                      <a:pt x="8" y="18"/>
                    </a:lnTo>
                    <a:lnTo>
                      <a:pt x="8" y="8"/>
                    </a:lnTo>
                    <a:lnTo>
                      <a:pt x="8" y="5"/>
                    </a:lnTo>
                    <a:lnTo>
                      <a:pt x="8" y="0"/>
                    </a:lnTo>
                    <a:lnTo>
                      <a:pt x="10" y="0"/>
                    </a:lnTo>
                    <a:lnTo>
                      <a:pt x="10" y="2"/>
                    </a:lnTo>
                    <a:lnTo>
                      <a:pt x="10" y="0"/>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8" name="Freeform 310"/>
              <p:cNvSpPr>
                <a:spLocks/>
              </p:cNvSpPr>
              <p:nvPr/>
            </p:nvSpPr>
            <p:spPr bwMode="auto">
              <a:xfrm>
                <a:off x="2942" y="2679"/>
                <a:ext cx="5" cy="402"/>
              </a:xfrm>
              <a:custGeom>
                <a:avLst/>
                <a:gdLst>
                  <a:gd name="T0" fmla="*/ 0 w 5"/>
                  <a:gd name="T1" fmla="*/ 1 h 402"/>
                  <a:gd name="T2" fmla="*/ 0 w 5"/>
                  <a:gd name="T3" fmla="*/ 1 h 402"/>
                  <a:gd name="T4" fmla="*/ 0 w 5"/>
                  <a:gd name="T5" fmla="*/ 11 h 402"/>
                  <a:gd name="T6" fmla="*/ 0 w 5"/>
                  <a:gd name="T7" fmla="*/ 11 h 402"/>
                  <a:gd name="T8" fmla="*/ 0 w 5"/>
                  <a:gd name="T9" fmla="*/ 29 h 402"/>
                  <a:gd name="T10" fmla="*/ 0 w 5"/>
                  <a:gd name="T11" fmla="*/ 29 h 402"/>
                  <a:gd name="T12" fmla="*/ 0 w 5"/>
                  <a:gd name="T13" fmla="*/ 52 h 402"/>
                  <a:gd name="T14" fmla="*/ 0 w 5"/>
                  <a:gd name="T15" fmla="*/ 52 h 402"/>
                  <a:gd name="T16" fmla="*/ 1 w 5"/>
                  <a:gd name="T17" fmla="*/ 78 h 402"/>
                  <a:gd name="T18" fmla="*/ 1 w 5"/>
                  <a:gd name="T19" fmla="*/ 78 h 402"/>
                  <a:gd name="T20" fmla="*/ 1 w 5"/>
                  <a:gd name="T21" fmla="*/ 108 h 402"/>
                  <a:gd name="T22" fmla="*/ 1 w 5"/>
                  <a:gd name="T23" fmla="*/ 108 h 402"/>
                  <a:gd name="T24" fmla="*/ 1 w 5"/>
                  <a:gd name="T25" fmla="*/ 140 h 402"/>
                  <a:gd name="T26" fmla="*/ 1 w 5"/>
                  <a:gd name="T27" fmla="*/ 140 h 402"/>
                  <a:gd name="T28" fmla="*/ 1 w 5"/>
                  <a:gd name="T29" fmla="*/ 173 h 402"/>
                  <a:gd name="T30" fmla="*/ 1 w 5"/>
                  <a:gd name="T31" fmla="*/ 173 h 402"/>
                  <a:gd name="T32" fmla="*/ 1 w 5"/>
                  <a:gd name="T33" fmla="*/ 204 h 402"/>
                  <a:gd name="T34" fmla="*/ 1 w 5"/>
                  <a:gd name="T35" fmla="*/ 204 h 402"/>
                  <a:gd name="T36" fmla="*/ 1 w 5"/>
                  <a:gd name="T37" fmla="*/ 234 h 402"/>
                  <a:gd name="T38" fmla="*/ 1 w 5"/>
                  <a:gd name="T39" fmla="*/ 234 h 402"/>
                  <a:gd name="T40" fmla="*/ 3 w 5"/>
                  <a:gd name="T41" fmla="*/ 262 h 402"/>
                  <a:gd name="T42" fmla="*/ 3 w 5"/>
                  <a:gd name="T43" fmla="*/ 262 h 402"/>
                  <a:gd name="T44" fmla="*/ 3 w 5"/>
                  <a:gd name="T45" fmla="*/ 285 h 402"/>
                  <a:gd name="T46" fmla="*/ 3 w 5"/>
                  <a:gd name="T47" fmla="*/ 285 h 402"/>
                  <a:gd name="T48" fmla="*/ 3 w 5"/>
                  <a:gd name="T49" fmla="*/ 307 h 402"/>
                  <a:gd name="T50" fmla="*/ 3 w 5"/>
                  <a:gd name="T51" fmla="*/ 307 h 402"/>
                  <a:gd name="T52" fmla="*/ 3 w 5"/>
                  <a:gd name="T53" fmla="*/ 325 h 402"/>
                  <a:gd name="T54" fmla="*/ 3 w 5"/>
                  <a:gd name="T55" fmla="*/ 325 h 402"/>
                  <a:gd name="T56" fmla="*/ 3 w 5"/>
                  <a:gd name="T57" fmla="*/ 340 h 402"/>
                  <a:gd name="T58" fmla="*/ 3 w 5"/>
                  <a:gd name="T59" fmla="*/ 340 h 402"/>
                  <a:gd name="T60" fmla="*/ 4 w 5"/>
                  <a:gd name="T61" fmla="*/ 353 h 402"/>
                  <a:gd name="T62" fmla="*/ 4 w 5"/>
                  <a:gd name="T63" fmla="*/ 353 h 402"/>
                  <a:gd name="T64" fmla="*/ 4 w 5"/>
                  <a:gd name="T65" fmla="*/ 363 h 402"/>
                  <a:gd name="T66" fmla="*/ 4 w 5"/>
                  <a:gd name="T67" fmla="*/ 363 h 402"/>
                  <a:gd name="T68" fmla="*/ 4 w 5"/>
                  <a:gd name="T69" fmla="*/ 372 h 402"/>
                  <a:gd name="T70" fmla="*/ 4 w 5"/>
                  <a:gd name="T71" fmla="*/ 372 h 402"/>
                  <a:gd name="T72" fmla="*/ 4 w 5"/>
                  <a:gd name="T73" fmla="*/ 379 h 402"/>
                  <a:gd name="T74" fmla="*/ 4 w 5"/>
                  <a:gd name="T75" fmla="*/ 379 h 402"/>
                  <a:gd name="T76" fmla="*/ 4 w 5"/>
                  <a:gd name="T77" fmla="*/ 386 h 402"/>
                  <a:gd name="T78" fmla="*/ 4 w 5"/>
                  <a:gd name="T79" fmla="*/ 386 h 402"/>
                  <a:gd name="T80" fmla="*/ 5 w 5"/>
                  <a:gd name="T81" fmla="*/ 391 h 402"/>
                  <a:gd name="T82" fmla="*/ 5 w 5"/>
                  <a:gd name="T83" fmla="*/ 391 h 402"/>
                  <a:gd name="T84" fmla="*/ 5 w 5"/>
                  <a:gd name="T85" fmla="*/ 395 h 402"/>
                  <a:gd name="T86" fmla="*/ 5 w 5"/>
                  <a:gd name="T87" fmla="*/ 395 h 402"/>
                  <a:gd name="T88" fmla="*/ 5 w 5"/>
                  <a:gd name="T89" fmla="*/ 398 h 402"/>
                  <a:gd name="T90" fmla="*/ 5 w 5"/>
                  <a:gd name="T91" fmla="*/ 398 h 402"/>
                  <a:gd name="T92" fmla="*/ 5 w 5"/>
                  <a:gd name="T93" fmla="*/ 401 h 402"/>
                  <a:gd name="T94" fmla="*/ 5 w 5"/>
                  <a:gd name="T95" fmla="*/ 401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402"/>
                  <a:gd name="T146" fmla="*/ 5 w 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402">
                    <a:moveTo>
                      <a:pt x="0" y="0"/>
                    </a:moveTo>
                    <a:lnTo>
                      <a:pt x="0" y="1"/>
                    </a:lnTo>
                    <a:lnTo>
                      <a:pt x="0" y="8"/>
                    </a:lnTo>
                    <a:lnTo>
                      <a:pt x="0" y="1"/>
                    </a:lnTo>
                    <a:lnTo>
                      <a:pt x="0" y="8"/>
                    </a:lnTo>
                    <a:lnTo>
                      <a:pt x="0" y="11"/>
                    </a:lnTo>
                    <a:lnTo>
                      <a:pt x="0" y="23"/>
                    </a:lnTo>
                    <a:lnTo>
                      <a:pt x="0" y="11"/>
                    </a:lnTo>
                    <a:lnTo>
                      <a:pt x="0" y="23"/>
                    </a:lnTo>
                    <a:lnTo>
                      <a:pt x="0" y="29"/>
                    </a:lnTo>
                    <a:lnTo>
                      <a:pt x="0" y="45"/>
                    </a:lnTo>
                    <a:lnTo>
                      <a:pt x="0" y="29"/>
                    </a:lnTo>
                    <a:lnTo>
                      <a:pt x="0" y="45"/>
                    </a:lnTo>
                    <a:lnTo>
                      <a:pt x="0" y="52"/>
                    </a:lnTo>
                    <a:lnTo>
                      <a:pt x="0" y="71"/>
                    </a:lnTo>
                    <a:lnTo>
                      <a:pt x="0" y="52"/>
                    </a:lnTo>
                    <a:lnTo>
                      <a:pt x="0" y="71"/>
                    </a:lnTo>
                    <a:lnTo>
                      <a:pt x="1" y="78"/>
                    </a:lnTo>
                    <a:lnTo>
                      <a:pt x="1" y="101"/>
                    </a:lnTo>
                    <a:lnTo>
                      <a:pt x="1" y="78"/>
                    </a:lnTo>
                    <a:lnTo>
                      <a:pt x="1" y="101"/>
                    </a:lnTo>
                    <a:lnTo>
                      <a:pt x="1" y="108"/>
                    </a:lnTo>
                    <a:lnTo>
                      <a:pt x="1" y="133"/>
                    </a:lnTo>
                    <a:lnTo>
                      <a:pt x="1" y="108"/>
                    </a:lnTo>
                    <a:lnTo>
                      <a:pt x="1" y="133"/>
                    </a:lnTo>
                    <a:lnTo>
                      <a:pt x="1" y="140"/>
                    </a:lnTo>
                    <a:lnTo>
                      <a:pt x="1" y="165"/>
                    </a:lnTo>
                    <a:lnTo>
                      <a:pt x="1" y="140"/>
                    </a:lnTo>
                    <a:lnTo>
                      <a:pt x="1" y="165"/>
                    </a:lnTo>
                    <a:lnTo>
                      <a:pt x="1" y="173"/>
                    </a:lnTo>
                    <a:lnTo>
                      <a:pt x="1" y="197"/>
                    </a:lnTo>
                    <a:lnTo>
                      <a:pt x="1" y="173"/>
                    </a:lnTo>
                    <a:lnTo>
                      <a:pt x="1" y="197"/>
                    </a:lnTo>
                    <a:lnTo>
                      <a:pt x="1" y="204"/>
                    </a:lnTo>
                    <a:lnTo>
                      <a:pt x="1" y="227"/>
                    </a:lnTo>
                    <a:lnTo>
                      <a:pt x="1" y="204"/>
                    </a:lnTo>
                    <a:lnTo>
                      <a:pt x="1" y="227"/>
                    </a:lnTo>
                    <a:lnTo>
                      <a:pt x="1" y="234"/>
                    </a:lnTo>
                    <a:lnTo>
                      <a:pt x="1" y="254"/>
                    </a:lnTo>
                    <a:lnTo>
                      <a:pt x="1" y="234"/>
                    </a:lnTo>
                    <a:lnTo>
                      <a:pt x="1" y="254"/>
                    </a:lnTo>
                    <a:lnTo>
                      <a:pt x="3" y="262"/>
                    </a:lnTo>
                    <a:lnTo>
                      <a:pt x="3" y="279"/>
                    </a:lnTo>
                    <a:lnTo>
                      <a:pt x="3" y="262"/>
                    </a:lnTo>
                    <a:lnTo>
                      <a:pt x="3" y="279"/>
                    </a:lnTo>
                    <a:lnTo>
                      <a:pt x="3" y="285"/>
                    </a:lnTo>
                    <a:lnTo>
                      <a:pt x="3" y="301"/>
                    </a:lnTo>
                    <a:lnTo>
                      <a:pt x="3" y="285"/>
                    </a:lnTo>
                    <a:lnTo>
                      <a:pt x="3" y="301"/>
                    </a:lnTo>
                    <a:lnTo>
                      <a:pt x="3" y="307"/>
                    </a:lnTo>
                    <a:lnTo>
                      <a:pt x="3" y="321"/>
                    </a:lnTo>
                    <a:lnTo>
                      <a:pt x="3" y="307"/>
                    </a:lnTo>
                    <a:lnTo>
                      <a:pt x="3" y="321"/>
                    </a:lnTo>
                    <a:lnTo>
                      <a:pt x="3" y="325"/>
                    </a:lnTo>
                    <a:lnTo>
                      <a:pt x="3" y="337"/>
                    </a:lnTo>
                    <a:lnTo>
                      <a:pt x="3" y="325"/>
                    </a:lnTo>
                    <a:lnTo>
                      <a:pt x="3" y="337"/>
                    </a:lnTo>
                    <a:lnTo>
                      <a:pt x="3" y="340"/>
                    </a:lnTo>
                    <a:lnTo>
                      <a:pt x="3" y="350"/>
                    </a:lnTo>
                    <a:lnTo>
                      <a:pt x="3" y="340"/>
                    </a:lnTo>
                    <a:lnTo>
                      <a:pt x="3" y="350"/>
                    </a:lnTo>
                    <a:lnTo>
                      <a:pt x="4" y="353"/>
                    </a:lnTo>
                    <a:lnTo>
                      <a:pt x="4" y="362"/>
                    </a:lnTo>
                    <a:lnTo>
                      <a:pt x="4" y="353"/>
                    </a:lnTo>
                    <a:lnTo>
                      <a:pt x="4" y="362"/>
                    </a:lnTo>
                    <a:lnTo>
                      <a:pt x="4" y="363"/>
                    </a:lnTo>
                    <a:lnTo>
                      <a:pt x="4" y="370"/>
                    </a:lnTo>
                    <a:lnTo>
                      <a:pt x="4" y="363"/>
                    </a:lnTo>
                    <a:lnTo>
                      <a:pt x="4" y="370"/>
                    </a:lnTo>
                    <a:lnTo>
                      <a:pt x="4" y="372"/>
                    </a:lnTo>
                    <a:lnTo>
                      <a:pt x="4" y="378"/>
                    </a:lnTo>
                    <a:lnTo>
                      <a:pt x="4" y="372"/>
                    </a:lnTo>
                    <a:lnTo>
                      <a:pt x="4" y="378"/>
                    </a:lnTo>
                    <a:lnTo>
                      <a:pt x="4" y="379"/>
                    </a:lnTo>
                    <a:lnTo>
                      <a:pt x="4" y="385"/>
                    </a:lnTo>
                    <a:lnTo>
                      <a:pt x="4" y="379"/>
                    </a:lnTo>
                    <a:lnTo>
                      <a:pt x="4" y="385"/>
                    </a:lnTo>
                    <a:lnTo>
                      <a:pt x="4" y="386"/>
                    </a:lnTo>
                    <a:lnTo>
                      <a:pt x="4" y="389"/>
                    </a:lnTo>
                    <a:lnTo>
                      <a:pt x="4" y="386"/>
                    </a:lnTo>
                    <a:lnTo>
                      <a:pt x="4" y="389"/>
                    </a:lnTo>
                    <a:lnTo>
                      <a:pt x="5" y="391"/>
                    </a:lnTo>
                    <a:lnTo>
                      <a:pt x="5" y="393"/>
                    </a:lnTo>
                    <a:lnTo>
                      <a:pt x="5" y="391"/>
                    </a:lnTo>
                    <a:lnTo>
                      <a:pt x="5" y="393"/>
                    </a:lnTo>
                    <a:lnTo>
                      <a:pt x="5" y="395"/>
                    </a:lnTo>
                    <a:lnTo>
                      <a:pt x="5" y="398"/>
                    </a:lnTo>
                    <a:lnTo>
                      <a:pt x="5" y="395"/>
                    </a:lnTo>
                    <a:lnTo>
                      <a:pt x="5" y="398"/>
                    </a:lnTo>
                    <a:lnTo>
                      <a:pt x="5" y="401"/>
                    </a:lnTo>
                    <a:lnTo>
                      <a:pt x="5" y="398"/>
                    </a:lnTo>
                    <a:lnTo>
                      <a:pt x="5" y="401"/>
                    </a:lnTo>
                    <a:lnTo>
                      <a:pt x="5" y="402"/>
                    </a:lnTo>
                    <a:lnTo>
                      <a:pt x="5" y="401"/>
                    </a:lnTo>
                    <a:lnTo>
                      <a:pt x="5" y="40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9" name="Freeform 311"/>
              <p:cNvSpPr>
                <a:spLocks/>
              </p:cNvSpPr>
              <p:nvPr/>
            </p:nvSpPr>
            <p:spPr bwMode="auto">
              <a:xfrm>
                <a:off x="2947" y="1186"/>
                <a:ext cx="12" cy="1897"/>
              </a:xfrm>
              <a:custGeom>
                <a:avLst/>
                <a:gdLst>
                  <a:gd name="T0" fmla="*/ 0 w 12"/>
                  <a:gd name="T1" fmla="*/ 1895 h 1897"/>
                  <a:gd name="T2" fmla="*/ 0 w 12"/>
                  <a:gd name="T3" fmla="*/ 1895 h 1897"/>
                  <a:gd name="T4" fmla="*/ 2 w 12"/>
                  <a:gd name="T5" fmla="*/ 1897 h 1897"/>
                  <a:gd name="T6" fmla="*/ 2 w 12"/>
                  <a:gd name="T7" fmla="*/ 1895 h 1897"/>
                  <a:gd name="T8" fmla="*/ 2 w 12"/>
                  <a:gd name="T9" fmla="*/ 1894 h 1897"/>
                  <a:gd name="T10" fmla="*/ 2 w 12"/>
                  <a:gd name="T11" fmla="*/ 1888 h 1897"/>
                  <a:gd name="T12" fmla="*/ 2 w 12"/>
                  <a:gd name="T13" fmla="*/ 1881 h 1897"/>
                  <a:gd name="T14" fmla="*/ 3 w 12"/>
                  <a:gd name="T15" fmla="*/ 1869 h 1897"/>
                  <a:gd name="T16" fmla="*/ 3 w 12"/>
                  <a:gd name="T17" fmla="*/ 1853 h 1897"/>
                  <a:gd name="T18" fmla="*/ 3 w 12"/>
                  <a:gd name="T19" fmla="*/ 1831 h 1897"/>
                  <a:gd name="T20" fmla="*/ 3 w 12"/>
                  <a:gd name="T21" fmla="*/ 1802 h 1897"/>
                  <a:gd name="T22" fmla="*/ 3 w 12"/>
                  <a:gd name="T23" fmla="*/ 1765 h 1897"/>
                  <a:gd name="T24" fmla="*/ 3 w 12"/>
                  <a:gd name="T25" fmla="*/ 1720 h 1897"/>
                  <a:gd name="T26" fmla="*/ 5 w 12"/>
                  <a:gd name="T27" fmla="*/ 1665 h 1897"/>
                  <a:gd name="T28" fmla="*/ 5 w 12"/>
                  <a:gd name="T29" fmla="*/ 1601 h 1897"/>
                  <a:gd name="T30" fmla="*/ 5 w 12"/>
                  <a:gd name="T31" fmla="*/ 1530 h 1897"/>
                  <a:gd name="T32" fmla="*/ 5 w 12"/>
                  <a:gd name="T33" fmla="*/ 1452 h 1897"/>
                  <a:gd name="T34" fmla="*/ 5 w 12"/>
                  <a:gd name="T35" fmla="*/ 1368 h 1897"/>
                  <a:gd name="T36" fmla="*/ 6 w 12"/>
                  <a:gd name="T37" fmla="*/ 1280 h 1897"/>
                  <a:gd name="T38" fmla="*/ 6 w 12"/>
                  <a:gd name="T39" fmla="*/ 1190 h 1897"/>
                  <a:gd name="T40" fmla="*/ 6 w 12"/>
                  <a:gd name="T41" fmla="*/ 1100 h 1897"/>
                  <a:gd name="T42" fmla="*/ 6 w 12"/>
                  <a:gd name="T43" fmla="*/ 1011 h 1897"/>
                  <a:gd name="T44" fmla="*/ 6 w 12"/>
                  <a:gd name="T45" fmla="*/ 924 h 1897"/>
                  <a:gd name="T46" fmla="*/ 8 w 12"/>
                  <a:gd name="T47" fmla="*/ 837 h 1897"/>
                  <a:gd name="T48" fmla="*/ 8 w 12"/>
                  <a:gd name="T49" fmla="*/ 753 h 1897"/>
                  <a:gd name="T50" fmla="*/ 8 w 12"/>
                  <a:gd name="T51" fmla="*/ 668 h 1897"/>
                  <a:gd name="T52" fmla="*/ 8 w 12"/>
                  <a:gd name="T53" fmla="*/ 581 h 1897"/>
                  <a:gd name="T54" fmla="*/ 8 w 12"/>
                  <a:gd name="T55" fmla="*/ 493 h 1897"/>
                  <a:gd name="T56" fmla="*/ 9 w 12"/>
                  <a:gd name="T57" fmla="*/ 403 h 1897"/>
                  <a:gd name="T58" fmla="*/ 9 w 12"/>
                  <a:gd name="T59" fmla="*/ 315 h 1897"/>
                  <a:gd name="T60" fmla="*/ 9 w 12"/>
                  <a:gd name="T61" fmla="*/ 229 h 1897"/>
                  <a:gd name="T62" fmla="*/ 9 w 12"/>
                  <a:gd name="T63" fmla="*/ 151 h 1897"/>
                  <a:gd name="T64" fmla="*/ 9 w 12"/>
                  <a:gd name="T65" fmla="*/ 84 h 1897"/>
                  <a:gd name="T66" fmla="*/ 9 w 12"/>
                  <a:gd name="T67" fmla="*/ 35 h 1897"/>
                  <a:gd name="T68" fmla="*/ 10 w 12"/>
                  <a:gd name="T69" fmla="*/ 8 h 1897"/>
                  <a:gd name="T70" fmla="*/ 10 w 12"/>
                  <a:gd name="T71" fmla="*/ 2 h 1897"/>
                  <a:gd name="T72" fmla="*/ 10 w 12"/>
                  <a:gd name="T73" fmla="*/ 2 h 1897"/>
                  <a:gd name="T74" fmla="*/ 10 w 12"/>
                  <a:gd name="T75" fmla="*/ 22 h 1897"/>
                  <a:gd name="T76" fmla="*/ 10 w 12"/>
                  <a:gd name="T77" fmla="*/ 22 h 1897"/>
                  <a:gd name="T78" fmla="*/ 10 w 12"/>
                  <a:gd name="T79" fmla="*/ 67 h 1897"/>
                  <a:gd name="T80" fmla="*/ 10 w 12"/>
                  <a:gd name="T81" fmla="*/ 67 h 1897"/>
                  <a:gd name="T82" fmla="*/ 10 w 12"/>
                  <a:gd name="T83" fmla="*/ 134 h 1897"/>
                  <a:gd name="T84" fmla="*/ 10 w 12"/>
                  <a:gd name="T85" fmla="*/ 134 h 1897"/>
                  <a:gd name="T86" fmla="*/ 12 w 12"/>
                  <a:gd name="T87" fmla="*/ 220 h 1897"/>
                  <a:gd name="T88" fmla="*/ 12 w 12"/>
                  <a:gd name="T89" fmla="*/ 220 h 1897"/>
                  <a:gd name="T90" fmla="*/ 12 w 12"/>
                  <a:gd name="T91" fmla="*/ 325 h 1897"/>
                  <a:gd name="T92" fmla="*/ 12 w 12"/>
                  <a:gd name="T93" fmla="*/ 325 h 1897"/>
                  <a:gd name="T94" fmla="*/ 12 w 12"/>
                  <a:gd name="T95" fmla="*/ 442 h 1897"/>
                  <a:gd name="T96" fmla="*/ 12 w 12"/>
                  <a:gd name="T97" fmla="*/ 442 h 18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897"/>
                  <a:gd name="T149" fmla="*/ 12 w 12"/>
                  <a:gd name="T150" fmla="*/ 1897 h 18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897">
                    <a:moveTo>
                      <a:pt x="0" y="1895"/>
                    </a:moveTo>
                    <a:lnTo>
                      <a:pt x="0" y="1895"/>
                    </a:lnTo>
                    <a:lnTo>
                      <a:pt x="0" y="1897"/>
                    </a:lnTo>
                    <a:lnTo>
                      <a:pt x="0" y="1895"/>
                    </a:lnTo>
                    <a:lnTo>
                      <a:pt x="0" y="1897"/>
                    </a:lnTo>
                    <a:lnTo>
                      <a:pt x="2" y="1897"/>
                    </a:lnTo>
                    <a:lnTo>
                      <a:pt x="2" y="1895"/>
                    </a:lnTo>
                    <a:lnTo>
                      <a:pt x="2" y="1894"/>
                    </a:lnTo>
                    <a:lnTo>
                      <a:pt x="2" y="1889"/>
                    </a:lnTo>
                    <a:lnTo>
                      <a:pt x="2" y="1888"/>
                    </a:lnTo>
                    <a:lnTo>
                      <a:pt x="2" y="1884"/>
                    </a:lnTo>
                    <a:lnTo>
                      <a:pt x="2" y="1881"/>
                    </a:lnTo>
                    <a:lnTo>
                      <a:pt x="2" y="1872"/>
                    </a:lnTo>
                    <a:lnTo>
                      <a:pt x="3" y="1869"/>
                    </a:lnTo>
                    <a:lnTo>
                      <a:pt x="3" y="1857"/>
                    </a:lnTo>
                    <a:lnTo>
                      <a:pt x="3" y="1853"/>
                    </a:lnTo>
                    <a:lnTo>
                      <a:pt x="3" y="1837"/>
                    </a:lnTo>
                    <a:lnTo>
                      <a:pt x="3" y="1831"/>
                    </a:lnTo>
                    <a:lnTo>
                      <a:pt x="3" y="1810"/>
                    </a:lnTo>
                    <a:lnTo>
                      <a:pt x="3" y="1802"/>
                    </a:lnTo>
                    <a:lnTo>
                      <a:pt x="3" y="1775"/>
                    </a:lnTo>
                    <a:lnTo>
                      <a:pt x="3" y="1765"/>
                    </a:lnTo>
                    <a:lnTo>
                      <a:pt x="3" y="1732"/>
                    </a:lnTo>
                    <a:lnTo>
                      <a:pt x="3" y="1720"/>
                    </a:lnTo>
                    <a:lnTo>
                      <a:pt x="3" y="1679"/>
                    </a:lnTo>
                    <a:lnTo>
                      <a:pt x="5" y="1665"/>
                    </a:lnTo>
                    <a:lnTo>
                      <a:pt x="5" y="1619"/>
                    </a:lnTo>
                    <a:lnTo>
                      <a:pt x="5" y="1601"/>
                    </a:lnTo>
                    <a:lnTo>
                      <a:pt x="5" y="1549"/>
                    </a:lnTo>
                    <a:lnTo>
                      <a:pt x="5" y="1530"/>
                    </a:lnTo>
                    <a:lnTo>
                      <a:pt x="5" y="1472"/>
                    </a:lnTo>
                    <a:lnTo>
                      <a:pt x="5" y="1452"/>
                    </a:lnTo>
                    <a:lnTo>
                      <a:pt x="5" y="1390"/>
                    </a:lnTo>
                    <a:lnTo>
                      <a:pt x="5" y="1368"/>
                    </a:lnTo>
                    <a:lnTo>
                      <a:pt x="5" y="1302"/>
                    </a:lnTo>
                    <a:lnTo>
                      <a:pt x="6" y="1280"/>
                    </a:lnTo>
                    <a:lnTo>
                      <a:pt x="6" y="1212"/>
                    </a:lnTo>
                    <a:lnTo>
                      <a:pt x="6" y="1190"/>
                    </a:lnTo>
                    <a:lnTo>
                      <a:pt x="6" y="1122"/>
                    </a:lnTo>
                    <a:lnTo>
                      <a:pt x="6" y="1100"/>
                    </a:lnTo>
                    <a:lnTo>
                      <a:pt x="6" y="1034"/>
                    </a:lnTo>
                    <a:lnTo>
                      <a:pt x="6" y="1011"/>
                    </a:lnTo>
                    <a:lnTo>
                      <a:pt x="6" y="946"/>
                    </a:lnTo>
                    <a:lnTo>
                      <a:pt x="6" y="924"/>
                    </a:lnTo>
                    <a:lnTo>
                      <a:pt x="6" y="859"/>
                    </a:lnTo>
                    <a:lnTo>
                      <a:pt x="8" y="837"/>
                    </a:lnTo>
                    <a:lnTo>
                      <a:pt x="8" y="773"/>
                    </a:lnTo>
                    <a:lnTo>
                      <a:pt x="8" y="753"/>
                    </a:lnTo>
                    <a:lnTo>
                      <a:pt x="8" y="689"/>
                    </a:lnTo>
                    <a:lnTo>
                      <a:pt x="8" y="668"/>
                    </a:lnTo>
                    <a:lnTo>
                      <a:pt x="8" y="603"/>
                    </a:lnTo>
                    <a:lnTo>
                      <a:pt x="8" y="581"/>
                    </a:lnTo>
                    <a:lnTo>
                      <a:pt x="8" y="514"/>
                    </a:lnTo>
                    <a:lnTo>
                      <a:pt x="8" y="493"/>
                    </a:lnTo>
                    <a:lnTo>
                      <a:pt x="8" y="426"/>
                    </a:lnTo>
                    <a:lnTo>
                      <a:pt x="9" y="403"/>
                    </a:lnTo>
                    <a:lnTo>
                      <a:pt x="9" y="336"/>
                    </a:lnTo>
                    <a:lnTo>
                      <a:pt x="9" y="315"/>
                    </a:lnTo>
                    <a:lnTo>
                      <a:pt x="9" y="249"/>
                    </a:lnTo>
                    <a:lnTo>
                      <a:pt x="9" y="229"/>
                    </a:lnTo>
                    <a:lnTo>
                      <a:pt x="9" y="168"/>
                    </a:lnTo>
                    <a:lnTo>
                      <a:pt x="9" y="151"/>
                    </a:lnTo>
                    <a:lnTo>
                      <a:pt x="9" y="99"/>
                    </a:lnTo>
                    <a:lnTo>
                      <a:pt x="9" y="84"/>
                    </a:lnTo>
                    <a:lnTo>
                      <a:pt x="9" y="45"/>
                    </a:lnTo>
                    <a:lnTo>
                      <a:pt x="9" y="35"/>
                    </a:lnTo>
                    <a:lnTo>
                      <a:pt x="9" y="12"/>
                    </a:lnTo>
                    <a:lnTo>
                      <a:pt x="10" y="8"/>
                    </a:lnTo>
                    <a:lnTo>
                      <a:pt x="10" y="0"/>
                    </a:lnTo>
                    <a:lnTo>
                      <a:pt x="10" y="2"/>
                    </a:lnTo>
                    <a:lnTo>
                      <a:pt x="10" y="15"/>
                    </a:lnTo>
                    <a:lnTo>
                      <a:pt x="10" y="2"/>
                    </a:lnTo>
                    <a:lnTo>
                      <a:pt x="10" y="15"/>
                    </a:lnTo>
                    <a:lnTo>
                      <a:pt x="10" y="22"/>
                    </a:lnTo>
                    <a:lnTo>
                      <a:pt x="10" y="53"/>
                    </a:lnTo>
                    <a:lnTo>
                      <a:pt x="10" y="22"/>
                    </a:lnTo>
                    <a:lnTo>
                      <a:pt x="10" y="53"/>
                    </a:lnTo>
                    <a:lnTo>
                      <a:pt x="10" y="67"/>
                    </a:lnTo>
                    <a:lnTo>
                      <a:pt x="10" y="115"/>
                    </a:lnTo>
                    <a:lnTo>
                      <a:pt x="10" y="67"/>
                    </a:lnTo>
                    <a:lnTo>
                      <a:pt x="10" y="115"/>
                    </a:lnTo>
                    <a:lnTo>
                      <a:pt x="10" y="134"/>
                    </a:lnTo>
                    <a:lnTo>
                      <a:pt x="10" y="197"/>
                    </a:lnTo>
                    <a:lnTo>
                      <a:pt x="10" y="134"/>
                    </a:lnTo>
                    <a:lnTo>
                      <a:pt x="10" y="197"/>
                    </a:lnTo>
                    <a:lnTo>
                      <a:pt x="12" y="220"/>
                    </a:lnTo>
                    <a:lnTo>
                      <a:pt x="12" y="297"/>
                    </a:lnTo>
                    <a:lnTo>
                      <a:pt x="12" y="220"/>
                    </a:lnTo>
                    <a:lnTo>
                      <a:pt x="12" y="297"/>
                    </a:lnTo>
                    <a:lnTo>
                      <a:pt x="12" y="325"/>
                    </a:lnTo>
                    <a:lnTo>
                      <a:pt x="12" y="411"/>
                    </a:lnTo>
                    <a:lnTo>
                      <a:pt x="12" y="325"/>
                    </a:lnTo>
                    <a:lnTo>
                      <a:pt x="12" y="411"/>
                    </a:lnTo>
                    <a:lnTo>
                      <a:pt x="12" y="442"/>
                    </a:lnTo>
                    <a:lnTo>
                      <a:pt x="12" y="535"/>
                    </a:lnTo>
                    <a:lnTo>
                      <a:pt x="12" y="442"/>
                    </a:lnTo>
                    <a:lnTo>
                      <a:pt x="12" y="53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0" name="Freeform 312"/>
              <p:cNvSpPr>
                <a:spLocks/>
              </p:cNvSpPr>
              <p:nvPr/>
            </p:nvSpPr>
            <p:spPr bwMode="auto">
              <a:xfrm>
                <a:off x="2959" y="1721"/>
                <a:ext cx="7" cy="1362"/>
              </a:xfrm>
              <a:custGeom>
                <a:avLst/>
                <a:gdLst>
                  <a:gd name="T0" fmla="*/ 0 w 7"/>
                  <a:gd name="T1" fmla="*/ 31 h 1362"/>
                  <a:gd name="T2" fmla="*/ 0 w 7"/>
                  <a:gd name="T3" fmla="*/ 31 h 1362"/>
                  <a:gd name="T4" fmla="*/ 0 w 7"/>
                  <a:gd name="T5" fmla="*/ 160 h 1362"/>
                  <a:gd name="T6" fmla="*/ 0 w 7"/>
                  <a:gd name="T7" fmla="*/ 160 h 1362"/>
                  <a:gd name="T8" fmla="*/ 1 w 7"/>
                  <a:gd name="T9" fmla="*/ 289 h 1362"/>
                  <a:gd name="T10" fmla="*/ 1 w 7"/>
                  <a:gd name="T11" fmla="*/ 289 h 1362"/>
                  <a:gd name="T12" fmla="*/ 1 w 7"/>
                  <a:gd name="T13" fmla="*/ 415 h 1362"/>
                  <a:gd name="T14" fmla="*/ 1 w 7"/>
                  <a:gd name="T15" fmla="*/ 415 h 1362"/>
                  <a:gd name="T16" fmla="*/ 1 w 7"/>
                  <a:gd name="T17" fmla="*/ 535 h 1362"/>
                  <a:gd name="T18" fmla="*/ 1 w 7"/>
                  <a:gd name="T19" fmla="*/ 535 h 1362"/>
                  <a:gd name="T20" fmla="*/ 1 w 7"/>
                  <a:gd name="T21" fmla="*/ 648 h 1362"/>
                  <a:gd name="T22" fmla="*/ 1 w 7"/>
                  <a:gd name="T23" fmla="*/ 648 h 1362"/>
                  <a:gd name="T24" fmla="*/ 1 w 7"/>
                  <a:gd name="T25" fmla="*/ 751 h 1362"/>
                  <a:gd name="T26" fmla="*/ 1 w 7"/>
                  <a:gd name="T27" fmla="*/ 751 h 1362"/>
                  <a:gd name="T28" fmla="*/ 3 w 7"/>
                  <a:gd name="T29" fmla="*/ 845 h 1362"/>
                  <a:gd name="T30" fmla="*/ 3 w 7"/>
                  <a:gd name="T31" fmla="*/ 845 h 1362"/>
                  <a:gd name="T32" fmla="*/ 3 w 7"/>
                  <a:gd name="T33" fmla="*/ 929 h 1362"/>
                  <a:gd name="T34" fmla="*/ 3 w 7"/>
                  <a:gd name="T35" fmla="*/ 929 h 1362"/>
                  <a:gd name="T36" fmla="*/ 3 w 7"/>
                  <a:gd name="T37" fmla="*/ 1001 h 1362"/>
                  <a:gd name="T38" fmla="*/ 3 w 7"/>
                  <a:gd name="T39" fmla="*/ 1001 h 1362"/>
                  <a:gd name="T40" fmla="*/ 3 w 7"/>
                  <a:gd name="T41" fmla="*/ 1065 h 1362"/>
                  <a:gd name="T42" fmla="*/ 3 w 7"/>
                  <a:gd name="T43" fmla="*/ 1065 h 1362"/>
                  <a:gd name="T44" fmla="*/ 3 w 7"/>
                  <a:gd name="T45" fmla="*/ 1118 h 1362"/>
                  <a:gd name="T46" fmla="*/ 3 w 7"/>
                  <a:gd name="T47" fmla="*/ 1118 h 1362"/>
                  <a:gd name="T48" fmla="*/ 3 w 7"/>
                  <a:gd name="T49" fmla="*/ 1165 h 1362"/>
                  <a:gd name="T50" fmla="*/ 3 w 7"/>
                  <a:gd name="T51" fmla="*/ 1165 h 1362"/>
                  <a:gd name="T52" fmla="*/ 4 w 7"/>
                  <a:gd name="T53" fmla="*/ 1204 h 1362"/>
                  <a:gd name="T54" fmla="*/ 4 w 7"/>
                  <a:gd name="T55" fmla="*/ 1204 h 1362"/>
                  <a:gd name="T56" fmla="*/ 4 w 7"/>
                  <a:gd name="T57" fmla="*/ 1236 h 1362"/>
                  <a:gd name="T58" fmla="*/ 4 w 7"/>
                  <a:gd name="T59" fmla="*/ 1236 h 1362"/>
                  <a:gd name="T60" fmla="*/ 4 w 7"/>
                  <a:gd name="T61" fmla="*/ 1262 h 1362"/>
                  <a:gd name="T62" fmla="*/ 4 w 7"/>
                  <a:gd name="T63" fmla="*/ 1262 h 1362"/>
                  <a:gd name="T64" fmla="*/ 4 w 7"/>
                  <a:gd name="T65" fmla="*/ 1285 h 1362"/>
                  <a:gd name="T66" fmla="*/ 4 w 7"/>
                  <a:gd name="T67" fmla="*/ 1285 h 1362"/>
                  <a:gd name="T68" fmla="*/ 4 w 7"/>
                  <a:gd name="T69" fmla="*/ 1302 h 1362"/>
                  <a:gd name="T70" fmla="*/ 4 w 7"/>
                  <a:gd name="T71" fmla="*/ 1302 h 1362"/>
                  <a:gd name="T72" fmla="*/ 6 w 7"/>
                  <a:gd name="T73" fmla="*/ 1317 h 1362"/>
                  <a:gd name="T74" fmla="*/ 6 w 7"/>
                  <a:gd name="T75" fmla="*/ 1317 h 1362"/>
                  <a:gd name="T76" fmla="*/ 6 w 7"/>
                  <a:gd name="T77" fmla="*/ 1330 h 1362"/>
                  <a:gd name="T78" fmla="*/ 6 w 7"/>
                  <a:gd name="T79" fmla="*/ 1330 h 1362"/>
                  <a:gd name="T80" fmla="*/ 6 w 7"/>
                  <a:gd name="T81" fmla="*/ 1338 h 1362"/>
                  <a:gd name="T82" fmla="*/ 6 w 7"/>
                  <a:gd name="T83" fmla="*/ 1338 h 1362"/>
                  <a:gd name="T84" fmla="*/ 6 w 7"/>
                  <a:gd name="T85" fmla="*/ 1347 h 1362"/>
                  <a:gd name="T86" fmla="*/ 6 w 7"/>
                  <a:gd name="T87" fmla="*/ 1347 h 1362"/>
                  <a:gd name="T88" fmla="*/ 6 w 7"/>
                  <a:gd name="T89" fmla="*/ 1353 h 1362"/>
                  <a:gd name="T90" fmla="*/ 6 w 7"/>
                  <a:gd name="T91" fmla="*/ 1353 h 1362"/>
                  <a:gd name="T92" fmla="*/ 7 w 7"/>
                  <a:gd name="T93" fmla="*/ 1357 h 1362"/>
                  <a:gd name="T94" fmla="*/ 7 w 7"/>
                  <a:gd name="T95" fmla="*/ 1357 h 13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362"/>
                  <a:gd name="T146" fmla="*/ 7 w 7"/>
                  <a:gd name="T147" fmla="*/ 1362 h 13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362">
                    <a:moveTo>
                      <a:pt x="0" y="0"/>
                    </a:moveTo>
                    <a:lnTo>
                      <a:pt x="0" y="31"/>
                    </a:lnTo>
                    <a:lnTo>
                      <a:pt x="0" y="127"/>
                    </a:lnTo>
                    <a:lnTo>
                      <a:pt x="0" y="31"/>
                    </a:lnTo>
                    <a:lnTo>
                      <a:pt x="0" y="127"/>
                    </a:lnTo>
                    <a:lnTo>
                      <a:pt x="0" y="160"/>
                    </a:lnTo>
                    <a:lnTo>
                      <a:pt x="0" y="256"/>
                    </a:lnTo>
                    <a:lnTo>
                      <a:pt x="0" y="160"/>
                    </a:lnTo>
                    <a:lnTo>
                      <a:pt x="0" y="256"/>
                    </a:lnTo>
                    <a:lnTo>
                      <a:pt x="1" y="289"/>
                    </a:lnTo>
                    <a:lnTo>
                      <a:pt x="1" y="383"/>
                    </a:lnTo>
                    <a:lnTo>
                      <a:pt x="1" y="289"/>
                    </a:lnTo>
                    <a:lnTo>
                      <a:pt x="1" y="383"/>
                    </a:lnTo>
                    <a:lnTo>
                      <a:pt x="1" y="415"/>
                    </a:lnTo>
                    <a:lnTo>
                      <a:pt x="1" y="506"/>
                    </a:lnTo>
                    <a:lnTo>
                      <a:pt x="1" y="415"/>
                    </a:lnTo>
                    <a:lnTo>
                      <a:pt x="1" y="506"/>
                    </a:lnTo>
                    <a:lnTo>
                      <a:pt x="1" y="535"/>
                    </a:lnTo>
                    <a:lnTo>
                      <a:pt x="1" y="620"/>
                    </a:lnTo>
                    <a:lnTo>
                      <a:pt x="1" y="535"/>
                    </a:lnTo>
                    <a:lnTo>
                      <a:pt x="1" y="620"/>
                    </a:lnTo>
                    <a:lnTo>
                      <a:pt x="1" y="648"/>
                    </a:lnTo>
                    <a:lnTo>
                      <a:pt x="1" y="726"/>
                    </a:lnTo>
                    <a:lnTo>
                      <a:pt x="1" y="648"/>
                    </a:lnTo>
                    <a:lnTo>
                      <a:pt x="1" y="726"/>
                    </a:lnTo>
                    <a:lnTo>
                      <a:pt x="1" y="751"/>
                    </a:lnTo>
                    <a:lnTo>
                      <a:pt x="1" y="823"/>
                    </a:lnTo>
                    <a:lnTo>
                      <a:pt x="1" y="751"/>
                    </a:lnTo>
                    <a:lnTo>
                      <a:pt x="1" y="823"/>
                    </a:lnTo>
                    <a:lnTo>
                      <a:pt x="3" y="845"/>
                    </a:lnTo>
                    <a:lnTo>
                      <a:pt x="3" y="909"/>
                    </a:lnTo>
                    <a:lnTo>
                      <a:pt x="3" y="845"/>
                    </a:lnTo>
                    <a:lnTo>
                      <a:pt x="3" y="909"/>
                    </a:lnTo>
                    <a:lnTo>
                      <a:pt x="3" y="929"/>
                    </a:lnTo>
                    <a:lnTo>
                      <a:pt x="3" y="984"/>
                    </a:lnTo>
                    <a:lnTo>
                      <a:pt x="3" y="929"/>
                    </a:lnTo>
                    <a:lnTo>
                      <a:pt x="3" y="984"/>
                    </a:lnTo>
                    <a:lnTo>
                      <a:pt x="3" y="1001"/>
                    </a:lnTo>
                    <a:lnTo>
                      <a:pt x="3" y="1049"/>
                    </a:lnTo>
                    <a:lnTo>
                      <a:pt x="3" y="1001"/>
                    </a:lnTo>
                    <a:lnTo>
                      <a:pt x="3" y="1049"/>
                    </a:lnTo>
                    <a:lnTo>
                      <a:pt x="3" y="1065"/>
                    </a:lnTo>
                    <a:lnTo>
                      <a:pt x="3" y="1107"/>
                    </a:lnTo>
                    <a:lnTo>
                      <a:pt x="3" y="1065"/>
                    </a:lnTo>
                    <a:lnTo>
                      <a:pt x="3" y="1107"/>
                    </a:lnTo>
                    <a:lnTo>
                      <a:pt x="3" y="1118"/>
                    </a:lnTo>
                    <a:lnTo>
                      <a:pt x="3" y="1155"/>
                    </a:lnTo>
                    <a:lnTo>
                      <a:pt x="3" y="1118"/>
                    </a:lnTo>
                    <a:lnTo>
                      <a:pt x="3" y="1155"/>
                    </a:lnTo>
                    <a:lnTo>
                      <a:pt x="3" y="1165"/>
                    </a:lnTo>
                    <a:lnTo>
                      <a:pt x="3" y="1194"/>
                    </a:lnTo>
                    <a:lnTo>
                      <a:pt x="3" y="1165"/>
                    </a:lnTo>
                    <a:lnTo>
                      <a:pt x="3" y="1194"/>
                    </a:lnTo>
                    <a:lnTo>
                      <a:pt x="4" y="1204"/>
                    </a:lnTo>
                    <a:lnTo>
                      <a:pt x="4" y="1228"/>
                    </a:lnTo>
                    <a:lnTo>
                      <a:pt x="4" y="1204"/>
                    </a:lnTo>
                    <a:lnTo>
                      <a:pt x="4" y="1228"/>
                    </a:lnTo>
                    <a:lnTo>
                      <a:pt x="4" y="1236"/>
                    </a:lnTo>
                    <a:lnTo>
                      <a:pt x="4" y="1256"/>
                    </a:lnTo>
                    <a:lnTo>
                      <a:pt x="4" y="1236"/>
                    </a:lnTo>
                    <a:lnTo>
                      <a:pt x="4" y="1256"/>
                    </a:lnTo>
                    <a:lnTo>
                      <a:pt x="4" y="1262"/>
                    </a:lnTo>
                    <a:lnTo>
                      <a:pt x="4" y="1279"/>
                    </a:lnTo>
                    <a:lnTo>
                      <a:pt x="4" y="1262"/>
                    </a:lnTo>
                    <a:lnTo>
                      <a:pt x="4" y="1279"/>
                    </a:lnTo>
                    <a:lnTo>
                      <a:pt x="4" y="1285"/>
                    </a:lnTo>
                    <a:lnTo>
                      <a:pt x="4" y="1298"/>
                    </a:lnTo>
                    <a:lnTo>
                      <a:pt x="4" y="1285"/>
                    </a:lnTo>
                    <a:lnTo>
                      <a:pt x="4" y="1298"/>
                    </a:lnTo>
                    <a:lnTo>
                      <a:pt x="4" y="1302"/>
                    </a:lnTo>
                    <a:lnTo>
                      <a:pt x="4" y="1314"/>
                    </a:lnTo>
                    <a:lnTo>
                      <a:pt x="4" y="1302"/>
                    </a:lnTo>
                    <a:lnTo>
                      <a:pt x="4" y="1314"/>
                    </a:lnTo>
                    <a:lnTo>
                      <a:pt x="6" y="1317"/>
                    </a:lnTo>
                    <a:lnTo>
                      <a:pt x="6" y="1327"/>
                    </a:lnTo>
                    <a:lnTo>
                      <a:pt x="6" y="1317"/>
                    </a:lnTo>
                    <a:lnTo>
                      <a:pt x="6" y="1327"/>
                    </a:lnTo>
                    <a:lnTo>
                      <a:pt x="6" y="1330"/>
                    </a:lnTo>
                    <a:lnTo>
                      <a:pt x="6" y="1337"/>
                    </a:lnTo>
                    <a:lnTo>
                      <a:pt x="6" y="1330"/>
                    </a:lnTo>
                    <a:lnTo>
                      <a:pt x="6" y="1337"/>
                    </a:lnTo>
                    <a:lnTo>
                      <a:pt x="6" y="1338"/>
                    </a:lnTo>
                    <a:lnTo>
                      <a:pt x="6" y="1344"/>
                    </a:lnTo>
                    <a:lnTo>
                      <a:pt x="6" y="1338"/>
                    </a:lnTo>
                    <a:lnTo>
                      <a:pt x="6" y="1344"/>
                    </a:lnTo>
                    <a:lnTo>
                      <a:pt x="6" y="1347"/>
                    </a:lnTo>
                    <a:lnTo>
                      <a:pt x="6" y="1351"/>
                    </a:lnTo>
                    <a:lnTo>
                      <a:pt x="6" y="1347"/>
                    </a:lnTo>
                    <a:lnTo>
                      <a:pt x="6" y="1351"/>
                    </a:lnTo>
                    <a:lnTo>
                      <a:pt x="6" y="1353"/>
                    </a:lnTo>
                    <a:lnTo>
                      <a:pt x="6" y="1357"/>
                    </a:lnTo>
                    <a:lnTo>
                      <a:pt x="6" y="1353"/>
                    </a:lnTo>
                    <a:lnTo>
                      <a:pt x="6" y="1357"/>
                    </a:lnTo>
                    <a:lnTo>
                      <a:pt x="7" y="1357"/>
                    </a:lnTo>
                    <a:lnTo>
                      <a:pt x="7" y="1362"/>
                    </a:lnTo>
                    <a:lnTo>
                      <a:pt x="7" y="1357"/>
                    </a:lnTo>
                    <a:lnTo>
                      <a:pt x="7" y="136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1" name="Freeform 313"/>
              <p:cNvSpPr>
                <a:spLocks/>
              </p:cNvSpPr>
              <p:nvPr/>
            </p:nvSpPr>
            <p:spPr bwMode="auto">
              <a:xfrm>
                <a:off x="2966" y="3083"/>
                <a:ext cx="7" cy="29"/>
              </a:xfrm>
              <a:custGeom>
                <a:avLst/>
                <a:gdLst>
                  <a:gd name="T0" fmla="*/ 0 w 7"/>
                  <a:gd name="T1" fmla="*/ 0 h 29"/>
                  <a:gd name="T2" fmla="*/ 0 w 7"/>
                  <a:gd name="T3" fmla="*/ 0 h 29"/>
                  <a:gd name="T4" fmla="*/ 0 w 7"/>
                  <a:gd name="T5" fmla="*/ 4 h 29"/>
                  <a:gd name="T6" fmla="*/ 0 w 7"/>
                  <a:gd name="T7" fmla="*/ 4 h 29"/>
                  <a:gd name="T8" fmla="*/ 0 w 7"/>
                  <a:gd name="T9" fmla="*/ 7 h 29"/>
                  <a:gd name="T10" fmla="*/ 0 w 7"/>
                  <a:gd name="T11" fmla="*/ 7 h 29"/>
                  <a:gd name="T12" fmla="*/ 0 w 7"/>
                  <a:gd name="T13" fmla="*/ 8 h 29"/>
                  <a:gd name="T14" fmla="*/ 0 w 7"/>
                  <a:gd name="T15" fmla="*/ 8 h 29"/>
                  <a:gd name="T16" fmla="*/ 2 w 7"/>
                  <a:gd name="T17" fmla="*/ 11 h 29"/>
                  <a:gd name="T18" fmla="*/ 2 w 7"/>
                  <a:gd name="T19" fmla="*/ 11 h 29"/>
                  <a:gd name="T20" fmla="*/ 2 w 7"/>
                  <a:gd name="T21" fmla="*/ 13 h 29"/>
                  <a:gd name="T22" fmla="*/ 2 w 7"/>
                  <a:gd name="T23" fmla="*/ 13 h 29"/>
                  <a:gd name="T24" fmla="*/ 2 w 7"/>
                  <a:gd name="T25" fmla="*/ 14 h 29"/>
                  <a:gd name="T26" fmla="*/ 2 w 7"/>
                  <a:gd name="T27" fmla="*/ 14 h 29"/>
                  <a:gd name="T28" fmla="*/ 2 w 7"/>
                  <a:gd name="T29" fmla="*/ 15 h 29"/>
                  <a:gd name="T30" fmla="*/ 2 w 7"/>
                  <a:gd name="T31" fmla="*/ 15 h 29"/>
                  <a:gd name="T32" fmla="*/ 2 w 7"/>
                  <a:gd name="T33" fmla="*/ 17 h 29"/>
                  <a:gd name="T34" fmla="*/ 2 w 7"/>
                  <a:gd name="T35" fmla="*/ 17 h 29"/>
                  <a:gd name="T36" fmla="*/ 3 w 7"/>
                  <a:gd name="T37" fmla="*/ 18 h 29"/>
                  <a:gd name="T38" fmla="*/ 3 w 7"/>
                  <a:gd name="T39" fmla="*/ 18 h 29"/>
                  <a:gd name="T40" fmla="*/ 3 w 7"/>
                  <a:gd name="T41" fmla="*/ 20 h 29"/>
                  <a:gd name="T42" fmla="*/ 3 w 7"/>
                  <a:gd name="T43" fmla="*/ 20 h 29"/>
                  <a:gd name="T44" fmla="*/ 3 w 7"/>
                  <a:gd name="T45" fmla="*/ 21 h 29"/>
                  <a:gd name="T46" fmla="*/ 3 w 7"/>
                  <a:gd name="T47" fmla="*/ 21 h 29"/>
                  <a:gd name="T48" fmla="*/ 3 w 7"/>
                  <a:gd name="T49" fmla="*/ 23 h 29"/>
                  <a:gd name="T50" fmla="*/ 3 w 7"/>
                  <a:gd name="T51" fmla="*/ 23 h 29"/>
                  <a:gd name="T52" fmla="*/ 3 w 7"/>
                  <a:gd name="T53" fmla="*/ 24 h 29"/>
                  <a:gd name="T54" fmla="*/ 3 w 7"/>
                  <a:gd name="T55" fmla="*/ 24 h 29"/>
                  <a:gd name="T56" fmla="*/ 3 w 7"/>
                  <a:gd name="T57" fmla="*/ 24 h 29"/>
                  <a:gd name="T58" fmla="*/ 3 w 7"/>
                  <a:gd name="T59" fmla="*/ 24 h 29"/>
                  <a:gd name="T60" fmla="*/ 4 w 7"/>
                  <a:gd name="T61" fmla="*/ 26 h 29"/>
                  <a:gd name="T62" fmla="*/ 4 w 7"/>
                  <a:gd name="T63" fmla="*/ 26 h 29"/>
                  <a:gd name="T64" fmla="*/ 4 w 7"/>
                  <a:gd name="T65" fmla="*/ 26 h 29"/>
                  <a:gd name="T66" fmla="*/ 4 w 7"/>
                  <a:gd name="T67" fmla="*/ 26 h 29"/>
                  <a:gd name="T68" fmla="*/ 4 w 7"/>
                  <a:gd name="T69" fmla="*/ 27 h 29"/>
                  <a:gd name="T70" fmla="*/ 4 w 7"/>
                  <a:gd name="T71" fmla="*/ 27 h 29"/>
                  <a:gd name="T72" fmla="*/ 4 w 7"/>
                  <a:gd name="T73" fmla="*/ 27 h 29"/>
                  <a:gd name="T74" fmla="*/ 4 w 7"/>
                  <a:gd name="T75" fmla="*/ 27 h 29"/>
                  <a:gd name="T76" fmla="*/ 4 w 7"/>
                  <a:gd name="T77" fmla="*/ 29 h 29"/>
                  <a:gd name="T78" fmla="*/ 6 w 7"/>
                  <a:gd name="T79" fmla="*/ 27 h 29"/>
                  <a:gd name="T80" fmla="*/ 6 w 7"/>
                  <a:gd name="T81" fmla="*/ 27 h 29"/>
                  <a:gd name="T82" fmla="*/ 6 w 7"/>
                  <a:gd name="T83" fmla="*/ 27 h 29"/>
                  <a:gd name="T84" fmla="*/ 6 w 7"/>
                  <a:gd name="T85" fmla="*/ 26 h 29"/>
                  <a:gd name="T86" fmla="*/ 6 w 7"/>
                  <a:gd name="T87" fmla="*/ 26 h 29"/>
                  <a:gd name="T88" fmla="*/ 7 w 7"/>
                  <a:gd name="T89" fmla="*/ 23 h 29"/>
                  <a:gd name="T90" fmla="*/ 7 w 7"/>
                  <a:gd name="T91" fmla="*/ 21 h 29"/>
                  <a:gd name="T92" fmla="*/ 7 w 7"/>
                  <a:gd name="T93" fmla="*/ 20 h 29"/>
                  <a:gd name="T94" fmla="*/ 7 w 7"/>
                  <a:gd name="T95" fmla="*/ 17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9"/>
                  <a:gd name="T146" fmla="*/ 7 w 7"/>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9">
                    <a:moveTo>
                      <a:pt x="0" y="0"/>
                    </a:moveTo>
                    <a:lnTo>
                      <a:pt x="0" y="0"/>
                    </a:lnTo>
                    <a:lnTo>
                      <a:pt x="0" y="2"/>
                    </a:lnTo>
                    <a:lnTo>
                      <a:pt x="0" y="0"/>
                    </a:lnTo>
                    <a:lnTo>
                      <a:pt x="0" y="2"/>
                    </a:lnTo>
                    <a:lnTo>
                      <a:pt x="0" y="4"/>
                    </a:lnTo>
                    <a:lnTo>
                      <a:pt x="0" y="5"/>
                    </a:lnTo>
                    <a:lnTo>
                      <a:pt x="0" y="4"/>
                    </a:lnTo>
                    <a:lnTo>
                      <a:pt x="0" y="5"/>
                    </a:lnTo>
                    <a:lnTo>
                      <a:pt x="0" y="7"/>
                    </a:lnTo>
                    <a:lnTo>
                      <a:pt x="0" y="8"/>
                    </a:lnTo>
                    <a:lnTo>
                      <a:pt x="0" y="7"/>
                    </a:lnTo>
                    <a:lnTo>
                      <a:pt x="0" y="8"/>
                    </a:lnTo>
                    <a:lnTo>
                      <a:pt x="0" y="10"/>
                    </a:lnTo>
                    <a:lnTo>
                      <a:pt x="0" y="8"/>
                    </a:lnTo>
                    <a:lnTo>
                      <a:pt x="0" y="10"/>
                    </a:lnTo>
                    <a:lnTo>
                      <a:pt x="2" y="11"/>
                    </a:lnTo>
                    <a:lnTo>
                      <a:pt x="2" y="13"/>
                    </a:lnTo>
                    <a:lnTo>
                      <a:pt x="2" y="11"/>
                    </a:lnTo>
                    <a:lnTo>
                      <a:pt x="2" y="13"/>
                    </a:lnTo>
                    <a:lnTo>
                      <a:pt x="2" y="14"/>
                    </a:lnTo>
                    <a:lnTo>
                      <a:pt x="2" y="13"/>
                    </a:lnTo>
                    <a:lnTo>
                      <a:pt x="2" y="14"/>
                    </a:lnTo>
                    <a:lnTo>
                      <a:pt x="2" y="15"/>
                    </a:lnTo>
                    <a:lnTo>
                      <a:pt x="2" y="14"/>
                    </a:lnTo>
                    <a:lnTo>
                      <a:pt x="2" y="15"/>
                    </a:lnTo>
                    <a:lnTo>
                      <a:pt x="2" y="17"/>
                    </a:lnTo>
                    <a:lnTo>
                      <a:pt x="2" y="15"/>
                    </a:lnTo>
                    <a:lnTo>
                      <a:pt x="2" y="17"/>
                    </a:lnTo>
                    <a:lnTo>
                      <a:pt x="2" y="18"/>
                    </a:lnTo>
                    <a:lnTo>
                      <a:pt x="2" y="17"/>
                    </a:lnTo>
                    <a:lnTo>
                      <a:pt x="2" y="18"/>
                    </a:lnTo>
                    <a:lnTo>
                      <a:pt x="3" y="18"/>
                    </a:lnTo>
                    <a:lnTo>
                      <a:pt x="3" y="20"/>
                    </a:lnTo>
                    <a:lnTo>
                      <a:pt x="3" y="18"/>
                    </a:lnTo>
                    <a:lnTo>
                      <a:pt x="3" y="20"/>
                    </a:lnTo>
                    <a:lnTo>
                      <a:pt x="3" y="21"/>
                    </a:lnTo>
                    <a:lnTo>
                      <a:pt x="3" y="20"/>
                    </a:lnTo>
                    <a:lnTo>
                      <a:pt x="3" y="21"/>
                    </a:lnTo>
                    <a:lnTo>
                      <a:pt x="3" y="23"/>
                    </a:lnTo>
                    <a:lnTo>
                      <a:pt x="3" y="21"/>
                    </a:lnTo>
                    <a:lnTo>
                      <a:pt x="3" y="23"/>
                    </a:lnTo>
                    <a:lnTo>
                      <a:pt x="3" y="24"/>
                    </a:lnTo>
                    <a:lnTo>
                      <a:pt x="3" y="26"/>
                    </a:lnTo>
                    <a:lnTo>
                      <a:pt x="3" y="24"/>
                    </a:lnTo>
                    <a:lnTo>
                      <a:pt x="3" y="26"/>
                    </a:lnTo>
                    <a:lnTo>
                      <a:pt x="4" y="26"/>
                    </a:lnTo>
                    <a:lnTo>
                      <a:pt x="4" y="27"/>
                    </a:lnTo>
                    <a:lnTo>
                      <a:pt x="4" y="26"/>
                    </a:lnTo>
                    <a:lnTo>
                      <a:pt x="4" y="27"/>
                    </a:lnTo>
                    <a:lnTo>
                      <a:pt x="4" y="29"/>
                    </a:lnTo>
                    <a:lnTo>
                      <a:pt x="4" y="27"/>
                    </a:lnTo>
                    <a:lnTo>
                      <a:pt x="4" y="29"/>
                    </a:lnTo>
                    <a:lnTo>
                      <a:pt x="6" y="29"/>
                    </a:lnTo>
                    <a:lnTo>
                      <a:pt x="6" y="27"/>
                    </a:lnTo>
                    <a:lnTo>
                      <a:pt x="6" y="26"/>
                    </a:lnTo>
                    <a:lnTo>
                      <a:pt x="7" y="24"/>
                    </a:lnTo>
                    <a:lnTo>
                      <a:pt x="7" y="23"/>
                    </a:lnTo>
                    <a:lnTo>
                      <a:pt x="7" y="21"/>
                    </a:lnTo>
                    <a:lnTo>
                      <a:pt x="7" y="20"/>
                    </a:lnTo>
                    <a:lnTo>
                      <a:pt x="7" y="18"/>
                    </a:lnTo>
                    <a:lnTo>
                      <a:pt x="7"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2" name="Freeform 314"/>
              <p:cNvSpPr>
                <a:spLocks/>
              </p:cNvSpPr>
              <p:nvPr/>
            </p:nvSpPr>
            <p:spPr bwMode="auto">
              <a:xfrm>
                <a:off x="2973" y="3020"/>
                <a:ext cx="12" cy="80"/>
              </a:xfrm>
              <a:custGeom>
                <a:avLst/>
                <a:gdLst>
                  <a:gd name="T0" fmla="*/ 0 w 12"/>
                  <a:gd name="T1" fmla="*/ 80 h 80"/>
                  <a:gd name="T2" fmla="*/ 2 w 12"/>
                  <a:gd name="T3" fmla="*/ 77 h 80"/>
                  <a:gd name="T4" fmla="*/ 2 w 12"/>
                  <a:gd name="T5" fmla="*/ 76 h 80"/>
                  <a:gd name="T6" fmla="*/ 2 w 12"/>
                  <a:gd name="T7" fmla="*/ 73 h 80"/>
                  <a:gd name="T8" fmla="*/ 2 w 12"/>
                  <a:gd name="T9" fmla="*/ 70 h 80"/>
                  <a:gd name="T10" fmla="*/ 2 w 12"/>
                  <a:gd name="T11" fmla="*/ 68 h 80"/>
                  <a:gd name="T12" fmla="*/ 2 w 12"/>
                  <a:gd name="T13" fmla="*/ 65 h 80"/>
                  <a:gd name="T14" fmla="*/ 3 w 12"/>
                  <a:gd name="T15" fmla="*/ 64 h 80"/>
                  <a:gd name="T16" fmla="*/ 3 w 12"/>
                  <a:gd name="T17" fmla="*/ 61 h 80"/>
                  <a:gd name="T18" fmla="*/ 3 w 12"/>
                  <a:gd name="T19" fmla="*/ 60 h 80"/>
                  <a:gd name="T20" fmla="*/ 3 w 12"/>
                  <a:gd name="T21" fmla="*/ 57 h 80"/>
                  <a:gd name="T22" fmla="*/ 3 w 12"/>
                  <a:gd name="T23" fmla="*/ 55 h 80"/>
                  <a:gd name="T24" fmla="*/ 5 w 12"/>
                  <a:gd name="T25" fmla="*/ 52 h 80"/>
                  <a:gd name="T26" fmla="*/ 5 w 12"/>
                  <a:gd name="T27" fmla="*/ 50 h 80"/>
                  <a:gd name="T28" fmla="*/ 5 w 12"/>
                  <a:gd name="T29" fmla="*/ 47 h 80"/>
                  <a:gd name="T30" fmla="*/ 5 w 12"/>
                  <a:gd name="T31" fmla="*/ 44 h 80"/>
                  <a:gd name="T32" fmla="*/ 5 w 12"/>
                  <a:gd name="T33" fmla="*/ 39 h 80"/>
                  <a:gd name="T34" fmla="*/ 6 w 12"/>
                  <a:gd name="T35" fmla="*/ 37 h 80"/>
                  <a:gd name="T36" fmla="*/ 6 w 12"/>
                  <a:gd name="T37" fmla="*/ 32 h 80"/>
                  <a:gd name="T38" fmla="*/ 6 w 12"/>
                  <a:gd name="T39" fmla="*/ 26 h 80"/>
                  <a:gd name="T40" fmla="*/ 6 w 12"/>
                  <a:gd name="T41" fmla="*/ 23 h 80"/>
                  <a:gd name="T42" fmla="*/ 6 w 12"/>
                  <a:gd name="T43" fmla="*/ 18 h 80"/>
                  <a:gd name="T44" fmla="*/ 7 w 12"/>
                  <a:gd name="T45" fmla="*/ 15 h 80"/>
                  <a:gd name="T46" fmla="*/ 7 w 12"/>
                  <a:gd name="T47" fmla="*/ 10 h 80"/>
                  <a:gd name="T48" fmla="*/ 7 w 12"/>
                  <a:gd name="T49" fmla="*/ 8 h 80"/>
                  <a:gd name="T50" fmla="*/ 7 w 12"/>
                  <a:gd name="T51" fmla="*/ 3 h 80"/>
                  <a:gd name="T52" fmla="*/ 7 w 12"/>
                  <a:gd name="T53" fmla="*/ 2 h 80"/>
                  <a:gd name="T54" fmla="*/ 7 w 12"/>
                  <a:gd name="T55" fmla="*/ 0 h 80"/>
                  <a:gd name="T56" fmla="*/ 9 w 12"/>
                  <a:gd name="T57" fmla="*/ 0 h 80"/>
                  <a:gd name="T58" fmla="*/ 9 w 12"/>
                  <a:gd name="T59" fmla="*/ 0 h 80"/>
                  <a:gd name="T60" fmla="*/ 9 w 12"/>
                  <a:gd name="T61" fmla="*/ 0 h 80"/>
                  <a:gd name="T62" fmla="*/ 9 w 12"/>
                  <a:gd name="T63" fmla="*/ 2 h 80"/>
                  <a:gd name="T64" fmla="*/ 9 w 12"/>
                  <a:gd name="T65" fmla="*/ 2 h 80"/>
                  <a:gd name="T66" fmla="*/ 9 w 12"/>
                  <a:gd name="T67" fmla="*/ 5 h 80"/>
                  <a:gd name="T68" fmla="*/ 9 w 12"/>
                  <a:gd name="T69" fmla="*/ 5 h 80"/>
                  <a:gd name="T70" fmla="*/ 9 w 12"/>
                  <a:gd name="T71" fmla="*/ 8 h 80"/>
                  <a:gd name="T72" fmla="*/ 9 w 12"/>
                  <a:gd name="T73" fmla="*/ 8 h 80"/>
                  <a:gd name="T74" fmla="*/ 10 w 12"/>
                  <a:gd name="T75" fmla="*/ 10 h 80"/>
                  <a:gd name="T76" fmla="*/ 10 w 12"/>
                  <a:gd name="T77" fmla="*/ 10 h 80"/>
                  <a:gd name="T78" fmla="*/ 10 w 12"/>
                  <a:gd name="T79" fmla="*/ 13 h 80"/>
                  <a:gd name="T80" fmla="*/ 10 w 12"/>
                  <a:gd name="T81" fmla="*/ 13 h 80"/>
                  <a:gd name="T82" fmla="*/ 10 w 12"/>
                  <a:gd name="T83" fmla="*/ 16 h 80"/>
                  <a:gd name="T84" fmla="*/ 10 w 12"/>
                  <a:gd name="T85" fmla="*/ 16 h 80"/>
                  <a:gd name="T86" fmla="*/ 10 w 12"/>
                  <a:gd name="T87" fmla="*/ 19 h 80"/>
                  <a:gd name="T88" fmla="*/ 10 w 12"/>
                  <a:gd name="T89" fmla="*/ 19 h 80"/>
                  <a:gd name="T90" fmla="*/ 10 w 12"/>
                  <a:gd name="T91" fmla="*/ 23 h 80"/>
                  <a:gd name="T92" fmla="*/ 10 w 12"/>
                  <a:gd name="T93" fmla="*/ 23 h 80"/>
                  <a:gd name="T94" fmla="*/ 12 w 12"/>
                  <a:gd name="T95" fmla="*/ 26 h 80"/>
                  <a:gd name="T96" fmla="*/ 12 w 12"/>
                  <a:gd name="T97" fmla="*/ 26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80"/>
                  <a:gd name="T149" fmla="*/ 12 w 12"/>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80">
                    <a:moveTo>
                      <a:pt x="0" y="80"/>
                    </a:moveTo>
                    <a:lnTo>
                      <a:pt x="0" y="80"/>
                    </a:lnTo>
                    <a:lnTo>
                      <a:pt x="0" y="78"/>
                    </a:lnTo>
                    <a:lnTo>
                      <a:pt x="2" y="77"/>
                    </a:lnTo>
                    <a:lnTo>
                      <a:pt x="2" y="76"/>
                    </a:lnTo>
                    <a:lnTo>
                      <a:pt x="2" y="73"/>
                    </a:lnTo>
                    <a:lnTo>
                      <a:pt x="2" y="71"/>
                    </a:lnTo>
                    <a:lnTo>
                      <a:pt x="2" y="70"/>
                    </a:lnTo>
                    <a:lnTo>
                      <a:pt x="2" y="68"/>
                    </a:lnTo>
                    <a:lnTo>
                      <a:pt x="2" y="67"/>
                    </a:lnTo>
                    <a:lnTo>
                      <a:pt x="2" y="65"/>
                    </a:lnTo>
                    <a:lnTo>
                      <a:pt x="2" y="64"/>
                    </a:lnTo>
                    <a:lnTo>
                      <a:pt x="3" y="64"/>
                    </a:lnTo>
                    <a:lnTo>
                      <a:pt x="3" y="63"/>
                    </a:lnTo>
                    <a:lnTo>
                      <a:pt x="3" y="61"/>
                    </a:lnTo>
                    <a:lnTo>
                      <a:pt x="3" y="60"/>
                    </a:lnTo>
                    <a:lnTo>
                      <a:pt x="3" y="58"/>
                    </a:lnTo>
                    <a:lnTo>
                      <a:pt x="3" y="57"/>
                    </a:lnTo>
                    <a:lnTo>
                      <a:pt x="3" y="55"/>
                    </a:lnTo>
                    <a:lnTo>
                      <a:pt x="3" y="52"/>
                    </a:lnTo>
                    <a:lnTo>
                      <a:pt x="5" y="52"/>
                    </a:lnTo>
                    <a:lnTo>
                      <a:pt x="5" y="51"/>
                    </a:lnTo>
                    <a:lnTo>
                      <a:pt x="5" y="50"/>
                    </a:lnTo>
                    <a:lnTo>
                      <a:pt x="5" y="48"/>
                    </a:lnTo>
                    <a:lnTo>
                      <a:pt x="5" y="47"/>
                    </a:lnTo>
                    <a:lnTo>
                      <a:pt x="5" y="44"/>
                    </a:lnTo>
                    <a:lnTo>
                      <a:pt x="5" y="41"/>
                    </a:lnTo>
                    <a:lnTo>
                      <a:pt x="5" y="39"/>
                    </a:lnTo>
                    <a:lnTo>
                      <a:pt x="5" y="37"/>
                    </a:lnTo>
                    <a:lnTo>
                      <a:pt x="6" y="37"/>
                    </a:lnTo>
                    <a:lnTo>
                      <a:pt x="6" y="32"/>
                    </a:lnTo>
                    <a:lnTo>
                      <a:pt x="6" y="28"/>
                    </a:lnTo>
                    <a:lnTo>
                      <a:pt x="6" y="26"/>
                    </a:lnTo>
                    <a:lnTo>
                      <a:pt x="6" y="23"/>
                    </a:lnTo>
                    <a:lnTo>
                      <a:pt x="6" y="19"/>
                    </a:lnTo>
                    <a:lnTo>
                      <a:pt x="6" y="18"/>
                    </a:lnTo>
                    <a:lnTo>
                      <a:pt x="6" y="15"/>
                    </a:lnTo>
                    <a:lnTo>
                      <a:pt x="7" y="15"/>
                    </a:lnTo>
                    <a:lnTo>
                      <a:pt x="7" y="10"/>
                    </a:lnTo>
                    <a:lnTo>
                      <a:pt x="7" y="8"/>
                    </a:lnTo>
                    <a:lnTo>
                      <a:pt x="7" y="5"/>
                    </a:lnTo>
                    <a:lnTo>
                      <a:pt x="7" y="3"/>
                    </a:lnTo>
                    <a:lnTo>
                      <a:pt x="7" y="2"/>
                    </a:lnTo>
                    <a:lnTo>
                      <a:pt x="7" y="0"/>
                    </a:lnTo>
                    <a:lnTo>
                      <a:pt x="9" y="0"/>
                    </a:lnTo>
                    <a:lnTo>
                      <a:pt x="9" y="2"/>
                    </a:lnTo>
                    <a:lnTo>
                      <a:pt x="9" y="0"/>
                    </a:lnTo>
                    <a:lnTo>
                      <a:pt x="9" y="2"/>
                    </a:lnTo>
                    <a:lnTo>
                      <a:pt x="9" y="3"/>
                    </a:lnTo>
                    <a:lnTo>
                      <a:pt x="9" y="5"/>
                    </a:lnTo>
                    <a:lnTo>
                      <a:pt x="9" y="3"/>
                    </a:lnTo>
                    <a:lnTo>
                      <a:pt x="9" y="5"/>
                    </a:lnTo>
                    <a:lnTo>
                      <a:pt x="9" y="8"/>
                    </a:lnTo>
                    <a:lnTo>
                      <a:pt x="9" y="5"/>
                    </a:lnTo>
                    <a:lnTo>
                      <a:pt x="9" y="8"/>
                    </a:lnTo>
                    <a:lnTo>
                      <a:pt x="10" y="8"/>
                    </a:lnTo>
                    <a:lnTo>
                      <a:pt x="10" y="10"/>
                    </a:lnTo>
                    <a:lnTo>
                      <a:pt x="10" y="8"/>
                    </a:lnTo>
                    <a:lnTo>
                      <a:pt x="10" y="10"/>
                    </a:lnTo>
                    <a:lnTo>
                      <a:pt x="10" y="13"/>
                    </a:lnTo>
                    <a:lnTo>
                      <a:pt x="10" y="10"/>
                    </a:lnTo>
                    <a:lnTo>
                      <a:pt x="10" y="13"/>
                    </a:lnTo>
                    <a:lnTo>
                      <a:pt x="10" y="16"/>
                    </a:lnTo>
                    <a:lnTo>
                      <a:pt x="10" y="13"/>
                    </a:lnTo>
                    <a:lnTo>
                      <a:pt x="10" y="16"/>
                    </a:lnTo>
                    <a:lnTo>
                      <a:pt x="10" y="18"/>
                    </a:lnTo>
                    <a:lnTo>
                      <a:pt x="10" y="19"/>
                    </a:lnTo>
                    <a:lnTo>
                      <a:pt x="10" y="18"/>
                    </a:lnTo>
                    <a:lnTo>
                      <a:pt x="10" y="19"/>
                    </a:lnTo>
                    <a:lnTo>
                      <a:pt x="10" y="21"/>
                    </a:lnTo>
                    <a:lnTo>
                      <a:pt x="10" y="23"/>
                    </a:lnTo>
                    <a:lnTo>
                      <a:pt x="10" y="21"/>
                    </a:lnTo>
                    <a:lnTo>
                      <a:pt x="10" y="23"/>
                    </a:lnTo>
                    <a:lnTo>
                      <a:pt x="12" y="23"/>
                    </a:lnTo>
                    <a:lnTo>
                      <a:pt x="12" y="26"/>
                    </a:lnTo>
                    <a:lnTo>
                      <a:pt x="12" y="23"/>
                    </a:lnTo>
                    <a:lnTo>
                      <a:pt x="12"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3" name="Freeform 315"/>
              <p:cNvSpPr>
                <a:spLocks/>
              </p:cNvSpPr>
              <p:nvPr/>
            </p:nvSpPr>
            <p:spPr bwMode="auto">
              <a:xfrm>
                <a:off x="2985" y="3041"/>
                <a:ext cx="8" cy="23"/>
              </a:xfrm>
              <a:custGeom>
                <a:avLst/>
                <a:gdLst>
                  <a:gd name="T0" fmla="*/ 0 w 8"/>
                  <a:gd name="T1" fmla="*/ 5 h 23"/>
                  <a:gd name="T2" fmla="*/ 0 w 8"/>
                  <a:gd name="T3" fmla="*/ 5 h 23"/>
                  <a:gd name="T4" fmla="*/ 0 w 8"/>
                  <a:gd name="T5" fmla="*/ 8 h 23"/>
                  <a:gd name="T6" fmla="*/ 0 w 8"/>
                  <a:gd name="T7" fmla="*/ 8 h 23"/>
                  <a:gd name="T8" fmla="*/ 0 w 8"/>
                  <a:gd name="T9" fmla="*/ 11 h 23"/>
                  <a:gd name="T10" fmla="*/ 0 w 8"/>
                  <a:gd name="T11" fmla="*/ 11 h 23"/>
                  <a:gd name="T12" fmla="*/ 0 w 8"/>
                  <a:gd name="T13" fmla="*/ 14 h 23"/>
                  <a:gd name="T14" fmla="*/ 0 w 8"/>
                  <a:gd name="T15" fmla="*/ 14 h 23"/>
                  <a:gd name="T16" fmla="*/ 1 w 8"/>
                  <a:gd name="T17" fmla="*/ 16 h 23"/>
                  <a:gd name="T18" fmla="*/ 1 w 8"/>
                  <a:gd name="T19" fmla="*/ 16 h 23"/>
                  <a:gd name="T20" fmla="*/ 1 w 8"/>
                  <a:gd name="T21" fmla="*/ 18 h 23"/>
                  <a:gd name="T22" fmla="*/ 1 w 8"/>
                  <a:gd name="T23" fmla="*/ 18 h 23"/>
                  <a:gd name="T24" fmla="*/ 1 w 8"/>
                  <a:gd name="T25" fmla="*/ 20 h 23"/>
                  <a:gd name="T26" fmla="*/ 1 w 8"/>
                  <a:gd name="T27" fmla="*/ 20 h 23"/>
                  <a:gd name="T28" fmla="*/ 1 w 8"/>
                  <a:gd name="T29" fmla="*/ 21 h 23"/>
                  <a:gd name="T30" fmla="*/ 1 w 8"/>
                  <a:gd name="T31" fmla="*/ 21 h 23"/>
                  <a:gd name="T32" fmla="*/ 1 w 8"/>
                  <a:gd name="T33" fmla="*/ 23 h 23"/>
                  <a:gd name="T34" fmla="*/ 1 w 8"/>
                  <a:gd name="T35" fmla="*/ 23 h 23"/>
                  <a:gd name="T36" fmla="*/ 3 w 8"/>
                  <a:gd name="T37" fmla="*/ 23 h 23"/>
                  <a:gd name="T38" fmla="*/ 3 w 8"/>
                  <a:gd name="T39" fmla="*/ 23 h 23"/>
                  <a:gd name="T40" fmla="*/ 3 w 8"/>
                  <a:gd name="T41" fmla="*/ 23 h 23"/>
                  <a:gd name="T42" fmla="*/ 3 w 8"/>
                  <a:gd name="T43" fmla="*/ 23 h 23"/>
                  <a:gd name="T44" fmla="*/ 3 w 8"/>
                  <a:gd name="T45" fmla="*/ 21 h 23"/>
                  <a:gd name="T46" fmla="*/ 3 w 8"/>
                  <a:gd name="T47" fmla="*/ 21 h 23"/>
                  <a:gd name="T48" fmla="*/ 3 w 8"/>
                  <a:gd name="T49" fmla="*/ 20 h 23"/>
                  <a:gd name="T50" fmla="*/ 4 w 8"/>
                  <a:gd name="T51" fmla="*/ 18 h 23"/>
                  <a:gd name="T52" fmla="*/ 4 w 8"/>
                  <a:gd name="T53" fmla="*/ 17 h 23"/>
                  <a:gd name="T54" fmla="*/ 4 w 8"/>
                  <a:gd name="T55" fmla="*/ 16 h 23"/>
                  <a:gd name="T56" fmla="*/ 4 w 8"/>
                  <a:gd name="T57" fmla="*/ 14 h 23"/>
                  <a:gd name="T58" fmla="*/ 4 w 8"/>
                  <a:gd name="T59" fmla="*/ 13 h 23"/>
                  <a:gd name="T60" fmla="*/ 6 w 8"/>
                  <a:gd name="T61" fmla="*/ 11 h 23"/>
                  <a:gd name="T62" fmla="*/ 6 w 8"/>
                  <a:gd name="T63" fmla="*/ 8 h 23"/>
                  <a:gd name="T64" fmla="*/ 6 w 8"/>
                  <a:gd name="T65" fmla="*/ 7 h 23"/>
                  <a:gd name="T66" fmla="*/ 6 w 8"/>
                  <a:gd name="T67" fmla="*/ 5 h 23"/>
                  <a:gd name="T68" fmla="*/ 6 w 8"/>
                  <a:gd name="T69" fmla="*/ 4 h 23"/>
                  <a:gd name="T70" fmla="*/ 7 w 8"/>
                  <a:gd name="T71" fmla="*/ 2 h 23"/>
                  <a:gd name="T72" fmla="*/ 7 w 8"/>
                  <a:gd name="T73" fmla="*/ 1 h 23"/>
                  <a:gd name="T74" fmla="*/ 7 w 8"/>
                  <a:gd name="T75" fmla="*/ 1 h 23"/>
                  <a:gd name="T76" fmla="*/ 7 w 8"/>
                  <a:gd name="T77" fmla="*/ 0 h 23"/>
                  <a:gd name="T78" fmla="*/ 7 w 8"/>
                  <a:gd name="T79" fmla="*/ 0 h 23"/>
                  <a:gd name="T80" fmla="*/ 8 w 8"/>
                  <a:gd name="T81" fmla="*/ 0 h 23"/>
                  <a:gd name="T82" fmla="*/ 8 w 8"/>
                  <a:gd name="T83" fmla="*/ 0 h 23"/>
                  <a:gd name="T84" fmla="*/ 8 w 8"/>
                  <a:gd name="T85" fmla="*/ 1 h 23"/>
                  <a:gd name="T86" fmla="*/ 8 w 8"/>
                  <a:gd name="T87" fmla="*/ 1 h 23"/>
                  <a:gd name="T88" fmla="*/ 8 w 8"/>
                  <a:gd name="T89" fmla="*/ 2 h 23"/>
                  <a:gd name="T90" fmla="*/ 8 w 8"/>
                  <a:gd name="T91" fmla="*/ 2 h 23"/>
                  <a:gd name="T92" fmla="*/ 8 w 8"/>
                  <a:gd name="T93" fmla="*/ 4 h 23"/>
                  <a:gd name="T94" fmla="*/ 8 w 8"/>
                  <a:gd name="T95" fmla="*/ 4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3"/>
                  <a:gd name="T146" fmla="*/ 8 w 8"/>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3">
                    <a:moveTo>
                      <a:pt x="0" y="5"/>
                    </a:moveTo>
                    <a:lnTo>
                      <a:pt x="0" y="5"/>
                    </a:lnTo>
                    <a:lnTo>
                      <a:pt x="0" y="8"/>
                    </a:lnTo>
                    <a:lnTo>
                      <a:pt x="0" y="5"/>
                    </a:lnTo>
                    <a:lnTo>
                      <a:pt x="0" y="8"/>
                    </a:lnTo>
                    <a:lnTo>
                      <a:pt x="0" y="11"/>
                    </a:lnTo>
                    <a:lnTo>
                      <a:pt x="0" y="8"/>
                    </a:lnTo>
                    <a:lnTo>
                      <a:pt x="0" y="11"/>
                    </a:lnTo>
                    <a:lnTo>
                      <a:pt x="0" y="14"/>
                    </a:lnTo>
                    <a:lnTo>
                      <a:pt x="0" y="11"/>
                    </a:lnTo>
                    <a:lnTo>
                      <a:pt x="0" y="14"/>
                    </a:lnTo>
                    <a:lnTo>
                      <a:pt x="0" y="16"/>
                    </a:lnTo>
                    <a:lnTo>
                      <a:pt x="0" y="14"/>
                    </a:lnTo>
                    <a:lnTo>
                      <a:pt x="0" y="16"/>
                    </a:lnTo>
                    <a:lnTo>
                      <a:pt x="1" y="16"/>
                    </a:lnTo>
                    <a:lnTo>
                      <a:pt x="1" y="18"/>
                    </a:lnTo>
                    <a:lnTo>
                      <a:pt x="1" y="16"/>
                    </a:lnTo>
                    <a:lnTo>
                      <a:pt x="1" y="18"/>
                    </a:lnTo>
                    <a:lnTo>
                      <a:pt x="1" y="20"/>
                    </a:lnTo>
                    <a:lnTo>
                      <a:pt x="1" y="18"/>
                    </a:lnTo>
                    <a:lnTo>
                      <a:pt x="1" y="20"/>
                    </a:lnTo>
                    <a:lnTo>
                      <a:pt x="1" y="21"/>
                    </a:lnTo>
                    <a:lnTo>
                      <a:pt x="1" y="20"/>
                    </a:lnTo>
                    <a:lnTo>
                      <a:pt x="1" y="21"/>
                    </a:lnTo>
                    <a:lnTo>
                      <a:pt x="1" y="23"/>
                    </a:lnTo>
                    <a:lnTo>
                      <a:pt x="1" y="21"/>
                    </a:lnTo>
                    <a:lnTo>
                      <a:pt x="1" y="23"/>
                    </a:lnTo>
                    <a:lnTo>
                      <a:pt x="3" y="23"/>
                    </a:lnTo>
                    <a:lnTo>
                      <a:pt x="3" y="21"/>
                    </a:lnTo>
                    <a:lnTo>
                      <a:pt x="3" y="20"/>
                    </a:lnTo>
                    <a:lnTo>
                      <a:pt x="4" y="20"/>
                    </a:lnTo>
                    <a:lnTo>
                      <a:pt x="4" y="18"/>
                    </a:lnTo>
                    <a:lnTo>
                      <a:pt x="4" y="17"/>
                    </a:lnTo>
                    <a:lnTo>
                      <a:pt x="4" y="16"/>
                    </a:lnTo>
                    <a:lnTo>
                      <a:pt x="4" y="14"/>
                    </a:lnTo>
                    <a:lnTo>
                      <a:pt x="4" y="13"/>
                    </a:lnTo>
                    <a:lnTo>
                      <a:pt x="6" y="13"/>
                    </a:lnTo>
                    <a:lnTo>
                      <a:pt x="6" y="11"/>
                    </a:lnTo>
                    <a:lnTo>
                      <a:pt x="6" y="10"/>
                    </a:lnTo>
                    <a:lnTo>
                      <a:pt x="6" y="8"/>
                    </a:lnTo>
                    <a:lnTo>
                      <a:pt x="6" y="7"/>
                    </a:lnTo>
                    <a:lnTo>
                      <a:pt x="6" y="5"/>
                    </a:lnTo>
                    <a:lnTo>
                      <a:pt x="6" y="4"/>
                    </a:lnTo>
                    <a:lnTo>
                      <a:pt x="7" y="4"/>
                    </a:lnTo>
                    <a:lnTo>
                      <a:pt x="7" y="2"/>
                    </a:lnTo>
                    <a:lnTo>
                      <a:pt x="7" y="1"/>
                    </a:lnTo>
                    <a:lnTo>
                      <a:pt x="7" y="0"/>
                    </a:lnTo>
                    <a:lnTo>
                      <a:pt x="8" y="0"/>
                    </a:lnTo>
                    <a:lnTo>
                      <a:pt x="8" y="1"/>
                    </a:lnTo>
                    <a:lnTo>
                      <a:pt x="8" y="0"/>
                    </a:lnTo>
                    <a:lnTo>
                      <a:pt x="8" y="1"/>
                    </a:lnTo>
                    <a:lnTo>
                      <a:pt x="8" y="2"/>
                    </a:lnTo>
                    <a:lnTo>
                      <a:pt x="8" y="1"/>
                    </a:lnTo>
                    <a:lnTo>
                      <a:pt x="8" y="2"/>
                    </a:lnTo>
                    <a:lnTo>
                      <a:pt x="8" y="4"/>
                    </a:lnTo>
                    <a:lnTo>
                      <a:pt x="8" y="2"/>
                    </a:lnTo>
                    <a:lnTo>
                      <a:pt x="8"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4" name="Freeform 316"/>
              <p:cNvSpPr>
                <a:spLocks/>
              </p:cNvSpPr>
              <p:nvPr/>
            </p:nvSpPr>
            <p:spPr bwMode="auto">
              <a:xfrm>
                <a:off x="2993" y="1207"/>
                <a:ext cx="10" cy="1871"/>
              </a:xfrm>
              <a:custGeom>
                <a:avLst/>
                <a:gdLst>
                  <a:gd name="T0" fmla="*/ 0 w 10"/>
                  <a:gd name="T1" fmla="*/ 1838 h 1871"/>
                  <a:gd name="T2" fmla="*/ 0 w 10"/>
                  <a:gd name="T3" fmla="*/ 1838 h 1871"/>
                  <a:gd name="T4" fmla="*/ 0 w 10"/>
                  <a:gd name="T5" fmla="*/ 1841 h 1871"/>
                  <a:gd name="T6" fmla="*/ 0 w 10"/>
                  <a:gd name="T7" fmla="*/ 1841 h 1871"/>
                  <a:gd name="T8" fmla="*/ 2 w 10"/>
                  <a:gd name="T9" fmla="*/ 1844 h 1871"/>
                  <a:gd name="T10" fmla="*/ 2 w 10"/>
                  <a:gd name="T11" fmla="*/ 1844 h 1871"/>
                  <a:gd name="T12" fmla="*/ 2 w 10"/>
                  <a:gd name="T13" fmla="*/ 1847 h 1871"/>
                  <a:gd name="T14" fmla="*/ 2 w 10"/>
                  <a:gd name="T15" fmla="*/ 1847 h 1871"/>
                  <a:gd name="T16" fmla="*/ 2 w 10"/>
                  <a:gd name="T17" fmla="*/ 1850 h 1871"/>
                  <a:gd name="T18" fmla="*/ 2 w 10"/>
                  <a:gd name="T19" fmla="*/ 1850 h 1871"/>
                  <a:gd name="T20" fmla="*/ 2 w 10"/>
                  <a:gd name="T21" fmla="*/ 1854 h 1871"/>
                  <a:gd name="T22" fmla="*/ 2 w 10"/>
                  <a:gd name="T23" fmla="*/ 1854 h 1871"/>
                  <a:gd name="T24" fmla="*/ 2 w 10"/>
                  <a:gd name="T25" fmla="*/ 1857 h 1871"/>
                  <a:gd name="T26" fmla="*/ 2 w 10"/>
                  <a:gd name="T27" fmla="*/ 1857 h 1871"/>
                  <a:gd name="T28" fmla="*/ 3 w 10"/>
                  <a:gd name="T29" fmla="*/ 1861 h 1871"/>
                  <a:gd name="T30" fmla="*/ 3 w 10"/>
                  <a:gd name="T31" fmla="*/ 1861 h 1871"/>
                  <a:gd name="T32" fmla="*/ 3 w 10"/>
                  <a:gd name="T33" fmla="*/ 1864 h 1871"/>
                  <a:gd name="T34" fmla="*/ 3 w 10"/>
                  <a:gd name="T35" fmla="*/ 1864 h 1871"/>
                  <a:gd name="T36" fmla="*/ 3 w 10"/>
                  <a:gd name="T37" fmla="*/ 1867 h 1871"/>
                  <a:gd name="T38" fmla="*/ 3 w 10"/>
                  <a:gd name="T39" fmla="*/ 1867 h 1871"/>
                  <a:gd name="T40" fmla="*/ 3 w 10"/>
                  <a:gd name="T41" fmla="*/ 1868 h 1871"/>
                  <a:gd name="T42" fmla="*/ 3 w 10"/>
                  <a:gd name="T43" fmla="*/ 1868 h 1871"/>
                  <a:gd name="T44" fmla="*/ 3 w 10"/>
                  <a:gd name="T45" fmla="*/ 1870 h 1871"/>
                  <a:gd name="T46" fmla="*/ 3 w 10"/>
                  <a:gd name="T47" fmla="*/ 1870 h 1871"/>
                  <a:gd name="T48" fmla="*/ 5 w 10"/>
                  <a:gd name="T49" fmla="*/ 1870 h 1871"/>
                  <a:gd name="T50" fmla="*/ 5 w 10"/>
                  <a:gd name="T51" fmla="*/ 1870 h 1871"/>
                  <a:gd name="T52" fmla="*/ 5 w 10"/>
                  <a:gd name="T53" fmla="*/ 1865 h 1871"/>
                  <a:gd name="T54" fmla="*/ 5 w 10"/>
                  <a:gd name="T55" fmla="*/ 1860 h 1871"/>
                  <a:gd name="T56" fmla="*/ 5 w 10"/>
                  <a:gd name="T57" fmla="*/ 1851 h 1871"/>
                  <a:gd name="T58" fmla="*/ 6 w 10"/>
                  <a:gd name="T59" fmla="*/ 1836 h 1871"/>
                  <a:gd name="T60" fmla="*/ 6 w 10"/>
                  <a:gd name="T61" fmla="*/ 1819 h 1871"/>
                  <a:gd name="T62" fmla="*/ 6 w 10"/>
                  <a:gd name="T63" fmla="*/ 1795 h 1871"/>
                  <a:gd name="T64" fmla="*/ 6 w 10"/>
                  <a:gd name="T65" fmla="*/ 1763 h 1871"/>
                  <a:gd name="T66" fmla="*/ 6 w 10"/>
                  <a:gd name="T67" fmla="*/ 1721 h 1871"/>
                  <a:gd name="T68" fmla="*/ 6 w 10"/>
                  <a:gd name="T69" fmla="*/ 1670 h 1871"/>
                  <a:gd name="T70" fmla="*/ 8 w 10"/>
                  <a:gd name="T71" fmla="*/ 1605 h 1871"/>
                  <a:gd name="T72" fmla="*/ 8 w 10"/>
                  <a:gd name="T73" fmla="*/ 1528 h 1871"/>
                  <a:gd name="T74" fmla="*/ 8 w 10"/>
                  <a:gd name="T75" fmla="*/ 1437 h 1871"/>
                  <a:gd name="T76" fmla="*/ 8 w 10"/>
                  <a:gd name="T77" fmla="*/ 1330 h 1871"/>
                  <a:gd name="T78" fmla="*/ 8 w 10"/>
                  <a:gd name="T79" fmla="*/ 1210 h 1871"/>
                  <a:gd name="T80" fmla="*/ 9 w 10"/>
                  <a:gd name="T81" fmla="*/ 1077 h 1871"/>
                  <a:gd name="T82" fmla="*/ 9 w 10"/>
                  <a:gd name="T83" fmla="*/ 932 h 1871"/>
                  <a:gd name="T84" fmla="*/ 9 w 10"/>
                  <a:gd name="T85" fmla="*/ 781 h 1871"/>
                  <a:gd name="T86" fmla="*/ 9 w 10"/>
                  <a:gd name="T87" fmla="*/ 626 h 1871"/>
                  <a:gd name="T88" fmla="*/ 9 w 10"/>
                  <a:gd name="T89" fmla="*/ 473 h 1871"/>
                  <a:gd name="T90" fmla="*/ 10 w 10"/>
                  <a:gd name="T91" fmla="*/ 327 h 1871"/>
                  <a:gd name="T92" fmla="*/ 10 w 10"/>
                  <a:gd name="T93" fmla="*/ 192 h 1871"/>
                  <a:gd name="T94" fmla="*/ 10 w 10"/>
                  <a:gd name="T95" fmla="*/ 75 h 18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871"/>
                  <a:gd name="T146" fmla="*/ 10 w 10"/>
                  <a:gd name="T147" fmla="*/ 1871 h 18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871">
                    <a:moveTo>
                      <a:pt x="0" y="1838"/>
                    </a:moveTo>
                    <a:lnTo>
                      <a:pt x="0" y="1838"/>
                    </a:lnTo>
                    <a:lnTo>
                      <a:pt x="0" y="1839"/>
                    </a:lnTo>
                    <a:lnTo>
                      <a:pt x="0" y="1838"/>
                    </a:lnTo>
                    <a:lnTo>
                      <a:pt x="0" y="1839"/>
                    </a:lnTo>
                    <a:lnTo>
                      <a:pt x="0" y="1841"/>
                    </a:lnTo>
                    <a:lnTo>
                      <a:pt x="0" y="1842"/>
                    </a:lnTo>
                    <a:lnTo>
                      <a:pt x="0" y="1841"/>
                    </a:lnTo>
                    <a:lnTo>
                      <a:pt x="0" y="1842"/>
                    </a:lnTo>
                    <a:lnTo>
                      <a:pt x="2" y="1844"/>
                    </a:lnTo>
                    <a:lnTo>
                      <a:pt x="2" y="1845"/>
                    </a:lnTo>
                    <a:lnTo>
                      <a:pt x="2" y="1844"/>
                    </a:lnTo>
                    <a:lnTo>
                      <a:pt x="2" y="1845"/>
                    </a:lnTo>
                    <a:lnTo>
                      <a:pt x="2" y="1847"/>
                    </a:lnTo>
                    <a:lnTo>
                      <a:pt x="2" y="1850"/>
                    </a:lnTo>
                    <a:lnTo>
                      <a:pt x="2" y="1847"/>
                    </a:lnTo>
                    <a:lnTo>
                      <a:pt x="2" y="1850"/>
                    </a:lnTo>
                    <a:lnTo>
                      <a:pt x="2" y="1852"/>
                    </a:lnTo>
                    <a:lnTo>
                      <a:pt x="2" y="1850"/>
                    </a:lnTo>
                    <a:lnTo>
                      <a:pt x="2" y="1852"/>
                    </a:lnTo>
                    <a:lnTo>
                      <a:pt x="2" y="1854"/>
                    </a:lnTo>
                    <a:lnTo>
                      <a:pt x="2" y="1857"/>
                    </a:lnTo>
                    <a:lnTo>
                      <a:pt x="2" y="1854"/>
                    </a:lnTo>
                    <a:lnTo>
                      <a:pt x="2" y="1857"/>
                    </a:lnTo>
                    <a:lnTo>
                      <a:pt x="2" y="1860"/>
                    </a:lnTo>
                    <a:lnTo>
                      <a:pt x="2" y="1857"/>
                    </a:lnTo>
                    <a:lnTo>
                      <a:pt x="2" y="1860"/>
                    </a:lnTo>
                    <a:lnTo>
                      <a:pt x="3" y="1861"/>
                    </a:lnTo>
                    <a:lnTo>
                      <a:pt x="3" y="1863"/>
                    </a:lnTo>
                    <a:lnTo>
                      <a:pt x="3" y="1861"/>
                    </a:lnTo>
                    <a:lnTo>
                      <a:pt x="3" y="1863"/>
                    </a:lnTo>
                    <a:lnTo>
                      <a:pt x="3" y="1864"/>
                    </a:lnTo>
                    <a:lnTo>
                      <a:pt x="3" y="1867"/>
                    </a:lnTo>
                    <a:lnTo>
                      <a:pt x="3" y="1864"/>
                    </a:lnTo>
                    <a:lnTo>
                      <a:pt x="3" y="1867"/>
                    </a:lnTo>
                    <a:lnTo>
                      <a:pt x="3" y="1868"/>
                    </a:lnTo>
                    <a:lnTo>
                      <a:pt x="3" y="1867"/>
                    </a:lnTo>
                    <a:lnTo>
                      <a:pt x="3" y="1868"/>
                    </a:lnTo>
                    <a:lnTo>
                      <a:pt x="3" y="1870"/>
                    </a:lnTo>
                    <a:lnTo>
                      <a:pt x="3" y="1868"/>
                    </a:lnTo>
                    <a:lnTo>
                      <a:pt x="3" y="1870"/>
                    </a:lnTo>
                    <a:lnTo>
                      <a:pt x="3" y="1871"/>
                    </a:lnTo>
                    <a:lnTo>
                      <a:pt x="3" y="1870"/>
                    </a:lnTo>
                    <a:lnTo>
                      <a:pt x="3" y="1871"/>
                    </a:lnTo>
                    <a:lnTo>
                      <a:pt x="5" y="1870"/>
                    </a:lnTo>
                    <a:lnTo>
                      <a:pt x="5" y="1867"/>
                    </a:lnTo>
                    <a:lnTo>
                      <a:pt x="5" y="1865"/>
                    </a:lnTo>
                    <a:lnTo>
                      <a:pt x="5" y="1861"/>
                    </a:lnTo>
                    <a:lnTo>
                      <a:pt x="5" y="1860"/>
                    </a:lnTo>
                    <a:lnTo>
                      <a:pt x="5" y="1852"/>
                    </a:lnTo>
                    <a:lnTo>
                      <a:pt x="5" y="1851"/>
                    </a:lnTo>
                    <a:lnTo>
                      <a:pt x="5" y="1841"/>
                    </a:lnTo>
                    <a:lnTo>
                      <a:pt x="6" y="1836"/>
                    </a:lnTo>
                    <a:lnTo>
                      <a:pt x="6" y="1823"/>
                    </a:lnTo>
                    <a:lnTo>
                      <a:pt x="6" y="1819"/>
                    </a:lnTo>
                    <a:lnTo>
                      <a:pt x="6" y="1802"/>
                    </a:lnTo>
                    <a:lnTo>
                      <a:pt x="6" y="1795"/>
                    </a:lnTo>
                    <a:lnTo>
                      <a:pt x="6" y="1771"/>
                    </a:lnTo>
                    <a:lnTo>
                      <a:pt x="6" y="1763"/>
                    </a:lnTo>
                    <a:lnTo>
                      <a:pt x="6" y="1732"/>
                    </a:lnTo>
                    <a:lnTo>
                      <a:pt x="6" y="1721"/>
                    </a:lnTo>
                    <a:lnTo>
                      <a:pt x="6" y="1683"/>
                    </a:lnTo>
                    <a:lnTo>
                      <a:pt x="6" y="1670"/>
                    </a:lnTo>
                    <a:lnTo>
                      <a:pt x="6" y="1622"/>
                    </a:lnTo>
                    <a:lnTo>
                      <a:pt x="8" y="1605"/>
                    </a:lnTo>
                    <a:lnTo>
                      <a:pt x="8" y="1548"/>
                    </a:lnTo>
                    <a:lnTo>
                      <a:pt x="8" y="1528"/>
                    </a:lnTo>
                    <a:lnTo>
                      <a:pt x="8" y="1460"/>
                    </a:lnTo>
                    <a:lnTo>
                      <a:pt x="8" y="1437"/>
                    </a:lnTo>
                    <a:lnTo>
                      <a:pt x="8" y="1359"/>
                    </a:lnTo>
                    <a:lnTo>
                      <a:pt x="8" y="1330"/>
                    </a:lnTo>
                    <a:lnTo>
                      <a:pt x="8" y="1242"/>
                    </a:lnTo>
                    <a:lnTo>
                      <a:pt x="8" y="1210"/>
                    </a:lnTo>
                    <a:lnTo>
                      <a:pt x="8" y="1111"/>
                    </a:lnTo>
                    <a:lnTo>
                      <a:pt x="9" y="1077"/>
                    </a:lnTo>
                    <a:lnTo>
                      <a:pt x="9" y="969"/>
                    </a:lnTo>
                    <a:lnTo>
                      <a:pt x="9" y="932"/>
                    </a:lnTo>
                    <a:lnTo>
                      <a:pt x="9" y="819"/>
                    </a:lnTo>
                    <a:lnTo>
                      <a:pt x="9" y="781"/>
                    </a:lnTo>
                    <a:lnTo>
                      <a:pt x="9" y="666"/>
                    </a:lnTo>
                    <a:lnTo>
                      <a:pt x="9" y="626"/>
                    </a:lnTo>
                    <a:lnTo>
                      <a:pt x="9" y="511"/>
                    </a:lnTo>
                    <a:lnTo>
                      <a:pt x="9" y="473"/>
                    </a:lnTo>
                    <a:lnTo>
                      <a:pt x="9" y="363"/>
                    </a:lnTo>
                    <a:lnTo>
                      <a:pt x="10" y="327"/>
                    </a:lnTo>
                    <a:lnTo>
                      <a:pt x="10" y="224"/>
                    </a:lnTo>
                    <a:lnTo>
                      <a:pt x="10" y="192"/>
                    </a:lnTo>
                    <a:lnTo>
                      <a:pt x="10" y="102"/>
                    </a:lnTo>
                    <a:lnTo>
                      <a:pt x="10" y="75"/>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5" name="Freeform 317"/>
              <p:cNvSpPr>
                <a:spLocks/>
              </p:cNvSpPr>
              <p:nvPr/>
            </p:nvSpPr>
            <p:spPr bwMode="auto">
              <a:xfrm>
                <a:off x="3003" y="1046"/>
                <a:ext cx="8" cy="1782"/>
              </a:xfrm>
              <a:custGeom>
                <a:avLst/>
                <a:gdLst>
                  <a:gd name="T0" fmla="*/ 0 w 8"/>
                  <a:gd name="T1" fmla="*/ 139 h 1782"/>
                  <a:gd name="T2" fmla="*/ 0 w 8"/>
                  <a:gd name="T3" fmla="*/ 65 h 1782"/>
                  <a:gd name="T4" fmla="*/ 2 w 8"/>
                  <a:gd name="T5" fmla="*/ 19 h 1782"/>
                  <a:gd name="T6" fmla="*/ 2 w 8"/>
                  <a:gd name="T7" fmla="*/ 0 h 1782"/>
                  <a:gd name="T8" fmla="*/ 2 w 8"/>
                  <a:gd name="T9" fmla="*/ 0 h 1782"/>
                  <a:gd name="T10" fmla="*/ 2 w 8"/>
                  <a:gd name="T11" fmla="*/ 9 h 1782"/>
                  <a:gd name="T12" fmla="*/ 2 w 8"/>
                  <a:gd name="T13" fmla="*/ 9 h 1782"/>
                  <a:gd name="T14" fmla="*/ 2 w 8"/>
                  <a:gd name="T15" fmla="*/ 43 h 1782"/>
                  <a:gd name="T16" fmla="*/ 2 w 8"/>
                  <a:gd name="T17" fmla="*/ 43 h 1782"/>
                  <a:gd name="T18" fmla="*/ 2 w 8"/>
                  <a:gd name="T19" fmla="*/ 103 h 1782"/>
                  <a:gd name="T20" fmla="*/ 2 w 8"/>
                  <a:gd name="T21" fmla="*/ 103 h 1782"/>
                  <a:gd name="T22" fmla="*/ 3 w 8"/>
                  <a:gd name="T23" fmla="*/ 185 h 1782"/>
                  <a:gd name="T24" fmla="*/ 3 w 8"/>
                  <a:gd name="T25" fmla="*/ 185 h 1782"/>
                  <a:gd name="T26" fmla="*/ 3 w 8"/>
                  <a:gd name="T27" fmla="*/ 285 h 1782"/>
                  <a:gd name="T28" fmla="*/ 3 w 8"/>
                  <a:gd name="T29" fmla="*/ 285 h 1782"/>
                  <a:gd name="T30" fmla="*/ 3 w 8"/>
                  <a:gd name="T31" fmla="*/ 398 h 1782"/>
                  <a:gd name="T32" fmla="*/ 3 w 8"/>
                  <a:gd name="T33" fmla="*/ 398 h 1782"/>
                  <a:gd name="T34" fmla="*/ 3 w 8"/>
                  <a:gd name="T35" fmla="*/ 524 h 1782"/>
                  <a:gd name="T36" fmla="*/ 3 w 8"/>
                  <a:gd name="T37" fmla="*/ 524 h 1782"/>
                  <a:gd name="T38" fmla="*/ 3 w 8"/>
                  <a:gd name="T39" fmla="*/ 654 h 1782"/>
                  <a:gd name="T40" fmla="*/ 3 w 8"/>
                  <a:gd name="T41" fmla="*/ 654 h 1782"/>
                  <a:gd name="T42" fmla="*/ 3 w 8"/>
                  <a:gd name="T43" fmla="*/ 787 h 1782"/>
                  <a:gd name="T44" fmla="*/ 3 w 8"/>
                  <a:gd name="T45" fmla="*/ 787 h 1782"/>
                  <a:gd name="T46" fmla="*/ 5 w 8"/>
                  <a:gd name="T47" fmla="*/ 921 h 1782"/>
                  <a:gd name="T48" fmla="*/ 5 w 8"/>
                  <a:gd name="T49" fmla="*/ 921 h 1782"/>
                  <a:gd name="T50" fmla="*/ 5 w 8"/>
                  <a:gd name="T51" fmla="*/ 1051 h 1782"/>
                  <a:gd name="T52" fmla="*/ 5 w 8"/>
                  <a:gd name="T53" fmla="*/ 1051 h 1782"/>
                  <a:gd name="T54" fmla="*/ 5 w 8"/>
                  <a:gd name="T55" fmla="*/ 1174 h 1782"/>
                  <a:gd name="T56" fmla="*/ 5 w 8"/>
                  <a:gd name="T57" fmla="*/ 1174 h 1782"/>
                  <a:gd name="T58" fmla="*/ 5 w 8"/>
                  <a:gd name="T59" fmla="*/ 1288 h 1782"/>
                  <a:gd name="T60" fmla="*/ 5 w 8"/>
                  <a:gd name="T61" fmla="*/ 1288 h 1782"/>
                  <a:gd name="T62" fmla="*/ 5 w 8"/>
                  <a:gd name="T63" fmla="*/ 1394 h 1782"/>
                  <a:gd name="T64" fmla="*/ 5 w 8"/>
                  <a:gd name="T65" fmla="*/ 1394 h 1782"/>
                  <a:gd name="T66" fmla="*/ 6 w 8"/>
                  <a:gd name="T67" fmla="*/ 1488 h 1782"/>
                  <a:gd name="T68" fmla="*/ 6 w 8"/>
                  <a:gd name="T69" fmla="*/ 1488 h 1782"/>
                  <a:gd name="T70" fmla="*/ 6 w 8"/>
                  <a:gd name="T71" fmla="*/ 1570 h 1782"/>
                  <a:gd name="T72" fmla="*/ 6 w 8"/>
                  <a:gd name="T73" fmla="*/ 1570 h 1782"/>
                  <a:gd name="T74" fmla="*/ 6 w 8"/>
                  <a:gd name="T75" fmla="*/ 1641 h 1782"/>
                  <a:gd name="T76" fmla="*/ 6 w 8"/>
                  <a:gd name="T77" fmla="*/ 1641 h 1782"/>
                  <a:gd name="T78" fmla="*/ 6 w 8"/>
                  <a:gd name="T79" fmla="*/ 1698 h 1782"/>
                  <a:gd name="T80" fmla="*/ 6 w 8"/>
                  <a:gd name="T81" fmla="*/ 1698 h 1782"/>
                  <a:gd name="T82" fmla="*/ 6 w 8"/>
                  <a:gd name="T83" fmla="*/ 1740 h 1782"/>
                  <a:gd name="T84" fmla="*/ 6 w 8"/>
                  <a:gd name="T85" fmla="*/ 1740 h 1782"/>
                  <a:gd name="T86" fmla="*/ 8 w 8"/>
                  <a:gd name="T87" fmla="*/ 1769 h 1782"/>
                  <a:gd name="T88" fmla="*/ 8 w 8"/>
                  <a:gd name="T89" fmla="*/ 1769 h 1782"/>
                  <a:gd name="T90" fmla="*/ 8 w 8"/>
                  <a:gd name="T91" fmla="*/ 1782 h 1782"/>
                  <a:gd name="T92" fmla="*/ 8 w 8"/>
                  <a:gd name="T93" fmla="*/ 1779 h 1782"/>
                  <a:gd name="T94" fmla="*/ 8 w 8"/>
                  <a:gd name="T95" fmla="*/ 1763 h 17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782"/>
                  <a:gd name="T146" fmla="*/ 8 w 8"/>
                  <a:gd name="T147" fmla="*/ 1782 h 17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782">
                    <a:moveTo>
                      <a:pt x="0" y="161"/>
                    </a:moveTo>
                    <a:lnTo>
                      <a:pt x="0" y="139"/>
                    </a:lnTo>
                    <a:lnTo>
                      <a:pt x="0" y="81"/>
                    </a:lnTo>
                    <a:lnTo>
                      <a:pt x="0" y="65"/>
                    </a:lnTo>
                    <a:lnTo>
                      <a:pt x="0" y="28"/>
                    </a:lnTo>
                    <a:lnTo>
                      <a:pt x="2" y="19"/>
                    </a:lnTo>
                    <a:lnTo>
                      <a:pt x="2" y="3"/>
                    </a:lnTo>
                    <a:lnTo>
                      <a:pt x="2" y="0"/>
                    </a:lnTo>
                    <a:lnTo>
                      <a:pt x="2" y="4"/>
                    </a:lnTo>
                    <a:lnTo>
                      <a:pt x="2" y="0"/>
                    </a:lnTo>
                    <a:lnTo>
                      <a:pt x="2" y="4"/>
                    </a:lnTo>
                    <a:lnTo>
                      <a:pt x="2" y="9"/>
                    </a:lnTo>
                    <a:lnTo>
                      <a:pt x="2" y="33"/>
                    </a:lnTo>
                    <a:lnTo>
                      <a:pt x="2" y="9"/>
                    </a:lnTo>
                    <a:lnTo>
                      <a:pt x="2" y="33"/>
                    </a:lnTo>
                    <a:lnTo>
                      <a:pt x="2" y="43"/>
                    </a:lnTo>
                    <a:lnTo>
                      <a:pt x="2" y="87"/>
                    </a:lnTo>
                    <a:lnTo>
                      <a:pt x="2" y="43"/>
                    </a:lnTo>
                    <a:lnTo>
                      <a:pt x="2" y="87"/>
                    </a:lnTo>
                    <a:lnTo>
                      <a:pt x="2" y="103"/>
                    </a:lnTo>
                    <a:lnTo>
                      <a:pt x="2" y="162"/>
                    </a:lnTo>
                    <a:lnTo>
                      <a:pt x="2" y="103"/>
                    </a:lnTo>
                    <a:lnTo>
                      <a:pt x="2" y="162"/>
                    </a:lnTo>
                    <a:lnTo>
                      <a:pt x="3" y="185"/>
                    </a:lnTo>
                    <a:lnTo>
                      <a:pt x="3" y="258"/>
                    </a:lnTo>
                    <a:lnTo>
                      <a:pt x="3" y="185"/>
                    </a:lnTo>
                    <a:lnTo>
                      <a:pt x="3" y="258"/>
                    </a:lnTo>
                    <a:lnTo>
                      <a:pt x="3" y="285"/>
                    </a:lnTo>
                    <a:lnTo>
                      <a:pt x="3" y="369"/>
                    </a:lnTo>
                    <a:lnTo>
                      <a:pt x="3" y="285"/>
                    </a:lnTo>
                    <a:lnTo>
                      <a:pt x="3" y="369"/>
                    </a:lnTo>
                    <a:lnTo>
                      <a:pt x="3" y="398"/>
                    </a:lnTo>
                    <a:lnTo>
                      <a:pt x="3" y="491"/>
                    </a:lnTo>
                    <a:lnTo>
                      <a:pt x="3" y="398"/>
                    </a:lnTo>
                    <a:lnTo>
                      <a:pt x="3" y="491"/>
                    </a:lnTo>
                    <a:lnTo>
                      <a:pt x="3" y="524"/>
                    </a:lnTo>
                    <a:lnTo>
                      <a:pt x="3" y="621"/>
                    </a:lnTo>
                    <a:lnTo>
                      <a:pt x="3" y="524"/>
                    </a:lnTo>
                    <a:lnTo>
                      <a:pt x="3" y="621"/>
                    </a:lnTo>
                    <a:lnTo>
                      <a:pt x="3" y="654"/>
                    </a:lnTo>
                    <a:lnTo>
                      <a:pt x="3" y="754"/>
                    </a:lnTo>
                    <a:lnTo>
                      <a:pt x="3" y="654"/>
                    </a:lnTo>
                    <a:lnTo>
                      <a:pt x="3" y="754"/>
                    </a:lnTo>
                    <a:lnTo>
                      <a:pt x="3" y="787"/>
                    </a:lnTo>
                    <a:lnTo>
                      <a:pt x="3" y="887"/>
                    </a:lnTo>
                    <a:lnTo>
                      <a:pt x="3" y="787"/>
                    </a:lnTo>
                    <a:lnTo>
                      <a:pt x="3" y="887"/>
                    </a:lnTo>
                    <a:lnTo>
                      <a:pt x="5" y="921"/>
                    </a:lnTo>
                    <a:lnTo>
                      <a:pt x="5" y="1019"/>
                    </a:lnTo>
                    <a:lnTo>
                      <a:pt x="5" y="921"/>
                    </a:lnTo>
                    <a:lnTo>
                      <a:pt x="5" y="1019"/>
                    </a:lnTo>
                    <a:lnTo>
                      <a:pt x="5" y="1051"/>
                    </a:lnTo>
                    <a:lnTo>
                      <a:pt x="5" y="1144"/>
                    </a:lnTo>
                    <a:lnTo>
                      <a:pt x="5" y="1051"/>
                    </a:lnTo>
                    <a:lnTo>
                      <a:pt x="5" y="1144"/>
                    </a:lnTo>
                    <a:lnTo>
                      <a:pt x="5" y="1174"/>
                    </a:lnTo>
                    <a:lnTo>
                      <a:pt x="5" y="1261"/>
                    </a:lnTo>
                    <a:lnTo>
                      <a:pt x="5" y="1174"/>
                    </a:lnTo>
                    <a:lnTo>
                      <a:pt x="5" y="1261"/>
                    </a:lnTo>
                    <a:lnTo>
                      <a:pt x="5" y="1288"/>
                    </a:lnTo>
                    <a:lnTo>
                      <a:pt x="5" y="1369"/>
                    </a:lnTo>
                    <a:lnTo>
                      <a:pt x="5" y="1288"/>
                    </a:lnTo>
                    <a:lnTo>
                      <a:pt x="5" y="1369"/>
                    </a:lnTo>
                    <a:lnTo>
                      <a:pt x="5" y="1394"/>
                    </a:lnTo>
                    <a:lnTo>
                      <a:pt x="5" y="1466"/>
                    </a:lnTo>
                    <a:lnTo>
                      <a:pt x="5" y="1394"/>
                    </a:lnTo>
                    <a:lnTo>
                      <a:pt x="5" y="1466"/>
                    </a:lnTo>
                    <a:lnTo>
                      <a:pt x="6" y="1488"/>
                    </a:lnTo>
                    <a:lnTo>
                      <a:pt x="6" y="1552"/>
                    </a:lnTo>
                    <a:lnTo>
                      <a:pt x="6" y="1488"/>
                    </a:lnTo>
                    <a:lnTo>
                      <a:pt x="6" y="1552"/>
                    </a:lnTo>
                    <a:lnTo>
                      <a:pt x="6" y="1570"/>
                    </a:lnTo>
                    <a:lnTo>
                      <a:pt x="6" y="1624"/>
                    </a:lnTo>
                    <a:lnTo>
                      <a:pt x="6" y="1570"/>
                    </a:lnTo>
                    <a:lnTo>
                      <a:pt x="6" y="1624"/>
                    </a:lnTo>
                    <a:lnTo>
                      <a:pt x="6" y="1641"/>
                    </a:lnTo>
                    <a:lnTo>
                      <a:pt x="6" y="1685"/>
                    </a:lnTo>
                    <a:lnTo>
                      <a:pt x="6" y="1641"/>
                    </a:lnTo>
                    <a:lnTo>
                      <a:pt x="6" y="1685"/>
                    </a:lnTo>
                    <a:lnTo>
                      <a:pt x="6" y="1698"/>
                    </a:lnTo>
                    <a:lnTo>
                      <a:pt x="6" y="1731"/>
                    </a:lnTo>
                    <a:lnTo>
                      <a:pt x="6" y="1698"/>
                    </a:lnTo>
                    <a:lnTo>
                      <a:pt x="6" y="1731"/>
                    </a:lnTo>
                    <a:lnTo>
                      <a:pt x="6" y="1740"/>
                    </a:lnTo>
                    <a:lnTo>
                      <a:pt x="6" y="1763"/>
                    </a:lnTo>
                    <a:lnTo>
                      <a:pt x="6" y="1740"/>
                    </a:lnTo>
                    <a:lnTo>
                      <a:pt x="6" y="1763"/>
                    </a:lnTo>
                    <a:lnTo>
                      <a:pt x="8" y="1769"/>
                    </a:lnTo>
                    <a:lnTo>
                      <a:pt x="8" y="1779"/>
                    </a:lnTo>
                    <a:lnTo>
                      <a:pt x="8" y="1769"/>
                    </a:lnTo>
                    <a:lnTo>
                      <a:pt x="8" y="1779"/>
                    </a:lnTo>
                    <a:lnTo>
                      <a:pt x="8" y="1782"/>
                    </a:lnTo>
                    <a:lnTo>
                      <a:pt x="8" y="1779"/>
                    </a:lnTo>
                    <a:lnTo>
                      <a:pt x="8" y="1777"/>
                    </a:lnTo>
                    <a:lnTo>
                      <a:pt x="8" y="176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6" name="Freeform 318"/>
              <p:cNvSpPr>
                <a:spLocks/>
              </p:cNvSpPr>
              <p:nvPr/>
            </p:nvSpPr>
            <p:spPr bwMode="auto">
              <a:xfrm>
                <a:off x="3011" y="1767"/>
                <a:ext cx="8" cy="1148"/>
              </a:xfrm>
              <a:custGeom>
                <a:avLst/>
                <a:gdLst>
                  <a:gd name="T0" fmla="*/ 0 w 8"/>
                  <a:gd name="T1" fmla="*/ 1035 h 1148"/>
                  <a:gd name="T2" fmla="*/ 0 w 8"/>
                  <a:gd name="T3" fmla="*/ 994 h 1148"/>
                  <a:gd name="T4" fmla="*/ 1 w 8"/>
                  <a:gd name="T5" fmla="*/ 936 h 1148"/>
                  <a:gd name="T6" fmla="*/ 1 w 8"/>
                  <a:gd name="T7" fmla="*/ 860 h 1148"/>
                  <a:gd name="T8" fmla="*/ 1 w 8"/>
                  <a:gd name="T9" fmla="*/ 767 h 1148"/>
                  <a:gd name="T10" fmla="*/ 1 w 8"/>
                  <a:gd name="T11" fmla="*/ 661 h 1148"/>
                  <a:gd name="T12" fmla="*/ 1 w 8"/>
                  <a:gd name="T13" fmla="*/ 548 h 1148"/>
                  <a:gd name="T14" fmla="*/ 1 w 8"/>
                  <a:gd name="T15" fmla="*/ 433 h 1148"/>
                  <a:gd name="T16" fmla="*/ 2 w 8"/>
                  <a:gd name="T17" fmla="*/ 321 h 1148"/>
                  <a:gd name="T18" fmla="*/ 2 w 8"/>
                  <a:gd name="T19" fmla="*/ 220 h 1148"/>
                  <a:gd name="T20" fmla="*/ 2 w 8"/>
                  <a:gd name="T21" fmla="*/ 134 h 1148"/>
                  <a:gd name="T22" fmla="*/ 2 w 8"/>
                  <a:gd name="T23" fmla="*/ 68 h 1148"/>
                  <a:gd name="T24" fmla="*/ 2 w 8"/>
                  <a:gd name="T25" fmla="*/ 23 h 1148"/>
                  <a:gd name="T26" fmla="*/ 4 w 8"/>
                  <a:gd name="T27" fmla="*/ 3 h 1148"/>
                  <a:gd name="T28" fmla="*/ 4 w 8"/>
                  <a:gd name="T29" fmla="*/ 1 h 1148"/>
                  <a:gd name="T30" fmla="*/ 4 w 8"/>
                  <a:gd name="T31" fmla="*/ 20 h 1148"/>
                  <a:gd name="T32" fmla="*/ 4 w 8"/>
                  <a:gd name="T33" fmla="*/ 20 h 1148"/>
                  <a:gd name="T34" fmla="*/ 4 w 8"/>
                  <a:gd name="T35" fmla="*/ 56 h 1148"/>
                  <a:gd name="T36" fmla="*/ 4 w 8"/>
                  <a:gd name="T37" fmla="*/ 56 h 1148"/>
                  <a:gd name="T38" fmla="*/ 4 w 8"/>
                  <a:gd name="T39" fmla="*/ 111 h 1148"/>
                  <a:gd name="T40" fmla="*/ 4 w 8"/>
                  <a:gd name="T41" fmla="*/ 111 h 1148"/>
                  <a:gd name="T42" fmla="*/ 4 w 8"/>
                  <a:gd name="T43" fmla="*/ 181 h 1148"/>
                  <a:gd name="T44" fmla="*/ 4 w 8"/>
                  <a:gd name="T45" fmla="*/ 181 h 1148"/>
                  <a:gd name="T46" fmla="*/ 5 w 8"/>
                  <a:gd name="T47" fmla="*/ 260 h 1148"/>
                  <a:gd name="T48" fmla="*/ 5 w 8"/>
                  <a:gd name="T49" fmla="*/ 260 h 1148"/>
                  <a:gd name="T50" fmla="*/ 5 w 8"/>
                  <a:gd name="T51" fmla="*/ 346 h 1148"/>
                  <a:gd name="T52" fmla="*/ 5 w 8"/>
                  <a:gd name="T53" fmla="*/ 346 h 1148"/>
                  <a:gd name="T54" fmla="*/ 5 w 8"/>
                  <a:gd name="T55" fmla="*/ 437 h 1148"/>
                  <a:gd name="T56" fmla="*/ 5 w 8"/>
                  <a:gd name="T57" fmla="*/ 437 h 1148"/>
                  <a:gd name="T58" fmla="*/ 5 w 8"/>
                  <a:gd name="T59" fmla="*/ 530 h 1148"/>
                  <a:gd name="T60" fmla="*/ 5 w 8"/>
                  <a:gd name="T61" fmla="*/ 530 h 1148"/>
                  <a:gd name="T62" fmla="*/ 5 w 8"/>
                  <a:gd name="T63" fmla="*/ 619 h 1148"/>
                  <a:gd name="T64" fmla="*/ 5 w 8"/>
                  <a:gd name="T65" fmla="*/ 619 h 1148"/>
                  <a:gd name="T66" fmla="*/ 7 w 8"/>
                  <a:gd name="T67" fmla="*/ 708 h 1148"/>
                  <a:gd name="T68" fmla="*/ 7 w 8"/>
                  <a:gd name="T69" fmla="*/ 708 h 1148"/>
                  <a:gd name="T70" fmla="*/ 7 w 8"/>
                  <a:gd name="T71" fmla="*/ 790 h 1148"/>
                  <a:gd name="T72" fmla="*/ 7 w 8"/>
                  <a:gd name="T73" fmla="*/ 790 h 1148"/>
                  <a:gd name="T74" fmla="*/ 7 w 8"/>
                  <a:gd name="T75" fmla="*/ 868 h 1148"/>
                  <a:gd name="T76" fmla="*/ 7 w 8"/>
                  <a:gd name="T77" fmla="*/ 868 h 1148"/>
                  <a:gd name="T78" fmla="*/ 7 w 8"/>
                  <a:gd name="T79" fmla="*/ 939 h 1148"/>
                  <a:gd name="T80" fmla="*/ 7 w 8"/>
                  <a:gd name="T81" fmla="*/ 939 h 1148"/>
                  <a:gd name="T82" fmla="*/ 7 w 8"/>
                  <a:gd name="T83" fmla="*/ 1001 h 1148"/>
                  <a:gd name="T84" fmla="*/ 7 w 8"/>
                  <a:gd name="T85" fmla="*/ 1001 h 1148"/>
                  <a:gd name="T86" fmla="*/ 8 w 8"/>
                  <a:gd name="T87" fmla="*/ 1058 h 1148"/>
                  <a:gd name="T88" fmla="*/ 8 w 8"/>
                  <a:gd name="T89" fmla="*/ 1058 h 1148"/>
                  <a:gd name="T90" fmla="*/ 8 w 8"/>
                  <a:gd name="T91" fmla="*/ 1107 h 1148"/>
                  <a:gd name="T92" fmla="*/ 8 w 8"/>
                  <a:gd name="T93" fmla="*/ 1107 h 1148"/>
                  <a:gd name="T94" fmla="*/ 8 w 8"/>
                  <a:gd name="T95" fmla="*/ 1148 h 1148"/>
                  <a:gd name="T96" fmla="*/ 8 w 8"/>
                  <a:gd name="T97" fmla="*/ 1148 h 1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148"/>
                  <a:gd name="T149" fmla="*/ 8 w 8"/>
                  <a:gd name="T150" fmla="*/ 1148 h 1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148">
                    <a:moveTo>
                      <a:pt x="0" y="1042"/>
                    </a:moveTo>
                    <a:lnTo>
                      <a:pt x="0" y="1035"/>
                    </a:lnTo>
                    <a:lnTo>
                      <a:pt x="0" y="1006"/>
                    </a:lnTo>
                    <a:lnTo>
                      <a:pt x="0" y="994"/>
                    </a:lnTo>
                    <a:lnTo>
                      <a:pt x="0" y="952"/>
                    </a:lnTo>
                    <a:lnTo>
                      <a:pt x="1" y="936"/>
                    </a:lnTo>
                    <a:lnTo>
                      <a:pt x="1" y="880"/>
                    </a:lnTo>
                    <a:lnTo>
                      <a:pt x="1" y="860"/>
                    </a:lnTo>
                    <a:lnTo>
                      <a:pt x="1" y="792"/>
                    </a:lnTo>
                    <a:lnTo>
                      <a:pt x="1" y="767"/>
                    </a:lnTo>
                    <a:lnTo>
                      <a:pt x="1" y="689"/>
                    </a:lnTo>
                    <a:lnTo>
                      <a:pt x="1" y="661"/>
                    </a:lnTo>
                    <a:lnTo>
                      <a:pt x="1" y="577"/>
                    </a:lnTo>
                    <a:lnTo>
                      <a:pt x="1" y="548"/>
                    </a:lnTo>
                    <a:lnTo>
                      <a:pt x="1" y="462"/>
                    </a:lnTo>
                    <a:lnTo>
                      <a:pt x="1" y="433"/>
                    </a:lnTo>
                    <a:lnTo>
                      <a:pt x="1" y="347"/>
                    </a:lnTo>
                    <a:lnTo>
                      <a:pt x="2" y="321"/>
                    </a:lnTo>
                    <a:lnTo>
                      <a:pt x="2" y="244"/>
                    </a:lnTo>
                    <a:lnTo>
                      <a:pt x="2" y="220"/>
                    </a:lnTo>
                    <a:lnTo>
                      <a:pt x="2" y="155"/>
                    </a:lnTo>
                    <a:lnTo>
                      <a:pt x="2" y="134"/>
                    </a:lnTo>
                    <a:lnTo>
                      <a:pt x="2" y="82"/>
                    </a:lnTo>
                    <a:lnTo>
                      <a:pt x="2" y="68"/>
                    </a:lnTo>
                    <a:lnTo>
                      <a:pt x="2" y="33"/>
                    </a:lnTo>
                    <a:lnTo>
                      <a:pt x="2" y="23"/>
                    </a:lnTo>
                    <a:lnTo>
                      <a:pt x="2" y="6"/>
                    </a:lnTo>
                    <a:lnTo>
                      <a:pt x="4" y="3"/>
                    </a:lnTo>
                    <a:lnTo>
                      <a:pt x="4" y="0"/>
                    </a:lnTo>
                    <a:lnTo>
                      <a:pt x="4" y="1"/>
                    </a:lnTo>
                    <a:lnTo>
                      <a:pt x="4" y="4"/>
                    </a:lnTo>
                    <a:lnTo>
                      <a:pt x="4" y="20"/>
                    </a:lnTo>
                    <a:lnTo>
                      <a:pt x="4" y="4"/>
                    </a:lnTo>
                    <a:lnTo>
                      <a:pt x="4" y="20"/>
                    </a:lnTo>
                    <a:lnTo>
                      <a:pt x="4" y="27"/>
                    </a:lnTo>
                    <a:lnTo>
                      <a:pt x="4" y="56"/>
                    </a:lnTo>
                    <a:lnTo>
                      <a:pt x="4" y="27"/>
                    </a:lnTo>
                    <a:lnTo>
                      <a:pt x="4" y="56"/>
                    </a:lnTo>
                    <a:lnTo>
                      <a:pt x="4" y="69"/>
                    </a:lnTo>
                    <a:lnTo>
                      <a:pt x="4" y="111"/>
                    </a:lnTo>
                    <a:lnTo>
                      <a:pt x="4" y="69"/>
                    </a:lnTo>
                    <a:lnTo>
                      <a:pt x="4" y="111"/>
                    </a:lnTo>
                    <a:lnTo>
                      <a:pt x="4" y="127"/>
                    </a:lnTo>
                    <a:lnTo>
                      <a:pt x="4" y="181"/>
                    </a:lnTo>
                    <a:lnTo>
                      <a:pt x="4" y="127"/>
                    </a:lnTo>
                    <a:lnTo>
                      <a:pt x="4" y="181"/>
                    </a:lnTo>
                    <a:lnTo>
                      <a:pt x="5" y="200"/>
                    </a:lnTo>
                    <a:lnTo>
                      <a:pt x="5" y="260"/>
                    </a:lnTo>
                    <a:lnTo>
                      <a:pt x="5" y="200"/>
                    </a:lnTo>
                    <a:lnTo>
                      <a:pt x="5" y="260"/>
                    </a:lnTo>
                    <a:lnTo>
                      <a:pt x="5" y="281"/>
                    </a:lnTo>
                    <a:lnTo>
                      <a:pt x="5" y="346"/>
                    </a:lnTo>
                    <a:lnTo>
                      <a:pt x="5" y="281"/>
                    </a:lnTo>
                    <a:lnTo>
                      <a:pt x="5" y="346"/>
                    </a:lnTo>
                    <a:lnTo>
                      <a:pt x="5" y="369"/>
                    </a:lnTo>
                    <a:lnTo>
                      <a:pt x="5" y="437"/>
                    </a:lnTo>
                    <a:lnTo>
                      <a:pt x="5" y="369"/>
                    </a:lnTo>
                    <a:lnTo>
                      <a:pt x="5" y="437"/>
                    </a:lnTo>
                    <a:lnTo>
                      <a:pt x="5" y="460"/>
                    </a:lnTo>
                    <a:lnTo>
                      <a:pt x="5" y="530"/>
                    </a:lnTo>
                    <a:lnTo>
                      <a:pt x="5" y="460"/>
                    </a:lnTo>
                    <a:lnTo>
                      <a:pt x="5" y="530"/>
                    </a:lnTo>
                    <a:lnTo>
                      <a:pt x="5" y="551"/>
                    </a:lnTo>
                    <a:lnTo>
                      <a:pt x="5" y="619"/>
                    </a:lnTo>
                    <a:lnTo>
                      <a:pt x="5" y="551"/>
                    </a:lnTo>
                    <a:lnTo>
                      <a:pt x="5" y="619"/>
                    </a:lnTo>
                    <a:lnTo>
                      <a:pt x="7" y="643"/>
                    </a:lnTo>
                    <a:lnTo>
                      <a:pt x="7" y="708"/>
                    </a:lnTo>
                    <a:lnTo>
                      <a:pt x="7" y="643"/>
                    </a:lnTo>
                    <a:lnTo>
                      <a:pt x="7" y="708"/>
                    </a:lnTo>
                    <a:lnTo>
                      <a:pt x="7" y="729"/>
                    </a:lnTo>
                    <a:lnTo>
                      <a:pt x="7" y="790"/>
                    </a:lnTo>
                    <a:lnTo>
                      <a:pt x="7" y="729"/>
                    </a:lnTo>
                    <a:lnTo>
                      <a:pt x="7" y="790"/>
                    </a:lnTo>
                    <a:lnTo>
                      <a:pt x="7" y="810"/>
                    </a:lnTo>
                    <a:lnTo>
                      <a:pt x="7" y="868"/>
                    </a:lnTo>
                    <a:lnTo>
                      <a:pt x="7" y="810"/>
                    </a:lnTo>
                    <a:lnTo>
                      <a:pt x="7" y="868"/>
                    </a:lnTo>
                    <a:lnTo>
                      <a:pt x="7" y="886"/>
                    </a:lnTo>
                    <a:lnTo>
                      <a:pt x="7" y="939"/>
                    </a:lnTo>
                    <a:lnTo>
                      <a:pt x="7" y="886"/>
                    </a:lnTo>
                    <a:lnTo>
                      <a:pt x="7" y="939"/>
                    </a:lnTo>
                    <a:lnTo>
                      <a:pt x="7" y="955"/>
                    </a:lnTo>
                    <a:lnTo>
                      <a:pt x="7" y="1001"/>
                    </a:lnTo>
                    <a:lnTo>
                      <a:pt x="7" y="955"/>
                    </a:lnTo>
                    <a:lnTo>
                      <a:pt x="7" y="1001"/>
                    </a:lnTo>
                    <a:lnTo>
                      <a:pt x="8" y="1016"/>
                    </a:lnTo>
                    <a:lnTo>
                      <a:pt x="8" y="1058"/>
                    </a:lnTo>
                    <a:lnTo>
                      <a:pt x="8" y="1016"/>
                    </a:lnTo>
                    <a:lnTo>
                      <a:pt x="8" y="1058"/>
                    </a:lnTo>
                    <a:lnTo>
                      <a:pt x="8" y="1071"/>
                    </a:lnTo>
                    <a:lnTo>
                      <a:pt x="8" y="1107"/>
                    </a:lnTo>
                    <a:lnTo>
                      <a:pt x="8" y="1071"/>
                    </a:lnTo>
                    <a:lnTo>
                      <a:pt x="8" y="1107"/>
                    </a:lnTo>
                    <a:lnTo>
                      <a:pt x="8" y="1117"/>
                    </a:lnTo>
                    <a:lnTo>
                      <a:pt x="8" y="1148"/>
                    </a:lnTo>
                    <a:lnTo>
                      <a:pt x="8" y="1117"/>
                    </a:lnTo>
                    <a:lnTo>
                      <a:pt x="8" y="114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7" name="Freeform 319"/>
              <p:cNvSpPr>
                <a:spLocks/>
              </p:cNvSpPr>
              <p:nvPr/>
            </p:nvSpPr>
            <p:spPr bwMode="auto">
              <a:xfrm>
                <a:off x="3019" y="2915"/>
                <a:ext cx="7" cy="178"/>
              </a:xfrm>
              <a:custGeom>
                <a:avLst/>
                <a:gdLst>
                  <a:gd name="T0" fmla="*/ 0 w 7"/>
                  <a:gd name="T1" fmla="*/ 10 h 178"/>
                  <a:gd name="T2" fmla="*/ 0 w 7"/>
                  <a:gd name="T3" fmla="*/ 10 h 178"/>
                  <a:gd name="T4" fmla="*/ 0 w 7"/>
                  <a:gd name="T5" fmla="*/ 43 h 178"/>
                  <a:gd name="T6" fmla="*/ 0 w 7"/>
                  <a:gd name="T7" fmla="*/ 43 h 178"/>
                  <a:gd name="T8" fmla="*/ 0 w 7"/>
                  <a:gd name="T9" fmla="*/ 71 h 178"/>
                  <a:gd name="T10" fmla="*/ 0 w 7"/>
                  <a:gd name="T11" fmla="*/ 71 h 178"/>
                  <a:gd name="T12" fmla="*/ 2 w 7"/>
                  <a:gd name="T13" fmla="*/ 94 h 178"/>
                  <a:gd name="T14" fmla="*/ 2 w 7"/>
                  <a:gd name="T15" fmla="*/ 94 h 178"/>
                  <a:gd name="T16" fmla="*/ 2 w 7"/>
                  <a:gd name="T17" fmla="*/ 113 h 178"/>
                  <a:gd name="T18" fmla="*/ 2 w 7"/>
                  <a:gd name="T19" fmla="*/ 113 h 178"/>
                  <a:gd name="T20" fmla="*/ 2 w 7"/>
                  <a:gd name="T21" fmla="*/ 128 h 178"/>
                  <a:gd name="T22" fmla="*/ 2 w 7"/>
                  <a:gd name="T23" fmla="*/ 128 h 178"/>
                  <a:gd name="T24" fmla="*/ 2 w 7"/>
                  <a:gd name="T25" fmla="*/ 140 h 178"/>
                  <a:gd name="T26" fmla="*/ 2 w 7"/>
                  <a:gd name="T27" fmla="*/ 140 h 178"/>
                  <a:gd name="T28" fmla="*/ 2 w 7"/>
                  <a:gd name="T29" fmla="*/ 150 h 178"/>
                  <a:gd name="T30" fmla="*/ 2 w 7"/>
                  <a:gd name="T31" fmla="*/ 150 h 178"/>
                  <a:gd name="T32" fmla="*/ 3 w 7"/>
                  <a:gd name="T33" fmla="*/ 157 h 178"/>
                  <a:gd name="T34" fmla="*/ 3 w 7"/>
                  <a:gd name="T35" fmla="*/ 157 h 178"/>
                  <a:gd name="T36" fmla="*/ 3 w 7"/>
                  <a:gd name="T37" fmla="*/ 163 h 178"/>
                  <a:gd name="T38" fmla="*/ 3 w 7"/>
                  <a:gd name="T39" fmla="*/ 163 h 178"/>
                  <a:gd name="T40" fmla="*/ 3 w 7"/>
                  <a:gd name="T41" fmla="*/ 168 h 178"/>
                  <a:gd name="T42" fmla="*/ 3 w 7"/>
                  <a:gd name="T43" fmla="*/ 168 h 178"/>
                  <a:gd name="T44" fmla="*/ 3 w 7"/>
                  <a:gd name="T45" fmla="*/ 169 h 178"/>
                  <a:gd name="T46" fmla="*/ 3 w 7"/>
                  <a:gd name="T47" fmla="*/ 169 h 178"/>
                  <a:gd name="T48" fmla="*/ 3 w 7"/>
                  <a:gd name="T49" fmla="*/ 172 h 178"/>
                  <a:gd name="T50" fmla="*/ 3 w 7"/>
                  <a:gd name="T51" fmla="*/ 172 h 178"/>
                  <a:gd name="T52" fmla="*/ 5 w 7"/>
                  <a:gd name="T53" fmla="*/ 173 h 178"/>
                  <a:gd name="T54" fmla="*/ 5 w 7"/>
                  <a:gd name="T55" fmla="*/ 173 h 178"/>
                  <a:gd name="T56" fmla="*/ 5 w 7"/>
                  <a:gd name="T57" fmla="*/ 175 h 178"/>
                  <a:gd name="T58" fmla="*/ 5 w 7"/>
                  <a:gd name="T59" fmla="*/ 175 h 178"/>
                  <a:gd name="T60" fmla="*/ 5 w 7"/>
                  <a:gd name="T61" fmla="*/ 175 h 178"/>
                  <a:gd name="T62" fmla="*/ 5 w 7"/>
                  <a:gd name="T63" fmla="*/ 175 h 178"/>
                  <a:gd name="T64" fmla="*/ 5 w 7"/>
                  <a:gd name="T65" fmla="*/ 175 h 178"/>
                  <a:gd name="T66" fmla="*/ 5 w 7"/>
                  <a:gd name="T67" fmla="*/ 175 h 178"/>
                  <a:gd name="T68" fmla="*/ 5 w 7"/>
                  <a:gd name="T69" fmla="*/ 175 h 178"/>
                  <a:gd name="T70" fmla="*/ 5 w 7"/>
                  <a:gd name="T71" fmla="*/ 175 h 178"/>
                  <a:gd name="T72" fmla="*/ 6 w 7"/>
                  <a:gd name="T73" fmla="*/ 176 h 178"/>
                  <a:gd name="T74" fmla="*/ 6 w 7"/>
                  <a:gd name="T75" fmla="*/ 176 h 178"/>
                  <a:gd name="T76" fmla="*/ 6 w 7"/>
                  <a:gd name="T77" fmla="*/ 176 h 178"/>
                  <a:gd name="T78" fmla="*/ 6 w 7"/>
                  <a:gd name="T79" fmla="*/ 176 h 178"/>
                  <a:gd name="T80" fmla="*/ 6 w 7"/>
                  <a:gd name="T81" fmla="*/ 176 h 178"/>
                  <a:gd name="T82" fmla="*/ 6 w 7"/>
                  <a:gd name="T83" fmla="*/ 176 h 178"/>
                  <a:gd name="T84" fmla="*/ 6 w 7"/>
                  <a:gd name="T85" fmla="*/ 176 h 178"/>
                  <a:gd name="T86" fmla="*/ 6 w 7"/>
                  <a:gd name="T87" fmla="*/ 176 h 178"/>
                  <a:gd name="T88" fmla="*/ 6 w 7"/>
                  <a:gd name="T89" fmla="*/ 176 h 178"/>
                  <a:gd name="T90" fmla="*/ 7 w 7"/>
                  <a:gd name="T91" fmla="*/ 176 h 178"/>
                  <a:gd name="T92" fmla="*/ 7 w 7"/>
                  <a:gd name="T93" fmla="*/ 176 h 178"/>
                  <a:gd name="T94" fmla="*/ 7 w 7"/>
                  <a:gd name="T95" fmla="*/ 178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78"/>
                  <a:gd name="T146" fmla="*/ 7 w 7"/>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78">
                    <a:moveTo>
                      <a:pt x="0" y="0"/>
                    </a:moveTo>
                    <a:lnTo>
                      <a:pt x="0" y="10"/>
                    </a:lnTo>
                    <a:lnTo>
                      <a:pt x="0" y="36"/>
                    </a:lnTo>
                    <a:lnTo>
                      <a:pt x="0" y="10"/>
                    </a:lnTo>
                    <a:lnTo>
                      <a:pt x="0" y="36"/>
                    </a:lnTo>
                    <a:lnTo>
                      <a:pt x="0" y="43"/>
                    </a:lnTo>
                    <a:lnTo>
                      <a:pt x="0" y="65"/>
                    </a:lnTo>
                    <a:lnTo>
                      <a:pt x="0" y="43"/>
                    </a:lnTo>
                    <a:lnTo>
                      <a:pt x="0" y="65"/>
                    </a:lnTo>
                    <a:lnTo>
                      <a:pt x="0" y="71"/>
                    </a:lnTo>
                    <a:lnTo>
                      <a:pt x="0" y="89"/>
                    </a:lnTo>
                    <a:lnTo>
                      <a:pt x="0" y="71"/>
                    </a:lnTo>
                    <a:lnTo>
                      <a:pt x="0" y="89"/>
                    </a:lnTo>
                    <a:lnTo>
                      <a:pt x="2" y="94"/>
                    </a:lnTo>
                    <a:lnTo>
                      <a:pt x="2" y="108"/>
                    </a:lnTo>
                    <a:lnTo>
                      <a:pt x="2" y="94"/>
                    </a:lnTo>
                    <a:lnTo>
                      <a:pt x="2" y="108"/>
                    </a:lnTo>
                    <a:lnTo>
                      <a:pt x="2" y="113"/>
                    </a:lnTo>
                    <a:lnTo>
                      <a:pt x="2" y="126"/>
                    </a:lnTo>
                    <a:lnTo>
                      <a:pt x="2" y="113"/>
                    </a:lnTo>
                    <a:lnTo>
                      <a:pt x="2" y="126"/>
                    </a:lnTo>
                    <a:lnTo>
                      <a:pt x="2" y="128"/>
                    </a:lnTo>
                    <a:lnTo>
                      <a:pt x="2" y="137"/>
                    </a:lnTo>
                    <a:lnTo>
                      <a:pt x="2" y="128"/>
                    </a:lnTo>
                    <a:lnTo>
                      <a:pt x="2" y="137"/>
                    </a:lnTo>
                    <a:lnTo>
                      <a:pt x="2" y="140"/>
                    </a:lnTo>
                    <a:lnTo>
                      <a:pt x="2" y="147"/>
                    </a:lnTo>
                    <a:lnTo>
                      <a:pt x="2" y="140"/>
                    </a:lnTo>
                    <a:lnTo>
                      <a:pt x="2" y="147"/>
                    </a:lnTo>
                    <a:lnTo>
                      <a:pt x="2" y="150"/>
                    </a:lnTo>
                    <a:lnTo>
                      <a:pt x="2" y="156"/>
                    </a:lnTo>
                    <a:lnTo>
                      <a:pt x="2" y="150"/>
                    </a:lnTo>
                    <a:lnTo>
                      <a:pt x="2" y="156"/>
                    </a:lnTo>
                    <a:lnTo>
                      <a:pt x="3" y="157"/>
                    </a:lnTo>
                    <a:lnTo>
                      <a:pt x="3" y="162"/>
                    </a:lnTo>
                    <a:lnTo>
                      <a:pt x="3" y="157"/>
                    </a:lnTo>
                    <a:lnTo>
                      <a:pt x="3" y="162"/>
                    </a:lnTo>
                    <a:lnTo>
                      <a:pt x="3" y="163"/>
                    </a:lnTo>
                    <a:lnTo>
                      <a:pt x="3" y="166"/>
                    </a:lnTo>
                    <a:lnTo>
                      <a:pt x="3" y="163"/>
                    </a:lnTo>
                    <a:lnTo>
                      <a:pt x="3" y="166"/>
                    </a:lnTo>
                    <a:lnTo>
                      <a:pt x="3" y="168"/>
                    </a:lnTo>
                    <a:lnTo>
                      <a:pt x="3" y="169"/>
                    </a:lnTo>
                    <a:lnTo>
                      <a:pt x="3" y="168"/>
                    </a:lnTo>
                    <a:lnTo>
                      <a:pt x="3" y="169"/>
                    </a:lnTo>
                    <a:lnTo>
                      <a:pt x="3" y="172"/>
                    </a:lnTo>
                    <a:lnTo>
                      <a:pt x="3" y="169"/>
                    </a:lnTo>
                    <a:lnTo>
                      <a:pt x="3" y="172"/>
                    </a:lnTo>
                    <a:lnTo>
                      <a:pt x="3" y="173"/>
                    </a:lnTo>
                    <a:lnTo>
                      <a:pt x="3" y="172"/>
                    </a:lnTo>
                    <a:lnTo>
                      <a:pt x="3" y="173"/>
                    </a:lnTo>
                    <a:lnTo>
                      <a:pt x="5" y="173"/>
                    </a:lnTo>
                    <a:lnTo>
                      <a:pt x="5" y="175"/>
                    </a:lnTo>
                    <a:lnTo>
                      <a:pt x="5" y="173"/>
                    </a:lnTo>
                    <a:lnTo>
                      <a:pt x="5" y="175"/>
                    </a:lnTo>
                    <a:lnTo>
                      <a:pt x="5" y="176"/>
                    </a:lnTo>
                    <a:lnTo>
                      <a:pt x="5" y="175"/>
                    </a:lnTo>
                    <a:lnTo>
                      <a:pt x="5" y="176"/>
                    </a:lnTo>
                    <a:lnTo>
                      <a:pt x="6" y="176"/>
                    </a:lnTo>
                    <a:lnTo>
                      <a:pt x="7" y="176"/>
                    </a:lnTo>
                    <a:lnTo>
                      <a:pt x="7" y="178"/>
                    </a:lnTo>
                    <a:lnTo>
                      <a:pt x="7" y="176"/>
                    </a:lnTo>
                    <a:lnTo>
                      <a:pt x="7" y="17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8" name="Freeform 320"/>
              <p:cNvSpPr>
                <a:spLocks/>
              </p:cNvSpPr>
              <p:nvPr/>
            </p:nvSpPr>
            <p:spPr bwMode="auto">
              <a:xfrm>
                <a:off x="3026" y="3080"/>
                <a:ext cx="10" cy="14"/>
              </a:xfrm>
              <a:custGeom>
                <a:avLst/>
                <a:gdLst>
                  <a:gd name="T0" fmla="*/ 0 w 10"/>
                  <a:gd name="T1" fmla="*/ 13 h 14"/>
                  <a:gd name="T2" fmla="*/ 0 w 10"/>
                  <a:gd name="T3" fmla="*/ 13 h 14"/>
                  <a:gd name="T4" fmla="*/ 0 w 10"/>
                  <a:gd name="T5" fmla="*/ 13 h 14"/>
                  <a:gd name="T6" fmla="*/ 0 w 10"/>
                  <a:gd name="T7" fmla="*/ 13 h 14"/>
                  <a:gd name="T8" fmla="*/ 0 w 10"/>
                  <a:gd name="T9" fmla="*/ 14 h 14"/>
                  <a:gd name="T10" fmla="*/ 0 w 10"/>
                  <a:gd name="T11" fmla="*/ 14 h 14"/>
                  <a:gd name="T12" fmla="*/ 2 w 10"/>
                  <a:gd name="T13" fmla="*/ 14 h 14"/>
                  <a:gd name="T14" fmla="*/ 2 w 10"/>
                  <a:gd name="T15" fmla="*/ 14 h 14"/>
                  <a:gd name="T16" fmla="*/ 2 w 10"/>
                  <a:gd name="T17" fmla="*/ 14 h 14"/>
                  <a:gd name="T18" fmla="*/ 2 w 10"/>
                  <a:gd name="T19" fmla="*/ 14 h 14"/>
                  <a:gd name="T20" fmla="*/ 2 w 10"/>
                  <a:gd name="T21" fmla="*/ 14 h 14"/>
                  <a:gd name="T22" fmla="*/ 2 w 10"/>
                  <a:gd name="T23" fmla="*/ 14 h 14"/>
                  <a:gd name="T24" fmla="*/ 2 w 10"/>
                  <a:gd name="T25" fmla="*/ 14 h 14"/>
                  <a:gd name="T26" fmla="*/ 2 w 10"/>
                  <a:gd name="T27" fmla="*/ 14 h 14"/>
                  <a:gd name="T28" fmla="*/ 2 w 10"/>
                  <a:gd name="T29" fmla="*/ 14 h 14"/>
                  <a:gd name="T30" fmla="*/ 3 w 10"/>
                  <a:gd name="T31" fmla="*/ 14 h 14"/>
                  <a:gd name="T32" fmla="*/ 3 w 10"/>
                  <a:gd name="T33" fmla="*/ 14 h 14"/>
                  <a:gd name="T34" fmla="*/ 3 w 10"/>
                  <a:gd name="T35" fmla="*/ 14 h 14"/>
                  <a:gd name="T36" fmla="*/ 3 w 10"/>
                  <a:gd name="T37" fmla="*/ 14 h 14"/>
                  <a:gd name="T38" fmla="*/ 3 w 10"/>
                  <a:gd name="T39" fmla="*/ 14 h 14"/>
                  <a:gd name="T40" fmla="*/ 5 w 10"/>
                  <a:gd name="T41" fmla="*/ 14 h 14"/>
                  <a:gd name="T42" fmla="*/ 5 w 10"/>
                  <a:gd name="T43" fmla="*/ 13 h 14"/>
                  <a:gd name="T44" fmla="*/ 5 w 10"/>
                  <a:gd name="T45" fmla="*/ 13 h 14"/>
                  <a:gd name="T46" fmla="*/ 5 w 10"/>
                  <a:gd name="T47" fmla="*/ 13 h 14"/>
                  <a:gd name="T48" fmla="*/ 5 w 10"/>
                  <a:gd name="T49" fmla="*/ 11 h 14"/>
                  <a:gd name="T50" fmla="*/ 5 w 10"/>
                  <a:gd name="T51" fmla="*/ 11 h 14"/>
                  <a:gd name="T52" fmla="*/ 6 w 10"/>
                  <a:gd name="T53" fmla="*/ 10 h 14"/>
                  <a:gd name="T54" fmla="*/ 6 w 10"/>
                  <a:gd name="T55" fmla="*/ 8 h 14"/>
                  <a:gd name="T56" fmla="*/ 6 w 10"/>
                  <a:gd name="T57" fmla="*/ 8 h 14"/>
                  <a:gd name="T58" fmla="*/ 6 w 10"/>
                  <a:gd name="T59" fmla="*/ 7 h 14"/>
                  <a:gd name="T60" fmla="*/ 6 w 10"/>
                  <a:gd name="T61" fmla="*/ 5 h 14"/>
                  <a:gd name="T62" fmla="*/ 8 w 10"/>
                  <a:gd name="T63" fmla="*/ 4 h 14"/>
                  <a:gd name="T64" fmla="*/ 8 w 10"/>
                  <a:gd name="T65" fmla="*/ 4 h 14"/>
                  <a:gd name="T66" fmla="*/ 8 w 10"/>
                  <a:gd name="T67" fmla="*/ 3 h 14"/>
                  <a:gd name="T68" fmla="*/ 8 w 10"/>
                  <a:gd name="T69" fmla="*/ 1 h 14"/>
                  <a:gd name="T70" fmla="*/ 8 w 10"/>
                  <a:gd name="T71" fmla="*/ 1 h 14"/>
                  <a:gd name="T72" fmla="*/ 9 w 10"/>
                  <a:gd name="T73" fmla="*/ 0 h 14"/>
                  <a:gd name="T74" fmla="*/ 9 w 10"/>
                  <a:gd name="T75" fmla="*/ 0 h 14"/>
                  <a:gd name="T76" fmla="*/ 9 w 10"/>
                  <a:gd name="T77" fmla="*/ 0 h 14"/>
                  <a:gd name="T78" fmla="*/ 9 w 10"/>
                  <a:gd name="T79" fmla="*/ 0 h 14"/>
                  <a:gd name="T80" fmla="*/ 9 w 10"/>
                  <a:gd name="T81" fmla="*/ 0 h 14"/>
                  <a:gd name="T82" fmla="*/ 9 w 10"/>
                  <a:gd name="T83" fmla="*/ 0 h 14"/>
                  <a:gd name="T84" fmla="*/ 9 w 10"/>
                  <a:gd name="T85" fmla="*/ 0 h 14"/>
                  <a:gd name="T86" fmla="*/ 9 w 10"/>
                  <a:gd name="T87" fmla="*/ 0 h 14"/>
                  <a:gd name="T88" fmla="*/ 10 w 10"/>
                  <a:gd name="T89" fmla="*/ 1 h 14"/>
                  <a:gd name="T90" fmla="*/ 10 w 10"/>
                  <a:gd name="T91" fmla="*/ 1 h 14"/>
                  <a:gd name="T92" fmla="*/ 10 w 10"/>
                  <a:gd name="T93" fmla="*/ 3 h 14"/>
                  <a:gd name="T94" fmla="*/ 10 w 10"/>
                  <a:gd name="T95" fmla="*/ 3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4"/>
                  <a:gd name="T146" fmla="*/ 10 w 10"/>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4">
                    <a:moveTo>
                      <a:pt x="0" y="13"/>
                    </a:moveTo>
                    <a:lnTo>
                      <a:pt x="0" y="13"/>
                    </a:lnTo>
                    <a:lnTo>
                      <a:pt x="0" y="14"/>
                    </a:lnTo>
                    <a:lnTo>
                      <a:pt x="0" y="13"/>
                    </a:lnTo>
                    <a:lnTo>
                      <a:pt x="0" y="14"/>
                    </a:lnTo>
                    <a:lnTo>
                      <a:pt x="2" y="14"/>
                    </a:lnTo>
                    <a:lnTo>
                      <a:pt x="3" y="14"/>
                    </a:lnTo>
                    <a:lnTo>
                      <a:pt x="5" y="14"/>
                    </a:lnTo>
                    <a:lnTo>
                      <a:pt x="5" y="13"/>
                    </a:lnTo>
                    <a:lnTo>
                      <a:pt x="5" y="11"/>
                    </a:lnTo>
                    <a:lnTo>
                      <a:pt x="5" y="10"/>
                    </a:lnTo>
                    <a:lnTo>
                      <a:pt x="6" y="10"/>
                    </a:lnTo>
                    <a:lnTo>
                      <a:pt x="6" y="8"/>
                    </a:lnTo>
                    <a:lnTo>
                      <a:pt x="6" y="7"/>
                    </a:lnTo>
                    <a:lnTo>
                      <a:pt x="6" y="5"/>
                    </a:lnTo>
                    <a:lnTo>
                      <a:pt x="6" y="4"/>
                    </a:lnTo>
                    <a:lnTo>
                      <a:pt x="8" y="4"/>
                    </a:lnTo>
                    <a:lnTo>
                      <a:pt x="8" y="3"/>
                    </a:lnTo>
                    <a:lnTo>
                      <a:pt x="8" y="1"/>
                    </a:lnTo>
                    <a:lnTo>
                      <a:pt x="8" y="0"/>
                    </a:lnTo>
                    <a:lnTo>
                      <a:pt x="9" y="0"/>
                    </a:lnTo>
                    <a:lnTo>
                      <a:pt x="9" y="1"/>
                    </a:lnTo>
                    <a:lnTo>
                      <a:pt x="9" y="0"/>
                    </a:lnTo>
                    <a:lnTo>
                      <a:pt x="9" y="1"/>
                    </a:lnTo>
                    <a:lnTo>
                      <a:pt x="10" y="1"/>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9" name="Freeform 321"/>
              <p:cNvSpPr>
                <a:spLocks/>
              </p:cNvSpPr>
              <p:nvPr/>
            </p:nvSpPr>
            <p:spPr bwMode="auto">
              <a:xfrm>
                <a:off x="3036" y="3083"/>
                <a:ext cx="9" cy="20"/>
              </a:xfrm>
              <a:custGeom>
                <a:avLst/>
                <a:gdLst>
                  <a:gd name="T0" fmla="*/ 0 w 9"/>
                  <a:gd name="T1" fmla="*/ 0 h 20"/>
                  <a:gd name="T2" fmla="*/ 0 w 9"/>
                  <a:gd name="T3" fmla="*/ 0 h 20"/>
                  <a:gd name="T4" fmla="*/ 0 w 9"/>
                  <a:gd name="T5" fmla="*/ 1 h 20"/>
                  <a:gd name="T6" fmla="*/ 0 w 9"/>
                  <a:gd name="T7" fmla="*/ 1 h 20"/>
                  <a:gd name="T8" fmla="*/ 0 w 9"/>
                  <a:gd name="T9" fmla="*/ 2 h 20"/>
                  <a:gd name="T10" fmla="*/ 0 w 9"/>
                  <a:gd name="T11" fmla="*/ 2 h 20"/>
                  <a:gd name="T12" fmla="*/ 2 w 9"/>
                  <a:gd name="T13" fmla="*/ 4 h 20"/>
                  <a:gd name="T14" fmla="*/ 2 w 9"/>
                  <a:gd name="T15" fmla="*/ 4 h 20"/>
                  <a:gd name="T16" fmla="*/ 2 w 9"/>
                  <a:gd name="T17" fmla="*/ 5 h 20"/>
                  <a:gd name="T18" fmla="*/ 2 w 9"/>
                  <a:gd name="T19" fmla="*/ 5 h 20"/>
                  <a:gd name="T20" fmla="*/ 2 w 9"/>
                  <a:gd name="T21" fmla="*/ 8 h 20"/>
                  <a:gd name="T22" fmla="*/ 2 w 9"/>
                  <a:gd name="T23" fmla="*/ 8 h 20"/>
                  <a:gd name="T24" fmla="*/ 2 w 9"/>
                  <a:gd name="T25" fmla="*/ 10 h 20"/>
                  <a:gd name="T26" fmla="*/ 2 w 9"/>
                  <a:gd name="T27" fmla="*/ 10 h 20"/>
                  <a:gd name="T28" fmla="*/ 2 w 9"/>
                  <a:gd name="T29" fmla="*/ 11 h 20"/>
                  <a:gd name="T30" fmla="*/ 2 w 9"/>
                  <a:gd name="T31" fmla="*/ 11 h 20"/>
                  <a:gd name="T32" fmla="*/ 2 w 9"/>
                  <a:gd name="T33" fmla="*/ 13 h 20"/>
                  <a:gd name="T34" fmla="*/ 2 w 9"/>
                  <a:gd name="T35" fmla="*/ 13 h 20"/>
                  <a:gd name="T36" fmla="*/ 3 w 9"/>
                  <a:gd name="T37" fmla="*/ 14 h 20"/>
                  <a:gd name="T38" fmla="*/ 3 w 9"/>
                  <a:gd name="T39" fmla="*/ 14 h 20"/>
                  <a:gd name="T40" fmla="*/ 3 w 9"/>
                  <a:gd name="T41" fmla="*/ 15 h 20"/>
                  <a:gd name="T42" fmla="*/ 3 w 9"/>
                  <a:gd name="T43" fmla="*/ 15 h 20"/>
                  <a:gd name="T44" fmla="*/ 3 w 9"/>
                  <a:gd name="T45" fmla="*/ 17 h 20"/>
                  <a:gd name="T46" fmla="*/ 3 w 9"/>
                  <a:gd name="T47" fmla="*/ 17 h 20"/>
                  <a:gd name="T48" fmla="*/ 3 w 9"/>
                  <a:gd name="T49" fmla="*/ 17 h 20"/>
                  <a:gd name="T50" fmla="*/ 3 w 9"/>
                  <a:gd name="T51" fmla="*/ 17 h 20"/>
                  <a:gd name="T52" fmla="*/ 3 w 9"/>
                  <a:gd name="T53" fmla="*/ 18 h 20"/>
                  <a:gd name="T54" fmla="*/ 3 w 9"/>
                  <a:gd name="T55" fmla="*/ 18 h 20"/>
                  <a:gd name="T56" fmla="*/ 5 w 9"/>
                  <a:gd name="T57" fmla="*/ 18 h 20"/>
                  <a:gd name="T58" fmla="*/ 5 w 9"/>
                  <a:gd name="T59" fmla="*/ 18 h 20"/>
                  <a:gd name="T60" fmla="*/ 5 w 9"/>
                  <a:gd name="T61" fmla="*/ 20 h 20"/>
                  <a:gd name="T62" fmla="*/ 5 w 9"/>
                  <a:gd name="T63" fmla="*/ 20 h 20"/>
                  <a:gd name="T64" fmla="*/ 5 w 9"/>
                  <a:gd name="T65" fmla="*/ 20 h 20"/>
                  <a:gd name="T66" fmla="*/ 5 w 9"/>
                  <a:gd name="T67" fmla="*/ 20 h 20"/>
                  <a:gd name="T68" fmla="*/ 6 w 9"/>
                  <a:gd name="T69" fmla="*/ 18 h 20"/>
                  <a:gd name="T70" fmla="*/ 6 w 9"/>
                  <a:gd name="T71" fmla="*/ 18 h 20"/>
                  <a:gd name="T72" fmla="*/ 6 w 9"/>
                  <a:gd name="T73" fmla="*/ 18 h 20"/>
                  <a:gd name="T74" fmla="*/ 6 w 9"/>
                  <a:gd name="T75" fmla="*/ 17 h 20"/>
                  <a:gd name="T76" fmla="*/ 6 w 9"/>
                  <a:gd name="T77" fmla="*/ 17 h 20"/>
                  <a:gd name="T78" fmla="*/ 8 w 9"/>
                  <a:gd name="T79" fmla="*/ 15 h 20"/>
                  <a:gd name="T80" fmla="*/ 8 w 9"/>
                  <a:gd name="T81" fmla="*/ 15 h 20"/>
                  <a:gd name="T82" fmla="*/ 8 w 9"/>
                  <a:gd name="T83" fmla="*/ 15 h 20"/>
                  <a:gd name="T84" fmla="*/ 8 w 9"/>
                  <a:gd name="T85" fmla="*/ 14 h 20"/>
                  <a:gd name="T86" fmla="*/ 8 w 9"/>
                  <a:gd name="T87" fmla="*/ 14 h 20"/>
                  <a:gd name="T88" fmla="*/ 8 w 9"/>
                  <a:gd name="T89" fmla="*/ 14 h 20"/>
                  <a:gd name="T90" fmla="*/ 9 w 9"/>
                  <a:gd name="T91" fmla="*/ 13 h 20"/>
                  <a:gd name="T92" fmla="*/ 9 w 9"/>
                  <a:gd name="T93" fmla="*/ 13 h 20"/>
                  <a:gd name="T94" fmla="*/ 9 w 9"/>
                  <a:gd name="T95" fmla="*/ 13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0"/>
                  <a:gd name="T146" fmla="*/ 9 w 9"/>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0">
                    <a:moveTo>
                      <a:pt x="0" y="0"/>
                    </a:moveTo>
                    <a:lnTo>
                      <a:pt x="0" y="0"/>
                    </a:lnTo>
                    <a:lnTo>
                      <a:pt x="0" y="1"/>
                    </a:lnTo>
                    <a:lnTo>
                      <a:pt x="0" y="0"/>
                    </a:lnTo>
                    <a:lnTo>
                      <a:pt x="0" y="1"/>
                    </a:lnTo>
                    <a:lnTo>
                      <a:pt x="0" y="2"/>
                    </a:lnTo>
                    <a:lnTo>
                      <a:pt x="0" y="1"/>
                    </a:lnTo>
                    <a:lnTo>
                      <a:pt x="0" y="2"/>
                    </a:lnTo>
                    <a:lnTo>
                      <a:pt x="0" y="4"/>
                    </a:lnTo>
                    <a:lnTo>
                      <a:pt x="0" y="2"/>
                    </a:lnTo>
                    <a:lnTo>
                      <a:pt x="0" y="4"/>
                    </a:lnTo>
                    <a:lnTo>
                      <a:pt x="2" y="4"/>
                    </a:lnTo>
                    <a:lnTo>
                      <a:pt x="2" y="5"/>
                    </a:lnTo>
                    <a:lnTo>
                      <a:pt x="2" y="4"/>
                    </a:lnTo>
                    <a:lnTo>
                      <a:pt x="2" y="5"/>
                    </a:lnTo>
                    <a:lnTo>
                      <a:pt x="2" y="7"/>
                    </a:lnTo>
                    <a:lnTo>
                      <a:pt x="2" y="5"/>
                    </a:lnTo>
                    <a:lnTo>
                      <a:pt x="2" y="7"/>
                    </a:lnTo>
                    <a:lnTo>
                      <a:pt x="2" y="8"/>
                    </a:lnTo>
                    <a:lnTo>
                      <a:pt x="2" y="10"/>
                    </a:lnTo>
                    <a:lnTo>
                      <a:pt x="2" y="8"/>
                    </a:lnTo>
                    <a:lnTo>
                      <a:pt x="2" y="10"/>
                    </a:lnTo>
                    <a:lnTo>
                      <a:pt x="2" y="11"/>
                    </a:lnTo>
                    <a:lnTo>
                      <a:pt x="2" y="10"/>
                    </a:lnTo>
                    <a:lnTo>
                      <a:pt x="2" y="11"/>
                    </a:lnTo>
                    <a:lnTo>
                      <a:pt x="2" y="13"/>
                    </a:lnTo>
                    <a:lnTo>
                      <a:pt x="2" y="11"/>
                    </a:lnTo>
                    <a:lnTo>
                      <a:pt x="2" y="13"/>
                    </a:lnTo>
                    <a:lnTo>
                      <a:pt x="2" y="14"/>
                    </a:lnTo>
                    <a:lnTo>
                      <a:pt x="2" y="13"/>
                    </a:lnTo>
                    <a:lnTo>
                      <a:pt x="2" y="14"/>
                    </a:lnTo>
                    <a:lnTo>
                      <a:pt x="3" y="14"/>
                    </a:lnTo>
                    <a:lnTo>
                      <a:pt x="3" y="15"/>
                    </a:lnTo>
                    <a:lnTo>
                      <a:pt x="3" y="14"/>
                    </a:lnTo>
                    <a:lnTo>
                      <a:pt x="3" y="15"/>
                    </a:lnTo>
                    <a:lnTo>
                      <a:pt x="3" y="17"/>
                    </a:lnTo>
                    <a:lnTo>
                      <a:pt x="3" y="18"/>
                    </a:lnTo>
                    <a:lnTo>
                      <a:pt x="3" y="17"/>
                    </a:lnTo>
                    <a:lnTo>
                      <a:pt x="3" y="18"/>
                    </a:lnTo>
                    <a:lnTo>
                      <a:pt x="5" y="18"/>
                    </a:lnTo>
                    <a:lnTo>
                      <a:pt x="5" y="20"/>
                    </a:lnTo>
                    <a:lnTo>
                      <a:pt x="5" y="18"/>
                    </a:lnTo>
                    <a:lnTo>
                      <a:pt x="5" y="20"/>
                    </a:lnTo>
                    <a:lnTo>
                      <a:pt x="6" y="18"/>
                    </a:lnTo>
                    <a:lnTo>
                      <a:pt x="6" y="17"/>
                    </a:lnTo>
                    <a:lnTo>
                      <a:pt x="8" y="15"/>
                    </a:lnTo>
                    <a:lnTo>
                      <a:pt x="8" y="14"/>
                    </a:lnTo>
                    <a:lnTo>
                      <a:pt x="9"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0" name="Freeform 322"/>
              <p:cNvSpPr>
                <a:spLocks/>
              </p:cNvSpPr>
              <p:nvPr/>
            </p:nvSpPr>
            <p:spPr bwMode="auto">
              <a:xfrm>
                <a:off x="3045" y="3020"/>
                <a:ext cx="12" cy="76"/>
              </a:xfrm>
              <a:custGeom>
                <a:avLst/>
                <a:gdLst>
                  <a:gd name="T0" fmla="*/ 0 w 12"/>
                  <a:gd name="T1" fmla="*/ 76 h 76"/>
                  <a:gd name="T2" fmla="*/ 0 w 12"/>
                  <a:gd name="T3" fmla="*/ 76 h 76"/>
                  <a:gd name="T4" fmla="*/ 2 w 12"/>
                  <a:gd name="T5" fmla="*/ 74 h 76"/>
                  <a:gd name="T6" fmla="*/ 2 w 12"/>
                  <a:gd name="T7" fmla="*/ 74 h 76"/>
                  <a:gd name="T8" fmla="*/ 2 w 12"/>
                  <a:gd name="T9" fmla="*/ 74 h 76"/>
                  <a:gd name="T10" fmla="*/ 2 w 12"/>
                  <a:gd name="T11" fmla="*/ 73 h 76"/>
                  <a:gd name="T12" fmla="*/ 2 w 12"/>
                  <a:gd name="T13" fmla="*/ 71 h 76"/>
                  <a:gd name="T14" fmla="*/ 3 w 12"/>
                  <a:gd name="T15" fmla="*/ 71 h 76"/>
                  <a:gd name="T16" fmla="*/ 3 w 12"/>
                  <a:gd name="T17" fmla="*/ 70 h 76"/>
                  <a:gd name="T18" fmla="*/ 3 w 12"/>
                  <a:gd name="T19" fmla="*/ 68 h 76"/>
                  <a:gd name="T20" fmla="*/ 3 w 12"/>
                  <a:gd name="T21" fmla="*/ 68 h 76"/>
                  <a:gd name="T22" fmla="*/ 3 w 12"/>
                  <a:gd name="T23" fmla="*/ 67 h 76"/>
                  <a:gd name="T24" fmla="*/ 4 w 12"/>
                  <a:gd name="T25" fmla="*/ 65 h 76"/>
                  <a:gd name="T26" fmla="*/ 4 w 12"/>
                  <a:gd name="T27" fmla="*/ 64 h 76"/>
                  <a:gd name="T28" fmla="*/ 4 w 12"/>
                  <a:gd name="T29" fmla="*/ 64 h 76"/>
                  <a:gd name="T30" fmla="*/ 4 w 12"/>
                  <a:gd name="T31" fmla="*/ 63 h 76"/>
                  <a:gd name="T32" fmla="*/ 4 w 12"/>
                  <a:gd name="T33" fmla="*/ 61 h 76"/>
                  <a:gd name="T34" fmla="*/ 4 w 12"/>
                  <a:gd name="T35" fmla="*/ 58 h 76"/>
                  <a:gd name="T36" fmla="*/ 6 w 12"/>
                  <a:gd name="T37" fmla="*/ 57 h 76"/>
                  <a:gd name="T38" fmla="*/ 6 w 12"/>
                  <a:gd name="T39" fmla="*/ 54 h 76"/>
                  <a:gd name="T40" fmla="*/ 6 w 12"/>
                  <a:gd name="T41" fmla="*/ 50 h 76"/>
                  <a:gd name="T42" fmla="*/ 6 w 12"/>
                  <a:gd name="T43" fmla="*/ 45 h 76"/>
                  <a:gd name="T44" fmla="*/ 6 w 12"/>
                  <a:gd name="T45" fmla="*/ 41 h 76"/>
                  <a:gd name="T46" fmla="*/ 7 w 12"/>
                  <a:gd name="T47" fmla="*/ 37 h 76"/>
                  <a:gd name="T48" fmla="*/ 7 w 12"/>
                  <a:gd name="T49" fmla="*/ 31 h 76"/>
                  <a:gd name="T50" fmla="*/ 7 w 12"/>
                  <a:gd name="T51" fmla="*/ 25 h 76"/>
                  <a:gd name="T52" fmla="*/ 7 w 12"/>
                  <a:gd name="T53" fmla="*/ 19 h 76"/>
                  <a:gd name="T54" fmla="*/ 7 w 12"/>
                  <a:gd name="T55" fmla="*/ 13 h 76"/>
                  <a:gd name="T56" fmla="*/ 9 w 12"/>
                  <a:gd name="T57" fmla="*/ 9 h 76"/>
                  <a:gd name="T58" fmla="*/ 9 w 12"/>
                  <a:gd name="T59" fmla="*/ 5 h 76"/>
                  <a:gd name="T60" fmla="*/ 9 w 12"/>
                  <a:gd name="T61" fmla="*/ 2 h 76"/>
                  <a:gd name="T62" fmla="*/ 9 w 12"/>
                  <a:gd name="T63" fmla="*/ 0 h 76"/>
                  <a:gd name="T64" fmla="*/ 9 w 12"/>
                  <a:gd name="T65" fmla="*/ 0 h 76"/>
                  <a:gd name="T66" fmla="*/ 9 w 12"/>
                  <a:gd name="T67" fmla="*/ 0 h 76"/>
                  <a:gd name="T68" fmla="*/ 10 w 12"/>
                  <a:gd name="T69" fmla="*/ 2 h 76"/>
                  <a:gd name="T70" fmla="*/ 10 w 12"/>
                  <a:gd name="T71" fmla="*/ 2 h 76"/>
                  <a:gd name="T72" fmla="*/ 10 w 12"/>
                  <a:gd name="T73" fmla="*/ 5 h 76"/>
                  <a:gd name="T74" fmla="*/ 10 w 12"/>
                  <a:gd name="T75" fmla="*/ 5 h 76"/>
                  <a:gd name="T76" fmla="*/ 10 w 12"/>
                  <a:gd name="T77" fmla="*/ 8 h 76"/>
                  <a:gd name="T78" fmla="*/ 10 w 12"/>
                  <a:gd name="T79" fmla="*/ 8 h 76"/>
                  <a:gd name="T80" fmla="*/ 10 w 12"/>
                  <a:gd name="T81" fmla="*/ 13 h 76"/>
                  <a:gd name="T82" fmla="*/ 10 w 12"/>
                  <a:gd name="T83" fmla="*/ 13 h 76"/>
                  <a:gd name="T84" fmla="*/ 10 w 12"/>
                  <a:gd name="T85" fmla="*/ 19 h 76"/>
                  <a:gd name="T86" fmla="*/ 10 w 12"/>
                  <a:gd name="T87" fmla="*/ 19 h 76"/>
                  <a:gd name="T88" fmla="*/ 12 w 12"/>
                  <a:gd name="T89" fmla="*/ 25 h 76"/>
                  <a:gd name="T90" fmla="*/ 12 w 12"/>
                  <a:gd name="T91" fmla="*/ 25 h 76"/>
                  <a:gd name="T92" fmla="*/ 12 w 12"/>
                  <a:gd name="T93" fmla="*/ 32 h 76"/>
                  <a:gd name="T94" fmla="*/ 12 w 12"/>
                  <a:gd name="T95" fmla="*/ 32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76"/>
                  <a:gd name="T146" fmla="*/ 12 w 12"/>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76">
                    <a:moveTo>
                      <a:pt x="0" y="76"/>
                    </a:moveTo>
                    <a:lnTo>
                      <a:pt x="0" y="76"/>
                    </a:lnTo>
                    <a:lnTo>
                      <a:pt x="2" y="74"/>
                    </a:lnTo>
                    <a:lnTo>
                      <a:pt x="2" y="73"/>
                    </a:lnTo>
                    <a:lnTo>
                      <a:pt x="2" y="71"/>
                    </a:lnTo>
                    <a:lnTo>
                      <a:pt x="3" y="71"/>
                    </a:lnTo>
                    <a:lnTo>
                      <a:pt x="3" y="70"/>
                    </a:lnTo>
                    <a:lnTo>
                      <a:pt x="3" y="68"/>
                    </a:lnTo>
                    <a:lnTo>
                      <a:pt x="3" y="67"/>
                    </a:lnTo>
                    <a:lnTo>
                      <a:pt x="4" y="65"/>
                    </a:lnTo>
                    <a:lnTo>
                      <a:pt x="4" y="64"/>
                    </a:lnTo>
                    <a:lnTo>
                      <a:pt x="4" y="63"/>
                    </a:lnTo>
                    <a:lnTo>
                      <a:pt x="4" y="61"/>
                    </a:lnTo>
                    <a:lnTo>
                      <a:pt x="4" y="60"/>
                    </a:lnTo>
                    <a:lnTo>
                      <a:pt x="4" y="58"/>
                    </a:lnTo>
                    <a:lnTo>
                      <a:pt x="4" y="57"/>
                    </a:lnTo>
                    <a:lnTo>
                      <a:pt x="6" y="57"/>
                    </a:lnTo>
                    <a:lnTo>
                      <a:pt x="6" y="54"/>
                    </a:lnTo>
                    <a:lnTo>
                      <a:pt x="6" y="51"/>
                    </a:lnTo>
                    <a:lnTo>
                      <a:pt x="6" y="50"/>
                    </a:lnTo>
                    <a:lnTo>
                      <a:pt x="6" y="47"/>
                    </a:lnTo>
                    <a:lnTo>
                      <a:pt x="6" y="45"/>
                    </a:lnTo>
                    <a:lnTo>
                      <a:pt x="6" y="42"/>
                    </a:lnTo>
                    <a:lnTo>
                      <a:pt x="6" y="41"/>
                    </a:lnTo>
                    <a:lnTo>
                      <a:pt x="6" y="38"/>
                    </a:lnTo>
                    <a:lnTo>
                      <a:pt x="7" y="37"/>
                    </a:lnTo>
                    <a:lnTo>
                      <a:pt x="7" y="32"/>
                    </a:lnTo>
                    <a:lnTo>
                      <a:pt x="7" y="31"/>
                    </a:lnTo>
                    <a:lnTo>
                      <a:pt x="7" y="26"/>
                    </a:lnTo>
                    <a:lnTo>
                      <a:pt x="7" y="25"/>
                    </a:lnTo>
                    <a:lnTo>
                      <a:pt x="7" y="21"/>
                    </a:lnTo>
                    <a:lnTo>
                      <a:pt x="7" y="19"/>
                    </a:lnTo>
                    <a:lnTo>
                      <a:pt x="7" y="15"/>
                    </a:lnTo>
                    <a:lnTo>
                      <a:pt x="7" y="13"/>
                    </a:lnTo>
                    <a:lnTo>
                      <a:pt x="7" y="9"/>
                    </a:lnTo>
                    <a:lnTo>
                      <a:pt x="9" y="9"/>
                    </a:lnTo>
                    <a:lnTo>
                      <a:pt x="9" y="5"/>
                    </a:lnTo>
                    <a:lnTo>
                      <a:pt x="9" y="3"/>
                    </a:lnTo>
                    <a:lnTo>
                      <a:pt x="9" y="2"/>
                    </a:lnTo>
                    <a:lnTo>
                      <a:pt x="9" y="0"/>
                    </a:lnTo>
                    <a:lnTo>
                      <a:pt x="9" y="2"/>
                    </a:lnTo>
                    <a:lnTo>
                      <a:pt x="9" y="0"/>
                    </a:lnTo>
                    <a:lnTo>
                      <a:pt x="9" y="2"/>
                    </a:lnTo>
                    <a:lnTo>
                      <a:pt x="10" y="2"/>
                    </a:lnTo>
                    <a:lnTo>
                      <a:pt x="10" y="3"/>
                    </a:lnTo>
                    <a:lnTo>
                      <a:pt x="10" y="2"/>
                    </a:lnTo>
                    <a:lnTo>
                      <a:pt x="10" y="3"/>
                    </a:lnTo>
                    <a:lnTo>
                      <a:pt x="10" y="5"/>
                    </a:lnTo>
                    <a:lnTo>
                      <a:pt x="10" y="8"/>
                    </a:lnTo>
                    <a:lnTo>
                      <a:pt x="10" y="5"/>
                    </a:lnTo>
                    <a:lnTo>
                      <a:pt x="10" y="8"/>
                    </a:lnTo>
                    <a:lnTo>
                      <a:pt x="10" y="12"/>
                    </a:lnTo>
                    <a:lnTo>
                      <a:pt x="10" y="8"/>
                    </a:lnTo>
                    <a:lnTo>
                      <a:pt x="10" y="12"/>
                    </a:lnTo>
                    <a:lnTo>
                      <a:pt x="10" y="13"/>
                    </a:lnTo>
                    <a:lnTo>
                      <a:pt x="10" y="18"/>
                    </a:lnTo>
                    <a:lnTo>
                      <a:pt x="10" y="13"/>
                    </a:lnTo>
                    <a:lnTo>
                      <a:pt x="10" y="18"/>
                    </a:lnTo>
                    <a:lnTo>
                      <a:pt x="10" y="19"/>
                    </a:lnTo>
                    <a:lnTo>
                      <a:pt x="10" y="23"/>
                    </a:lnTo>
                    <a:lnTo>
                      <a:pt x="10" y="19"/>
                    </a:lnTo>
                    <a:lnTo>
                      <a:pt x="10" y="23"/>
                    </a:lnTo>
                    <a:lnTo>
                      <a:pt x="12" y="25"/>
                    </a:lnTo>
                    <a:lnTo>
                      <a:pt x="12" y="29"/>
                    </a:lnTo>
                    <a:lnTo>
                      <a:pt x="12" y="25"/>
                    </a:lnTo>
                    <a:lnTo>
                      <a:pt x="12" y="29"/>
                    </a:lnTo>
                    <a:lnTo>
                      <a:pt x="12" y="32"/>
                    </a:lnTo>
                    <a:lnTo>
                      <a:pt x="12" y="37"/>
                    </a:lnTo>
                    <a:lnTo>
                      <a:pt x="12" y="32"/>
                    </a:lnTo>
                    <a:lnTo>
                      <a:pt x="12" y="3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1" name="Freeform 323"/>
              <p:cNvSpPr>
                <a:spLocks/>
              </p:cNvSpPr>
              <p:nvPr/>
            </p:nvSpPr>
            <p:spPr bwMode="auto">
              <a:xfrm>
                <a:off x="3057" y="3045"/>
                <a:ext cx="8" cy="46"/>
              </a:xfrm>
              <a:custGeom>
                <a:avLst/>
                <a:gdLst>
                  <a:gd name="T0" fmla="*/ 0 w 8"/>
                  <a:gd name="T1" fmla="*/ 13 h 46"/>
                  <a:gd name="T2" fmla="*/ 0 w 8"/>
                  <a:gd name="T3" fmla="*/ 13 h 46"/>
                  <a:gd name="T4" fmla="*/ 0 w 8"/>
                  <a:gd name="T5" fmla="*/ 19 h 46"/>
                  <a:gd name="T6" fmla="*/ 0 w 8"/>
                  <a:gd name="T7" fmla="*/ 19 h 46"/>
                  <a:gd name="T8" fmla="*/ 0 w 8"/>
                  <a:gd name="T9" fmla="*/ 25 h 46"/>
                  <a:gd name="T10" fmla="*/ 0 w 8"/>
                  <a:gd name="T11" fmla="*/ 25 h 46"/>
                  <a:gd name="T12" fmla="*/ 0 w 8"/>
                  <a:gd name="T13" fmla="*/ 30 h 46"/>
                  <a:gd name="T14" fmla="*/ 0 w 8"/>
                  <a:gd name="T15" fmla="*/ 30 h 46"/>
                  <a:gd name="T16" fmla="*/ 1 w 8"/>
                  <a:gd name="T17" fmla="*/ 35 h 46"/>
                  <a:gd name="T18" fmla="*/ 1 w 8"/>
                  <a:gd name="T19" fmla="*/ 35 h 46"/>
                  <a:gd name="T20" fmla="*/ 1 w 8"/>
                  <a:gd name="T21" fmla="*/ 39 h 46"/>
                  <a:gd name="T22" fmla="*/ 1 w 8"/>
                  <a:gd name="T23" fmla="*/ 39 h 46"/>
                  <a:gd name="T24" fmla="*/ 1 w 8"/>
                  <a:gd name="T25" fmla="*/ 43 h 46"/>
                  <a:gd name="T26" fmla="*/ 1 w 8"/>
                  <a:gd name="T27" fmla="*/ 43 h 46"/>
                  <a:gd name="T28" fmla="*/ 1 w 8"/>
                  <a:gd name="T29" fmla="*/ 45 h 46"/>
                  <a:gd name="T30" fmla="*/ 1 w 8"/>
                  <a:gd name="T31" fmla="*/ 45 h 46"/>
                  <a:gd name="T32" fmla="*/ 1 w 8"/>
                  <a:gd name="T33" fmla="*/ 46 h 46"/>
                  <a:gd name="T34" fmla="*/ 1 w 8"/>
                  <a:gd name="T35" fmla="*/ 46 h 46"/>
                  <a:gd name="T36" fmla="*/ 2 w 8"/>
                  <a:gd name="T37" fmla="*/ 46 h 46"/>
                  <a:gd name="T38" fmla="*/ 2 w 8"/>
                  <a:gd name="T39" fmla="*/ 46 h 46"/>
                  <a:gd name="T40" fmla="*/ 2 w 8"/>
                  <a:gd name="T41" fmla="*/ 45 h 46"/>
                  <a:gd name="T42" fmla="*/ 2 w 8"/>
                  <a:gd name="T43" fmla="*/ 43 h 46"/>
                  <a:gd name="T44" fmla="*/ 2 w 8"/>
                  <a:gd name="T45" fmla="*/ 39 h 46"/>
                  <a:gd name="T46" fmla="*/ 4 w 8"/>
                  <a:gd name="T47" fmla="*/ 36 h 46"/>
                  <a:gd name="T48" fmla="*/ 4 w 8"/>
                  <a:gd name="T49" fmla="*/ 32 h 46"/>
                  <a:gd name="T50" fmla="*/ 4 w 8"/>
                  <a:gd name="T51" fmla="*/ 26 h 46"/>
                  <a:gd name="T52" fmla="*/ 4 w 8"/>
                  <a:gd name="T53" fmla="*/ 22 h 46"/>
                  <a:gd name="T54" fmla="*/ 4 w 8"/>
                  <a:gd name="T55" fmla="*/ 17 h 46"/>
                  <a:gd name="T56" fmla="*/ 5 w 8"/>
                  <a:gd name="T57" fmla="*/ 13 h 46"/>
                  <a:gd name="T58" fmla="*/ 5 w 8"/>
                  <a:gd name="T59" fmla="*/ 9 h 46"/>
                  <a:gd name="T60" fmla="*/ 5 w 8"/>
                  <a:gd name="T61" fmla="*/ 4 h 46"/>
                  <a:gd name="T62" fmla="*/ 5 w 8"/>
                  <a:gd name="T63" fmla="*/ 1 h 46"/>
                  <a:gd name="T64" fmla="*/ 5 w 8"/>
                  <a:gd name="T65" fmla="*/ 0 h 46"/>
                  <a:gd name="T66" fmla="*/ 5 w 8"/>
                  <a:gd name="T67" fmla="*/ 0 h 46"/>
                  <a:gd name="T68" fmla="*/ 5 w 8"/>
                  <a:gd name="T69" fmla="*/ 0 h 46"/>
                  <a:gd name="T70" fmla="*/ 7 w 8"/>
                  <a:gd name="T71" fmla="*/ 0 h 46"/>
                  <a:gd name="T72" fmla="*/ 7 w 8"/>
                  <a:gd name="T73" fmla="*/ 0 h 46"/>
                  <a:gd name="T74" fmla="*/ 7 w 8"/>
                  <a:gd name="T75" fmla="*/ 1 h 46"/>
                  <a:gd name="T76" fmla="*/ 7 w 8"/>
                  <a:gd name="T77" fmla="*/ 1 h 46"/>
                  <a:gd name="T78" fmla="*/ 7 w 8"/>
                  <a:gd name="T79" fmla="*/ 4 h 46"/>
                  <a:gd name="T80" fmla="*/ 7 w 8"/>
                  <a:gd name="T81" fmla="*/ 4 h 46"/>
                  <a:gd name="T82" fmla="*/ 7 w 8"/>
                  <a:gd name="T83" fmla="*/ 7 h 46"/>
                  <a:gd name="T84" fmla="*/ 7 w 8"/>
                  <a:gd name="T85" fmla="*/ 7 h 46"/>
                  <a:gd name="T86" fmla="*/ 7 w 8"/>
                  <a:gd name="T87" fmla="*/ 10 h 46"/>
                  <a:gd name="T88" fmla="*/ 7 w 8"/>
                  <a:gd name="T89" fmla="*/ 10 h 46"/>
                  <a:gd name="T90" fmla="*/ 8 w 8"/>
                  <a:gd name="T91" fmla="*/ 14 h 46"/>
                  <a:gd name="T92" fmla="*/ 8 w 8"/>
                  <a:gd name="T93" fmla="*/ 14 h 46"/>
                  <a:gd name="T94" fmla="*/ 8 w 8"/>
                  <a:gd name="T95" fmla="*/ 19 h 46"/>
                  <a:gd name="T96" fmla="*/ 8 w 8"/>
                  <a:gd name="T97" fmla="*/ 19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46"/>
                  <a:gd name="T149" fmla="*/ 8 w 8"/>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46">
                    <a:moveTo>
                      <a:pt x="0" y="12"/>
                    </a:moveTo>
                    <a:lnTo>
                      <a:pt x="0" y="13"/>
                    </a:lnTo>
                    <a:lnTo>
                      <a:pt x="0" y="17"/>
                    </a:lnTo>
                    <a:lnTo>
                      <a:pt x="0" y="13"/>
                    </a:lnTo>
                    <a:lnTo>
                      <a:pt x="0" y="17"/>
                    </a:lnTo>
                    <a:lnTo>
                      <a:pt x="0" y="19"/>
                    </a:lnTo>
                    <a:lnTo>
                      <a:pt x="0" y="23"/>
                    </a:lnTo>
                    <a:lnTo>
                      <a:pt x="0" y="19"/>
                    </a:lnTo>
                    <a:lnTo>
                      <a:pt x="0" y="23"/>
                    </a:lnTo>
                    <a:lnTo>
                      <a:pt x="0" y="25"/>
                    </a:lnTo>
                    <a:lnTo>
                      <a:pt x="0" y="29"/>
                    </a:lnTo>
                    <a:lnTo>
                      <a:pt x="0" y="25"/>
                    </a:lnTo>
                    <a:lnTo>
                      <a:pt x="0" y="29"/>
                    </a:lnTo>
                    <a:lnTo>
                      <a:pt x="0" y="30"/>
                    </a:lnTo>
                    <a:lnTo>
                      <a:pt x="0" y="35"/>
                    </a:lnTo>
                    <a:lnTo>
                      <a:pt x="0" y="30"/>
                    </a:lnTo>
                    <a:lnTo>
                      <a:pt x="0" y="35"/>
                    </a:lnTo>
                    <a:lnTo>
                      <a:pt x="1" y="35"/>
                    </a:lnTo>
                    <a:lnTo>
                      <a:pt x="1" y="39"/>
                    </a:lnTo>
                    <a:lnTo>
                      <a:pt x="1" y="35"/>
                    </a:lnTo>
                    <a:lnTo>
                      <a:pt x="1" y="39"/>
                    </a:lnTo>
                    <a:lnTo>
                      <a:pt x="1" y="42"/>
                    </a:lnTo>
                    <a:lnTo>
                      <a:pt x="1" y="39"/>
                    </a:lnTo>
                    <a:lnTo>
                      <a:pt x="1" y="42"/>
                    </a:lnTo>
                    <a:lnTo>
                      <a:pt x="1" y="43"/>
                    </a:lnTo>
                    <a:lnTo>
                      <a:pt x="1" y="45"/>
                    </a:lnTo>
                    <a:lnTo>
                      <a:pt x="1" y="43"/>
                    </a:lnTo>
                    <a:lnTo>
                      <a:pt x="1" y="45"/>
                    </a:lnTo>
                    <a:lnTo>
                      <a:pt x="1" y="46"/>
                    </a:lnTo>
                    <a:lnTo>
                      <a:pt x="1" y="45"/>
                    </a:lnTo>
                    <a:lnTo>
                      <a:pt x="1" y="46"/>
                    </a:lnTo>
                    <a:lnTo>
                      <a:pt x="2" y="46"/>
                    </a:lnTo>
                    <a:lnTo>
                      <a:pt x="2" y="45"/>
                    </a:lnTo>
                    <a:lnTo>
                      <a:pt x="2" y="43"/>
                    </a:lnTo>
                    <a:lnTo>
                      <a:pt x="2" y="40"/>
                    </a:lnTo>
                    <a:lnTo>
                      <a:pt x="2" y="39"/>
                    </a:lnTo>
                    <a:lnTo>
                      <a:pt x="2" y="36"/>
                    </a:lnTo>
                    <a:lnTo>
                      <a:pt x="4" y="36"/>
                    </a:lnTo>
                    <a:lnTo>
                      <a:pt x="4" y="33"/>
                    </a:lnTo>
                    <a:lnTo>
                      <a:pt x="4" y="32"/>
                    </a:lnTo>
                    <a:lnTo>
                      <a:pt x="4" y="27"/>
                    </a:lnTo>
                    <a:lnTo>
                      <a:pt x="4" y="26"/>
                    </a:lnTo>
                    <a:lnTo>
                      <a:pt x="4" y="23"/>
                    </a:lnTo>
                    <a:lnTo>
                      <a:pt x="4" y="22"/>
                    </a:lnTo>
                    <a:lnTo>
                      <a:pt x="4" y="19"/>
                    </a:lnTo>
                    <a:lnTo>
                      <a:pt x="4" y="17"/>
                    </a:lnTo>
                    <a:lnTo>
                      <a:pt x="4" y="13"/>
                    </a:lnTo>
                    <a:lnTo>
                      <a:pt x="5" y="13"/>
                    </a:lnTo>
                    <a:lnTo>
                      <a:pt x="5" y="9"/>
                    </a:lnTo>
                    <a:lnTo>
                      <a:pt x="5" y="6"/>
                    </a:lnTo>
                    <a:lnTo>
                      <a:pt x="5" y="4"/>
                    </a:lnTo>
                    <a:lnTo>
                      <a:pt x="5" y="3"/>
                    </a:lnTo>
                    <a:lnTo>
                      <a:pt x="5" y="1"/>
                    </a:lnTo>
                    <a:lnTo>
                      <a:pt x="5" y="0"/>
                    </a:lnTo>
                    <a:lnTo>
                      <a:pt x="7" y="0"/>
                    </a:lnTo>
                    <a:lnTo>
                      <a:pt x="7" y="1"/>
                    </a:lnTo>
                    <a:lnTo>
                      <a:pt x="7" y="0"/>
                    </a:lnTo>
                    <a:lnTo>
                      <a:pt x="7" y="1"/>
                    </a:lnTo>
                    <a:lnTo>
                      <a:pt x="7" y="3"/>
                    </a:lnTo>
                    <a:lnTo>
                      <a:pt x="7" y="1"/>
                    </a:lnTo>
                    <a:lnTo>
                      <a:pt x="7" y="3"/>
                    </a:lnTo>
                    <a:lnTo>
                      <a:pt x="7" y="4"/>
                    </a:lnTo>
                    <a:lnTo>
                      <a:pt x="7" y="6"/>
                    </a:lnTo>
                    <a:lnTo>
                      <a:pt x="7" y="4"/>
                    </a:lnTo>
                    <a:lnTo>
                      <a:pt x="7" y="6"/>
                    </a:lnTo>
                    <a:lnTo>
                      <a:pt x="7" y="7"/>
                    </a:lnTo>
                    <a:lnTo>
                      <a:pt x="7" y="10"/>
                    </a:lnTo>
                    <a:lnTo>
                      <a:pt x="7" y="7"/>
                    </a:lnTo>
                    <a:lnTo>
                      <a:pt x="7" y="10"/>
                    </a:lnTo>
                    <a:lnTo>
                      <a:pt x="7" y="13"/>
                    </a:lnTo>
                    <a:lnTo>
                      <a:pt x="7" y="10"/>
                    </a:lnTo>
                    <a:lnTo>
                      <a:pt x="7" y="13"/>
                    </a:lnTo>
                    <a:lnTo>
                      <a:pt x="8" y="14"/>
                    </a:lnTo>
                    <a:lnTo>
                      <a:pt x="8" y="17"/>
                    </a:lnTo>
                    <a:lnTo>
                      <a:pt x="8" y="14"/>
                    </a:lnTo>
                    <a:lnTo>
                      <a:pt x="8" y="17"/>
                    </a:lnTo>
                    <a:lnTo>
                      <a:pt x="8" y="19"/>
                    </a:lnTo>
                    <a:lnTo>
                      <a:pt x="8" y="23"/>
                    </a:lnTo>
                    <a:lnTo>
                      <a:pt x="8" y="19"/>
                    </a:lnTo>
                    <a:lnTo>
                      <a:pt x="8"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2" name="Freeform 324"/>
              <p:cNvSpPr>
                <a:spLocks/>
              </p:cNvSpPr>
              <p:nvPr/>
            </p:nvSpPr>
            <p:spPr bwMode="auto">
              <a:xfrm>
                <a:off x="3065" y="3068"/>
                <a:ext cx="9" cy="52"/>
              </a:xfrm>
              <a:custGeom>
                <a:avLst/>
                <a:gdLst>
                  <a:gd name="T0" fmla="*/ 0 w 9"/>
                  <a:gd name="T1" fmla="*/ 0 h 52"/>
                  <a:gd name="T2" fmla="*/ 0 w 9"/>
                  <a:gd name="T3" fmla="*/ 0 h 52"/>
                  <a:gd name="T4" fmla="*/ 0 w 9"/>
                  <a:gd name="T5" fmla="*/ 6 h 52"/>
                  <a:gd name="T6" fmla="*/ 0 w 9"/>
                  <a:gd name="T7" fmla="*/ 6 h 52"/>
                  <a:gd name="T8" fmla="*/ 0 w 9"/>
                  <a:gd name="T9" fmla="*/ 10 h 52"/>
                  <a:gd name="T10" fmla="*/ 0 w 9"/>
                  <a:gd name="T11" fmla="*/ 10 h 52"/>
                  <a:gd name="T12" fmla="*/ 2 w 9"/>
                  <a:gd name="T13" fmla="*/ 15 h 52"/>
                  <a:gd name="T14" fmla="*/ 2 w 9"/>
                  <a:gd name="T15" fmla="*/ 15 h 52"/>
                  <a:gd name="T16" fmla="*/ 2 w 9"/>
                  <a:gd name="T17" fmla="*/ 20 h 52"/>
                  <a:gd name="T18" fmla="*/ 2 w 9"/>
                  <a:gd name="T19" fmla="*/ 20 h 52"/>
                  <a:gd name="T20" fmla="*/ 2 w 9"/>
                  <a:gd name="T21" fmla="*/ 25 h 52"/>
                  <a:gd name="T22" fmla="*/ 2 w 9"/>
                  <a:gd name="T23" fmla="*/ 25 h 52"/>
                  <a:gd name="T24" fmla="*/ 2 w 9"/>
                  <a:gd name="T25" fmla="*/ 29 h 52"/>
                  <a:gd name="T26" fmla="*/ 2 w 9"/>
                  <a:gd name="T27" fmla="*/ 29 h 52"/>
                  <a:gd name="T28" fmla="*/ 2 w 9"/>
                  <a:gd name="T29" fmla="*/ 32 h 52"/>
                  <a:gd name="T30" fmla="*/ 2 w 9"/>
                  <a:gd name="T31" fmla="*/ 32 h 52"/>
                  <a:gd name="T32" fmla="*/ 3 w 9"/>
                  <a:gd name="T33" fmla="*/ 35 h 52"/>
                  <a:gd name="T34" fmla="*/ 3 w 9"/>
                  <a:gd name="T35" fmla="*/ 35 h 52"/>
                  <a:gd name="T36" fmla="*/ 3 w 9"/>
                  <a:gd name="T37" fmla="*/ 38 h 52"/>
                  <a:gd name="T38" fmla="*/ 3 w 9"/>
                  <a:gd name="T39" fmla="*/ 38 h 52"/>
                  <a:gd name="T40" fmla="*/ 3 w 9"/>
                  <a:gd name="T41" fmla="*/ 41 h 52"/>
                  <a:gd name="T42" fmla="*/ 3 w 9"/>
                  <a:gd name="T43" fmla="*/ 41 h 52"/>
                  <a:gd name="T44" fmla="*/ 3 w 9"/>
                  <a:gd name="T45" fmla="*/ 44 h 52"/>
                  <a:gd name="T46" fmla="*/ 3 w 9"/>
                  <a:gd name="T47" fmla="*/ 44 h 52"/>
                  <a:gd name="T48" fmla="*/ 3 w 9"/>
                  <a:gd name="T49" fmla="*/ 45 h 52"/>
                  <a:gd name="T50" fmla="*/ 3 w 9"/>
                  <a:gd name="T51" fmla="*/ 45 h 52"/>
                  <a:gd name="T52" fmla="*/ 3 w 9"/>
                  <a:gd name="T53" fmla="*/ 48 h 52"/>
                  <a:gd name="T54" fmla="*/ 3 w 9"/>
                  <a:gd name="T55" fmla="*/ 48 h 52"/>
                  <a:gd name="T56" fmla="*/ 4 w 9"/>
                  <a:gd name="T57" fmla="*/ 48 h 52"/>
                  <a:gd name="T58" fmla="*/ 4 w 9"/>
                  <a:gd name="T59" fmla="*/ 48 h 52"/>
                  <a:gd name="T60" fmla="*/ 4 w 9"/>
                  <a:gd name="T61" fmla="*/ 49 h 52"/>
                  <a:gd name="T62" fmla="*/ 4 w 9"/>
                  <a:gd name="T63" fmla="*/ 49 h 52"/>
                  <a:gd name="T64" fmla="*/ 4 w 9"/>
                  <a:gd name="T65" fmla="*/ 51 h 52"/>
                  <a:gd name="T66" fmla="*/ 4 w 9"/>
                  <a:gd name="T67" fmla="*/ 51 h 52"/>
                  <a:gd name="T68" fmla="*/ 4 w 9"/>
                  <a:gd name="T69" fmla="*/ 51 h 52"/>
                  <a:gd name="T70" fmla="*/ 4 w 9"/>
                  <a:gd name="T71" fmla="*/ 51 h 52"/>
                  <a:gd name="T72" fmla="*/ 4 w 9"/>
                  <a:gd name="T73" fmla="*/ 52 h 52"/>
                  <a:gd name="T74" fmla="*/ 6 w 9"/>
                  <a:gd name="T75" fmla="*/ 51 h 52"/>
                  <a:gd name="T76" fmla="*/ 6 w 9"/>
                  <a:gd name="T77" fmla="*/ 51 h 52"/>
                  <a:gd name="T78" fmla="*/ 6 w 9"/>
                  <a:gd name="T79" fmla="*/ 51 h 52"/>
                  <a:gd name="T80" fmla="*/ 6 w 9"/>
                  <a:gd name="T81" fmla="*/ 51 h 52"/>
                  <a:gd name="T82" fmla="*/ 6 w 9"/>
                  <a:gd name="T83" fmla="*/ 49 h 52"/>
                  <a:gd name="T84" fmla="*/ 7 w 9"/>
                  <a:gd name="T85" fmla="*/ 48 h 52"/>
                  <a:gd name="T86" fmla="*/ 7 w 9"/>
                  <a:gd name="T87" fmla="*/ 48 h 52"/>
                  <a:gd name="T88" fmla="*/ 7 w 9"/>
                  <a:gd name="T89" fmla="*/ 46 h 52"/>
                  <a:gd name="T90" fmla="*/ 7 w 9"/>
                  <a:gd name="T91" fmla="*/ 45 h 52"/>
                  <a:gd name="T92" fmla="*/ 7 w 9"/>
                  <a:gd name="T93" fmla="*/ 44 h 52"/>
                  <a:gd name="T94" fmla="*/ 9 w 9"/>
                  <a:gd name="T95" fmla="*/ 42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52"/>
                  <a:gd name="T146" fmla="*/ 9 w 9"/>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52">
                    <a:moveTo>
                      <a:pt x="0" y="0"/>
                    </a:moveTo>
                    <a:lnTo>
                      <a:pt x="0" y="0"/>
                    </a:lnTo>
                    <a:lnTo>
                      <a:pt x="0" y="4"/>
                    </a:lnTo>
                    <a:lnTo>
                      <a:pt x="0" y="0"/>
                    </a:lnTo>
                    <a:lnTo>
                      <a:pt x="0" y="4"/>
                    </a:lnTo>
                    <a:lnTo>
                      <a:pt x="0" y="6"/>
                    </a:lnTo>
                    <a:lnTo>
                      <a:pt x="0" y="9"/>
                    </a:lnTo>
                    <a:lnTo>
                      <a:pt x="0" y="6"/>
                    </a:lnTo>
                    <a:lnTo>
                      <a:pt x="0" y="9"/>
                    </a:lnTo>
                    <a:lnTo>
                      <a:pt x="0" y="10"/>
                    </a:lnTo>
                    <a:lnTo>
                      <a:pt x="0" y="15"/>
                    </a:lnTo>
                    <a:lnTo>
                      <a:pt x="0" y="10"/>
                    </a:lnTo>
                    <a:lnTo>
                      <a:pt x="0" y="15"/>
                    </a:lnTo>
                    <a:lnTo>
                      <a:pt x="2" y="15"/>
                    </a:lnTo>
                    <a:lnTo>
                      <a:pt x="2" y="19"/>
                    </a:lnTo>
                    <a:lnTo>
                      <a:pt x="2" y="15"/>
                    </a:lnTo>
                    <a:lnTo>
                      <a:pt x="2" y="19"/>
                    </a:lnTo>
                    <a:lnTo>
                      <a:pt x="2" y="20"/>
                    </a:lnTo>
                    <a:lnTo>
                      <a:pt x="2" y="23"/>
                    </a:lnTo>
                    <a:lnTo>
                      <a:pt x="2" y="20"/>
                    </a:lnTo>
                    <a:lnTo>
                      <a:pt x="2" y="23"/>
                    </a:lnTo>
                    <a:lnTo>
                      <a:pt x="2" y="25"/>
                    </a:lnTo>
                    <a:lnTo>
                      <a:pt x="2" y="28"/>
                    </a:lnTo>
                    <a:lnTo>
                      <a:pt x="2" y="25"/>
                    </a:lnTo>
                    <a:lnTo>
                      <a:pt x="2" y="28"/>
                    </a:lnTo>
                    <a:lnTo>
                      <a:pt x="2" y="29"/>
                    </a:lnTo>
                    <a:lnTo>
                      <a:pt x="2" y="32"/>
                    </a:lnTo>
                    <a:lnTo>
                      <a:pt x="2" y="29"/>
                    </a:lnTo>
                    <a:lnTo>
                      <a:pt x="2" y="32"/>
                    </a:lnTo>
                    <a:lnTo>
                      <a:pt x="2" y="35"/>
                    </a:lnTo>
                    <a:lnTo>
                      <a:pt x="2" y="32"/>
                    </a:lnTo>
                    <a:lnTo>
                      <a:pt x="2" y="35"/>
                    </a:lnTo>
                    <a:lnTo>
                      <a:pt x="3" y="35"/>
                    </a:lnTo>
                    <a:lnTo>
                      <a:pt x="3" y="38"/>
                    </a:lnTo>
                    <a:lnTo>
                      <a:pt x="3" y="35"/>
                    </a:lnTo>
                    <a:lnTo>
                      <a:pt x="3" y="38"/>
                    </a:lnTo>
                    <a:lnTo>
                      <a:pt x="3" y="41"/>
                    </a:lnTo>
                    <a:lnTo>
                      <a:pt x="3" y="38"/>
                    </a:lnTo>
                    <a:lnTo>
                      <a:pt x="3" y="41"/>
                    </a:lnTo>
                    <a:lnTo>
                      <a:pt x="3" y="42"/>
                    </a:lnTo>
                    <a:lnTo>
                      <a:pt x="3" y="41"/>
                    </a:lnTo>
                    <a:lnTo>
                      <a:pt x="3" y="42"/>
                    </a:lnTo>
                    <a:lnTo>
                      <a:pt x="3" y="44"/>
                    </a:lnTo>
                    <a:lnTo>
                      <a:pt x="3" y="45"/>
                    </a:lnTo>
                    <a:lnTo>
                      <a:pt x="3" y="44"/>
                    </a:lnTo>
                    <a:lnTo>
                      <a:pt x="3" y="45"/>
                    </a:lnTo>
                    <a:lnTo>
                      <a:pt x="3" y="46"/>
                    </a:lnTo>
                    <a:lnTo>
                      <a:pt x="3" y="45"/>
                    </a:lnTo>
                    <a:lnTo>
                      <a:pt x="3" y="46"/>
                    </a:lnTo>
                    <a:lnTo>
                      <a:pt x="3" y="48"/>
                    </a:lnTo>
                    <a:lnTo>
                      <a:pt x="4" y="48"/>
                    </a:lnTo>
                    <a:lnTo>
                      <a:pt x="4" y="49"/>
                    </a:lnTo>
                    <a:lnTo>
                      <a:pt x="4" y="48"/>
                    </a:lnTo>
                    <a:lnTo>
                      <a:pt x="4" y="49"/>
                    </a:lnTo>
                    <a:lnTo>
                      <a:pt x="4" y="51"/>
                    </a:lnTo>
                    <a:lnTo>
                      <a:pt x="4" y="49"/>
                    </a:lnTo>
                    <a:lnTo>
                      <a:pt x="4" y="51"/>
                    </a:lnTo>
                    <a:lnTo>
                      <a:pt x="4" y="52"/>
                    </a:lnTo>
                    <a:lnTo>
                      <a:pt x="6" y="51"/>
                    </a:lnTo>
                    <a:lnTo>
                      <a:pt x="6" y="49"/>
                    </a:lnTo>
                    <a:lnTo>
                      <a:pt x="7" y="49"/>
                    </a:lnTo>
                    <a:lnTo>
                      <a:pt x="7" y="48"/>
                    </a:lnTo>
                    <a:lnTo>
                      <a:pt x="7" y="46"/>
                    </a:lnTo>
                    <a:lnTo>
                      <a:pt x="7" y="45"/>
                    </a:lnTo>
                    <a:lnTo>
                      <a:pt x="7" y="44"/>
                    </a:lnTo>
                    <a:lnTo>
                      <a:pt x="9" y="44"/>
                    </a:lnTo>
                    <a:lnTo>
                      <a:pt x="9" y="4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3" name="Freeform 325"/>
              <p:cNvSpPr>
                <a:spLocks/>
              </p:cNvSpPr>
              <p:nvPr/>
            </p:nvSpPr>
            <p:spPr bwMode="auto">
              <a:xfrm>
                <a:off x="3074" y="3100"/>
                <a:ext cx="8" cy="19"/>
              </a:xfrm>
              <a:custGeom>
                <a:avLst/>
                <a:gdLst>
                  <a:gd name="T0" fmla="*/ 0 w 8"/>
                  <a:gd name="T1" fmla="*/ 10 h 19"/>
                  <a:gd name="T2" fmla="*/ 0 w 8"/>
                  <a:gd name="T3" fmla="*/ 9 h 19"/>
                  <a:gd name="T4" fmla="*/ 0 w 8"/>
                  <a:gd name="T5" fmla="*/ 7 h 19"/>
                  <a:gd name="T6" fmla="*/ 0 w 8"/>
                  <a:gd name="T7" fmla="*/ 6 h 19"/>
                  <a:gd name="T8" fmla="*/ 1 w 8"/>
                  <a:gd name="T9" fmla="*/ 6 h 19"/>
                  <a:gd name="T10" fmla="*/ 1 w 8"/>
                  <a:gd name="T11" fmla="*/ 4 h 19"/>
                  <a:gd name="T12" fmla="*/ 1 w 8"/>
                  <a:gd name="T13" fmla="*/ 3 h 19"/>
                  <a:gd name="T14" fmla="*/ 1 w 8"/>
                  <a:gd name="T15" fmla="*/ 3 h 19"/>
                  <a:gd name="T16" fmla="*/ 1 w 8"/>
                  <a:gd name="T17" fmla="*/ 1 h 19"/>
                  <a:gd name="T18" fmla="*/ 1 w 8"/>
                  <a:gd name="T19" fmla="*/ 1 h 19"/>
                  <a:gd name="T20" fmla="*/ 3 w 8"/>
                  <a:gd name="T21" fmla="*/ 0 h 19"/>
                  <a:gd name="T22" fmla="*/ 3 w 8"/>
                  <a:gd name="T23" fmla="*/ 0 h 19"/>
                  <a:gd name="T24" fmla="*/ 3 w 8"/>
                  <a:gd name="T25" fmla="*/ 0 h 19"/>
                  <a:gd name="T26" fmla="*/ 3 w 8"/>
                  <a:gd name="T27" fmla="*/ 0 h 19"/>
                  <a:gd name="T28" fmla="*/ 3 w 8"/>
                  <a:gd name="T29" fmla="*/ 0 h 19"/>
                  <a:gd name="T30" fmla="*/ 4 w 8"/>
                  <a:gd name="T31" fmla="*/ 1 h 19"/>
                  <a:gd name="T32" fmla="*/ 4 w 8"/>
                  <a:gd name="T33" fmla="*/ 1 h 19"/>
                  <a:gd name="T34" fmla="*/ 4 w 8"/>
                  <a:gd name="T35" fmla="*/ 1 h 19"/>
                  <a:gd name="T36" fmla="*/ 4 w 8"/>
                  <a:gd name="T37" fmla="*/ 1 h 19"/>
                  <a:gd name="T38" fmla="*/ 4 w 8"/>
                  <a:gd name="T39" fmla="*/ 3 h 19"/>
                  <a:gd name="T40" fmla="*/ 4 w 8"/>
                  <a:gd name="T41" fmla="*/ 3 h 19"/>
                  <a:gd name="T42" fmla="*/ 4 w 8"/>
                  <a:gd name="T43" fmla="*/ 3 h 19"/>
                  <a:gd name="T44" fmla="*/ 4 w 8"/>
                  <a:gd name="T45" fmla="*/ 3 h 19"/>
                  <a:gd name="T46" fmla="*/ 4 w 8"/>
                  <a:gd name="T47" fmla="*/ 4 h 19"/>
                  <a:gd name="T48" fmla="*/ 4 w 8"/>
                  <a:gd name="T49" fmla="*/ 4 h 19"/>
                  <a:gd name="T50" fmla="*/ 6 w 8"/>
                  <a:gd name="T51" fmla="*/ 6 h 19"/>
                  <a:gd name="T52" fmla="*/ 6 w 8"/>
                  <a:gd name="T53" fmla="*/ 6 h 19"/>
                  <a:gd name="T54" fmla="*/ 6 w 8"/>
                  <a:gd name="T55" fmla="*/ 6 h 19"/>
                  <a:gd name="T56" fmla="*/ 6 w 8"/>
                  <a:gd name="T57" fmla="*/ 6 h 19"/>
                  <a:gd name="T58" fmla="*/ 6 w 8"/>
                  <a:gd name="T59" fmla="*/ 7 h 19"/>
                  <a:gd name="T60" fmla="*/ 6 w 8"/>
                  <a:gd name="T61" fmla="*/ 7 h 19"/>
                  <a:gd name="T62" fmla="*/ 6 w 8"/>
                  <a:gd name="T63" fmla="*/ 9 h 19"/>
                  <a:gd name="T64" fmla="*/ 6 w 8"/>
                  <a:gd name="T65" fmla="*/ 9 h 19"/>
                  <a:gd name="T66" fmla="*/ 6 w 8"/>
                  <a:gd name="T67" fmla="*/ 10 h 19"/>
                  <a:gd name="T68" fmla="*/ 6 w 8"/>
                  <a:gd name="T69" fmla="*/ 10 h 19"/>
                  <a:gd name="T70" fmla="*/ 7 w 8"/>
                  <a:gd name="T71" fmla="*/ 12 h 19"/>
                  <a:gd name="T72" fmla="*/ 7 w 8"/>
                  <a:gd name="T73" fmla="*/ 12 h 19"/>
                  <a:gd name="T74" fmla="*/ 7 w 8"/>
                  <a:gd name="T75" fmla="*/ 12 h 19"/>
                  <a:gd name="T76" fmla="*/ 7 w 8"/>
                  <a:gd name="T77" fmla="*/ 12 h 19"/>
                  <a:gd name="T78" fmla="*/ 7 w 8"/>
                  <a:gd name="T79" fmla="*/ 13 h 19"/>
                  <a:gd name="T80" fmla="*/ 7 w 8"/>
                  <a:gd name="T81" fmla="*/ 13 h 19"/>
                  <a:gd name="T82" fmla="*/ 7 w 8"/>
                  <a:gd name="T83" fmla="*/ 14 h 19"/>
                  <a:gd name="T84" fmla="*/ 7 w 8"/>
                  <a:gd name="T85" fmla="*/ 14 h 19"/>
                  <a:gd name="T86" fmla="*/ 7 w 8"/>
                  <a:gd name="T87" fmla="*/ 16 h 19"/>
                  <a:gd name="T88" fmla="*/ 7 w 8"/>
                  <a:gd name="T89" fmla="*/ 16 h 19"/>
                  <a:gd name="T90" fmla="*/ 7 w 8"/>
                  <a:gd name="T91" fmla="*/ 17 h 19"/>
                  <a:gd name="T92" fmla="*/ 7 w 8"/>
                  <a:gd name="T93" fmla="*/ 17 h 19"/>
                  <a:gd name="T94" fmla="*/ 8 w 8"/>
                  <a:gd name="T95" fmla="*/ 19 h 19"/>
                  <a:gd name="T96" fmla="*/ 8 w 8"/>
                  <a:gd name="T97" fmla="*/ 19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9"/>
                  <a:gd name="T149" fmla="*/ 8 w 8"/>
                  <a:gd name="T150" fmla="*/ 19 h 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9">
                    <a:moveTo>
                      <a:pt x="0" y="10"/>
                    </a:moveTo>
                    <a:lnTo>
                      <a:pt x="0" y="10"/>
                    </a:lnTo>
                    <a:lnTo>
                      <a:pt x="0" y="9"/>
                    </a:lnTo>
                    <a:lnTo>
                      <a:pt x="0" y="7"/>
                    </a:lnTo>
                    <a:lnTo>
                      <a:pt x="0" y="6"/>
                    </a:lnTo>
                    <a:lnTo>
                      <a:pt x="1" y="6"/>
                    </a:lnTo>
                    <a:lnTo>
                      <a:pt x="1" y="4"/>
                    </a:lnTo>
                    <a:lnTo>
                      <a:pt x="1" y="3"/>
                    </a:lnTo>
                    <a:lnTo>
                      <a:pt x="1" y="1"/>
                    </a:lnTo>
                    <a:lnTo>
                      <a:pt x="1" y="0"/>
                    </a:lnTo>
                    <a:lnTo>
                      <a:pt x="3" y="0"/>
                    </a:lnTo>
                    <a:lnTo>
                      <a:pt x="4" y="0"/>
                    </a:lnTo>
                    <a:lnTo>
                      <a:pt x="4" y="1"/>
                    </a:lnTo>
                    <a:lnTo>
                      <a:pt x="4" y="0"/>
                    </a:lnTo>
                    <a:lnTo>
                      <a:pt x="4" y="1"/>
                    </a:lnTo>
                    <a:lnTo>
                      <a:pt x="4" y="3"/>
                    </a:lnTo>
                    <a:lnTo>
                      <a:pt x="4" y="1"/>
                    </a:lnTo>
                    <a:lnTo>
                      <a:pt x="4" y="3"/>
                    </a:lnTo>
                    <a:lnTo>
                      <a:pt x="4" y="4"/>
                    </a:lnTo>
                    <a:lnTo>
                      <a:pt x="4" y="3"/>
                    </a:lnTo>
                    <a:lnTo>
                      <a:pt x="4" y="4"/>
                    </a:lnTo>
                    <a:lnTo>
                      <a:pt x="6" y="4"/>
                    </a:lnTo>
                    <a:lnTo>
                      <a:pt x="6" y="6"/>
                    </a:lnTo>
                    <a:lnTo>
                      <a:pt x="6" y="4"/>
                    </a:lnTo>
                    <a:lnTo>
                      <a:pt x="6" y="6"/>
                    </a:lnTo>
                    <a:lnTo>
                      <a:pt x="6" y="7"/>
                    </a:lnTo>
                    <a:lnTo>
                      <a:pt x="6" y="6"/>
                    </a:lnTo>
                    <a:lnTo>
                      <a:pt x="6" y="7"/>
                    </a:lnTo>
                    <a:lnTo>
                      <a:pt x="6" y="9"/>
                    </a:lnTo>
                    <a:lnTo>
                      <a:pt x="6" y="7"/>
                    </a:lnTo>
                    <a:lnTo>
                      <a:pt x="6" y="9"/>
                    </a:lnTo>
                    <a:lnTo>
                      <a:pt x="6" y="10"/>
                    </a:lnTo>
                    <a:lnTo>
                      <a:pt x="6" y="9"/>
                    </a:lnTo>
                    <a:lnTo>
                      <a:pt x="6" y="10"/>
                    </a:lnTo>
                    <a:lnTo>
                      <a:pt x="7" y="10"/>
                    </a:lnTo>
                    <a:lnTo>
                      <a:pt x="7" y="12"/>
                    </a:lnTo>
                    <a:lnTo>
                      <a:pt x="7" y="10"/>
                    </a:lnTo>
                    <a:lnTo>
                      <a:pt x="7" y="12"/>
                    </a:lnTo>
                    <a:lnTo>
                      <a:pt x="7" y="13"/>
                    </a:lnTo>
                    <a:lnTo>
                      <a:pt x="7" y="12"/>
                    </a:lnTo>
                    <a:lnTo>
                      <a:pt x="7" y="13"/>
                    </a:lnTo>
                    <a:lnTo>
                      <a:pt x="7" y="14"/>
                    </a:lnTo>
                    <a:lnTo>
                      <a:pt x="7" y="13"/>
                    </a:lnTo>
                    <a:lnTo>
                      <a:pt x="7" y="14"/>
                    </a:lnTo>
                    <a:lnTo>
                      <a:pt x="7" y="16"/>
                    </a:lnTo>
                    <a:lnTo>
                      <a:pt x="7" y="14"/>
                    </a:lnTo>
                    <a:lnTo>
                      <a:pt x="7" y="16"/>
                    </a:lnTo>
                    <a:lnTo>
                      <a:pt x="7" y="17"/>
                    </a:lnTo>
                    <a:lnTo>
                      <a:pt x="7" y="16"/>
                    </a:lnTo>
                    <a:lnTo>
                      <a:pt x="7" y="17"/>
                    </a:lnTo>
                    <a:lnTo>
                      <a:pt x="8" y="17"/>
                    </a:lnTo>
                    <a:lnTo>
                      <a:pt x="8" y="19"/>
                    </a:lnTo>
                    <a:lnTo>
                      <a:pt x="8" y="17"/>
                    </a:lnTo>
                    <a:lnTo>
                      <a:pt x="8" y="1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4" name="Freeform 326"/>
              <p:cNvSpPr>
                <a:spLocks/>
              </p:cNvSpPr>
              <p:nvPr/>
            </p:nvSpPr>
            <p:spPr bwMode="auto">
              <a:xfrm>
                <a:off x="3082" y="3103"/>
                <a:ext cx="9" cy="24"/>
              </a:xfrm>
              <a:custGeom>
                <a:avLst/>
                <a:gdLst>
                  <a:gd name="T0" fmla="*/ 0 w 9"/>
                  <a:gd name="T1" fmla="*/ 16 h 24"/>
                  <a:gd name="T2" fmla="*/ 0 w 9"/>
                  <a:gd name="T3" fmla="*/ 16 h 24"/>
                  <a:gd name="T4" fmla="*/ 0 w 9"/>
                  <a:gd name="T5" fmla="*/ 16 h 24"/>
                  <a:gd name="T6" fmla="*/ 0 w 9"/>
                  <a:gd name="T7" fmla="*/ 16 h 24"/>
                  <a:gd name="T8" fmla="*/ 0 w 9"/>
                  <a:gd name="T9" fmla="*/ 17 h 24"/>
                  <a:gd name="T10" fmla="*/ 0 w 9"/>
                  <a:gd name="T11" fmla="*/ 17 h 24"/>
                  <a:gd name="T12" fmla="*/ 0 w 9"/>
                  <a:gd name="T13" fmla="*/ 19 h 24"/>
                  <a:gd name="T14" fmla="*/ 0 w 9"/>
                  <a:gd name="T15" fmla="*/ 19 h 24"/>
                  <a:gd name="T16" fmla="*/ 2 w 9"/>
                  <a:gd name="T17" fmla="*/ 20 h 24"/>
                  <a:gd name="T18" fmla="*/ 2 w 9"/>
                  <a:gd name="T19" fmla="*/ 20 h 24"/>
                  <a:gd name="T20" fmla="*/ 2 w 9"/>
                  <a:gd name="T21" fmla="*/ 20 h 24"/>
                  <a:gd name="T22" fmla="*/ 2 w 9"/>
                  <a:gd name="T23" fmla="*/ 20 h 24"/>
                  <a:gd name="T24" fmla="*/ 2 w 9"/>
                  <a:gd name="T25" fmla="*/ 22 h 24"/>
                  <a:gd name="T26" fmla="*/ 2 w 9"/>
                  <a:gd name="T27" fmla="*/ 22 h 24"/>
                  <a:gd name="T28" fmla="*/ 2 w 9"/>
                  <a:gd name="T29" fmla="*/ 22 h 24"/>
                  <a:gd name="T30" fmla="*/ 2 w 9"/>
                  <a:gd name="T31" fmla="*/ 22 h 24"/>
                  <a:gd name="T32" fmla="*/ 2 w 9"/>
                  <a:gd name="T33" fmla="*/ 22 h 24"/>
                  <a:gd name="T34" fmla="*/ 2 w 9"/>
                  <a:gd name="T35" fmla="*/ 22 h 24"/>
                  <a:gd name="T36" fmla="*/ 3 w 9"/>
                  <a:gd name="T37" fmla="*/ 23 h 24"/>
                  <a:gd name="T38" fmla="*/ 3 w 9"/>
                  <a:gd name="T39" fmla="*/ 23 h 24"/>
                  <a:gd name="T40" fmla="*/ 3 w 9"/>
                  <a:gd name="T41" fmla="*/ 23 h 24"/>
                  <a:gd name="T42" fmla="*/ 3 w 9"/>
                  <a:gd name="T43" fmla="*/ 23 h 24"/>
                  <a:gd name="T44" fmla="*/ 3 w 9"/>
                  <a:gd name="T45" fmla="*/ 23 h 24"/>
                  <a:gd name="T46" fmla="*/ 3 w 9"/>
                  <a:gd name="T47" fmla="*/ 23 h 24"/>
                  <a:gd name="T48" fmla="*/ 3 w 9"/>
                  <a:gd name="T49" fmla="*/ 24 h 24"/>
                  <a:gd name="T50" fmla="*/ 3 w 9"/>
                  <a:gd name="T51" fmla="*/ 24 h 24"/>
                  <a:gd name="T52" fmla="*/ 3 w 9"/>
                  <a:gd name="T53" fmla="*/ 24 h 24"/>
                  <a:gd name="T54" fmla="*/ 3 w 9"/>
                  <a:gd name="T55" fmla="*/ 24 h 24"/>
                  <a:gd name="T56" fmla="*/ 5 w 9"/>
                  <a:gd name="T57" fmla="*/ 24 h 24"/>
                  <a:gd name="T58" fmla="*/ 5 w 9"/>
                  <a:gd name="T59" fmla="*/ 24 h 24"/>
                  <a:gd name="T60" fmla="*/ 5 w 9"/>
                  <a:gd name="T61" fmla="*/ 24 h 24"/>
                  <a:gd name="T62" fmla="*/ 5 w 9"/>
                  <a:gd name="T63" fmla="*/ 23 h 24"/>
                  <a:gd name="T64" fmla="*/ 5 w 9"/>
                  <a:gd name="T65" fmla="*/ 23 h 24"/>
                  <a:gd name="T66" fmla="*/ 6 w 9"/>
                  <a:gd name="T67" fmla="*/ 23 h 24"/>
                  <a:gd name="T68" fmla="*/ 6 w 9"/>
                  <a:gd name="T69" fmla="*/ 23 h 24"/>
                  <a:gd name="T70" fmla="*/ 6 w 9"/>
                  <a:gd name="T71" fmla="*/ 22 h 24"/>
                  <a:gd name="T72" fmla="*/ 6 w 9"/>
                  <a:gd name="T73" fmla="*/ 22 h 24"/>
                  <a:gd name="T74" fmla="*/ 6 w 9"/>
                  <a:gd name="T75" fmla="*/ 20 h 24"/>
                  <a:gd name="T76" fmla="*/ 6 w 9"/>
                  <a:gd name="T77" fmla="*/ 19 h 24"/>
                  <a:gd name="T78" fmla="*/ 8 w 9"/>
                  <a:gd name="T79" fmla="*/ 19 h 24"/>
                  <a:gd name="T80" fmla="*/ 8 w 9"/>
                  <a:gd name="T81" fmla="*/ 16 h 24"/>
                  <a:gd name="T82" fmla="*/ 8 w 9"/>
                  <a:gd name="T83" fmla="*/ 14 h 24"/>
                  <a:gd name="T84" fmla="*/ 8 w 9"/>
                  <a:gd name="T85" fmla="*/ 13 h 24"/>
                  <a:gd name="T86" fmla="*/ 8 w 9"/>
                  <a:gd name="T87" fmla="*/ 11 h 24"/>
                  <a:gd name="T88" fmla="*/ 9 w 9"/>
                  <a:gd name="T89" fmla="*/ 9 h 24"/>
                  <a:gd name="T90" fmla="*/ 9 w 9"/>
                  <a:gd name="T91" fmla="*/ 6 h 24"/>
                  <a:gd name="T92" fmla="*/ 9 w 9"/>
                  <a:gd name="T93" fmla="*/ 3 h 24"/>
                  <a:gd name="T94" fmla="*/ 9 w 9"/>
                  <a:gd name="T95" fmla="*/ 0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4"/>
                  <a:gd name="T146" fmla="*/ 9 w 9"/>
                  <a:gd name="T147" fmla="*/ 24 h 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4">
                    <a:moveTo>
                      <a:pt x="0" y="16"/>
                    </a:moveTo>
                    <a:lnTo>
                      <a:pt x="0" y="16"/>
                    </a:lnTo>
                    <a:lnTo>
                      <a:pt x="0" y="17"/>
                    </a:lnTo>
                    <a:lnTo>
                      <a:pt x="0" y="16"/>
                    </a:lnTo>
                    <a:lnTo>
                      <a:pt x="0" y="17"/>
                    </a:lnTo>
                    <a:lnTo>
                      <a:pt x="0" y="19"/>
                    </a:lnTo>
                    <a:lnTo>
                      <a:pt x="0" y="17"/>
                    </a:lnTo>
                    <a:lnTo>
                      <a:pt x="0" y="19"/>
                    </a:lnTo>
                    <a:lnTo>
                      <a:pt x="0" y="20"/>
                    </a:lnTo>
                    <a:lnTo>
                      <a:pt x="0" y="19"/>
                    </a:lnTo>
                    <a:lnTo>
                      <a:pt x="0" y="20"/>
                    </a:lnTo>
                    <a:lnTo>
                      <a:pt x="2" y="20"/>
                    </a:lnTo>
                    <a:lnTo>
                      <a:pt x="2" y="22"/>
                    </a:lnTo>
                    <a:lnTo>
                      <a:pt x="2" y="20"/>
                    </a:lnTo>
                    <a:lnTo>
                      <a:pt x="2" y="22"/>
                    </a:lnTo>
                    <a:lnTo>
                      <a:pt x="2" y="23"/>
                    </a:lnTo>
                    <a:lnTo>
                      <a:pt x="2" y="22"/>
                    </a:lnTo>
                    <a:lnTo>
                      <a:pt x="2" y="23"/>
                    </a:lnTo>
                    <a:lnTo>
                      <a:pt x="3" y="23"/>
                    </a:lnTo>
                    <a:lnTo>
                      <a:pt x="3" y="24"/>
                    </a:lnTo>
                    <a:lnTo>
                      <a:pt x="3" y="23"/>
                    </a:lnTo>
                    <a:lnTo>
                      <a:pt x="3" y="24"/>
                    </a:lnTo>
                    <a:lnTo>
                      <a:pt x="5" y="24"/>
                    </a:lnTo>
                    <a:lnTo>
                      <a:pt x="5" y="23"/>
                    </a:lnTo>
                    <a:lnTo>
                      <a:pt x="6" y="23"/>
                    </a:lnTo>
                    <a:lnTo>
                      <a:pt x="6" y="22"/>
                    </a:lnTo>
                    <a:lnTo>
                      <a:pt x="6" y="20"/>
                    </a:lnTo>
                    <a:lnTo>
                      <a:pt x="6" y="19"/>
                    </a:lnTo>
                    <a:lnTo>
                      <a:pt x="8" y="19"/>
                    </a:lnTo>
                    <a:lnTo>
                      <a:pt x="8" y="17"/>
                    </a:lnTo>
                    <a:lnTo>
                      <a:pt x="8" y="16"/>
                    </a:lnTo>
                    <a:lnTo>
                      <a:pt x="8" y="14"/>
                    </a:lnTo>
                    <a:lnTo>
                      <a:pt x="8" y="13"/>
                    </a:lnTo>
                    <a:lnTo>
                      <a:pt x="8" y="11"/>
                    </a:lnTo>
                    <a:lnTo>
                      <a:pt x="9" y="10"/>
                    </a:lnTo>
                    <a:lnTo>
                      <a:pt x="9" y="9"/>
                    </a:lnTo>
                    <a:lnTo>
                      <a:pt x="9" y="7"/>
                    </a:lnTo>
                    <a:lnTo>
                      <a:pt x="9" y="6"/>
                    </a:lnTo>
                    <a:lnTo>
                      <a:pt x="9" y="4"/>
                    </a:lnTo>
                    <a:lnTo>
                      <a:pt x="9" y="3"/>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5" name="Freeform 327"/>
              <p:cNvSpPr>
                <a:spLocks/>
              </p:cNvSpPr>
              <p:nvPr/>
            </p:nvSpPr>
            <p:spPr bwMode="auto">
              <a:xfrm>
                <a:off x="3091" y="3088"/>
                <a:ext cx="9" cy="26"/>
              </a:xfrm>
              <a:custGeom>
                <a:avLst/>
                <a:gdLst>
                  <a:gd name="T0" fmla="*/ 0 w 9"/>
                  <a:gd name="T1" fmla="*/ 15 h 26"/>
                  <a:gd name="T2" fmla="*/ 1 w 9"/>
                  <a:gd name="T3" fmla="*/ 12 h 26"/>
                  <a:gd name="T4" fmla="*/ 1 w 9"/>
                  <a:gd name="T5" fmla="*/ 9 h 26"/>
                  <a:gd name="T6" fmla="*/ 1 w 9"/>
                  <a:gd name="T7" fmla="*/ 6 h 26"/>
                  <a:gd name="T8" fmla="*/ 1 w 9"/>
                  <a:gd name="T9" fmla="*/ 5 h 26"/>
                  <a:gd name="T10" fmla="*/ 1 w 9"/>
                  <a:gd name="T11" fmla="*/ 3 h 26"/>
                  <a:gd name="T12" fmla="*/ 3 w 9"/>
                  <a:gd name="T13" fmla="*/ 2 h 26"/>
                  <a:gd name="T14" fmla="*/ 3 w 9"/>
                  <a:gd name="T15" fmla="*/ 0 h 26"/>
                  <a:gd name="T16" fmla="*/ 3 w 9"/>
                  <a:gd name="T17" fmla="*/ 0 h 26"/>
                  <a:gd name="T18" fmla="*/ 3 w 9"/>
                  <a:gd name="T19" fmla="*/ 0 h 26"/>
                  <a:gd name="T20" fmla="*/ 3 w 9"/>
                  <a:gd name="T21" fmla="*/ 0 h 26"/>
                  <a:gd name="T22" fmla="*/ 3 w 9"/>
                  <a:gd name="T23" fmla="*/ 0 h 26"/>
                  <a:gd name="T24" fmla="*/ 3 w 9"/>
                  <a:gd name="T25" fmla="*/ 2 h 26"/>
                  <a:gd name="T26" fmla="*/ 3 w 9"/>
                  <a:gd name="T27" fmla="*/ 2 h 26"/>
                  <a:gd name="T28" fmla="*/ 3 w 9"/>
                  <a:gd name="T29" fmla="*/ 3 h 26"/>
                  <a:gd name="T30" fmla="*/ 3 w 9"/>
                  <a:gd name="T31" fmla="*/ 3 h 26"/>
                  <a:gd name="T32" fmla="*/ 4 w 9"/>
                  <a:gd name="T33" fmla="*/ 3 h 26"/>
                  <a:gd name="T34" fmla="*/ 4 w 9"/>
                  <a:gd name="T35" fmla="*/ 3 h 26"/>
                  <a:gd name="T36" fmla="*/ 4 w 9"/>
                  <a:gd name="T37" fmla="*/ 6 h 26"/>
                  <a:gd name="T38" fmla="*/ 4 w 9"/>
                  <a:gd name="T39" fmla="*/ 6 h 26"/>
                  <a:gd name="T40" fmla="*/ 4 w 9"/>
                  <a:gd name="T41" fmla="*/ 8 h 26"/>
                  <a:gd name="T42" fmla="*/ 4 w 9"/>
                  <a:gd name="T43" fmla="*/ 8 h 26"/>
                  <a:gd name="T44" fmla="*/ 4 w 9"/>
                  <a:gd name="T45" fmla="*/ 10 h 26"/>
                  <a:gd name="T46" fmla="*/ 4 w 9"/>
                  <a:gd name="T47" fmla="*/ 10 h 26"/>
                  <a:gd name="T48" fmla="*/ 4 w 9"/>
                  <a:gd name="T49" fmla="*/ 12 h 26"/>
                  <a:gd name="T50" fmla="*/ 4 w 9"/>
                  <a:gd name="T51" fmla="*/ 12 h 26"/>
                  <a:gd name="T52" fmla="*/ 6 w 9"/>
                  <a:gd name="T53" fmla="*/ 15 h 26"/>
                  <a:gd name="T54" fmla="*/ 6 w 9"/>
                  <a:gd name="T55" fmla="*/ 15 h 26"/>
                  <a:gd name="T56" fmla="*/ 6 w 9"/>
                  <a:gd name="T57" fmla="*/ 16 h 26"/>
                  <a:gd name="T58" fmla="*/ 6 w 9"/>
                  <a:gd name="T59" fmla="*/ 16 h 26"/>
                  <a:gd name="T60" fmla="*/ 6 w 9"/>
                  <a:gd name="T61" fmla="*/ 18 h 26"/>
                  <a:gd name="T62" fmla="*/ 6 w 9"/>
                  <a:gd name="T63" fmla="*/ 18 h 26"/>
                  <a:gd name="T64" fmla="*/ 6 w 9"/>
                  <a:gd name="T65" fmla="*/ 19 h 26"/>
                  <a:gd name="T66" fmla="*/ 6 w 9"/>
                  <a:gd name="T67" fmla="*/ 19 h 26"/>
                  <a:gd name="T68" fmla="*/ 6 w 9"/>
                  <a:gd name="T69" fmla="*/ 21 h 26"/>
                  <a:gd name="T70" fmla="*/ 6 w 9"/>
                  <a:gd name="T71" fmla="*/ 21 h 26"/>
                  <a:gd name="T72" fmla="*/ 7 w 9"/>
                  <a:gd name="T73" fmla="*/ 24 h 26"/>
                  <a:gd name="T74" fmla="*/ 7 w 9"/>
                  <a:gd name="T75" fmla="*/ 24 h 26"/>
                  <a:gd name="T76" fmla="*/ 7 w 9"/>
                  <a:gd name="T77" fmla="*/ 24 h 26"/>
                  <a:gd name="T78" fmla="*/ 7 w 9"/>
                  <a:gd name="T79" fmla="*/ 24 h 26"/>
                  <a:gd name="T80" fmla="*/ 7 w 9"/>
                  <a:gd name="T81" fmla="*/ 25 h 26"/>
                  <a:gd name="T82" fmla="*/ 7 w 9"/>
                  <a:gd name="T83" fmla="*/ 25 h 26"/>
                  <a:gd name="T84" fmla="*/ 7 w 9"/>
                  <a:gd name="T85" fmla="*/ 26 h 26"/>
                  <a:gd name="T86" fmla="*/ 7 w 9"/>
                  <a:gd name="T87" fmla="*/ 26 h 26"/>
                  <a:gd name="T88" fmla="*/ 7 w 9"/>
                  <a:gd name="T89" fmla="*/ 26 h 26"/>
                  <a:gd name="T90" fmla="*/ 7 w 9"/>
                  <a:gd name="T91" fmla="*/ 26 h 26"/>
                  <a:gd name="T92" fmla="*/ 9 w 9"/>
                  <a:gd name="T93" fmla="*/ 26 h 26"/>
                  <a:gd name="T94" fmla="*/ 9 w 9"/>
                  <a:gd name="T95" fmla="*/ 26 h 26"/>
                  <a:gd name="T96" fmla="*/ 9 w 9"/>
                  <a:gd name="T97" fmla="*/ 26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6"/>
                  <a:gd name="T149" fmla="*/ 9 w 9"/>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6">
                    <a:moveTo>
                      <a:pt x="0" y="15"/>
                    </a:moveTo>
                    <a:lnTo>
                      <a:pt x="0" y="15"/>
                    </a:lnTo>
                    <a:lnTo>
                      <a:pt x="0" y="12"/>
                    </a:lnTo>
                    <a:lnTo>
                      <a:pt x="1" y="12"/>
                    </a:lnTo>
                    <a:lnTo>
                      <a:pt x="1" y="9"/>
                    </a:lnTo>
                    <a:lnTo>
                      <a:pt x="1" y="8"/>
                    </a:lnTo>
                    <a:lnTo>
                      <a:pt x="1" y="6"/>
                    </a:lnTo>
                    <a:lnTo>
                      <a:pt x="1" y="5"/>
                    </a:lnTo>
                    <a:lnTo>
                      <a:pt x="1" y="3"/>
                    </a:lnTo>
                    <a:lnTo>
                      <a:pt x="1" y="2"/>
                    </a:lnTo>
                    <a:lnTo>
                      <a:pt x="3" y="2"/>
                    </a:lnTo>
                    <a:lnTo>
                      <a:pt x="3" y="0"/>
                    </a:lnTo>
                    <a:lnTo>
                      <a:pt x="3" y="2"/>
                    </a:lnTo>
                    <a:lnTo>
                      <a:pt x="3" y="0"/>
                    </a:lnTo>
                    <a:lnTo>
                      <a:pt x="3" y="2"/>
                    </a:lnTo>
                    <a:lnTo>
                      <a:pt x="3" y="3"/>
                    </a:lnTo>
                    <a:lnTo>
                      <a:pt x="4" y="3"/>
                    </a:lnTo>
                    <a:lnTo>
                      <a:pt x="4" y="5"/>
                    </a:lnTo>
                    <a:lnTo>
                      <a:pt x="4" y="3"/>
                    </a:lnTo>
                    <a:lnTo>
                      <a:pt x="4" y="5"/>
                    </a:lnTo>
                    <a:lnTo>
                      <a:pt x="4" y="6"/>
                    </a:lnTo>
                    <a:lnTo>
                      <a:pt x="4" y="8"/>
                    </a:lnTo>
                    <a:lnTo>
                      <a:pt x="4" y="6"/>
                    </a:lnTo>
                    <a:lnTo>
                      <a:pt x="4" y="8"/>
                    </a:lnTo>
                    <a:lnTo>
                      <a:pt x="4" y="9"/>
                    </a:lnTo>
                    <a:lnTo>
                      <a:pt x="4" y="8"/>
                    </a:lnTo>
                    <a:lnTo>
                      <a:pt x="4" y="9"/>
                    </a:lnTo>
                    <a:lnTo>
                      <a:pt x="4" y="10"/>
                    </a:lnTo>
                    <a:lnTo>
                      <a:pt x="4" y="12"/>
                    </a:lnTo>
                    <a:lnTo>
                      <a:pt x="4" y="10"/>
                    </a:lnTo>
                    <a:lnTo>
                      <a:pt x="4" y="12"/>
                    </a:lnTo>
                    <a:lnTo>
                      <a:pt x="4" y="13"/>
                    </a:lnTo>
                    <a:lnTo>
                      <a:pt x="4" y="12"/>
                    </a:lnTo>
                    <a:lnTo>
                      <a:pt x="4" y="13"/>
                    </a:lnTo>
                    <a:lnTo>
                      <a:pt x="6" y="15"/>
                    </a:lnTo>
                    <a:lnTo>
                      <a:pt x="6" y="16"/>
                    </a:lnTo>
                    <a:lnTo>
                      <a:pt x="6" y="15"/>
                    </a:lnTo>
                    <a:lnTo>
                      <a:pt x="6" y="16"/>
                    </a:lnTo>
                    <a:lnTo>
                      <a:pt x="6" y="18"/>
                    </a:lnTo>
                    <a:lnTo>
                      <a:pt x="6" y="16"/>
                    </a:lnTo>
                    <a:lnTo>
                      <a:pt x="6" y="18"/>
                    </a:lnTo>
                    <a:lnTo>
                      <a:pt x="6" y="19"/>
                    </a:lnTo>
                    <a:lnTo>
                      <a:pt x="6" y="18"/>
                    </a:lnTo>
                    <a:lnTo>
                      <a:pt x="6" y="19"/>
                    </a:lnTo>
                    <a:lnTo>
                      <a:pt x="6" y="21"/>
                    </a:lnTo>
                    <a:lnTo>
                      <a:pt x="6" y="19"/>
                    </a:lnTo>
                    <a:lnTo>
                      <a:pt x="6" y="21"/>
                    </a:lnTo>
                    <a:lnTo>
                      <a:pt x="6" y="22"/>
                    </a:lnTo>
                    <a:lnTo>
                      <a:pt x="6" y="21"/>
                    </a:lnTo>
                    <a:lnTo>
                      <a:pt x="6" y="22"/>
                    </a:lnTo>
                    <a:lnTo>
                      <a:pt x="7" y="24"/>
                    </a:lnTo>
                    <a:lnTo>
                      <a:pt x="7" y="25"/>
                    </a:lnTo>
                    <a:lnTo>
                      <a:pt x="7" y="24"/>
                    </a:lnTo>
                    <a:lnTo>
                      <a:pt x="7" y="25"/>
                    </a:lnTo>
                    <a:lnTo>
                      <a:pt x="7" y="26"/>
                    </a:lnTo>
                    <a:lnTo>
                      <a:pt x="7" y="25"/>
                    </a:lnTo>
                    <a:lnTo>
                      <a:pt x="7" y="26"/>
                    </a:lnTo>
                    <a:lnTo>
                      <a:pt x="9"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6" name="Freeform 328"/>
              <p:cNvSpPr>
                <a:spLocks/>
              </p:cNvSpPr>
              <p:nvPr/>
            </p:nvSpPr>
            <p:spPr bwMode="auto">
              <a:xfrm>
                <a:off x="3100" y="3083"/>
                <a:ext cx="11" cy="31"/>
              </a:xfrm>
              <a:custGeom>
                <a:avLst/>
                <a:gdLst>
                  <a:gd name="T0" fmla="*/ 0 w 11"/>
                  <a:gd name="T1" fmla="*/ 31 h 31"/>
                  <a:gd name="T2" fmla="*/ 0 w 11"/>
                  <a:gd name="T3" fmla="*/ 31 h 31"/>
                  <a:gd name="T4" fmla="*/ 0 w 11"/>
                  <a:gd name="T5" fmla="*/ 31 h 31"/>
                  <a:gd name="T6" fmla="*/ 0 w 11"/>
                  <a:gd name="T7" fmla="*/ 31 h 31"/>
                  <a:gd name="T8" fmla="*/ 0 w 11"/>
                  <a:gd name="T9" fmla="*/ 31 h 31"/>
                  <a:gd name="T10" fmla="*/ 1 w 11"/>
                  <a:gd name="T11" fmla="*/ 31 h 31"/>
                  <a:gd name="T12" fmla="*/ 1 w 11"/>
                  <a:gd name="T13" fmla="*/ 30 h 31"/>
                  <a:gd name="T14" fmla="*/ 1 w 11"/>
                  <a:gd name="T15" fmla="*/ 30 h 31"/>
                  <a:gd name="T16" fmla="*/ 1 w 11"/>
                  <a:gd name="T17" fmla="*/ 30 h 31"/>
                  <a:gd name="T18" fmla="*/ 1 w 11"/>
                  <a:gd name="T19" fmla="*/ 29 h 31"/>
                  <a:gd name="T20" fmla="*/ 3 w 11"/>
                  <a:gd name="T21" fmla="*/ 29 h 31"/>
                  <a:gd name="T22" fmla="*/ 3 w 11"/>
                  <a:gd name="T23" fmla="*/ 29 h 31"/>
                  <a:gd name="T24" fmla="*/ 3 w 11"/>
                  <a:gd name="T25" fmla="*/ 27 h 31"/>
                  <a:gd name="T26" fmla="*/ 3 w 11"/>
                  <a:gd name="T27" fmla="*/ 27 h 31"/>
                  <a:gd name="T28" fmla="*/ 3 w 11"/>
                  <a:gd name="T29" fmla="*/ 26 h 31"/>
                  <a:gd name="T30" fmla="*/ 4 w 11"/>
                  <a:gd name="T31" fmla="*/ 26 h 31"/>
                  <a:gd name="T32" fmla="*/ 4 w 11"/>
                  <a:gd name="T33" fmla="*/ 24 h 31"/>
                  <a:gd name="T34" fmla="*/ 4 w 11"/>
                  <a:gd name="T35" fmla="*/ 24 h 31"/>
                  <a:gd name="T36" fmla="*/ 4 w 11"/>
                  <a:gd name="T37" fmla="*/ 23 h 31"/>
                  <a:gd name="T38" fmla="*/ 4 w 11"/>
                  <a:gd name="T39" fmla="*/ 23 h 31"/>
                  <a:gd name="T40" fmla="*/ 5 w 11"/>
                  <a:gd name="T41" fmla="*/ 21 h 31"/>
                  <a:gd name="T42" fmla="*/ 5 w 11"/>
                  <a:gd name="T43" fmla="*/ 21 h 31"/>
                  <a:gd name="T44" fmla="*/ 5 w 11"/>
                  <a:gd name="T45" fmla="*/ 20 h 31"/>
                  <a:gd name="T46" fmla="*/ 5 w 11"/>
                  <a:gd name="T47" fmla="*/ 18 h 31"/>
                  <a:gd name="T48" fmla="*/ 5 w 11"/>
                  <a:gd name="T49" fmla="*/ 17 h 31"/>
                  <a:gd name="T50" fmla="*/ 7 w 11"/>
                  <a:gd name="T51" fmla="*/ 15 h 31"/>
                  <a:gd name="T52" fmla="*/ 7 w 11"/>
                  <a:gd name="T53" fmla="*/ 14 h 31"/>
                  <a:gd name="T54" fmla="*/ 7 w 11"/>
                  <a:gd name="T55" fmla="*/ 13 h 31"/>
                  <a:gd name="T56" fmla="*/ 7 w 11"/>
                  <a:gd name="T57" fmla="*/ 11 h 31"/>
                  <a:gd name="T58" fmla="*/ 7 w 11"/>
                  <a:gd name="T59" fmla="*/ 10 h 31"/>
                  <a:gd name="T60" fmla="*/ 7 w 11"/>
                  <a:gd name="T61" fmla="*/ 8 h 31"/>
                  <a:gd name="T62" fmla="*/ 8 w 11"/>
                  <a:gd name="T63" fmla="*/ 5 h 31"/>
                  <a:gd name="T64" fmla="*/ 8 w 11"/>
                  <a:gd name="T65" fmla="*/ 5 h 31"/>
                  <a:gd name="T66" fmla="*/ 8 w 11"/>
                  <a:gd name="T67" fmla="*/ 4 h 31"/>
                  <a:gd name="T68" fmla="*/ 8 w 11"/>
                  <a:gd name="T69" fmla="*/ 2 h 31"/>
                  <a:gd name="T70" fmla="*/ 8 w 11"/>
                  <a:gd name="T71" fmla="*/ 1 h 31"/>
                  <a:gd name="T72" fmla="*/ 10 w 11"/>
                  <a:gd name="T73" fmla="*/ 1 h 31"/>
                  <a:gd name="T74" fmla="*/ 10 w 11"/>
                  <a:gd name="T75" fmla="*/ 1 h 31"/>
                  <a:gd name="T76" fmla="*/ 10 w 11"/>
                  <a:gd name="T77" fmla="*/ 1 h 31"/>
                  <a:gd name="T78" fmla="*/ 10 w 11"/>
                  <a:gd name="T79" fmla="*/ 1 h 31"/>
                  <a:gd name="T80" fmla="*/ 10 w 11"/>
                  <a:gd name="T81" fmla="*/ 1 h 31"/>
                  <a:gd name="T82" fmla="*/ 10 w 11"/>
                  <a:gd name="T83" fmla="*/ 1 h 31"/>
                  <a:gd name="T84" fmla="*/ 10 w 11"/>
                  <a:gd name="T85" fmla="*/ 2 h 31"/>
                  <a:gd name="T86" fmla="*/ 10 w 11"/>
                  <a:gd name="T87" fmla="*/ 2 h 31"/>
                  <a:gd name="T88" fmla="*/ 11 w 11"/>
                  <a:gd name="T89" fmla="*/ 4 h 31"/>
                  <a:gd name="T90" fmla="*/ 11 w 11"/>
                  <a:gd name="T91" fmla="*/ 4 h 31"/>
                  <a:gd name="T92" fmla="*/ 11 w 11"/>
                  <a:gd name="T93" fmla="*/ 5 h 31"/>
                  <a:gd name="T94" fmla="*/ 11 w 11"/>
                  <a:gd name="T95" fmla="*/ 5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31"/>
                  <a:gd name="T146" fmla="*/ 11 w 11"/>
                  <a:gd name="T147" fmla="*/ 31 h 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31">
                    <a:moveTo>
                      <a:pt x="0" y="31"/>
                    </a:moveTo>
                    <a:lnTo>
                      <a:pt x="0" y="31"/>
                    </a:lnTo>
                    <a:lnTo>
                      <a:pt x="1" y="31"/>
                    </a:lnTo>
                    <a:lnTo>
                      <a:pt x="1" y="30"/>
                    </a:lnTo>
                    <a:lnTo>
                      <a:pt x="1" y="29"/>
                    </a:lnTo>
                    <a:lnTo>
                      <a:pt x="3" y="29"/>
                    </a:lnTo>
                    <a:lnTo>
                      <a:pt x="3" y="27"/>
                    </a:lnTo>
                    <a:lnTo>
                      <a:pt x="3" y="26"/>
                    </a:lnTo>
                    <a:lnTo>
                      <a:pt x="4" y="26"/>
                    </a:lnTo>
                    <a:lnTo>
                      <a:pt x="4" y="24"/>
                    </a:lnTo>
                    <a:lnTo>
                      <a:pt x="4" y="23"/>
                    </a:lnTo>
                    <a:lnTo>
                      <a:pt x="4" y="21"/>
                    </a:lnTo>
                    <a:lnTo>
                      <a:pt x="5" y="21"/>
                    </a:lnTo>
                    <a:lnTo>
                      <a:pt x="5" y="20"/>
                    </a:lnTo>
                    <a:lnTo>
                      <a:pt x="5" y="18"/>
                    </a:lnTo>
                    <a:lnTo>
                      <a:pt x="5" y="17"/>
                    </a:lnTo>
                    <a:lnTo>
                      <a:pt x="7" y="15"/>
                    </a:lnTo>
                    <a:lnTo>
                      <a:pt x="7" y="14"/>
                    </a:lnTo>
                    <a:lnTo>
                      <a:pt x="7" y="13"/>
                    </a:lnTo>
                    <a:lnTo>
                      <a:pt x="7" y="11"/>
                    </a:lnTo>
                    <a:lnTo>
                      <a:pt x="7" y="10"/>
                    </a:lnTo>
                    <a:lnTo>
                      <a:pt x="7" y="8"/>
                    </a:lnTo>
                    <a:lnTo>
                      <a:pt x="7" y="7"/>
                    </a:lnTo>
                    <a:lnTo>
                      <a:pt x="8" y="5"/>
                    </a:lnTo>
                    <a:lnTo>
                      <a:pt x="8" y="4"/>
                    </a:lnTo>
                    <a:lnTo>
                      <a:pt x="8" y="2"/>
                    </a:lnTo>
                    <a:lnTo>
                      <a:pt x="8" y="1"/>
                    </a:lnTo>
                    <a:lnTo>
                      <a:pt x="10" y="1"/>
                    </a:lnTo>
                    <a:lnTo>
                      <a:pt x="10" y="0"/>
                    </a:lnTo>
                    <a:lnTo>
                      <a:pt x="10" y="1"/>
                    </a:lnTo>
                    <a:lnTo>
                      <a:pt x="10" y="0"/>
                    </a:lnTo>
                    <a:lnTo>
                      <a:pt x="10" y="1"/>
                    </a:lnTo>
                    <a:lnTo>
                      <a:pt x="10" y="2"/>
                    </a:lnTo>
                    <a:lnTo>
                      <a:pt x="10" y="1"/>
                    </a:lnTo>
                    <a:lnTo>
                      <a:pt x="10" y="2"/>
                    </a:lnTo>
                    <a:lnTo>
                      <a:pt x="11" y="2"/>
                    </a:lnTo>
                    <a:lnTo>
                      <a:pt x="11" y="4"/>
                    </a:lnTo>
                    <a:lnTo>
                      <a:pt x="11" y="2"/>
                    </a:lnTo>
                    <a:lnTo>
                      <a:pt x="11" y="4"/>
                    </a:lnTo>
                    <a:lnTo>
                      <a:pt x="11" y="5"/>
                    </a:lnTo>
                    <a:lnTo>
                      <a:pt x="11" y="4"/>
                    </a:lnTo>
                    <a:lnTo>
                      <a:pt x="11"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7" name="Freeform 329"/>
              <p:cNvSpPr>
                <a:spLocks/>
              </p:cNvSpPr>
              <p:nvPr/>
            </p:nvSpPr>
            <p:spPr bwMode="auto">
              <a:xfrm>
                <a:off x="3111" y="3088"/>
                <a:ext cx="6" cy="25"/>
              </a:xfrm>
              <a:custGeom>
                <a:avLst/>
                <a:gdLst>
                  <a:gd name="T0" fmla="*/ 0 w 6"/>
                  <a:gd name="T1" fmla="*/ 0 h 25"/>
                  <a:gd name="T2" fmla="*/ 0 w 6"/>
                  <a:gd name="T3" fmla="*/ 0 h 25"/>
                  <a:gd name="T4" fmla="*/ 0 w 6"/>
                  <a:gd name="T5" fmla="*/ 2 h 25"/>
                  <a:gd name="T6" fmla="*/ 0 w 6"/>
                  <a:gd name="T7" fmla="*/ 2 h 25"/>
                  <a:gd name="T8" fmla="*/ 0 w 6"/>
                  <a:gd name="T9" fmla="*/ 3 h 25"/>
                  <a:gd name="T10" fmla="*/ 0 w 6"/>
                  <a:gd name="T11" fmla="*/ 3 h 25"/>
                  <a:gd name="T12" fmla="*/ 2 w 6"/>
                  <a:gd name="T13" fmla="*/ 5 h 25"/>
                  <a:gd name="T14" fmla="*/ 2 w 6"/>
                  <a:gd name="T15" fmla="*/ 5 h 25"/>
                  <a:gd name="T16" fmla="*/ 2 w 6"/>
                  <a:gd name="T17" fmla="*/ 6 h 25"/>
                  <a:gd name="T18" fmla="*/ 2 w 6"/>
                  <a:gd name="T19" fmla="*/ 6 h 25"/>
                  <a:gd name="T20" fmla="*/ 2 w 6"/>
                  <a:gd name="T21" fmla="*/ 8 h 25"/>
                  <a:gd name="T22" fmla="*/ 2 w 6"/>
                  <a:gd name="T23" fmla="*/ 8 h 25"/>
                  <a:gd name="T24" fmla="*/ 2 w 6"/>
                  <a:gd name="T25" fmla="*/ 9 h 25"/>
                  <a:gd name="T26" fmla="*/ 2 w 6"/>
                  <a:gd name="T27" fmla="*/ 9 h 25"/>
                  <a:gd name="T28" fmla="*/ 2 w 6"/>
                  <a:gd name="T29" fmla="*/ 10 h 25"/>
                  <a:gd name="T30" fmla="*/ 2 w 6"/>
                  <a:gd name="T31" fmla="*/ 10 h 25"/>
                  <a:gd name="T32" fmla="*/ 2 w 6"/>
                  <a:gd name="T33" fmla="*/ 12 h 25"/>
                  <a:gd name="T34" fmla="*/ 2 w 6"/>
                  <a:gd name="T35" fmla="*/ 12 h 25"/>
                  <a:gd name="T36" fmla="*/ 3 w 6"/>
                  <a:gd name="T37" fmla="*/ 12 h 25"/>
                  <a:gd name="T38" fmla="*/ 3 w 6"/>
                  <a:gd name="T39" fmla="*/ 12 h 25"/>
                  <a:gd name="T40" fmla="*/ 3 w 6"/>
                  <a:gd name="T41" fmla="*/ 13 h 25"/>
                  <a:gd name="T42" fmla="*/ 3 w 6"/>
                  <a:gd name="T43" fmla="*/ 13 h 25"/>
                  <a:gd name="T44" fmla="*/ 3 w 6"/>
                  <a:gd name="T45" fmla="*/ 13 h 25"/>
                  <a:gd name="T46" fmla="*/ 3 w 6"/>
                  <a:gd name="T47" fmla="*/ 13 h 25"/>
                  <a:gd name="T48" fmla="*/ 3 w 6"/>
                  <a:gd name="T49" fmla="*/ 15 h 25"/>
                  <a:gd name="T50" fmla="*/ 3 w 6"/>
                  <a:gd name="T51" fmla="*/ 15 h 25"/>
                  <a:gd name="T52" fmla="*/ 3 w 6"/>
                  <a:gd name="T53" fmla="*/ 15 h 25"/>
                  <a:gd name="T54" fmla="*/ 3 w 6"/>
                  <a:gd name="T55" fmla="*/ 15 h 25"/>
                  <a:gd name="T56" fmla="*/ 4 w 6"/>
                  <a:gd name="T57" fmla="*/ 16 h 25"/>
                  <a:gd name="T58" fmla="*/ 4 w 6"/>
                  <a:gd name="T59" fmla="*/ 16 h 25"/>
                  <a:gd name="T60" fmla="*/ 4 w 6"/>
                  <a:gd name="T61" fmla="*/ 16 h 25"/>
                  <a:gd name="T62" fmla="*/ 4 w 6"/>
                  <a:gd name="T63" fmla="*/ 16 h 25"/>
                  <a:gd name="T64" fmla="*/ 4 w 6"/>
                  <a:gd name="T65" fmla="*/ 18 h 25"/>
                  <a:gd name="T66" fmla="*/ 4 w 6"/>
                  <a:gd name="T67" fmla="*/ 18 h 25"/>
                  <a:gd name="T68" fmla="*/ 4 w 6"/>
                  <a:gd name="T69" fmla="*/ 18 h 25"/>
                  <a:gd name="T70" fmla="*/ 4 w 6"/>
                  <a:gd name="T71" fmla="*/ 18 h 25"/>
                  <a:gd name="T72" fmla="*/ 4 w 6"/>
                  <a:gd name="T73" fmla="*/ 19 h 25"/>
                  <a:gd name="T74" fmla="*/ 4 w 6"/>
                  <a:gd name="T75" fmla="*/ 19 h 25"/>
                  <a:gd name="T76" fmla="*/ 6 w 6"/>
                  <a:gd name="T77" fmla="*/ 21 h 25"/>
                  <a:gd name="T78" fmla="*/ 6 w 6"/>
                  <a:gd name="T79" fmla="*/ 21 h 25"/>
                  <a:gd name="T80" fmla="*/ 6 w 6"/>
                  <a:gd name="T81" fmla="*/ 21 h 25"/>
                  <a:gd name="T82" fmla="*/ 6 w 6"/>
                  <a:gd name="T83" fmla="*/ 21 h 25"/>
                  <a:gd name="T84" fmla="*/ 6 w 6"/>
                  <a:gd name="T85" fmla="*/ 22 h 25"/>
                  <a:gd name="T86" fmla="*/ 6 w 6"/>
                  <a:gd name="T87" fmla="*/ 22 h 25"/>
                  <a:gd name="T88" fmla="*/ 6 w 6"/>
                  <a:gd name="T89" fmla="*/ 22 h 25"/>
                  <a:gd name="T90" fmla="*/ 6 w 6"/>
                  <a:gd name="T91" fmla="*/ 22 h 25"/>
                  <a:gd name="T92" fmla="*/ 6 w 6"/>
                  <a:gd name="T93" fmla="*/ 24 h 25"/>
                  <a:gd name="T94" fmla="*/ 6 w 6"/>
                  <a:gd name="T95" fmla="*/ 24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25"/>
                  <a:gd name="T146" fmla="*/ 6 w 6"/>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25">
                    <a:moveTo>
                      <a:pt x="0" y="0"/>
                    </a:moveTo>
                    <a:lnTo>
                      <a:pt x="0" y="0"/>
                    </a:lnTo>
                    <a:lnTo>
                      <a:pt x="0" y="2"/>
                    </a:lnTo>
                    <a:lnTo>
                      <a:pt x="0" y="0"/>
                    </a:lnTo>
                    <a:lnTo>
                      <a:pt x="0" y="2"/>
                    </a:lnTo>
                    <a:lnTo>
                      <a:pt x="0" y="3"/>
                    </a:lnTo>
                    <a:lnTo>
                      <a:pt x="0" y="2"/>
                    </a:lnTo>
                    <a:lnTo>
                      <a:pt x="0" y="3"/>
                    </a:lnTo>
                    <a:lnTo>
                      <a:pt x="0" y="5"/>
                    </a:lnTo>
                    <a:lnTo>
                      <a:pt x="0" y="3"/>
                    </a:lnTo>
                    <a:lnTo>
                      <a:pt x="0" y="5"/>
                    </a:lnTo>
                    <a:lnTo>
                      <a:pt x="2" y="5"/>
                    </a:lnTo>
                    <a:lnTo>
                      <a:pt x="2" y="6"/>
                    </a:lnTo>
                    <a:lnTo>
                      <a:pt x="2" y="5"/>
                    </a:lnTo>
                    <a:lnTo>
                      <a:pt x="2" y="6"/>
                    </a:lnTo>
                    <a:lnTo>
                      <a:pt x="2" y="8"/>
                    </a:lnTo>
                    <a:lnTo>
                      <a:pt x="2" y="6"/>
                    </a:lnTo>
                    <a:lnTo>
                      <a:pt x="2" y="8"/>
                    </a:lnTo>
                    <a:lnTo>
                      <a:pt x="2" y="9"/>
                    </a:lnTo>
                    <a:lnTo>
                      <a:pt x="2" y="8"/>
                    </a:lnTo>
                    <a:lnTo>
                      <a:pt x="2" y="9"/>
                    </a:lnTo>
                    <a:lnTo>
                      <a:pt x="2" y="10"/>
                    </a:lnTo>
                    <a:lnTo>
                      <a:pt x="2" y="9"/>
                    </a:lnTo>
                    <a:lnTo>
                      <a:pt x="2" y="10"/>
                    </a:lnTo>
                    <a:lnTo>
                      <a:pt x="2" y="12"/>
                    </a:lnTo>
                    <a:lnTo>
                      <a:pt x="2" y="10"/>
                    </a:lnTo>
                    <a:lnTo>
                      <a:pt x="2" y="12"/>
                    </a:lnTo>
                    <a:lnTo>
                      <a:pt x="3" y="12"/>
                    </a:lnTo>
                    <a:lnTo>
                      <a:pt x="3" y="13"/>
                    </a:lnTo>
                    <a:lnTo>
                      <a:pt x="3" y="12"/>
                    </a:lnTo>
                    <a:lnTo>
                      <a:pt x="3" y="13"/>
                    </a:lnTo>
                    <a:lnTo>
                      <a:pt x="3" y="15"/>
                    </a:lnTo>
                    <a:lnTo>
                      <a:pt x="3" y="13"/>
                    </a:lnTo>
                    <a:lnTo>
                      <a:pt x="3" y="15"/>
                    </a:lnTo>
                    <a:lnTo>
                      <a:pt x="3" y="16"/>
                    </a:lnTo>
                    <a:lnTo>
                      <a:pt x="3" y="15"/>
                    </a:lnTo>
                    <a:lnTo>
                      <a:pt x="3" y="16"/>
                    </a:lnTo>
                    <a:lnTo>
                      <a:pt x="4" y="16"/>
                    </a:lnTo>
                    <a:lnTo>
                      <a:pt x="4" y="18"/>
                    </a:lnTo>
                    <a:lnTo>
                      <a:pt x="4" y="16"/>
                    </a:lnTo>
                    <a:lnTo>
                      <a:pt x="4" y="18"/>
                    </a:lnTo>
                    <a:lnTo>
                      <a:pt x="4" y="19"/>
                    </a:lnTo>
                    <a:lnTo>
                      <a:pt x="4" y="18"/>
                    </a:lnTo>
                    <a:lnTo>
                      <a:pt x="4" y="19"/>
                    </a:lnTo>
                    <a:lnTo>
                      <a:pt x="4" y="21"/>
                    </a:lnTo>
                    <a:lnTo>
                      <a:pt x="4" y="19"/>
                    </a:lnTo>
                    <a:lnTo>
                      <a:pt x="4" y="21"/>
                    </a:lnTo>
                    <a:lnTo>
                      <a:pt x="6" y="21"/>
                    </a:lnTo>
                    <a:lnTo>
                      <a:pt x="6" y="22"/>
                    </a:lnTo>
                    <a:lnTo>
                      <a:pt x="6" y="21"/>
                    </a:lnTo>
                    <a:lnTo>
                      <a:pt x="6" y="22"/>
                    </a:lnTo>
                    <a:lnTo>
                      <a:pt x="6" y="24"/>
                    </a:lnTo>
                    <a:lnTo>
                      <a:pt x="6" y="22"/>
                    </a:lnTo>
                    <a:lnTo>
                      <a:pt x="6" y="24"/>
                    </a:lnTo>
                    <a:lnTo>
                      <a:pt x="6" y="25"/>
                    </a:lnTo>
                    <a:lnTo>
                      <a:pt x="6" y="24"/>
                    </a:lnTo>
                    <a:lnTo>
                      <a:pt x="6" y="2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8" name="Freeform 330"/>
              <p:cNvSpPr>
                <a:spLocks/>
              </p:cNvSpPr>
              <p:nvPr/>
            </p:nvSpPr>
            <p:spPr bwMode="auto">
              <a:xfrm>
                <a:off x="3117" y="3107"/>
                <a:ext cx="10" cy="10"/>
              </a:xfrm>
              <a:custGeom>
                <a:avLst/>
                <a:gdLst>
                  <a:gd name="T0" fmla="*/ 1 w 10"/>
                  <a:gd name="T1" fmla="*/ 6 h 10"/>
                  <a:gd name="T2" fmla="*/ 1 w 10"/>
                  <a:gd name="T3" fmla="*/ 6 h 10"/>
                  <a:gd name="T4" fmla="*/ 1 w 10"/>
                  <a:gd name="T5" fmla="*/ 7 h 10"/>
                  <a:gd name="T6" fmla="*/ 1 w 10"/>
                  <a:gd name="T7" fmla="*/ 7 h 10"/>
                  <a:gd name="T8" fmla="*/ 1 w 10"/>
                  <a:gd name="T9" fmla="*/ 7 h 10"/>
                  <a:gd name="T10" fmla="*/ 1 w 10"/>
                  <a:gd name="T11" fmla="*/ 7 h 10"/>
                  <a:gd name="T12" fmla="*/ 1 w 10"/>
                  <a:gd name="T13" fmla="*/ 9 h 10"/>
                  <a:gd name="T14" fmla="*/ 1 w 10"/>
                  <a:gd name="T15" fmla="*/ 9 h 10"/>
                  <a:gd name="T16" fmla="*/ 1 w 10"/>
                  <a:gd name="T17" fmla="*/ 9 h 10"/>
                  <a:gd name="T18" fmla="*/ 1 w 10"/>
                  <a:gd name="T19" fmla="*/ 9 h 10"/>
                  <a:gd name="T20" fmla="*/ 1 w 10"/>
                  <a:gd name="T21" fmla="*/ 10 h 10"/>
                  <a:gd name="T22" fmla="*/ 1 w 10"/>
                  <a:gd name="T23" fmla="*/ 10 h 10"/>
                  <a:gd name="T24" fmla="*/ 3 w 10"/>
                  <a:gd name="T25" fmla="*/ 10 h 10"/>
                  <a:gd name="T26" fmla="*/ 3 w 10"/>
                  <a:gd name="T27" fmla="*/ 10 h 10"/>
                  <a:gd name="T28" fmla="*/ 3 w 10"/>
                  <a:gd name="T29" fmla="*/ 10 h 10"/>
                  <a:gd name="T30" fmla="*/ 3 w 10"/>
                  <a:gd name="T31" fmla="*/ 10 h 10"/>
                  <a:gd name="T32" fmla="*/ 3 w 10"/>
                  <a:gd name="T33" fmla="*/ 10 h 10"/>
                  <a:gd name="T34" fmla="*/ 3 w 10"/>
                  <a:gd name="T35" fmla="*/ 9 h 10"/>
                  <a:gd name="T36" fmla="*/ 4 w 10"/>
                  <a:gd name="T37" fmla="*/ 9 h 10"/>
                  <a:gd name="T38" fmla="*/ 4 w 10"/>
                  <a:gd name="T39" fmla="*/ 7 h 10"/>
                  <a:gd name="T40" fmla="*/ 4 w 10"/>
                  <a:gd name="T41" fmla="*/ 7 h 10"/>
                  <a:gd name="T42" fmla="*/ 4 w 10"/>
                  <a:gd name="T43" fmla="*/ 6 h 10"/>
                  <a:gd name="T44" fmla="*/ 4 w 10"/>
                  <a:gd name="T45" fmla="*/ 6 h 10"/>
                  <a:gd name="T46" fmla="*/ 6 w 10"/>
                  <a:gd name="T47" fmla="*/ 5 h 10"/>
                  <a:gd name="T48" fmla="*/ 6 w 10"/>
                  <a:gd name="T49" fmla="*/ 5 h 10"/>
                  <a:gd name="T50" fmla="*/ 6 w 10"/>
                  <a:gd name="T51" fmla="*/ 3 h 10"/>
                  <a:gd name="T52" fmla="*/ 6 w 10"/>
                  <a:gd name="T53" fmla="*/ 2 h 10"/>
                  <a:gd name="T54" fmla="*/ 6 w 10"/>
                  <a:gd name="T55" fmla="*/ 2 h 10"/>
                  <a:gd name="T56" fmla="*/ 7 w 10"/>
                  <a:gd name="T57" fmla="*/ 2 h 10"/>
                  <a:gd name="T58" fmla="*/ 7 w 10"/>
                  <a:gd name="T59" fmla="*/ 0 h 10"/>
                  <a:gd name="T60" fmla="*/ 7 w 10"/>
                  <a:gd name="T61" fmla="*/ 0 h 10"/>
                  <a:gd name="T62" fmla="*/ 7 w 10"/>
                  <a:gd name="T63" fmla="*/ 0 h 10"/>
                  <a:gd name="T64" fmla="*/ 8 w 10"/>
                  <a:gd name="T65" fmla="*/ 0 h 10"/>
                  <a:gd name="T66" fmla="*/ 8 w 10"/>
                  <a:gd name="T67" fmla="*/ 0 h 10"/>
                  <a:gd name="T68" fmla="*/ 8 w 10"/>
                  <a:gd name="T69" fmla="*/ 0 h 10"/>
                  <a:gd name="T70" fmla="*/ 8 w 10"/>
                  <a:gd name="T71" fmla="*/ 0 h 10"/>
                  <a:gd name="T72" fmla="*/ 8 w 10"/>
                  <a:gd name="T73" fmla="*/ 2 h 10"/>
                  <a:gd name="T74" fmla="*/ 8 w 10"/>
                  <a:gd name="T75" fmla="*/ 2 h 10"/>
                  <a:gd name="T76" fmla="*/ 8 w 10"/>
                  <a:gd name="T77" fmla="*/ 2 h 10"/>
                  <a:gd name="T78" fmla="*/ 8 w 10"/>
                  <a:gd name="T79" fmla="*/ 2 h 10"/>
                  <a:gd name="T80" fmla="*/ 8 w 10"/>
                  <a:gd name="T81" fmla="*/ 3 h 10"/>
                  <a:gd name="T82" fmla="*/ 8 w 10"/>
                  <a:gd name="T83" fmla="*/ 3 h 10"/>
                  <a:gd name="T84" fmla="*/ 8 w 10"/>
                  <a:gd name="T85" fmla="*/ 3 h 10"/>
                  <a:gd name="T86" fmla="*/ 8 w 10"/>
                  <a:gd name="T87" fmla="*/ 3 h 10"/>
                  <a:gd name="T88" fmla="*/ 10 w 10"/>
                  <a:gd name="T89" fmla="*/ 5 h 10"/>
                  <a:gd name="T90" fmla="*/ 10 w 10"/>
                  <a:gd name="T91" fmla="*/ 5 h 10"/>
                  <a:gd name="T92" fmla="*/ 10 w 10"/>
                  <a:gd name="T93" fmla="*/ 6 h 10"/>
                  <a:gd name="T94" fmla="*/ 10 w 10"/>
                  <a:gd name="T95" fmla="*/ 6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6"/>
                    </a:moveTo>
                    <a:lnTo>
                      <a:pt x="1" y="6"/>
                    </a:lnTo>
                    <a:lnTo>
                      <a:pt x="1" y="7"/>
                    </a:lnTo>
                    <a:lnTo>
                      <a:pt x="1" y="6"/>
                    </a:lnTo>
                    <a:lnTo>
                      <a:pt x="1" y="7"/>
                    </a:lnTo>
                    <a:lnTo>
                      <a:pt x="1" y="9"/>
                    </a:lnTo>
                    <a:lnTo>
                      <a:pt x="1" y="7"/>
                    </a:lnTo>
                    <a:lnTo>
                      <a:pt x="1" y="9"/>
                    </a:lnTo>
                    <a:lnTo>
                      <a:pt x="1" y="10"/>
                    </a:lnTo>
                    <a:lnTo>
                      <a:pt x="1" y="9"/>
                    </a:lnTo>
                    <a:lnTo>
                      <a:pt x="1" y="10"/>
                    </a:lnTo>
                    <a:lnTo>
                      <a:pt x="3" y="10"/>
                    </a:lnTo>
                    <a:lnTo>
                      <a:pt x="3" y="9"/>
                    </a:lnTo>
                    <a:lnTo>
                      <a:pt x="4" y="9"/>
                    </a:lnTo>
                    <a:lnTo>
                      <a:pt x="4" y="7"/>
                    </a:lnTo>
                    <a:lnTo>
                      <a:pt x="4" y="6"/>
                    </a:lnTo>
                    <a:lnTo>
                      <a:pt x="6" y="6"/>
                    </a:lnTo>
                    <a:lnTo>
                      <a:pt x="6" y="5"/>
                    </a:lnTo>
                    <a:lnTo>
                      <a:pt x="6" y="3"/>
                    </a:lnTo>
                    <a:lnTo>
                      <a:pt x="6" y="2"/>
                    </a:lnTo>
                    <a:lnTo>
                      <a:pt x="7" y="2"/>
                    </a:lnTo>
                    <a:lnTo>
                      <a:pt x="7" y="0"/>
                    </a:lnTo>
                    <a:lnTo>
                      <a:pt x="8" y="0"/>
                    </a:lnTo>
                    <a:lnTo>
                      <a:pt x="8" y="2"/>
                    </a:lnTo>
                    <a:lnTo>
                      <a:pt x="8" y="0"/>
                    </a:lnTo>
                    <a:lnTo>
                      <a:pt x="8" y="2"/>
                    </a:lnTo>
                    <a:lnTo>
                      <a:pt x="8" y="3"/>
                    </a:lnTo>
                    <a:lnTo>
                      <a:pt x="8" y="2"/>
                    </a:lnTo>
                    <a:lnTo>
                      <a:pt x="8" y="3"/>
                    </a:lnTo>
                    <a:lnTo>
                      <a:pt x="10" y="3"/>
                    </a:lnTo>
                    <a:lnTo>
                      <a:pt x="10" y="5"/>
                    </a:lnTo>
                    <a:lnTo>
                      <a:pt x="10" y="3"/>
                    </a:lnTo>
                    <a:lnTo>
                      <a:pt x="10" y="5"/>
                    </a:lnTo>
                    <a:lnTo>
                      <a:pt x="10" y="6"/>
                    </a:lnTo>
                    <a:lnTo>
                      <a:pt x="10" y="5"/>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9" name="Freeform 331"/>
              <p:cNvSpPr>
                <a:spLocks/>
              </p:cNvSpPr>
              <p:nvPr/>
            </p:nvSpPr>
            <p:spPr bwMode="auto">
              <a:xfrm>
                <a:off x="3127" y="3093"/>
                <a:ext cx="9" cy="24"/>
              </a:xfrm>
              <a:custGeom>
                <a:avLst/>
                <a:gdLst>
                  <a:gd name="T0" fmla="*/ 0 w 9"/>
                  <a:gd name="T1" fmla="*/ 20 h 24"/>
                  <a:gd name="T2" fmla="*/ 0 w 9"/>
                  <a:gd name="T3" fmla="*/ 20 h 24"/>
                  <a:gd name="T4" fmla="*/ 0 w 9"/>
                  <a:gd name="T5" fmla="*/ 21 h 24"/>
                  <a:gd name="T6" fmla="*/ 0 w 9"/>
                  <a:gd name="T7" fmla="*/ 21 h 24"/>
                  <a:gd name="T8" fmla="*/ 0 w 9"/>
                  <a:gd name="T9" fmla="*/ 23 h 24"/>
                  <a:gd name="T10" fmla="*/ 0 w 9"/>
                  <a:gd name="T11" fmla="*/ 23 h 24"/>
                  <a:gd name="T12" fmla="*/ 1 w 9"/>
                  <a:gd name="T13" fmla="*/ 23 h 24"/>
                  <a:gd name="T14" fmla="*/ 1 w 9"/>
                  <a:gd name="T15" fmla="*/ 23 h 24"/>
                  <a:gd name="T16" fmla="*/ 1 w 9"/>
                  <a:gd name="T17" fmla="*/ 24 h 24"/>
                  <a:gd name="T18" fmla="*/ 1 w 9"/>
                  <a:gd name="T19" fmla="*/ 24 h 24"/>
                  <a:gd name="T20" fmla="*/ 1 w 9"/>
                  <a:gd name="T21" fmla="*/ 24 h 24"/>
                  <a:gd name="T22" fmla="*/ 1 w 9"/>
                  <a:gd name="T23" fmla="*/ 24 h 24"/>
                  <a:gd name="T24" fmla="*/ 1 w 9"/>
                  <a:gd name="T25" fmla="*/ 24 h 24"/>
                  <a:gd name="T26" fmla="*/ 1 w 9"/>
                  <a:gd name="T27" fmla="*/ 24 h 24"/>
                  <a:gd name="T28" fmla="*/ 3 w 9"/>
                  <a:gd name="T29" fmla="*/ 24 h 24"/>
                  <a:gd name="T30" fmla="*/ 3 w 9"/>
                  <a:gd name="T31" fmla="*/ 23 h 24"/>
                  <a:gd name="T32" fmla="*/ 3 w 9"/>
                  <a:gd name="T33" fmla="*/ 21 h 24"/>
                  <a:gd name="T34" fmla="*/ 3 w 9"/>
                  <a:gd name="T35" fmla="*/ 20 h 24"/>
                  <a:gd name="T36" fmla="*/ 3 w 9"/>
                  <a:gd name="T37" fmla="*/ 19 h 24"/>
                  <a:gd name="T38" fmla="*/ 4 w 9"/>
                  <a:gd name="T39" fmla="*/ 16 h 24"/>
                  <a:gd name="T40" fmla="*/ 4 w 9"/>
                  <a:gd name="T41" fmla="*/ 13 h 24"/>
                  <a:gd name="T42" fmla="*/ 4 w 9"/>
                  <a:gd name="T43" fmla="*/ 11 h 24"/>
                  <a:gd name="T44" fmla="*/ 4 w 9"/>
                  <a:gd name="T45" fmla="*/ 8 h 24"/>
                  <a:gd name="T46" fmla="*/ 4 w 9"/>
                  <a:gd name="T47" fmla="*/ 5 h 24"/>
                  <a:gd name="T48" fmla="*/ 4 w 9"/>
                  <a:gd name="T49" fmla="*/ 3 h 24"/>
                  <a:gd name="T50" fmla="*/ 6 w 9"/>
                  <a:gd name="T51" fmla="*/ 1 h 24"/>
                  <a:gd name="T52" fmla="*/ 6 w 9"/>
                  <a:gd name="T53" fmla="*/ 1 h 24"/>
                  <a:gd name="T54" fmla="*/ 6 w 9"/>
                  <a:gd name="T55" fmla="*/ 0 h 24"/>
                  <a:gd name="T56" fmla="*/ 6 w 9"/>
                  <a:gd name="T57" fmla="*/ 0 h 24"/>
                  <a:gd name="T58" fmla="*/ 6 w 9"/>
                  <a:gd name="T59" fmla="*/ 0 h 24"/>
                  <a:gd name="T60" fmla="*/ 7 w 9"/>
                  <a:gd name="T61" fmla="*/ 1 h 24"/>
                  <a:gd name="T62" fmla="*/ 7 w 9"/>
                  <a:gd name="T63" fmla="*/ 1 h 24"/>
                  <a:gd name="T64" fmla="*/ 7 w 9"/>
                  <a:gd name="T65" fmla="*/ 1 h 24"/>
                  <a:gd name="T66" fmla="*/ 7 w 9"/>
                  <a:gd name="T67" fmla="*/ 1 h 24"/>
                  <a:gd name="T68" fmla="*/ 7 w 9"/>
                  <a:gd name="T69" fmla="*/ 4 h 24"/>
                  <a:gd name="T70" fmla="*/ 7 w 9"/>
                  <a:gd name="T71" fmla="*/ 4 h 24"/>
                  <a:gd name="T72" fmla="*/ 7 w 9"/>
                  <a:gd name="T73" fmla="*/ 5 h 24"/>
                  <a:gd name="T74" fmla="*/ 7 w 9"/>
                  <a:gd name="T75" fmla="*/ 5 h 24"/>
                  <a:gd name="T76" fmla="*/ 7 w 9"/>
                  <a:gd name="T77" fmla="*/ 8 h 24"/>
                  <a:gd name="T78" fmla="*/ 7 w 9"/>
                  <a:gd name="T79" fmla="*/ 8 h 24"/>
                  <a:gd name="T80" fmla="*/ 9 w 9"/>
                  <a:gd name="T81" fmla="*/ 10 h 24"/>
                  <a:gd name="T82" fmla="*/ 9 w 9"/>
                  <a:gd name="T83" fmla="*/ 10 h 24"/>
                  <a:gd name="T84" fmla="*/ 9 w 9"/>
                  <a:gd name="T85" fmla="*/ 13 h 24"/>
                  <a:gd name="T86" fmla="*/ 9 w 9"/>
                  <a:gd name="T87" fmla="*/ 13 h 24"/>
                  <a:gd name="T88" fmla="*/ 9 w 9"/>
                  <a:gd name="T89" fmla="*/ 16 h 24"/>
                  <a:gd name="T90" fmla="*/ 9 w 9"/>
                  <a:gd name="T91" fmla="*/ 16 h 24"/>
                  <a:gd name="T92" fmla="*/ 9 w 9"/>
                  <a:gd name="T93" fmla="*/ 19 h 24"/>
                  <a:gd name="T94" fmla="*/ 9 w 9"/>
                  <a:gd name="T95" fmla="*/ 19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4"/>
                  <a:gd name="T146" fmla="*/ 9 w 9"/>
                  <a:gd name="T147" fmla="*/ 24 h 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4">
                    <a:moveTo>
                      <a:pt x="0" y="20"/>
                    </a:moveTo>
                    <a:lnTo>
                      <a:pt x="0" y="20"/>
                    </a:lnTo>
                    <a:lnTo>
                      <a:pt x="0" y="21"/>
                    </a:lnTo>
                    <a:lnTo>
                      <a:pt x="0" y="20"/>
                    </a:lnTo>
                    <a:lnTo>
                      <a:pt x="0" y="21"/>
                    </a:lnTo>
                    <a:lnTo>
                      <a:pt x="0" y="23"/>
                    </a:lnTo>
                    <a:lnTo>
                      <a:pt x="0" y="21"/>
                    </a:lnTo>
                    <a:lnTo>
                      <a:pt x="0" y="23"/>
                    </a:lnTo>
                    <a:lnTo>
                      <a:pt x="1" y="23"/>
                    </a:lnTo>
                    <a:lnTo>
                      <a:pt x="1" y="24"/>
                    </a:lnTo>
                    <a:lnTo>
                      <a:pt x="3" y="24"/>
                    </a:lnTo>
                    <a:lnTo>
                      <a:pt x="3" y="23"/>
                    </a:lnTo>
                    <a:lnTo>
                      <a:pt x="3" y="21"/>
                    </a:lnTo>
                    <a:lnTo>
                      <a:pt x="3" y="20"/>
                    </a:lnTo>
                    <a:lnTo>
                      <a:pt x="3" y="19"/>
                    </a:lnTo>
                    <a:lnTo>
                      <a:pt x="4" y="17"/>
                    </a:lnTo>
                    <a:lnTo>
                      <a:pt x="4" y="16"/>
                    </a:lnTo>
                    <a:lnTo>
                      <a:pt x="4" y="13"/>
                    </a:lnTo>
                    <a:lnTo>
                      <a:pt x="4" y="11"/>
                    </a:lnTo>
                    <a:lnTo>
                      <a:pt x="4" y="10"/>
                    </a:lnTo>
                    <a:lnTo>
                      <a:pt x="4" y="8"/>
                    </a:lnTo>
                    <a:lnTo>
                      <a:pt x="4" y="7"/>
                    </a:lnTo>
                    <a:lnTo>
                      <a:pt x="4" y="5"/>
                    </a:lnTo>
                    <a:lnTo>
                      <a:pt x="4" y="3"/>
                    </a:lnTo>
                    <a:lnTo>
                      <a:pt x="6" y="3"/>
                    </a:lnTo>
                    <a:lnTo>
                      <a:pt x="6" y="1"/>
                    </a:lnTo>
                    <a:lnTo>
                      <a:pt x="6" y="0"/>
                    </a:lnTo>
                    <a:lnTo>
                      <a:pt x="7" y="1"/>
                    </a:lnTo>
                    <a:lnTo>
                      <a:pt x="7" y="3"/>
                    </a:lnTo>
                    <a:lnTo>
                      <a:pt x="7" y="1"/>
                    </a:lnTo>
                    <a:lnTo>
                      <a:pt x="7" y="3"/>
                    </a:lnTo>
                    <a:lnTo>
                      <a:pt x="7" y="4"/>
                    </a:lnTo>
                    <a:lnTo>
                      <a:pt x="7" y="5"/>
                    </a:lnTo>
                    <a:lnTo>
                      <a:pt x="7" y="4"/>
                    </a:lnTo>
                    <a:lnTo>
                      <a:pt x="7" y="5"/>
                    </a:lnTo>
                    <a:lnTo>
                      <a:pt x="7" y="7"/>
                    </a:lnTo>
                    <a:lnTo>
                      <a:pt x="7" y="5"/>
                    </a:lnTo>
                    <a:lnTo>
                      <a:pt x="7" y="7"/>
                    </a:lnTo>
                    <a:lnTo>
                      <a:pt x="7" y="8"/>
                    </a:lnTo>
                    <a:lnTo>
                      <a:pt x="7" y="10"/>
                    </a:lnTo>
                    <a:lnTo>
                      <a:pt x="7" y="8"/>
                    </a:lnTo>
                    <a:lnTo>
                      <a:pt x="7" y="10"/>
                    </a:lnTo>
                    <a:lnTo>
                      <a:pt x="9" y="10"/>
                    </a:lnTo>
                    <a:lnTo>
                      <a:pt x="9" y="13"/>
                    </a:lnTo>
                    <a:lnTo>
                      <a:pt x="9" y="10"/>
                    </a:lnTo>
                    <a:lnTo>
                      <a:pt x="9" y="13"/>
                    </a:lnTo>
                    <a:lnTo>
                      <a:pt x="9" y="16"/>
                    </a:lnTo>
                    <a:lnTo>
                      <a:pt x="9" y="13"/>
                    </a:lnTo>
                    <a:lnTo>
                      <a:pt x="9" y="16"/>
                    </a:lnTo>
                    <a:lnTo>
                      <a:pt x="9" y="17"/>
                    </a:lnTo>
                    <a:lnTo>
                      <a:pt x="9" y="16"/>
                    </a:lnTo>
                    <a:lnTo>
                      <a:pt x="9" y="17"/>
                    </a:lnTo>
                    <a:lnTo>
                      <a:pt x="9" y="19"/>
                    </a:lnTo>
                    <a:lnTo>
                      <a:pt x="9" y="20"/>
                    </a:lnTo>
                    <a:lnTo>
                      <a:pt x="9" y="19"/>
                    </a:lnTo>
                    <a:lnTo>
                      <a:pt x="9"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0" name="Freeform 332"/>
              <p:cNvSpPr>
                <a:spLocks/>
              </p:cNvSpPr>
              <p:nvPr/>
            </p:nvSpPr>
            <p:spPr bwMode="auto">
              <a:xfrm>
                <a:off x="3136" y="3113"/>
                <a:ext cx="8" cy="22"/>
              </a:xfrm>
              <a:custGeom>
                <a:avLst/>
                <a:gdLst>
                  <a:gd name="T0" fmla="*/ 0 w 8"/>
                  <a:gd name="T1" fmla="*/ 0 h 22"/>
                  <a:gd name="T2" fmla="*/ 0 w 8"/>
                  <a:gd name="T3" fmla="*/ 0 h 22"/>
                  <a:gd name="T4" fmla="*/ 1 w 8"/>
                  <a:gd name="T5" fmla="*/ 3 h 22"/>
                  <a:gd name="T6" fmla="*/ 1 w 8"/>
                  <a:gd name="T7" fmla="*/ 3 h 22"/>
                  <a:gd name="T8" fmla="*/ 1 w 8"/>
                  <a:gd name="T9" fmla="*/ 4 h 22"/>
                  <a:gd name="T10" fmla="*/ 1 w 8"/>
                  <a:gd name="T11" fmla="*/ 4 h 22"/>
                  <a:gd name="T12" fmla="*/ 1 w 8"/>
                  <a:gd name="T13" fmla="*/ 7 h 22"/>
                  <a:gd name="T14" fmla="*/ 1 w 8"/>
                  <a:gd name="T15" fmla="*/ 7 h 22"/>
                  <a:gd name="T16" fmla="*/ 1 w 8"/>
                  <a:gd name="T17" fmla="*/ 9 h 22"/>
                  <a:gd name="T18" fmla="*/ 1 w 8"/>
                  <a:gd name="T19" fmla="*/ 9 h 22"/>
                  <a:gd name="T20" fmla="*/ 1 w 8"/>
                  <a:gd name="T21" fmla="*/ 10 h 22"/>
                  <a:gd name="T22" fmla="*/ 1 w 8"/>
                  <a:gd name="T23" fmla="*/ 10 h 22"/>
                  <a:gd name="T24" fmla="*/ 1 w 8"/>
                  <a:gd name="T25" fmla="*/ 12 h 22"/>
                  <a:gd name="T26" fmla="*/ 1 w 8"/>
                  <a:gd name="T27" fmla="*/ 12 h 22"/>
                  <a:gd name="T28" fmla="*/ 2 w 8"/>
                  <a:gd name="T29" fmla="*/ 13 h 22"/>
                  <a:gd name="T30" fmla="*/ 2 w 8"/>
                  <a:gd name="T31" fmla="*/ 13 h 22"/>
                  <a:gd name="T32" fmla="*/ 2 w 8"/>
                  <a:gd name="T33" fmla="*/ 14 h 22"/>
                  <a:gd name="T34" fmla="*/ 2 w 8"/>
                  <a:gd name="T35" fmla="*/ 14 h 22"/>
                  <a:gd name="T36" fmla="*/ 2 w 8"/>
                  <a:gd name="T37" fmla="*/ 16 h 22"/>
                  <a:gd name="T38" fmla="*/ 2 w 8"/>
                  <a:gd name="T39" fmla="*/ 16 h 22"/>
                  <a:gd name="T40" fmla="*/ 2 w 8"/>
                  <a:gd name="T41" fmla="*/ 17 h 22"/>
                  <a:gd name="T42" fmla="*/ 2 w 8"/>
                  <a:gd name="T43" fmla="*/ 17 h 22"/>
                  <a:gd name="T44" fmla="*/ 2 w 8"/>
                  <a:gd name="T45" fmla="*/ 17 h 22"/>
                  <a:gd name="T46" fmla="*/ 2 w 8"/>
                  <a:gd name="T47" fmla="*/ 17 h 22"/>
                  <a:gd name="T48" fmla="*/ 4 w 8"/>
                  <a:gd name="T49" fmla="*/ 19 h 22"/>
                  <a:gd name="T50" fmla="*/ 4 w 8"/>
                  <a:gd name="T51" fmla="*/ 19 h 22"/>
                  <a:gd name="T52" fmla="*/ 4 w 8"/>
                  <a:gd name="T53" fmla="*/ 19 h 22"/>
                  <a:gd name="T54" fmla="*/ 4 w 8"/>
                  <a:gd name="T55" fmla="*/ 19 h 22"/>
                  <a:gd name="T56" fmla="*/ 4 w 8"/>
                  <a:gd name="T57" fmla="*/ 20 h 22"/>
                  <a:gd name="T58" fmla="*/ 4 w 8"/>
                  <a:gd name="T59" fmla="*/ 20 h 22"/>
                  <a:gd name="T60" fmla="*/ 4 w 8"/>
                  <a:gd name="T61" fmla="*/ 20 h 22"/>
                  <a:gd name="T62" fmla="*/ 4 w 8"/>
                  <a:gd name="T63" fmla="*/ 20 h 22"/>
                  <a:gd name="T64" fmla="*/ 4 w 8"/>
                  <a:gd name="T65" fmla="*/ 22 h 22"/>
                  <a:gd name="T66" fmla="*/ 4 w 8"/>
                  <a:gd name="T67" fmla="*/ 22 h 22"/>
                  <a:gd name="T68" fmla="*/ 5 w 8"/>
                  <a:gd name="T69" fmla="*/ 22 h 22"/>
                  <a:gd name="T70" fmla="*/ 5 w 8"/>
                  <a:gd name="T71" fmla="*/ 22 h 22"/>
                  <a:gd name="T72" fmla="*/ 5 w 8"/>
                  <a:gd name="T73" fmla="*/ 22 h 22"/>
                  <a:gd name="T74" fmla="*/ 5 w 8"/>
                  <a:gd name="T75" fmla="*/ 22 h 22"/>
                  <a:gd name="T76" fmla="*/ 5 w 8"/>
                  <a:gd name="T77" fmla="*/ 22 h 22"/>
                  <a:gd name="T78" fmla="*/ 5 w 8"/>
                  <a:gd name="T79" fmla="*/ 22 h 22"/>
                  <a:gd name="T80" fmla="*/ 7 w 8"/>
                  <a:gd name="T81" fmla="*/ 20 h 22"/>
                  <a:gd name="T82" fmla="*/ 7 w 8"/>
                  <a:gd name="T83" fmla="*/ 20 h 22"/>
                  <a:gd name="T84" fmla="*/ 7 w 8"/>
                  <a:gd name="T85" fmla="*/ 20 h 22"/>
                  <a:gd name="T86" fmla="*/ 7 w 8"/>
                  <a:gd name="T87" fmla="*/ 19 h 22"/>
                  <a:gd name="T88" fmla="*/ 7 w 8"/>
                  <a:gd name="T89" fmla="*/ 19 h 22"/>
                  <a:gd name="T90" fmla="*/ 8 w 8"/>
                  <a:gd name="T91" fmla="*/ 17 h 22"/>
                  <a:gd name="T92" fmla="*/ 8 w 8"/>
                  <a:gd name="T93" fmla="*/ 17 h 22"/>
                  <a:gd name="T94" fmla="*/ 8 w 8"/>
                  <a:gd name="T95" fmla="*/ 17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2"/>
                  <a:gd name="T146" fmla="*/ 8 w 8"/>
                  <a:gd name="T147" fmla="*/ 22 h 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2">
                    <a:moveTo>
                      <a:pt x="0" y="0"/>
                    </a:moveTo>
                    <a:lnTo>
                      <a:pt x="0" y="0"/>
                    </a:lnTo>
                    <a:lnTo>
                      <a:pt x="0" y="3"/>
                    </a:lnTo>
                    <a:lnTo>
                      <a:pt x="0" y="0"/>
                    </a:lnTo>
                    <a:lnTo>
                      <a:pt x="0" y="3"/>
                    </a:lnTo>
                    <a:lnTo>
                      <a:pt x="1" y="3"/>
                    </a:lnTo>
                    <a:lnTo>
                      <a:pt x="1" y="4"/>
                    </a:lnTo>
                    <a:lnTo>
                      <a:pt x="1" y="3"/>
                    </a:lnTo>
                    <a:lnTo>
                      <a:pt x="1" y="4"/>
                    </a:lnTo>
                    <a:lnTo>
                      <a:pt x="1" y="6"/>
                    </a:lnTo>
                    <a:lnTo>
                      <a:pt x="1" y="4"/>
                    </a:lnTo>
                    <a:lnTo>
                      <a:pt x="1" y="6"/>
                    </a:lnTo>
                    <a:lnTo>
                      <a:pt x="1" y="7"/>
                    </a:lnTo>
                    <a:lnTo>
                      <a:pt x="1" y="9"/>
                    </a:lnTo>
                    <a:lnTo>
                      <a:pt x="1" y="7"/>
                    </a:lnTo>
                    <a:lnTo>
                      <a:pt x="1" y="9"/>
                    </a:lnTo>
                    <a:lnTo>
                      <a:pt x="1" y="10"/>
                    </a:lnTo>
                    <a:lnTo>
                      <a:pt x="1" y="9"/>
                    </a:lnTo>
                    <a:lnTo>
                      <a:pt x="1" y="10"/>
                    </a:lnTo>
                    <a:lnTo>
                      <a:pt x="1" y="12"/>
                    </a:lnTo>
                    <a:lnTo>
                      <a:pt x="1" y="10"/>
                    </a:lnTo>
                    <a:lnTo>
                      <a:pt x="1" y="12"/>
                    </a:lnTo>
                    <a:lnTo>
                      <a:pt x="1" y="13"/>
                    </a:lnTo>
                    <a:lnTo>
                      <a:pt x="1" y="12"/>
                    </a:lnTo>
                    <a:lnTo>
                      <a:pt x="1" y="13"/>
                    </a:lnTo>
                    <a:lnTo>
                      <a:pt x="2" y="13"/>
                    </a:lnTo>
                    <a:lnTo>
                      <a:pt x="2" y="14"/>
                    </a:lnTo>
                    <a:lnTo>
                      <a:pt x="2" y="13"/>
                    </a:lnTo>
                    <a:lnTo>
                      <a:pt x="2" y="14"/>
                    </a:lnTo>
                    <a:lnTo>
                      <a:pt x="2" y="16"/>
                    </a:lnTo>
                    <a:lnTo>
                      <a:pt x="2" y="14"/>
                    </a:lnTo>
                    <a:lnTo>
                      <a:pt x="2" y="16"/>
                    </a:lnTo>
                    <a:lnTo>
                      <a:pt x="2" y="17"/>
                    </a:lnTo>
                    <a:lnTo>
                      <a:pt x="2" y="19"/>
                    </a:lnTo>
                    <a:lnTo>
                      <a:pt x="2" y="17"/>
                    </a:lnTo>
                    <a:lnTo>
                      <a:pt x="2" y="19"/>
                    </a:lnTo>
                    <a:lnTo>
                      <a:pt x="4" y="19"/>
                    </a:lnTo>
                    <a:lnTo>
                      <a:pt x="4" y="20"/>
                    </a:lnTo>
                    <a:lnTo>
                      <a:pt x="4" y="19"/>
                    </a:lnTo>
                    <a:lnTo>
                      <a:pt x="4" y="20"/>
                    </a:lnTo>
                    <a:lnTo>
                      <a:pt x="4" y="22"/>
                    </a:lnTo>
                    <a:lnTo>
                      <a:pt x="4" y="20"/>
                    </a:lnTo>
                    <a:lnTo>
                      <a:pt x="4" y="22"/>
                    </a:lnTo>
                    <a:lnTo>
                      <a:pt x="5" y="22"/>
                    </a:lnTo>
                    <a:lnTo>
                      <a:pt x="7" y="22"/>
                    </a:lnTo>
                    <a:lnTo>
                      <a:pt x="7" y="20"/>
                    </a:lnTo>
                    <a:lnTo>
                      <a:pt x="7" y="19"/>
                    </a:lnTo>
                    <a:lnTo>
                      <a:pt x="8" y="19"/>
                    </a:lnTo>
                    <a:lnTo>
                      <a:pt x="8"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1" name="Freeform 333"/>
              <p:cNvSpPr>
                <a:spLocks/>
              </p:cNvSpPr>
              <p:nvPr/>
            </p:nvSpPr>
            <p:spPr bwMode="auto">
              <a:xfrm>
                <a:off x="3144" y="3123"/>
                <a:ext cx="9" cy="10"/>
              </a:xfrm>
              <a:custGeom>
                <a:avLst/>
                <a:gdLst>
                  <a:gd name="T0" fmla="*/ 0 w 9"/>
                  <a:gd name="T1" fmla="*/ 6 h 10"/>
                  <a:gd name="T2" fmla="*/ 0 w 9"/>
                  <a:gd name="T3" fmla="*/ 6 h 10"/>
                  <a:gd name="T4" fmla="*/ 0 w 9"/>
                  <a:gd name="T5" fmla="*/ 6 h 10"/>
                  <a:gd name="T6" fmla="*/ 2 w 9"/>
                  <a:gd name="T7" fmla="*/ 4 h 10"/>
                  <a:gd name="T8" fmla="*/ 2 w 9"/>
                  <a:gd name="T9" fmla="*/ 4 h 10"/>
                  <a:gd name="T10" fmla="*/ 2 w 9"/>
                  <a:gd name="T11" fmla="*/ 4 h 10"/>
                  <a:gd name="T12" fmla="*/ 2 w 9"/>
                  <a:gd name="T13" fmla="*/ 3 h 10"/>
                  <a:gd name="T14" fmla="*/ 2 w 9"/>
                  <a:gd name="T15" fmla="*/ 3 h 10"/>
                  <a:gd name="T16" fmla="*/ 3 w 9"/>
                  <a:gd name="T17" fmla="*/ 3 h 10"/>
                  <a:gd name="T18" fmla="*/ 3 w 9"/>
                  <a:gd name="T19" fmla="*/ 3 h 10"/>
                  <a:gd name="T20" fmla="*/ 3 w 9"/>
                  <a:gd name="T21" fmla="*/ 2 h 10"/>
                  <a:gd name="T22" fmla="*/ 3 w 9"/>
                  <a:gd name="T23" fmla="*/ 2 h 10"/>
                  <a:gd name="T24" fmla="*/ 3 w 9"/>
                  <a:gd name="T25" fmla="*/ 0 h 10"/>
                  <a:gd name="T26" fmla="*/ 4 w 9"/>
                  <a:gd name="T27" fmla="*/ 0 h 10"/>
                  <a:gd name="T28" fmla="*/ 4 w 9"/>
                  <a:gd name="T29" fmla="*/ 0 h 10"/>
                  <a:gd name="T30" fmla="*/ 4 w 9"/>
                  <a:gd name="T31" fmla="*/ 0 h 10"/>
                  <a:gd name="T32" fmla="*/ 4 w 9"/>
                  <a:gd name="T33" fmla="*/ 0 h 10"/>
                  <a:gd name="T34" fmla="*/ 4 w 9"/>
                  <a:gd name="T35" fmla="*/ 0 h 10"/>
                  <a:gd name="T36" fmla="*/ 4 w 9"/>
                  <a:gd name="T37" fmla="*/ 0 h 10"/>
                  <a:gd name="T38" fmla="*/ 4 w 9"/>
                  <a:gd name="T39" fmla="*/ 0 h 10"/>
                  <a:gd name="T40" fmla="*/ 6 w 9"/>
                  <a:gd name="T41" fmla="*/ 0 h 10"/>
                  <a:gd name="T42" fmla="*/ 6 w 9"/>
                  <a:gd name="T43" fmla="*/ 0 h 10"/>
                  <a:gd name="T44" fmla="*/ 6 w 9"/>
                  <a:gd name="T45" fmla="*/ 2 h 10"/>
                  <a:gd name="T46" fmla="*/ 6 w 9"/>
                  <a:gd name="T47" fmla="*/ 2 h 10"/>
                  <a:gd name="T48" fmla="*/ 6 w 9"/>
                  <a:gd name="T49" fmla="*/ 2 h 10"/>
                  <a:gd name="T50" fmla="*/ 6 w 9"/>
                  <a:gd name="T51" fmla="*/ 2 h 10"/>
                  <a:gd name="T52" fmla="*/ 6 w 9"/>
                  <a:gd name="T53" fmla="*/ 3 h 10"/>
                  <a:gd name="T54" fmla="*/ 6 w 9"/>
                  <a:gd name="T55" fmla="*/ 3 h 10"/>
                  <a:gd name="T56" fmla="*/ 6 w 9"/>
                  <a:gd name="T57" fmla="*/ 3 h 10"/>
                  <a:gd name="T58" fmla="*/ 6 w 9"/>
                  <a:gd name="T59" fmla="*/ 3 h 10"/>
                  <a:gd name="T60" fmla="*/ 6 w 9"/>
                  <a:gd name="T61" fmla="*/ 4 h 10"/>
                  <a:gd name="T62" fmla="*/ 6 w 9"/>
                  <a:gd name="T63" fmla="*/ 4 h 10"/>
                  <a:gd name="T64" fmla="*/ 7 w 9"/>
                  <a:gd name="T65" fmla="*/ 6 h 10"/>
                  <a:gd name="T66" fmla="*/ 7 w 9"/>
                  <a:gd name="T67" fmla="*/ 6 h 10"/>
                  <a:gd name="T68" fmla="*/ 7 w 9"/>
                  <a:gd name="T69" fmla="*/ 7 h 10"/>
                  <a:gd name="T70" fmla="*/ 7 w 9"/>
                  <a:gd name="T71" fmla="*/ 7 h 10"/>
                  <a:gd name="T72" fmla="*/ 7 w 9"/>
                  <a:gd name="T73" fmla="*/ 7 h 10"/>
                  <a:gd name="T74" fmla="*/ 7 w 9"/>
                  <a:gd name="T75" fmla="*/ 7 h 10"/>
                  <a:gd name="T76" fmla="*/ 7 w 9"/>
                  <a:gd name="T77" fmla="*/ 9 h 10"/>
                  <a:gd name="T78" fmla="*/ 7 w 9"/>
                  <a:gd name="T79" fmla="*/ 9 h 10"/>
                  <a:gd name="T80" fmla="*/ 7 w 9"/>
                  <a:gd name="T81" fmla="*/ 9 h 10"/>
                  <a:gd name="T82" fmla="*/ 7 w 9"/>
                  <a:gd name="T83" fmla="*/ 9 h 10"/>
                  <a:gd name="T84" fmla="*/ 9 w 9"/>
                  <a:gd name="T85" fmla="*/ 10 h 10"/>
                  <a:gd name="T86" fmla="*/ 9 w 9"/>
                  <a:gd name="T87" fmla="*/ 10 h 10"/>
                  <a:gd name="T88" fmla="*/ 9 w 9"/>
                  <a:gd name="T89" fmla="*/ 10 h 10"/>
                  <a:gd name="T90" fmla="*/ 9 w 9"/>
                  <a:gd name="T91" fmla="*/ 10 h 10"/>
                  <a:gd name="T92" fmla="*/ 9 w 9"/>
                  <a:gd name="T93" fmla="*/ 10 h 10"/>
                  <a:gd name="T94" fmla="*/ 9 w 9"/>
                  <a:gd name="T95" fmla="*/ 1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0"/>
                  <a:gd name="T146" fmla="*/ 9 w 9"/>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0">
                    <a:moveTo>
                      <a:pt x="0" y="7"/>
                    </a:moveTo>
                    <a:lnTo>
                      <a:pt x="0" y="6"/>
                    </a:lnTo>
                    <a:lnTo>
                      <a:pt x="2" y="4"/>
                    </a:lnTo>
                    <a:lnTo>
                      <a:pt x="2" y="3"/>
                    </a:lnTo>
                    <a:lnTo>
                      <a:pt x="3" y="3"/>
                    </a:lnTo>
                    <a:lnTo>
                      <a:pt x="3" y="2"/>
                    </a:lnTo>
                    <a:lnTo>
                      <a:pt x="3" y="0"/>
                    </a:lnTo>
                    <a:lnTo>
                      <a:pt x="4" y="0"/>
                    </a:lnTo>
                    <a:lnTo>
                      <a:pt x="6" y="0"/>
                    </a:lnTo>
                    <a:lnTo>
                      <a:pt x="6" y="2"/>
                    </a:lnTo>
                    <a:lnTo>
                      <a:pt x="6" y="0"/>
                    </a:lnTo>
                    <a:lnTo>
                      <a:pt x="6" y="2"/>
                    </a:lnTo>
                    <a:lnTo>
                      <a:pt x="6" y="3"/>
                    </a:lnTo>
                    <a:lnTo>
                      <a:pt x="6" y="4"/>
                    </a:lnTo>
                    <a:lnTo>
                      <a:pt x="6" y="3"/>
                    </a:lnTo>
                    <a:lnTo>
                      <a:pt x="6" y="4"/>
                    </a:lnTo>
                    <a:lnTo>
                      <a:pt x="6" y="6"/>
                    </a:lnTo>
                    <a:lnTo>
                      <a:pt x="6" y="4"/>
                    </a:lnTo>
                    <a:lnTo>
                      <a:pt x="6" y="6"/>
                    </a:lnTo>
                    <a:lnTo>
                      <a:pt x="7" y="6"/>
                    </a:lnTo>
                    <a:lnTo>
                      <a:pt x="7" y="7"/>
                    </a:lnTo>
                    <a:lnTo>
                      <a:pt x="7" y="6"/>
                    </a:lnTo>
                    <a:lnTo>
                      <a:pt x="7" y="7"/>
                    </a:lnTo>
                    <a:lnTo>
                      <a:pt x="7" y="9"/>
                    </a:lnTo>
                    <a:lnTo>
                      <a:pt x="7" y="7"/>
                    </a:lnTo>
                    <a:lnTo>
                      <a:pt x="7" y="9"/>
                    </a:lnTo>
                    <a:lnTo>
                      <a:pt x="7" y="10"/>
                    </a:lnTo>
                    <a:lnTo>
                      <a:pt x="7" y="9"/>
                    </a:lnTo>
                    <a:lnTo>
                      <a:pt x="7" y="10"/>
                    </a:lnTo>
                    <a:lnTo>
                      <a:pt x="9"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2" name="Freeform 334"/>
              <p:cNvSpPr>
                <a:spLocks/>
              </p:cNvSpPr>
              <p:nvPr/>
            </p:nvSpPr>
            <p:spPr bwMode="auto">
              <a:xfrm>
                <a:off x="3153" y="3054"/>
                <a:ext cx="10" cy="79"/>
              </a:xfrm>
              <a:custGeom>
                <a:avLst/>
                <a:gdLst>
                  <a:gd name="T0" fmla="*/ 0 w 10"/>
                  <a:gd name="T1" fmla="*/ 79 h 79"/>
                  <a:gd name="T2" fmla="*/ 1 w 10"/>
                  <a:gd name="T3" fmla="*/ 78 h 79"/>
                  <a:gd name="T4" fmla="*/ 1 w 10"/>
                  <a:gd name="T5" fmla="*/ 76 h 79"/>
                  <a:gd name="T6" fmla="*/ 1 w 10"/>
                  <a:gd name="T7" fmla="*/ 75 h 79"/>
                  <a:gd name="T8" fmla="*/ 1 w 10"/>
                  <a:gd name="T9" fmla="*/ 72 h 79"/>
                  <a:gd name="T10" fmla="*/ 1 w 10"/>
                  <a:gd name="T11" fmla="*/ 69 h 79"/>
                  <a:gd name="T12" fmla="*/ 3 w 10"/>
                  <a:gd name="T13" fmla="*/ 66 h 79"/>
                  <a:gd name="T14" fmla="*/ 3 w 10"/>
                  <a:gd name="T15" fmla="*/ 63 h 79"/>
                  <a:gd name="T16" fmla="*/ 3 w 10"/>
                  <a:gd name="T17" fmla="*/ 59 h 79"/>
                  <a:gd name="T18" fmla="*/ 3 w 10"/>
                  <a:gd name="T19" fmla="*/ 56 h 79"/>
                  <a:gd name="T20" fmla="*/ 3 w 10"/>
                  <a:gd name="T21" fmla="*/ 52 h 79"/>
                  <a:gd name="T22" fmla="*/ 4 w 10"/>
                  <a:gd name="T23" fmla="*/ 49 h 79"/>
                  <a:gd name="T24" fmla="*/ 4 w 10"/>
                  <a:gd name="T25" fmla="*/ 47 h 79"/>
                  <a:gd name="T26" fmla="*/ 4 w 10"/>
                  <a:gd name="T27" fmla="*/ 44 h 79"/>
                  <a:gd name="T28" fmla="*/ 4 w 10"/>
                  <a:gd name="T29" fmla="*/ 43 h 79"/>
                  <a:gd name="T30" fmla="*/ 4 w 10"/>
                  <a:gd name="T31" fmla="*/ 42 h 79"/>
                  <a:gd name="T32" fmla="*/ 4 w 10"/>
                  <a:gd name="T33" fmla="*/ 42 h 79"/>
                  <a:gd name="T34" fmla="*/ 4 w 10"/>
                  <a:gd name="T35" fmla="*/ 42 h 79"/>
                  <a:gd name="T36" fmla="*/ 6 w 10"/>
                  <a:gd name="T37" fmla="*/ 42 h 79"/>
                  <a:gd name="T38" fmla="*/ 6 w 10"/>
                  <a:gd name="T39" fmla="*/ 42 h 79"/>
                  <a:gd name="T40" fmla="*/ 6 w 10"/>
                  <a:gd name="T41" fmla="*/ 42 h 79"/>
                  <a:gd name="T42" fmla="*/ 6 w 10"/>
                  <a:gd name="T43" fmla="*/ 42 h 79"/>
                  <a:gd name="T44" fmla="*/ 6 w 10"/>
                  <a:gd name="T45" fmla="*/ 43 h 79"/>
                  <a:gd name="T46" fmla="*/ 6 w 10"/>
                  <a:gd name="T47" fmla="*/ 43 h 79"/>
                  <a:gd name="T48" fmla="*/ 6 w 10"/>
                  <a:gd name="T49" fmla="*/ 44 h 79"/>
                  <a:gd name="T50" fmla="*/ 6 w 10"/>
                  <a:gd name="T51" fmla="*/ 44 h 79"/>
                  <a:gd name="T52" fmla="*/ 6 w 10"/>
                  <a:gd name="T53" fmla="*/ 44 h 79"/>
                  <a:gd name="T54" fmla="*/ 6 w 10"/>
                  <a:gd name="T55" fmla="*/ 44 h 79"/>
                  <a:gd name="T56" fmla="*/ 7 w 10"/>
                  <a:gd name="T57" fmla="*/ 46 h 79"/>
                  <a:gd name="T58" fmla="*/ 7 w 10"/>
                  <a:gd name="T59" fmla="*/ 46 h 79"/>
                  <a:gd name="T60" fmla="*/ 7 w 10"/>
                  <a:gd name="T61" fmla="*/ 47 h 79"/>
                  <a:gd name="T62" fmla="*/ 7 w 10"/>
                  <a:gd name="T63" fmla="*/ 47 h 79"/>
                  <a:gd name="T64" fmla="*/ 7 w 10"/>
                  <a:gd name="T65" fmla="*/ 49 h 79"/>
                  <a:gd name="T66" fmla="*/ 7 w 10"/>
                  <a:gd name="T67" fmla="*/ 49 h 79"/>
                  <a:gd name="T68" fmla="*/ 7 w 10"/>
                  <a:gd name="T69" fmla="*/ 49 h 79"/>
                  <a:gd name="T70" fmla="*/ 7 w 10"/>
                  <a:gd name="T71" fmla="*/ 49 h 79"/>
                  <a:gd name="T72" fmla="*/ 7 w 10"/>
                  <a:gd name="T73" fmla="*/ 49 h 79"/>
                  <a:gd name="T74" fmla="*/ 8 w 10"/>
                  <a:gd name="T75" fmla="*/ 49 h 79"/>
                  <a:gd name="T76" fmla="*/ 8 w 10"/>
                  <a:gd name="T77" fmla="*/ 47 h 79"/>
                  <a:gd name="T78" fmla="*/ 8 w 10"/>
                  <a:gd name="T79" fmla="*/ 46 h 79"/>
                  <a:gd name="T80" fmla="*/ 8 w 10"/>
                  <a:gd name="T81" fmla="*/ 43 h 79"/>
                  <a:gd name="T82" fmla="*/ 8 w 10"/>
                  <a:gd name="T83" fmla="*/ 40 h 79"/>
                  <a:gd name="T84" fmla="*/ 10 w 10"/>
                  <a:gd name="T85" fmla="*/ 36 h 79"/>
                  <a:gd name="T86" fmla="*/ 10 w 10"/>
                  <a:gd name="T87" fmla="*/ 31 h 79"/>
                  <a:gd name="T88" fmla="*/ 10 w 10"/>
                  <a:gd name="T89" fmla="*/ 26 h 79"/>
                  <a:gd name="T90" fmla="*/ 10 w 10"/>
                  <a:gd name="T91" fmla="*/ 18 h 79"/>
                  <a:gd name="T92" fmla="*/ 10 w 10"/>
                  <a:gd name="T93" fmla="*/ 13 h 79"/>
                  <a:gd name="T94" fmla="*/ 10 w 10"/>
                  <a:gd name="T95" fmla="*/ 5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9"/>
                  <a:gd name="T146" fmla="*/ 10 w 10"/>
                  <a:gd name="T147" fmla="*/ 79 h 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9">
                    <a:moveTo>
                      <a:pt x="0" y="79"/>
                    </a:moveTo>
                    <a:lnTo>
                      <a:pt x="0" y="79"/>
                    </a:lnTo>
                    <a:lnTo>
                      <a:pt x="0" y="78"/>
                    </a:lnTo>
                    <a:lnTo>
                      <a:pt x="1" y="78"/>
                    </a:lnTo>
                    <a:lnTo>
                      <a:pt x="1" y="76"/>
                    </a:lnTo>
                    <a:lnTo>
                      <a:pt x="1" y="75"/>
                    </a:lnTo>
                    <a:lnTo>
                      <a:pt x="1" y="72"/>
                    </a:lnTo>
                    <a:lnTo>
                      <a:pt x="1" y="71"/>
                    </a:lnTo>
                    <a:lnTo>
                      <a:pt x="1" y="69"/>
                    </a:lnTo>
                    <a:lnTo>
                      <a:pt x="1" y="66"/>
                    </a:lnTo>
                    <a:lnTo>
                      <a:pt x="3" y="66"/>
                    </a:lnTo>
                    <a:lnTo>
                      <a:pt x="3" y="63"/>
                    </a:lnTo>
                    <a:lnTo>
                      <a:pt x="3" y="60"/>
                    </a:lnTo>
                    <a:lnTo>
                      <a:pt x="3" y="59"/>
                    </a:lnTo>
                    <a:lnTo>
                      <a:pt x="3" y="56"/>
                    </a:lnTo>
                    <a:lnTo>
                      <a:pt x="3" y="53"/>
                    </a:lnTo>
                    <a:lnTo>
                      <a:pt x="3" y="52"/>
                    </a:lnTo>
                    <a:lnTo>
                      <a:pt x="3" y="50"/>
                    </a:lnTo>
                    <a:lnTo>
                      <a:pt x="4" y="49"/>
                    </a:lnTo>
                    <a:lnTo>
                      <a:pt x="4" y="47"/>
                    </a:lnTo>
                    <a:lnTo>
                      <a:pt x="4" y="46"/>
                    </a:lnTo>
                    <a:lnTo>
                      <a:pt x="4" y="44"/>
                    </a:lnTo>
                    <a:lnTo>
                      <a:pt x="4" y="43"/>
                    </a:lnTo>
                    <a:lnTo>
                      <a:pt x="4" y="42"/>
                    </a:lnTo>
                    <a:lnTo>
                      <a:pt x="6" y="42"/>
                    </a:lnTo>
                    <a:lnTo>
                      <a:pt x="6" y="43"/>
                    </a:lnTo>
                    <a:lnTo>
                      <a:pt x="6" y="42"/>
                    </a:lnTo>
                    <a:lnTo>
                      <a:pt x="6" y="43"/>
                    </a:lnTo>
                    <a:lnTo>
                      <a:pt x="6" y="44"/>
                    </a:lnTo>
                    <a:lnTo>
                      <a:pt x="6" y="43"/>
                    </a:lnTo>
                    <a:lnTo>
                      <a:pt x="6" y="44"/>
                    </a:lnTo>
                    <a:lnTo>
                      <a:pt x="6" y="46"/>
                    </a:lnTo>
                    <a:lnTo>
                      <a:pt x="6" y="44"/>
                    </a:lnTo>
                    <a:lnTo>
                      <a:pt x="6" y="46"/>
                    </a:lnTo>
                    <a:lnTo>
                      <a:pt x="7" y="46"/>
                    </a:lnTo>
                    <a:lnTo>
                      <a:pt x="7" y="47"/>
                    </a:lnTo>
                    <a:lnTo>
                      <a:pt x="7" y="46"/>
                    </a:lnTo>
                    <a:lnTo>
                      <a:pt x="7" y="47"/>
                    </a:lnTo>
                    <a:lnTo>
                      <a:pt x="7" y="49"/>
                    </a:lnTo>
                    <a:lnTo>
                      <a:pt x="8" y="49"/>
                    </a:lnTo>
                    <a:lnTo>
                      <a:pt x="8" y="47"/>
                    </a:lnTo>
                    <a:lnTo>
                      <a:pt x="8" y="46"/>
                    </a:lnTo>
                    <a:lnTo>
                      <a:pt x="8" y="44"/>
                    </a:lnTo>
                    <a:lnTo>
                      <a:pt x="8" y="43"/>
                    </a:lnTo>
                    <a:lnTo>
                      <a:pt x="8" y="42"/>
                    </a:lnTo>
                    <a:lnTo>
                      <a:pt x="8" y="40"/>
                    </a:lnTo>
                    <a:lnTo>
                      <a:pt x="8" y="37"/>
                    </a:lnTo>
                    <a:lnTo>
                      <a:pt x="10" y="36"/>
                    </a:lnTo>
                    <a:lnTo>
                      <a:pt x="10" y="33"/>
                    </a:lnTo>
                    <a:lnTo>
                      <a:pt x="10" y="31"/>
                    </a:lnTo>
                    <a:lnTo>
                      <a:pt x="10" y="27"/>
                    </a:lnTo>
                    <a:lnTo>
                      <a:pt x="10" y="26"/>
                    </a:lnTo>
                    <a:lnTo>
                      <a:pt x="10" y="20"/>
                    </a:lnTo>
                    <a:lnTo>
                      <a:pt x="10" y="18"/>
                    </a:lnTo>
                    <a:lnTo>
                      <a:pt x="10" y="14"/>
                    </a:lnTo>
                    <a:lnTo>
                      <a:pt x="10" y="13"/>
                    </a:lnTo>
                    <a:lnTo>
                      <a:pt x="10" y="7"/>
                    </a:lnTo>
                    <a:lnTo>
                      <a:pt x="10" y="5"/>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3" name="Freeform 335"/>
              <p:cNvSpPr>
                <a:spLocks/>
              </p:cNvSpPr>
              <p:nvPr/>
            </p:nvSpPr>
            <p:spPr bwMode="auto">
              <a:xfrm>
                <a:off x="3163" y="2857"/>
                <a:ext cx="10" cy="197"/>
              </a:xfrm>
              <a:custGeom>
                <a:avLst/>
                <a:gdLst>
                  <a:gd name="T0" fmla="*/ 1 w 10"/>
                  <a:gd name="T1" fmla="*/ 195 h 197"/>
                  <a:gd name="T2" fmla="*/ 1 w 10"/>
                  <a:gd name="T3" fmla="*/ 188 h 197"/>
                  <a:gd name="T4" fmla="*/ 1 w 10"/>
                  <a:gd name="T5" fmla="*/ 182 h 197"/>
                  <a:gd name="T6" fmla="*/ 1 w 10"/>
                  <a:gd name="T7" fmla="*/ 178 h 197"/>
                  <a:gd name="T8" fmla="*/ 1 w 10"/>
                  <a:gd name="T9" fmla="*/ 175 h 197"/>
                  <a:gd name="T10" fmla="*/ 3 w 10"/>
                  <a:gd name="T11" fmla="*/ 172 h 197"/>
                  <a:gd name="T12" fmla="*/ 3 w 10"/>
                  <a:gd name="T13" fmla="*/ 171 h 197"/>
                  <a:gd name="T14" fmla="*/ 3 w 10"/>
                  <a:gd name="T15" fmla="*/ 171 h 197"/>
                  <a:gd name="T16" fmla="*/ 3 w 10"/>
                  <a:gd name="T17" fmla="*/ 172 h 197"/>
                  <a:gd name="T18" fmla="*/ 3 w 10"/>
                  <a:gd name="T19" fmla="*/ 172 h 197"/>
                  <a:gd name="T20" fmla="*/ 3 w 10"/>
                  <a:gd name="T21" fmla="*/ 173 h 197"/>
                  <a:gd name="T22" fmla="*/ 3 w 10"/>
                  <a:gd name="T23" fmla="*/ 173 h 197"/>
                  <a:gd name="T24" fmla="*/ 3 w 10"/>
                  <a:gd name="T25" fmla="*/ 175 h 197"/>
                  <a:gd name="T26" fmla="*/ 3 w 10"/>
                  <a:gd name="T27" fmla="*/ 175 h 197"/>
                  <a:gd name="T28" fmla="*/ 4 w 10"/>
                  <a:gd name="T29" fmla="*/ 178 h 197"/>
                  <a:gd name="T30" fmla="*/ 4 w 10"/>
                  <a:gd name="T31" fmla="*/ 178 h 197"/>
                  <a:gd name="T32" fmla="*/ 4 w 10"/>
                  <a:gd name="T33" fmla="*/ 179 h 197"/>
                  <a:gd name="T34" fmla="*/ 4 w 10"/>
                  <a:gd name="T35" fmla="*/ 179 h 197"/>
                  <a:gd name="T36" fmla="*/ 4 w 10"/>
                  <a:gd name="T37" fmla="*/ 181 h 197"/>
                  <a:gd name="T38" fmla="*/ 4 w 10"/>
                  <a:gd name="T39" fmla="*/ 181 h 197"/>
                  <a:gd name="T40" fmla="*/ 4 w 10"/>
                  <a:gd name="T41" fmla="*/ 181 h 197"/>
                  <a:gd name="T42" fmla="*/ 4 w 10"/>
                  <a:gd name="T43" fmla="*/ 179 h 197"/>
                  <a:gd name="T44" fmla="*/ 6 w 10"/>
                  <a:gd name="T45" fmla="*/ 176 h 197"/>
                  <a:gd name="T46" fmla="*/ 6 w 10"/>
                  <a:gd name="T47" fmla="*/ 171 h 197"/>
                  <a:gd name="T48" fmla="*/ 6 w 10"/>
                  <a:gd name="T49" fmla="*/ 163 h 197"/>
                  <a:gd name="T50" fmla="*/ 6 w 10"/>
                  <a:gd name="T51" fmla="*/ 153 h 197"/>
                  <a:gd name="T52" fmla="*/ 6 w 10"/>
                  <a:gd name="T53" fmla="*/ 140 h 197"/>
                  <a:gd name="T54" fmla="*/ 6 w 10"/>
                  <a:gd name="T55" fmla="*/ 126 h 197"/>
                  <a:gd name="T56" fmla="*/ 7 w 10"/>
                  <a:gd name="T57" fmla="*/ 110 h 197"/>
                  <a:gd name="T58" fmla="*/ 7 w 10"/>
                  <a:gd name="T59" fmla="*/ 92 h 197"/>
                  <a:gd name="T60" fmla="*/ 7 w 10"/>
                  <a:gd name="T61" fmla="*/ 75 h 197"/>
                  <a:gd name="T62" fmla="*/ 7 w 10"/>
                  <a:gd name="T63" fmla="*/ 58 h 197"/>
                  <a:gd name="T64" fmla="*/ 7 w 10"/>
                  <a:gd name="T65" fmla="*/ 42 h 197"/>
                  <a:gd name="T66" fmla="*/ 8 w 10"/>
                  <a:gd name="T67" fmla="*/ 27 h 197"/>
                  <a:gd name="T68" fmla="*/ 8 w 10"/>
                  <a:gd name="T69" fmla="*/ 14 h 197"/>
                  <a:gd name="T70" fmla="*/ 8 w 10"/>
                  <a:gd name="T71" fmla="*/ 6 h 197"/>
                  <a:gd name="T72" fmla="*/ 8 w 10"/>
                  <a:gd name="T73" fmla="*/ 1 h 197"/>
                  <a:gd name="T74" fmla="*/ 8 w 10"/>
                  <a:gd name="T75" fmla="*/ 0 h 197"/>
                  <a:gd name="T76" fmla="*/ 8 w 10"/>
                  <a:gd name="T77" fmla="*/ 0 h 197"/>
                  <a:gd name="T78" fmla="*/ 10 w 10"/>
                  <a:gd name="T79" fmla="*/ 3 h 197"/>
                  <a:gd name="T80" fmla="*/ 10 w 10"/>
                  <a:gd name="T81" fmla="*/ 3 h 197"/>
                  <a:gd name="T82" fmla="*/ 10 w 10"/>
                  <a:gd name="T83" fmla="*/ 8 h 197"/>
                  <a:gd name="T84" fmla="*/ 10 w 10"/>
                  <a:gd name="T85" fmla="*/ 8 h 197"/>
                  <a:gd name="T86" fmla="*/ 10 w 10"/>
                  <a:gd name="T87" fmla="*/ 19 h 197"/>
                  <a:gd name="T88" fmla="*/ 10 w 10"/>
                  <a:gd name="T89" fmla="*/ 19 h 197"/>
                  <a:gd name="T90" fmla="*/ 10 w 10"/>
                  <a:gd name="T91" fmla="*/ 32 h 197"/>
                  <a:gd name="T92" fmla="*/ 10 w 10"/>
                  <a:gd name="T93" fmla="*/ 32 h 197"/>
                  <a:gd name="T94" fmla="*/ 10 w 10"/>
                  <a:gd name="T95" fmla="*/ 46 h 197"/>
                  <a:gd name="T96" fmla="*/ 10 w 10"/>
                  <a:gd name="T97" fmla="*/ 46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97"/>
                  <a:gd name="T149" fmla="*/ 10 w 10"/>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97">
                    <a:moveTo>
                      <a:pt x="0" y="197"/>
                    </a:moveTo>
                    <a:lnTo>
                      <a:pt x="1" y="195"/>
                    </a:lnTo>
                    <a:lnTo>
                      <a:pt x="1" y="189"/>
                    </a:lnTo>
                    <a:lnTo>
                      <a:pt x="1" y="188"/>
                    </a:lnTo>
                    <a:lnTo>
                      <a:pt x="1" y="184"/>
                    </a:lnTo>
                    <a:lnTo>
                      <a:pt x="1" y="182"/>
                    </a:lnTo>
                    <a:lnTo>
                      <a:pt x="1" y="179"/>
                    </a:lnTo>
                    <a:lnTo>
                      <a:pt x="1" y="178"/>
                    </a:lnTo>
                    <a:lnTo>
                      <a:pt x="1" y="175"/>
                    </a:lnTo>
                    <a:lnTo>
                      <a:pt x="1" y="172"/>
                    </a:lnTo>
                    <a:lnTo>
                      <a:pt x="3" y="172"/>
                    </a:lnTo>
                    <a:lnTo>
                      <a:pt x="3" y="171"/>
                    </a:lnTo>
                    <a:lnTo>
                      <a:pt x="3" y="172"/>
                    </a:lnTo>
                    <a:lnTo>
                      <a:pt x="3" y="173"/>
                    </a:lnTo>
                    <a:lnTo>
                      <a:pt x="3" y="172"/>
                    </a:lnTo>
                    <a:lnTo>
                      <a:pt x="3" y="173"/>
                    </a:lnTo>
                    <a:lnTo>
                      <a:pt x="3" y="175"/>
                    </a:lnTo>
                    <a:lnTo>
                      <a:pt x="3" y="173"/>
                    </a:lnTo>
                    <a:lnTo>
                      <a:pt x="3" y="175"/>
                    </a:lnTo>
                    <a:lnTo>
                      <a:pt x="3" y="176"/>
                    </a:lnTo>
                    <a:lnTo>
                      <a:pt x="3" y="175"/>
                    </a:lnTo>
                    <a:lnTo>
                      <a:pt x="3" y="176"/>
                    </a:lnTo>
                    <a:lnTo>
                      <a:pt x="4" y="178"/>
                    </a:lnTo>
                    <a:lnTo>
                      <a:pt x="4" y="179"/>
                    </a:lnTo>
                    <a:lnTo>
                      <a:pt x="4" y="178"/>
                    </a:lnTo>
                    <a:lnTo>
                      <a:pt x="4" y="179"/>
                    </a:lnTo>
                    <a:lnTo>
                      <a:pt x="4" y="181"/>
                    </a:lnTo>
                    <a:lnTo>
                      <a:pt x="4" y="179"/>
                    </a:lnTo>
                    <a:lnTo>
                      <a:pt x="4" y="181"/>
                    </a:lnTo>
                    <a:lnTo>
                      <a:pt x="4" y="179"/>
                    </a:lnTo>
                    <a:lnTo>
                      <a:pt x="4" y="178"/>
                    </a:lnTo>
                    <a:lnTo>
                      <a:pt x="6" y="176"/>
                    </a:lnTo>
                    <a:lnTo>
                      <a:pt x="6" y="173"/>
                    </a:lnTo>
                    <a:lnTo>
                      <a:pt x="6" y="171"/>
                    </a:lnTo>
                    <a:lnTo>
                      <a:pt x="6" y="166"/>
                    </a:lnTo>
                    <a:lnTo>
                      <a:pt x="6" y="163"/>
                    </a:lnTo>
                    <a:lnTo>
                      <a:pt x="6" y="156"/>
                    </a:lnTo>
                    <a:lnTo>
                      <a:pt x="6" y="153"/>
                    </a:lnTo>
                    <a:lnTo>
                      <a:pt x="6" y="145"/>
                    </a:lnTo>
                    <a:lnTo>
                      <a:pt x="6" y="140"/>
                    </a:lnTo>
                    <a:lnTo>
                      <a:pt x="6" y="130"/>
                    </a:lnTo>
                    <a:lnTo>
                      <a:pt x="6" y="126"/>
                    </a:lnTo>
                    <a:lnTo>
                      <a:pt x="6" y="114"/>
                    </a:lnTo>
                    <a:lnTo>
                      <a:pt x="7" y="110"/>
                    </a:lnTo>
                    <a:lnTo>
                      <a:pt x="7" y="97"/>
                    </a:lnTo>
                    <a:lnTo>
                      <a:pt x="7" y="92"/>
                    </a:lnTo>
                    <a:lnTo>
                      <a:pt x="7" y="79"/>
                    </a:lnTo>
                    <a:lnTo>
                      <a:pt x="7" y="75"/>
                    </a:lnTo>
                    <a:lnTo>
                      <a:pt x="7" y="62"/>
                    </a:lnTo>
                    <a:lnTo>
                      <a:pt x="7" y="58"/>
                    </a:lnTo>
                    <a:lnTo>
                      <a:pt x="7" y="45"/>
                    </a:lnTo>
                    <a:lnTo>
                      <a:pt x="7" y="42"/>
                    </a:lnTo>
                    <a:lnTo>
                      <a:pt x="7" y="30"/>
                    </a:lnTo>
                    <a:lnTo>
                      <a:pt x="8" y="27"/>
                    </a:lnTo>
                    <a:lnTo>
                      <a:pt x="8" y="17"/>
                    </a:lnTo>
                    <a:lnTo>
                      <a:pt x="8" y="14"/>
                    </a:lnTo>
                    <a:lnTo>
                      <a:pt x="8" y="8"/>
                    </a:lnTo>
                    <a:lnTo>
                      <a:pt x="8" y="6"/>
                    </a:lnTo>
                    <a:lnTo>
                      <a:pt x="8" y="1"/>
                    </a:lnTo>
                    <a:lnTo>
                      <a:pt x="8" y="0"/>
                    </a:lnTo>
                    <a:lnTo>
                      <a:pt x="8" y="1"/>
                    </a:lnTo>
                    <a:lnTo>
                      <a:pt x="8" y="0"/>
                    </a:lnTo>
                    <a:lnTo>
                      <a:pt x="8" y="1"/>
                    </a:lnTo>
                    <a:lnTo>
                      <a:pt x="10" y="3"/>
                    </a:lnTo>
                    <a:lnTo>
                      <a:pt x="10" y="7"/>
                    </a:lnTo>
                    <a:lnTo>
                      <a:pt x="10" y="3"/>
                    </a:lnTo>
                    <a:lnTo>
                      <a:pt x="10" y="7"/>
                    </a:lnTo>
                    <a:lnTo>
                      <a:pt x="10" y="8"/>
                    </a:lnTo>
                    <a:lnTo>
                      <a:pt x="10" y="16"/>
                    </a:lnTo>
                    <a:lnTo>
                      <a:pt x="10" y="8"/>
                    </a:lnTo>
                    <a:lnTo>
                      <a:pt x="10" y="16"/>
                    </a:lnTo>
                    <a:lnTo>
                      <a:pt x="10" y="19"/>
                    </a:lnTo>
                    <a:lnTo>
                      <a:pt x="10" y="27"/>
                    </a:lnTo>
                    <a:lnTo>
                      <a:pt x="10" y="19"/>
                    </a:lnTo>
                    <a:lnTo>
                      <a:pt x="10" y="27"/>
                    </a:lnTo>
                    <a:lnTo>
                      <a:pt x="10" y="32"/>
                    </a:lnTo>
                    <a:lnTo>
                      <a:pt x="10" y="42"/>
                    </a:lnTo>
                    <a:lnTo>
                      <a:pt x="10" y="32"/>
                    </a:lnTo>
                    <a:lnTo>
                      <a:pt x="10" y="42"/>
                    </a:lnTo>
                    <a:lnTo>
                      <a:pt x="10" y="46"/>
                    </a:lnTo>
                    <a:lnTo>
                      <a:pt x="10" y="59"/>
                    </a:lnTo>
                    <a:lnTo>
                      <a:pt x="10" y="46"/>
                    </a:lnTo>
                    <a:lnTo>
                      <a:pt x="10" y="5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4" name="Freeform 336"/>
              <p:cNvSpPr>
                <a:spLocks/>
              </p:cNvSpPr>
              <p:nvPr/>
            </p:nvSpPr>
            <p:spPr bwMode="auto">
              <a:xfrm>
                <a:off x="3173" y="2916"/>
                <a:ext cx="8" cy="177"/>
              </a:xfrm>
              <a:custGeom>
                <a:avLst/>
                <a:gdLst>
                  <a:gd name="T0" fmla="*/ 1 w 8"/>
                  <a:gd name="T1" fmla="*/ 4 h 177"/>
                  <a:gd name="T2" fmla="*/ 1 w 8"/>
                  <a:gd name="T3" fmla="*/ 4 h 177"/>
                  <a:gd name="T4" fmla="*/ 1 w 8"/>
                  <a:gd name="T5" fmla="*/ 22 h 177"/>
                  <a:gd name="T6" fmla="*/ 1 w 8"/>
                  <a:gd name="T7" fmla="*/ 22 h 177"/>
                  <a:gd name="T8" fmla="*/ 1 w 8"/>
                  <a:gd name="T9" fmla="*/ 41 h 177"/>
                  <a:gd name="T10" fmla="*/ 1 w 8"/>
                  <a:gd name="T11" fmla="*/ 41 h 177"/>
                  <a:gd name="T12" fmla="*/ 1 w 8"/>
                  <a:gd name="T13" fmla="*/ 58 h 177"/>
                  <a:gd name="T14" fmla="*/ 1 w 8"/>
                  <a:gd name="T15" fmla="*/ 58 h 177"/>
                  <a:gd name="T16" fmla="*/ 1 w 8"/>
                  <a:gd name="T17" fmla="*/ 75 h 177"/>
                  <a:gd name="T18" fmla="*/ 1 w 8"/>
                  <a:gd name="T19" fmla="*/ 75 h 177"/>
                  <a:gd name="T20" fmla="*/ 3 w 8"/>
                  <a:gd name="T21" fmla="*/ 93 h 177"/>
                  <a:gd name="T22" fmla="*/ 3 w 8"/>
                  <a:gd name="T23" fmla="*/ 93 h 177"/>
                  <a:gd name="T24" fmla="*/ 3 w 8"/>
                  <a:gd name="T25" fmla="*/ 107 h 177"/>
                  <a:gd name="T26" fmla="*/ 3 w 8"/>
                  <a:gd name="T27" fmla="*/ 107 h 177"/>
                  <a:gd name="T28" fmla="*/ 3 w 8"/>
                  <a:gd name="T29" fmla="*/ 120 h 177"/>
                  <a:gd name="T30" fmla="*/ 3 w 8"/>
                  <a:gd name="T31" fmla="*/ 120 h 177"/>
                  <a:gd name="T32" fmla="*/ 3 w 8"/>
                  <a:gd name="T33" fmla="*/ 132 h 177"/>
                  <a:gd name="T34" fmla="*/ 3 w 8"/>
                  <a:gd name="T35" fmla="*/ 132 h 177"/>
                  <a:gd name="T36" fmla="*/ 3 w 8"/>
                  <a:gd name="T37" fmla="*/ 142 h 177"/>
                  <a:gd name="T38" fmla="*/ 3 w 8"/>
                  <a:gd name="T39" fmla="*/ 142 h 177"/>
                  <a:gd name="T40" fmla="*/ 3 w 8"/>
                  <a:gd name="T41" fmla="*/ 151 h 177"/>
                  <a:gd name="T42" fmla="*/ 3 w 8"/>
                  <a:gd name="T43" fmla="*/ 151 h 177"/>
                  <a:gd name="T44" fmla="*/ 4 w 8"/>
                  <a:gd name="T45" fmla="*/ 158 h 177"/>
                  <a:gd name="T46" fmla="*/ 4 w 8"/>
                  <a:gd name="T47" fmla="*/ 158 h 177"/>
                  <a:gd name="T48" fmla="*/ 4 w 8"/>
                  <a:gd name="T49" fmla="*/ 164 h 177"/>
                  <a:gd name="T50" fmla="*/ 4 w 8"/>
                  <a:gd name="T51" fmla="*/ 164 h 177"/>
                  <a:gd name="T52" fmla="*/ 4 w 8"/>
                  <a:gd name="T53" fmla="*/ 168 h 177"/>
                  <a:gd name="T54" fmla="*/ 4 w 8"/>
                  <a:gd name="T55" fmla="*/ 168 h 177"/>
                  <a:gd name="T56" fmla="*/ 4 w 8"/>
                  <a:gd name="T57" fmla="*/ 171 h 177"/>
                  <a:gd name="T58" fmla="*/ 4 w 8"/>
                  <a:gd name="T59" fmla="*/ 171 h 177"/>
                  <a:gd name="T60" fmla="*/ 4 w 8"/>
                  <a:gd name="T61" fmla="*/ 174 h 177"/>
                  <a:gd name="T62" fmla="*/ 4 w 8"/>
                  <a:gd name="T63" fmla="*/ 174 h 177"/>
                  <a:gd name="T64" fmla="*/ 6 w 8"/>
                  <a:gd name="T65" fmla="*/ 175 h 177"/>
                  <a:gd name="T66" fmla="*/ 6 w 8"/>
                  <a:gd name="T67" fmla="*/ 175 h 177"/>
                  <a:gd name="T68" fmla="*/ 6 w 8"/>
                  <a:gd name="T69" fmla="*/ 177 h 177"/>
                  <a:gd name="T70" fmla="*/ 6 w 8"/>
                  <a:gd name="T71" fmla="*/ 177 h 177"/>
                  <a:gd name="T72" fmla="*/ 6 w 8"/>
                  <a:gd name="T73" fmla="*/ 177 h 177"/>
                  <a:gd name="T74" fmla="*/ 6 w 8"/>
                  <a:gd name="T75" fmla="*/ 177 h 177"/>
                  <a:gd name="T76" fmla="*/ 6 w 8"/>
                  <a:gd name="T77" fmla="*/ 177 h 177"/>
                  <a:gd name="T78" fmla="*/ 7 w 8"/>
                  <a:gd name="T79" fmla="*/ 175 h 177"/>
                  <a:gd name="T80" fmla="*/ 7 w 8"/>
                  <a:gd name="T81" fmla="*/ 174 h 177"/>
                  <a:gd name="T82" fmla="*/ 7 w 8"/>
                  <a:gd name="T83" fmla="*/ 172 h 177"/>
                  <a:gd name="T84" fmla="*/ 7 w 8"/>
                  <a:gd name="T85" fmla="*/ 171 h 177"/>
                  <a:gd name="T86" fmla="*/ 7 w 8"/>
                  <a:gd name="T87" fmla="*/ 168 h 177"/>
                  <a:gd name="T88" fmla="*/ 8 w 8"/>
                  <a:gd name="T89" fmla="*/ 167 h 177"/>
                  <a:gd name="T90" fmla="*/ 8 w 8"/>
                  <a:gd name="T91" fmla="*/ 164 h 177"/>
                  <a:gd name="T92" fmla="*/ 8 w 8"/>
                  <a:gd name="T93" fmla="*/ 162 h 177"/>
                  <a:gd name="T94" fmla="*/ 8 w 8"/>
                  <a:gd name="T95" fmla="*/ 161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77"/>
                  <a:gd name="T146" fmla="*/ 8 w 8"/>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77">
                    <a:moveTo>
                      <a:pt x="0" y="0"/>
                    </a:moveTo>
                    <a:lnTo>
                      <a:pt x="1" y="4"/>
                    </a:lnTo>
                    <a:lnTo>
                      <a:pt x="1" y="17"/>
                    </a:lnTo>
                    <a:lnTo>
                      <a:pt x="1" y="4"/>
                    </a:lnTo>
                    <a:lnTo>
                      <a:pt x="1" y="17"/>
                    </a:lnTo>
                    <a:lnTo>
                      <a:pt x="1" y="22"/>
                    </a:lnTo>
                    <a:lnTo>
                      <a:pt x="1" y="36"/>
                    </a:lnTo>
                    <a:lnTo>
                      <a:pt x="1" y="22"/>
                    </a:lnTo>
                    <a:lnTo>
                      <a:pt x="1" y="36"/>
                    </a:lnTo>
                    <a:lnTo>
                      <a:pt x="1" y="41"/>
                    </a:lnTo>
                    <a:lnTo>
                      <a:pt x="1" y="54"/>
                    </a:lnTo>
                    <a:lnTo>
                      <a:pt x="1" y="41"/>
                    </a:lnTo>
                    <a:lnTo>
                      <a:pt x="1" y="54"/>
                    </a:lnTo>
                    <a:lnTo>
                      <a:pt x="1" y="58"/>
                    </a:lnTo>
                    <a:lnTo>
                      <a:pt x="1" y="71"/>
                    </a:lnTo>
                    <a:lnTo>
                      <a:pt x="1" y="58"/>
                    </a:lnTo>
                    <a:lnTo>
                      <a:pt x="1" y="71"/>
                    </a:lnTo>
                    <a:lnTo>
                      <a:pt x="1" y="75"/>
                    </a:lnTo>
                    <a:lnTo>
                      <a:pt x="1" y="88"/>
                    </a:lnTo>
                    <a:lnTo>
                      <a:pt x="1" y="75"/>
                    </a:lnTo>
                    <a:lnTo>
                      <a:pt x="1" y="88"/>
                    </a:lnTo>
                    <a:lnTo>
                      <a:pt x="3" y="93"/>
                    </a:lnTo>
                    <a:lnTo>
                      <a:pt x="3" y="104"/>
                    </a:lnTo>
                    <a:lnTo>
                      <a:pt x="3" y="93"/>
                    </a:lnTo>
                    <a:lnTo>
                      <a:pt x="3" y="104"/>
                    </a:lnTo>
                    <a:lnTo>
                      <a:pt x="3" y="107"/>
                    </a:lnTo>
                    <a:lnTo>
                      <a:pt x="3" y="117"/>
                    </a:lnTo>
                    <a:lnTo>
                      <a:pt x="3" y="107"/>
                    </a:lnTo>
                    <a:lnTo>
                      <a:pt x="3" y="117"/>
                    </a:lnTo>
                    <a:lnTo>
                      <a:pt x="3" y="120"/>
                    </a:lnTo>
                    <a:lnTo>
                      <a:pt x="3" y="129"/>
                    </a:lnTo>
                    <a:lnTo>
                      <a:pt x="3" y="120"/>
                    </a:lnTo>
                    <a:lnTo>
                      <a:pt x="3" y="129"/>
                    </a:lnTo>
                    <a:lnTo>
                      <a:pt x="3" y="132"/>
                    </a:lnTo>
                    <a:lnTo>
                      <a:pt x="3" y="139"/>
                    </a:lnTo>
                    <a:lnTo>
                      <a:pt x="3" y="132"/>
                    </a:lnTo>
                    <a:lnTo>
                      <a:pt x="3" y="139"/>
                    </a:lnTo>
                    <a:lnTo>
                      <a:pt x="3" y="142"/>
                    </a:lnTo>
                    <a:lnTo>
                      <a:pt x="3" y="149"/>
                    </a:lnTo>
                    <a:lnTo>
                      <a:pt x="3" y="142"/>
                    </a:lnTo>
                    <a:lnTo>
                      <a:pt x="3" y="149"/>
                    </a:lnTo>
                    <a:lnTo>
                      <a:pt x="3" y="151"/>
                    </a:lnTo>
                    <a:lnTo>
                      <a:pt x="3" y="156"/>
                    </a:lnTo>
                    <a:lnTo>
                      <a:pt x="3" y="151"/>
                    </a:lnTo>
                    <a:lnTo>
                      <a:pt x="3" y="156"/>
                    </a:lnTo>
                    <a:lnTo>
                      <a:pt x="4" y="158"/>
                    </a:lnTo>
                    <a:lnTo>
                      <a:pt x="4" y="162"/>
                    </a:lnTo>
                    <a:lnTo>
                      <a:pt x="4" y="158"/>
                    </a:lnTo>
                    <a:lnTo>
                      <a:pt x="4" y="162"/>
                    </a:lnTo>
                    <a:lnTo>
                      <a:pt x="4" y="164"/>
                    </a:lnTo>
                    <a:lnTo>
                      <a:pt x="4" y="167"/>
                    </a:lnTo>
                    <a:lnTo>
                      <a:pt x="4" y="164"/>
                    </a:lnTo>
                    <a:lnTo>
                      <a:pt x="4" y="167"/>
                    </a:lnTo>
                    <a:lnTo>
                      <a:pt x="4" y="168"/>
                    </a:lnTo>
                    <a:lnTo>
                      <a:pt x="4" y="171"/>
                    </a:lnTo>
                    <a:lnTo>
                      <a:pt x="4" y="168"/>
                    </a:lnTo>
                    <a:lnTo>
                      <a:pt x="4" y="171"/>
                    </a:lnTo>
                    <a:lnTo>
                      <a:pt x="4" y="174"/>
                    </a:lnTo>
                    <a:lnTo>
                      <a:pt x="4" y="171"/>
                    </a:lnTo>
                    <a:lnTo>
                      <a:pt x="4" y="174"/>
                    </a:lnTo>
                    <a:lnTo>
                      <a:pt x="4" y="175"/>
                    </a:lnTo>
                    <a:lnTo>
                      <a:pt x="4" y="174"/>
                    </a:lnTo>
                    <a:lnTo>
                      <a:pt x="4" y="175"/>
                    </a:lnTo>
                    <a:lnTo>
                      <a:pt x="6" y="175"/>
                    </a:lnTo>
                    <a:lnTo>
                      <a:pt x="6" y="177"/>
                    </a:lnTo>
                    <a:lnTo>
                      <a:pt x="6" y="175"/>
                    </a:lnTo>
                    <a:lnTo>
                      <a:pt x="6" y="177"/>
                    </a:lnTo>
                    <a:lnTo>
                      <a:pt x="7" y="175"/>
                    </a:lnTo>
                    <a:lnTo>
                      <a:pt x="7" y="174"/>
                    </a:lnTo>
                    <a:lnTo>
                      <a:pt x="7" y="172"/>
                    </a:lnTo>
                    <a:lnTo>
                      <a:pt x="7" y="171"/>
                    </a:lnTo>
                    <a:lnTo>
                      <a:pt x="7" y="168"/>
                    </a:lnTo>
                    <a:lnTo>
                      <a:pt x="8" y="168"/>
                    </a:lnTo>
                    <a:lnTo>
                      <a:pt x="8" y="167"/>
                    </a:lnTo>
                    <a:lnTo>
                      <a:pt x="8" y="165"/>
                    </a:lnTo>
                    <a:lnTo>
                      <a:pt x="8" y="164"/>
                    </a:lnTo>
                    <a:lnTo>
                      <a:pt x="8" y="162"/>
                    </a:lnTo>
                    <a:lnTo>
                      <a:pt x="8" y="16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5" name="Freeform 337"/>
              <p:cNvSpPr>
                <a:spLocks/>
              </p:cNvSpPr>
              <p:nvPr/>
            </p:nvSpPr>
            <p:spPr bwMode="auto">
              <a:xfrm>
                <a:off x="3181" y="2984"/>
                <a:ext cx="11" cy="109"/>
              </a:xfrm>
              <a:custGeom>
                <a:avLst/>
                <a:gdLst>
                  <a:gd name="T0" fmla="*/ 0 w 11"/>
                  <a:gd name="T1" fmla="*/ 91 h 109"/>
                  <a:gd name="T2" fmla="*/ 0 w 11"/>
                  <a:gd name="T3" fmla="*/ 90 h 109"/>
                  <a:gd name="T4" fmla="*/ 2 w 11"/>
                  <a:gd name="T5" fmla="*/ 88 h 109"/>
                  <a:gd name="T6" fmla="*/ 2 w 11"/>
                  <a:gd name="T7" fmla="*/ 88 h 109"/>
                  <a:gd name="T8" fmla="*/ 2 w 11"/>
                  <a:gd name="T9" fmla="*/ 87 h 109"/>
                  <a:gd name="T10" fmla="*/ 2 w 11"/>
                  <a:gd name="T11" fmla="*/ 87 h 109"/>
                  <a:gd name="T12" fmla="*/ 2 w 11"/>
                  <a:gd name="T13" fmla="*/ 87 h 109"/>
                  <a:gd name="T14" fmla="*/ 2 w 11"/>
                  <a:gd name="T15" fmla="*/ 87 h 109"/>
                  <a:gd name="T16" fmla="*/ 3 w 11"/>
                  <a:gd name="T17" fmla="*/ 88 h 109"/>
                  <a:gd name="T18" fmla="*/ 3 w 11"/>
                  <a:gd name="T19" fmla="*/ 88 h 109"/>
                  <a:gd name="T20" fmla="*/ 3 w 11"/>
                  <a:gd name="T21" fmla="*/ 90 h 109"/>
                  <a:gd name="T22" fmla="*/ 3 w 11"/>
                  <a:gd name="T23" fmla="*/ 90 h 109"/>
                  <a:gd name="T24" fmla="*/ 3 w 11"/>
                  <a:gd name="T25" fmla="*/ 91 h 109"/>
                  <a:gd name="T26" fmla="*/ 3 w 11"/>
                  <a:gd name="T27" fmla="*/ 91 h 109"/>
                  <a:gd name="T28" fmla="*/ 3 w 11"/>
                  <a:gd name="T29" fmla="*/ 93 h 109"/>
                  <a:gd name="T30" fmla="*/ 3 w 11"/>
                  <a:gd name="T31" fmla="*/ 93 h 109"/>
                  <a:gd name="T32" fmla="*/ 3 w 11"/>
                  <a:gd name="T33" fmla="*/ 94 h 109"/>
                  <a:gd name="T34" fmla="*/ 3 w 11"/>
                  <a:gd name="T35" fmla="*/ 94 h 109"/>
                  <a:gd name="T36" fmla="*/ 5 w 11"/>
                  <a:gd name="T37" fmla="*/ 97 h 109"/>
                  <a:gd name="T38" fmla="*/ 5 w 11"/>
                  <a:gd name="T39" fmla="*/ 97 h 109"/>
                  <a:gd name="T40" fmla="*/ 5 w 11"/>
                  <a:gd name="T41" fmla="*/ 100 h 109"/>
                  <a:gd name="T42" fmla="*/ 5 w 11"/>
                  <a:gd name="T43" fmla="*/ 100 h 109"/>
                  <a:gd name="T44" fmla="*/ 5 w 11"/>
                  <a:gd name="T45" fmla="*/ 101 h 109"/>
                  <a:gd name="T46" fmla="*/ 5 w 11"/>
                  <a:gd name="T47" fmla="*/ 101 h 109"/>
                  <a:gd name="T48" fmla="*/ 5 w 11"/>
                  <a:gd name="T49" fmla="*/ 103 h 109"/>
                  <a:gd name="T50" fmla="*/ 5 w 11"/>
                  <a:gd name="T51" fmla="*/ 103 h 109"/>
                  <a:gd name="T52" fmla="*/ 5 w 11"/>
                  <a:gd name="T53" fmla="*/ 104 h 109"/>
                  <a:gd name="T54" fmla="*/ 5 w 11"/>
                  <a:gd name="T55" fmla="*/ 104 h 109"/>
                  <a:gd name="T56" fmla="*/ 6 w 11"/>
                  <a:gd name="T57" fmla="*/ 106 h 109"/>
                  <a:gd name="T58" fmla="*/ 6 w 11"/>
                  <a:gd name="T59" fmla="*/ 106 h 109"/>
                  <a:gd name="T60" fmla="*/ 6 w 11"/>
                  <a:gd name="T61" fmla="*/ 107 h 109"/>
                  <a:gd name="T62" fmla="*/ 6 w 11"/>
                  <a:gd name="T63" fmla="*/ 107 h 109"/>
                  <a:gd name="T64" fmla="*/ 6 w 11"/>
                  <a:gd name="T65" fmla="*/ 109 h 109"/>
                  <a:gd name="T66" fmla="*/ 6 w 11"/>
                  <a:gd name="T67" fmla="*/ 107 h 109"/>
                  <a:gd name="T68" fmla="*/ 6 w 11"/>
                  <a:gd name="T69" fmla="*/ 107 h 109"/>
                  <a:gd name="T70" fmla="*/ 6 w 11"/>
                  <a:gd name="T71" fmla="*/ 104 h 109"/>
                  <a:gd name="T72" fmla="*/ 8 w 11"/>
                  <a:gd name="T73" fmla="*/ 101 h 109"/>
                  <a:gd name="T74" fmla="*/ 8 w 11"/>
                  <a:gd name="T75" fmla="*/ 97 h 109"/>
                  <a:gd name="T76" fmla="*/ 8 w 11"/>
                  <a:gd name="T77" fmla="*/ 91 h 109"/>
                  <a:gd name="T78" fmla="*/ 8 w 11"/>
                  <a:gd name="T79" fmla="*/ 86 h 109"/>
                  <a:gd name="T80" fmla="*/ 8 w 11"/>
                  <a:gd name="T81" fmla="*/ 78 h 109"/>
                  <a:gd name="T82" fmla="*/ 9 w 11"/>
                  <a:gd name="T83" fmla="*/ 70 h 109"/>
                  <a:gd name="T84" fmla="*/ 9 w 11"/>
                  <a:gd name="T85" fmla="*/ 59 h 109"/>
                  <a:gd name="T86" fmla="*/ 9 w 11"/>
                  <a:gd name="T87" fmla="*/ 48 h 109"/>
                  <a:gd name="T88" fmla="*/ 9 w 11"/>
                  <a:gd name="T89" fmla="*/ 38 h 109"/>
                  <a:gd name="T90" fmla="*/ 9 w 11"/>
                  <a:gd name="T91" fmla="*/ 25 h 109"/>
                  <a:gd name="T92" fmla="*/ 11 w 11"/>
                  <a:gd name="T93" fmla="*/ 13 h 109"/>
                  <a:gd name="T94" fmla="*/ 11 w 11"/>
                  <a:gd name="T95" fmla="*/ 0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09"/>
                  <a:gd name="T146" fmla="*/ 11 w 11"/>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09">
                    <a:moveTo>
                      <a:pt x="0" y="93"/>
                    </a:moveTo>
                    <a:lnTo>
                      <a:pt x="0" y="91"/>
                    </a:lnTo>
                    <a:lnTo>
                      <a:pt x="0" y="90"/>
                    </a:lnTo>
                    <a:lnTo>
                      <a:pt x="0" y="88"/>
                    </a:lnTo>
                    <a:lnTo>
                      <a:pt x="2" y="88"/>
                    </a:lnTo>
                    <a:lnTo>
                      <a:pt x="2" y="87"/>
                    </a:lnTo>
                    <a:lnTo>
                      <a:pt x="2" y="88"/>
                    </a:lnTo>
                    <a:lnTo>
                      <a:pt x="2" y="87"/>
                    </a:lnTo>
                    <a:lnTo>
                      <a:pt x="2" y="88"/>
                    </a:lnTo>
                    <a:lnTo>
                      <a:pt x="3" y="88"/>
                    </a:lnTo>
                    <a:lnTo>
                      <a:pt x="3" y="90"/>
                    </a:lnTo>
                    <a:lnTo>
                      <a:pt x="3" y="88"/>
                    </a:lnTo>
                    <a:lnTo>
                      <a:pt x="3" y="90"/>
                    </a:lnTo>
                    <a:lnTo>
                      <a:pt x="3" y="91"/>
                    </a:lnTo>
                    <a:lnTo>
                      <a:pt x="3" y="90"/>
                    </a:lnTo>
                    <a:lnTo>
                      <a:pt x="3" y="91"/>
                    </a:lnTo>
                    <a:lnTo>
                      <a:pt x="3" y="93"/>
                    </a:lnTo>
                    <a:lnTo>
                      <a:pt x="3" y="91"/>
                    </a:lnTo>
                    <a:lnTo>
                      <a:pt x="3" y="93"/>
                    </a:lnTo>
                    <a:lnTo>
                      <a:pt x="3" y="94"/>
                    </a:lnTo>
                    <a:lnTo>
                      <a:pt x="3" y="93"/>
                    </a:lnTo>
                    <a:lnTo>
                      <a:pt x="3" y="94"/>
                    </a:lnTo>
                    <a:lnTo>
                      <a:pt x="3" y="97"/>
                    </a:lnTo>
                    <a:lnTo>
                      <a:pt x="3" y="94"/>
                    </a:lnTo>
                    <a:lnTo>
                      <a:pt x="3" y="97"/>
                    </a:lnTo>
                    <a:lnTo>
                      <a:pt x="5" y="97"/>
                    </a:lnTo>
                    <a:lnTo>
                      <a:pt x="5" y="99"/>
                    </a:lnTo>
                    <a:lnTo>
                      <a:pt x="5" y="97"/>
                    </a:lnTo>
                    <a:lnTo>
                      <a:pt x="5" y="99"/>
                    </a:lnTo>
                    <a:lnTo>
                      <a:pt x="5" y="100"/>
                    </a:lnTo>
                    <a:lnTo>
                      <a:pt x="5" y="101"/>
                    </a:lnTo>
                    <a:lnTo>
                      <a:pt x="5" y="103"/>
                    </a:lnTo>
                    <a:lnTo>
                      <a:pt x="5" y="101"/>
                    </a:lnTo>
                    <a:lnTo>
                      <a:pt x="5" y="103"/>
                    </a:lnTo>
                    <a:lnTo>
                      <a:pt x="5" y="104"/>
                    </a:lnTo>
                    <a:lnTo>
                      <a:pt x="5" y="103"/>
                    </a:lnTo>
                    <a:lnTo>
                      <a:pt x="5" y="104"/>
                    </a:lnTo>
                    <a:lnTo>
                      <a:pt x="5" y="106"/>
                    </a:lnTo>
                    <a:lnTo>
                      <a:pt x="5" y="104"/>
                    </a:lnTo>
                    <a:lnTo>
                      <a:pt x="5" y="106"/>
                    </a:lnTo>
                    <a:lnTo>
                      <a:pt x="6" y="106"/>
                    </a:lnTo>
                    <a:lnTo>
                      <a:pt x="6" y="107"/>
                    </a:lnTo>
                    <a:lnTo>
                      <a:pt x="6" y="106"/>
                    </a:lnTo>
                    <a:lnTo>
                      <a:pt x="6" y="107"/>
                    </a:lnTo>
                    <a:lnTo>
                      <a:pt x="6" y="109"/>
                    </a:lnTo>
                    <a:lnTo>
                      <a:pt x="6" y="107"/>
                    </a:lnTo>
                    <a:lnTo>
                      <a:pt x="6" y="109"/>
                    </a:lnTo>
                    <a:lnTo>
                      <a:pt x="6" y="107"/>
                    </a:lnTo>
                    <a:lnTo>
                      <a:pt x="6" y="106"/>
                    </a:lnTo>
                    <a:lnTo>
                      <a:pt x="6" y="104"/>
                    </a:lnTo>
                    <a:lnTo>
                      <a:pt x="8" y="103"/>
                    </a:lnTo>
                    <a:lnTo>
                      <a:pt x="8" y="101"/>
                    </a:lnTo>
                    <a:lnTo>
                      <a:pt x="8" y="100"/>
                    </a:lnTo>
                    <a:lnTo>
                      <a:pt x="8" y="97"/>
                    </a:lnTo>
                    <a:lnTo>
                      <a:pt x="8" y="96"/>
                    </a:lnTo>
                    <a:lnTo>
                      <a:pt x="8" y="91"/>
                    </a:lnTo>
                    <a:lnTo>
                      <a:pt x="8" y="90"/>
                    </a:lnTo>
                    <a:lnTo>
                      <a:pt x="8" y="86"/>
                    </a:lnTo>
                    <a:lnTo>
                      <a:pt x="8" y="84"/>
                    </a:lnTo>
                    <a:lnTo>
                      <a:pt x="8" y="78"/>
                    </a:lnTo>
                    <a:lnTo>
                      <a:pt x="9" y="75"/>
                    </a:lnTo>
                    <a:lnTo>
                      <a:pt x="9" y="70"/>
                    </a:lnTo>
                    <a:lnTo>
                      <a:pt x="9" y="67"/>
                    </a:lnTo>
                    <a:lnTo>
                      <a:pt x="9" y="59"/>
                    </a:lnTo>
                    <a:lnTo>
                      <a:pt x="9" y="57"/>
                    </a:lnTo>
                    <a:lnTo>
                      <a:pt x="9" y="48"/>
                    </a:lnTo>
                    <a:lnTo>
                      <a:pt x="9" y="46"/>
                    </a:lnTo>
                    <a:lnTo>
                      <a:pt x="9" y="38"/>
                    </a:lnTo>
                    <a:lnTo>
                      <a:pt x="9" y="33"/>
                    </a:lnTo>
                    <a:lnTo>
                      <a:pt x="9" y="25"/>
                    </a:lnTo>
                    <a:lnTo>
                      <a:pt x="11" y="22"/>
                    </a:lnTo>
                    <a:lnTo>
                      <a:pt x="11" y="13"/>
                    </a:lnTo>
                    <a:lnTo>
                      <a:pt x="11" y="10"/>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6" name="Freeform 338"/>
              <p:cNvSpPr>
                <a:spLocks/>
              </p:cNvSpPr>
              <p:nvPr/>
            </p:nvSpPr>
            <p:spPr bwMode="auto">
              <a:xfrm>
                <a:off x="3192" y="2925"/>
                <a:ext cx="7" cy="171"/>
              </a:xfrm>
              <a:custGeom>
                <a:avLst/>
                <a:gdLst>
                  <a:gd name="T0" fmla="*/ 0 w 7"/>
                  <a:gd name="T1" fmla="*/ 56 h 171"/>
                  <a:gd name="T2" fmla="*/ 0 w 7"/>
                  <a:gd name="T3" fmla="*/ 45 h 171"/>
                  <a:gd name="T4" fmla="*/ 0 w 7"/>
                  <a:gd name="T5" fmla="*/ 35 h 171"/>
                  <a:gd name="T6" fmla="*/ 1 w 7"/>
                  <a:gd name="T7" fmla="*/ 24 h 171"/>
                  <a:gd name="T8" fmla="*/ 1 w 7"/>
                  <a:gd name="T9" fmla="*/ 16 h 171"/>
                  <a:gd name="T10" fmla="*/ 1 w 7"/>
                  <a:gd name="T11" fmla="*/ 8 h 171"/>
                  <a:gd name="T12" fmla="*/ 1 w 7"/>
                  <a:gd name="T13" fmla="*/ 4 h 171"/>
                  <a:gd name="T14" fmla="*/ 1 w 7"/>
                  <a:gd name="T15" fmla="*/ 1 h 171"/>
                  <a:gd name="T16" fmla="*/ 2 w 7"/>
                  <a:gd name="T17" fmla="*/ 0 h 171"/>
                  <a:gd name="T18" fmla="*/ 2 w 7"/>
                  <a:gd name="T19" fmla="*/ 0 h 171"/>
                  <a:gd name="T20" fmla="*/ 2 w 7"/>
                  <a:gd name="T21" fmla="*/ 1 h 171"/>
                  <a:gd name="T22" fmla="*/ 2 w 7"/>
                  <a:gd name="T23" fmla="*/ 1 h 171"/>
                  <a:gd name="T24" fmla="*/ 2 w 7"/>
                  <a:gd name="T25" fmla="*/ 4 h 171"/>
                  <a:gd name="T26" fmla="*/ 2 w 7"/>
                  <a:gd name="T27" fmla="*/ 4 h 171"/>
                  <a:gd name="T28" fmla="*/ 2 w 7"/>
                  <a:gd name="T29" fmla="*/ 8 h 171"/>
                  <a:gd name="T30" fmla="*/ 2 w 7"/>
                  <a:gd name="T31" fmla="*/ 8 h 171"/>
                  <a:gd name="T32" fmla="*/ 2 w 7"/>
                  <a:gd name="T33" fmla="*/ 16 h 171"/>
                  <a:gd name="T34" fmla="*/ 2 w 7"/>
                  <a:gd name="T35" fmla="*/ 16 h 171"/>
                  <a:gd name="T36" fmla="*/ 2 w 7"/>
                  <a:gd name="T37" fmla="*/ 24 h 171"/>
                  <a:gd name="T38" fmla="*/ 2 w 7"/>
                  <a:gd name="T39" fmla="*/ 24 h 171"/>
                  <a:gd name="T40" fmla="*/ 4 w 7"/>
                  <a:gd name="T41" fmla="*/ 35 h 171"/>
                  <a:gd name="T42" fmla="*/ 4 w 7"/>
                  <a:gd name="T43" fmla="*/ 35 h 171"/>
                  <a:gd name="T44" fmla="*/ 4 w 7"/>
                  <a:gd name="T45" fmla="*/ 45 h 171"/>
                  <a:gd name="T46" fmla="*/ 4 w 7"/>
                  <a:gd name="T47" fmla="*/ 45 h 171"/>
                  <a:gd name="T48" fmla="*/ 4 w 7"/>
                  <a:gd name="T49" fmla="*/ 56 h 171"/>
                  <a:gd name="T50" fmla="*/ 4 w 7"/>
                  <a:gd name="T51" fmla="*/ 56 h 171"/>
                  <a:gd name="T52" fmla="*/ 4 w 7"/>
                  <a:gd name="T53" fmla="*/ 68 h 171"/>
                  <a:gd name="T54" fmla="*/ 4 w 7"/>
                  <a:gd name="T55" fmla="*/ 68 h 171"/>
                  <a:gd name="T56" fmla="*/ 4 w 7"/>
                  <a:gd name="T57" fmla="*/ 81 h 171"/>
                  <a:gd name="T58" fmla="*/ 4 w 7"/>
                  <a:gd name="T59" fmla="*/ 81 h 171"/>
                  <a:gd name="T60" fmla="*/ 5 w 7"/>
                  <a:gd name="T61" fmla="*/ 92 h 171"/>
                  <a:gd name="T62" fmla="*/ 5 w 7"/>
                  <a:gd name="T63" fmla="*/ 92 h 171"/>
                  <a:gd name="T64" fmla="*/ 5 w 7"/>
                  <a:gd name="T65" fmla="*/ 104 h 171"/>
                  <a:gd name="T66" fmla="*/ 5 w 7"/>
                  <a:gd name="T67" fmla="*/ 104 h 171"/>
                  <a:gd name="T68" fmla="*/ 5 w 7"/>
                  <a:gd name="T69" fmla="*/ 116 h 171"/>
                  <a:gd name="T70" fmla="*/ 5 w 7"/>
                  <a:gd name="T71" fmla="*/ 116 h 171"/>
                  <a:gd name="T72" fmla="*/ 5 w 7"/>
                  <a:gd name="T73" fmla="*/ 126 h 171"/>
                  <a:gd name="T74" fmla="*/ 5 w 7"/>
                  <a:gd name="T75" fmla="*/ 126 h 171"/>
                  <a:gd name="T76" fmla="*/ 5 w 7"/>
                  <a:gd name="T77" fmla="*/ 136 h 171"/>
                  <a:gd name="T78" fmla="*/ 5 w 7"/>
                  <a:gd name="T79" fmla="*/ 136 h 171"/>
                  <a:gd name="T80" fmla="*/ 7 w 7"/>
                  <a:gd name="T81" fmla="*/ 145 h 171"/>
                  <a:gd name="T82" fmla="*/ 7 w 7"/>
                  <a:gd name="T83" fmla="*/ 145 h 171"/>
                  <a:gd name="T84" fmla="*/ 7 w 7"/>
                  <a:gd name="T85" fmla="*/ 153 h 171"/>
                  <a:gd name="T86" fmla="*/ 7 w 7"/>
                  <a:gd name="T87" fmla="*/ 153 h 171"/>
                  <a:gd name="T88" fmla="*/ 7 w 7"/>
                  <a:gd name="T89" fmla="*/ 159 h 171"/>
                  <a:gd name="T90" fmla="*/ 7 w 7"/>
                  <a:gd name="T91" fmla="*/ 159 h 171"/>
                  <a:gd name="T92" fmla="*/ 7 w 7"/>
                  <a:gd name="T93" fmla="*/ 166 h 171"/>
                  <a:gd name="T94" fmla="*/ 7 w 7"/>
                  <a:gd name="T95" fmla="*/ 166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71"/>
                  <a:gd name="T146" fmla="*/ 7 w 7"/>
                  <a:gd name="T147" fmla="*/ 171 h 1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71">
                    <a:moveTo>
                      <a:pt x="0" y="59"/>
                    </a:moveTo>
                    <a:lnTo>
                      <a:pt x="0" y="56"/>
                    </a:lnTo>
                    <a:lnTo>
                      <a:pt x="0" y="48"/>
                    </a:lnTo>
                    <a:lnTo>
                      <a:pt x="0" y="45"/>
                    </a:lnTo>
                    <a:lnTo>
                      <a:pt x="0" y="36"/>
                    </a:lnTo>
                    <a:lnTo>
                      <a:pt x="0" y="35"/>
                    </a:lnTo>
                    <a:lnTo>
                      <a:pt x="0" y="26"/>
                    </a:lnTo>
                    <a:lnTo>
                      <a:pt x="1" y="24"/>
                    </a:lnTo>
                    <a:lnTo>
                      <a:pt x="1" y="17"/>
                    </a:lnTo>
                    <a:lnTo>
                      <a:pt x="1" y="16"/>
                    </a:lnTo>
                    <a:lnTo>
                      <a:pt x="1" y="10"/>
                    </a:lnTo>
                    <a:lnTo>
                      <a:pt x="1" y="8"/>
                    </a:lnTo>
                    <a:lnTo>
                      <a:pt x="1" y="4"/>
                    </a:lnTo>
                    <a:lnTo>
                      <a:pt x="1" y="1"/>
                    </a:lnTo>
                    <a:lnTo>
                      <a:pt x="1" y="0"/>
                    </a:lnTo>
                    <a:lnTo>
                      <a:pt x="2" y="0"/>
                    </a:lnTo>
                    <a:lnTo>
                      <a:pt x="2" y="1"/>
                    </a:lnTo>
                    <a:lnTo>
                      <a:pt x="2" y="3"/>
                    </a:lnTo>
                    <a:lnTo>
                      <a:pt x="2" y="1"/>
                    </a:lnTo>
                    <a:lnTo>
                      <a:pt x="2" y="3"/>
                    </a:lnTo>
                    <a:lnTo>
                      <a:pt x="2" y="4"/>
                    </a:lnTo>
                    <a:lnTo>
                      <a:pt x="2" y="7"/>
                    </a:lnTo>
                    <a:lnTo>
                      <a:pt x="2" y="4"/>
                    </a:lnTo>
                    <a:lnTo>
                      <a:pt x="2" y="7"/>
                    </a:lnTo>
                    <a:lnTo>
                      <a:pt x="2" y="8"/>
                    </a:lnTo>
                    <a:lnTo>
                      <a:pt x="2" y="14"/>
                    </a:lnTo>
                    <a:lnTo>
                      <a:pt x="2" y="8"/>
                    </a:lnTo>
                    <a:lnTo>
                      <a:pt x="2" y="14"/>
                    </a:lnTo>
                    <a:lnTo>
                      <a:pt x="2" y="16"/>
                    </a:lnTo>
                    <a:lnTo>
                      <a:pt x="2" y="22"/>
                    </a:lnTo>
                    <a:lnTo>
                      <a:pt x="2" y="16"/>
                    </a:lnTo>
                    <a:lnTo>
                      <a:pt x="2" y="22"/>
                    </a:lnTo>
                    <a:lnTo>
                      <a:pt x="2" y="24"/>
                    </a:lnTo>
                    <a:lnTo>
                      <a:pt x="2" y="32"/>
                    </a:lnTo>
                    <a:lnTo>
                      <a:pt x="2" y="24"/>
                    </a:lnTo>
                    <a:lnTo>
                      <a:pt x="2" y="32"/>
                    </a:lnTo>
                    <a:lnTo>
                      <a:pt x="4" y="35"/>
                    </a:lnTo>
                    <a:lnTo>
                      <a:pt x="4" y="42"/>
                    </a:lnTo>
                    <a:lnTo>
                      <a:pt x="4" y="35"/>
                    </a:lnTo>
                    <a:lnTo>
                      <a:pt x="4" y="42"/>
                    </a:lnTo>
                    <a:lnTo>
                      <a:pt x="4" y="45"/>
                    </a:lnTo>
                    <a:lnTo>
                      <a:pt x="4" y="53"/>
                    </a:lnTo>
                    <a:lnTo>
                      <a:pt x="4" y="45"/>
                    </a:lnTo>
                    <a:lnTo>
                      <a:pt x="4" y="53"/>
                    </a:lnTo>
                    <a:lnTo>
                      <a:pt x="4" y="56"/>
                    </a:lnTo>
                    <a:lnTo>
                      <a:pt x="4" y="65"/>
                    </a:lnTo>
                    <a:lnTo>
                      <a:pt x="4" y="56"/>
                    </a:lnTo>
                    <a:lnTo>
                      <a:pt x="4" y="65"/>
                    </a:lnTo>
                    <a:lnTo>
                      <a:pt x="4" y="68"/>
                    </a:lnTo>
                    <a:lnTo>
                      <a:pt x="4" y="78"/>
                    </a:lnTo>
                    <a:lnTo>
                      <a:pt x="4" y="68"/>
                    </a:lnTo>
                    <a:lnTo>
                      <a:pt x="4" y="78"/>
                    </a:lnTo>
                    <a:lnTo>
                      <a:pt x="4" y="81"/>
                    </a:lnTo>
                    <a:lnTo>
                      <a:pt x="4" y="90"/>
                    </a:lnTo>
                    <a:lnTo>
                      <a:pt x="4" y="81"/>
                    </a:lnTo>
                    <a:lnTo>
                      <a:pt x="4" y="90"/>
                    </a:lnTo>
                    <a:lnTo>
                      <a:pt x="5" y="92"/>
                    </a:lnTo>
                    <a:lnTo>
                      <a:pt x="5" y="101"/>
                    </a:lnTo>
                    <a:lnTo>
                      <a:pt x="5" y="92"/>
                    </a:lnTo>
                    <a:lnTo>
                      <a:pt x="5" y="101"/>
                    </a:lnTo>
                    <a:lnTo>
                      <a:pt x="5" y="104"/>
                    </a:lnTo>
                    <a:lnTo>
                      <a:pt x="5" y="113"/>
                    </a:lnTo>
                    <a:lnTo>
                      <a:pt x="5" y="104"/>
                    </a:lnTo>
                    <a:lnTo>
                      <a:pt x="5" y="113"/>
                    </a:lnTo>
                    <a:lnTo>
                      <a:pt x="5" y="116"/>
                    </a:lnTo>
                    <a:lnTo>
                      <a:pt x="5" y="124"/>
                    </a:lnTo>
                    <a:lnTo>
                      <a:pt x="5" y="116"/>
                    </a:lnTo>
                    <a:lnTo>
                      <a:pt x="5" y="124"/>
                    </a:lnTo>
                    <a:lnTo>
                      <a:pt x="5" y="126"/>
                    </a:lnTo>
                    <a:lnTo>
                      <a:pt x="5" y="133"/>
                    </a:lnTo>
                    <a:lnTo>
                      <a:pt x="5" y="126"/>
                    </a:lnTo>
                    <a:lnTo>
                      <a:pt x="5" y="133"/>
                    </a:lnTo>
                    <a:lnTo>
                      <a:pt x="5" y="136"/>
                    </a:lnTo>
                    <a:lnTo>
                      <a:pt x="5" y="143"/>
                    </a:lnTo>
                    <a:lnTo>
                      <a:pt x="5" y="136"/>
                    </a:lnTo>
                    <a:lnTo>
                      <a:pt x="5" y="143"/>
                    </a:lnTo>
                    <a:lnTo>
                      <a:pt x="7" y="145"/>
                    </a:lnTo>
                    <a:lnTo>
                      <a:pt x="7" y="150"/>
                    </a:lnTo>
                    <a:lnTo>
                      <a:pt x="7" y="145"/>
                    </a:lnTo>
                    <a:lnTo>
                      <a:pt x="7" y="150"/>
                    </a:lnTo>
                    <a:lnTo>
                      <a:pt x="7" y="153"/>
                    </a:lnTo>
                    <a:lnTo>
                      <a:pt x="7" y="158"/>
                    </a:lnTo>
                    <a:lnTo>
                      <a:pt x="7" y="153"/>
                    </a:lnTo>
                    <a:lnTo>
                      <a:pt x="7" y="158"/>
                    </a:lnTo>
                    <a:lnTo>
                      <a:pt x="7" y="159"/>
                    </a:lnTo>
                    <a:lnTo>
                      <a:pt x="7" y="165"/>
                    </a:lnTo>
                    <a:lnTo>
                      <a:pt x="7" y="159"/>
                    </a:lnTo>
                    <a:lnTo>
                      <a:pt x="7" y="165"/>
                    </a:lnTo>
                    <a:lnTo>
                      <a:pt x="7" y="166"/>
                    </a:lnTo>
                    <a:lnTo>
                      <a:pt x="7" y="171"/>
                    </a:lnTo>
                    <a:lnTo>
                      <a:pt x="7" y="166"/>
                    </a:lnTo>
                    <a:lnTo>
                      <a:pt x="7" y="17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7" name="Freeform 339"/>
              <p:cNvSpPr>
                <a:spLocks/>
              </p:cNvSpPr>
              <p:nvPr/>
            </p:nvSpPr>
            <p:spPr bwMode="auto">
              <a:xfrm>
                <a:off x="3199" y="3096"/>
                <a:ext cx="7" cy="26"/>
              </a:xfrm>
              <a:custGeom>
                <a:avLst/>
                <a:gdLst>
                  <a:gd name="T0" fmla="*/ 0 w 7"/>
                  <a:gd name="T1" fmla="*/ 1 h 26"/>
                  <a:gd name="T2" fmla="*/ 0 w 7"/>
                  <a:gd name="T3" fmla="*/ 1 h 26"/>
                  <a:gd name="T4" fmla="*/ 1 w 7"/>
                  <a:gd name="T5" fmla="*/ 5 h 26"/>
                  <a:gd name="T6" fmla="*/ 1 w 7"/>
                  <a:gd name="T7" fmla="*/ 5 h 26"/>
                  <a:gd name="T8" fmla="*/ 1 w 7"/>
                  <a:gd name="T9" fmla="*/ 8 h 26"/>
                  <a:gd name="T10" fmla="*/ 1 w 7"/>
                  <a:gd name="T11" fmla="*/ 8 h 26"/>
                  <a:gd name="T12" fmla="*/ 1 w 7"/>
                  <a:gd name="T13" fmla="*/ 13 h 26"/>
                  <a:gd name="T14" fmla="*/ 1 w 7"/>
                  <a:gd name="T15" fmla="*/ 13 h 26"/>
                  <a:gd name="T16" fmla="*/ 1 w 7"/>
                  <a:gd name="T17" fmla="*/ 14 h 26"/>
                  <a:gd name="T18" fmla="*/ 1 w 7"/>
                  <a:gd name="T19" fmla="*/ 14 h 26"/>
                  <a:gd name="T20" fmla="*/ 1 w 7"/>
                  <a:gd name="T21" fmla="*/ 16 h 26"/>
                  <a:gd name="T22" fmla="*/ 1 w 7"/>
                  <a:gd name="T23" fmla="*/ 16 h 26"/>
                  <a:gd name="T24" fmla="*/ 1 w 7"/>
                  <a:gd name="T25" fmla="*/ 17 h 26"/>
                  <a:gd name="T26" fmla="*/ 1 w 7"/>
                  <a:gd name="T27" fmla="*/ 17 h 26"/>
                  <a:gd name="T28" fmla="*/ 3 w 7"/>
                  <a:gd name="T29" fmla="*/ 18 h 26"/>
                  <a:gd name="T30" fmla="*/ 3 w 7"/>
                  <a:gd name="T31" fmla="*/ 18 h 26"/>
                  <a:gd name="T32" fmla="*/ 3 w 7"/>
                  <a:gd name="T33" fmla="*/ 20 h 26"/>
                  <a:gd name="T34" fmla="*/ 3 w 7"/>
                  <a:gd name="T35" fmla="*/ 20 h 26"/>
                  <a:gd name="T36" fmla="*/ 3 w 7"/>
                  <a:gd name="T37" fmla="*/ 20 h 26"/>
                  <a:gd name="T38" fmla="*/ 3 w 7"/>
                  <a:gd name="T39" fmla="*/ 20 h 26"/>
                  <a:gd name="T40" fmla="*/ 3 w 7"/>
                  <a:gd name="T41" fmla="*/ 21 h 26"/>
                  <a:gd name="T42" fmla="*/ 3 w 7"/>
                  <a:gd name="T43" fmla="*/ 21 h 26"/>
                  <a:gd name="T44" fmla="*/ 3 w 7"/>
                  <a:gd name="T45" fmla="*/ 21 h 26"/>
                  <a:gd name="T46" fmla="*/ 3 w 7"/>
                  <a:gd name="T47" fmla="*/ 21 h 26"/>
                  <a:gd name="T48" fmla="*/ 4 w 7"/>
                  <a:gd name="T49" fmla="*/ 21 h 26"/>
                  <a:gd name="T50" fmla="*/ 4 w 7"/>
                  <a:gd name="T51" fmla="*/ 21 h 26"/>
                  <a:gd name="T52" fmla="*/ 4 w 7"/>
                  <a:gd name="T53" fmla="*/ 21 h 26"/>
                  <a:gd name="T54" fmla="*/ 4 w 7"/>
                  <a:gd name="T55" fmla="*/ 21 h 26"/>
                  <a:gd name="T56" fmla="*/ 4 w 7"/>
                  <a:gd name="T57" fmla="*/ 23 h 26"/>
                  <a:gd name="T58" fmla="*/ 4 w 7"/>
                  <a:gd name="T59" fmla="*/ 23 h 26"/>
                  <a:gd name="T60" fmla="*/ 4 w 7"/>
                  <a:gd name="T61" fmla="*/ 23 h 26"/>
                  <a:gd name="T62" fmla="*/ 4 w 7"/>
                  <a:gd name="T63" fmla="*/ 23 h 26"/>
                  <a:gd name="T64" fmla="*/ 4 w 7"/>
                  <a:gd name="T65" fmla="*/ 24 h 26"/>
                  <a:gd name="T66" fmla="*/ 4 w 7"/>
                  <a:gd name="T67" fmla="*/ 24 h 26"/>
                  <a:gd name="T68" fmla="*/ 5 w 7"/>
                  <a:gd name="T69" fmla="*/ 24 h 26"/>
                  <a:gd name="T70" fmla="*/ 5 w 7"/>
                  <a:gd name="T71" fmla="*/ 24 h 26"/>
                  <a:gd name="T72" fmla="*/ 5 w 7"/>
                  <a:gd name="T73" fmla="*/ 24 h 26"/>
                  <a:gd name="T74" fmla="*/ 5 w 7"/>
                  <a:gd name="T75" fmla="*/ 24 h 26"/>
                  <a:gd name="T76" fmla="*/ 5 w 7"/>
                  <a:gd name="T77" fmla="*/ 26 h 26"/>
                  <a:gd name="T78" fmla="*/ 5 w 7"/>
                  <a:gd name="T79" fmla="*/ 26 h 26"/>
                  <a:gd name="T80" fmla="*/ 5 w 7"/>
                  <a:gd name="T81" fmla="*/ 26 h 26"/>
                  <a:gd name="T82" fmla="*/ 5 w 7"/>
                  <a:gd name="T83" fmla="*/ 26 h 26"/>
                  <a:gd name="T84" fmla="*/ 5 w 7"/>
                  <a:gd name="T85" fmla="*/ 26 h 26"/>
                  <a:gd name="T86" fmla="*/ 7 w 7"/>
                  <a:gd name="T87" fmla="*/ 26 h 26"/>
                  <a:gd name="T88" fmla="*/ 7 w 7"/>
                  <a:gd name="T89" fmla="*/ 26 h 26"/>
                  <a:gd name="T90" fmla="*/ 7 w 7"/>
                  <a:gd name="T91" fmla="*/ 26 h 26"/>
                  <a:gd name="T92" fmla="*/ 7 w 7"/>
                  <a:gd name="T93" fmla="*/ 26 h 26"/>
                  <a:gd name="T94" fmla="*/ 7 w 7"/>
                  <a:gd name="T95" fmla="*/ 2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6"/>
                  <a:gd name="T146" fmla="*/ 7 w 7"/>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6">
                    <a:moveTo>
                      <a:pt x="0" y="0"/>
                    </a:moveTo>
                    <a:lnTo>
                      <a:pt x="0" y="1"/>
                    </a:lnTo>
                    <a:lnTo>
                      <a:pt x="0" y="4"/>
                    </a:lnTo>
                    <a:lnTo>
                      <a:pt x="0" y="1"/>
                    </a:lnTo>
                    <a:lnTo>
                      <a:pt x="0" y="4"/>
                    </a:lnTo>
                    <a:lnTo>
                      <a:pt x="1" y="5"/>
                    </a:lnTo>
                    <a:lnTo>
                      <a:pt x="1" y="8"/>
                    </a:lnTo>
                    <a:lnTo>
                      <a:pt x="1" y="5"/>
                    </a:lnTo>
                    <a:lnTo>
                      <a:pt x="1" y="8"/>
                    </a:lnTo>
                    <a:lnTo>
                      <a:pt x="1" y="11"/>
                    </a:lnTo>
                    <a:lnTo>
                      <a:pt x="1" y="8"/>
                    </a:lnTo>
                    <a:lnTo>
                      <a:pt x="1" y="11"/>
                    </a:lnTo>
                    <a:lnTo>
                      <a:pt x="1" y="13"/>
                    </a:lnTo>
                    <a:lnTo>
                      <a:pt x="1" y="14"/>
                    </a:lnTo>
                    <a:lnTo>
                      <a:pt x="1" y="13"/>
                    </a:lnTo>
                    <a:lnTo>
                      <a:pt x="1" y="14"/>
                    </a:lnTo>
                    <a:lnTo>
                      <a:pt x="1" y="16"/>
                    </a:lnTo>
                    <a:lnTo>
                      <a:pt x="1" y="14"/>
                    </a:lnTo>
                    <a:lnTo>
                      <a:pt x="1" y="16"/>
                    </a:lnTo>
                    <a:lnTo>
                      <a:pt x="1" y="17"/>
                    </a:lnTo>
                    <a:lnTo>
                      <a:pt x="1" y="16"/>
                    </a:lnTo>
                    <a:lnTo>
                      <a:pt x="1" y="17"/>
                    </a:lnTo>
                    <a:lnTo>
                      <a:pt x="1" y="18"/>
                    </a:lnTo>
                    <a:lnTo>
                      <a:pt x="1" y="17"/>
                    </a:lnTo>
                    <a:lnTo>
                      <a:pt x="1" y="18"/>
                    </a:lnTo>
                    <a:lnTo>
                      <a:pt x="3" y="18"/>
                    </a:lnTo>
                    <a:lnTo>
                      <a:pt x="3" y="20"/>
                    </a:lnTo>
                    <a:lnTo>
                      <a:pt x="3" y="18"/>
                    </a:lnTo>
                    <a:lnTo>
                      <a:pt x="3" y="20"/>
                    </a:lnTo>
                    <a:lnTo>
                      <a:pt x="3" y="21"/>
                    </a:lnTo>
                    <a:lnTo>
                      <a:pt x="3" y="20"/>
                    </a:lnTo>
                    <a:lnTo>
                      <a:pt x="3" y="21"/>
                    </a:lnTo>
                    <a:lnTo>
                      <a:pt x="4" y="21"/>
                    </a:lnTo>
                    <a:lnTo>
                      <a:pt x="4" y="23"/>
                    </a:lnTo>
                    <a:lnTo>
                      <a:pt x="4" y="21"/>
                    </a:lnTo>
                    <a:lnTo>
                      <a:pt x="4" y="23"/>
                    </a:lnTo>
                    <a:lnTo>
                      <a:pt x="4" y="24"/>
                    </a:lnTo>
                    <a:lnTo>
                      <a:pt x="4" y="23"/>
                    </a:lnTo>
                    <a:lnTo>
                      <a:pt x="4" y="24"/>
                    </a:lnTo>
                    <a:lnTo>
                      <a:pt x="5" y="24"/>
                    </a:lnTo>
                    <a:lnTo>
                      <a:pt x="5" y="26"/>
                    </a:lnTo>
                    <a:lnTo>
                      <a:pt x="5" y="24"/>
                    </a:lnTo>
                    <a:lnTo>
                      <a:pt x="5" y="26"/>
                    </a:lnTo>
                    <a:lnTo>
                      <a:pt x="7"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8" name="Freeform 340"/>
              <p:cNvSpPr>
                <a:spLocks/>
              </p:cNvSpPr>
              <p:nvPr/>
            </p:nvSpPr>
            <p:spPr bwMode="auto">
              <a:xfrm>
                <a:off x="3206" y="3109"/>
                <a:ext cx="10" cy="13"/>
              </a:xfrm>
              <a:custGeom>
                <a:avLst/>
                <a:gdLst>
                  <a:gd name="T0" fmla="*/ 0 w 10"/>
                  <a:gd name="T1" fmla="*/ 13 h 13"/>
                  <a:gd name="T2" fmla="*/ 0 w 10"/>
                  <a:gd name="T3" fmla="*/ 11 h 13"/>
                  <a:gd name="T4" fmla="*/ 1 w 10"/>
                  <a:gd name="T5" fmla="*/ 10 h 13"/>
                  <a:gd name="T6" fmla="*/ 1 w 10"/>
                  <a:gd name="T7" fmla="*/ 10 h 13"/>
                  <a:gd name="T8" fmla="*/ 1 w 10"/>
                  <a:gd name="T9" fmla="*/ 8 h 13"/>
                  <a:gd name="T10" fmla="*/ 1 w 10"/>
                  <a:gd name="T11" fmla="*/ 8 h 13"/>
                  <a:gd name="T12" fmla="*/ 1 w 10"/>
                  <a:gd name="T13" fmla="*/ 7 h 13"/>
                  <a:gd name="T14" fmla="*/ 3 w 10"/>
                  <a:gd name="T15" fmla="*/ 5 h 13"/>
                  <a:gd name="T16" fmla="*/ 3 w 10"/>
                  <a:gd name="T17" fmla="*/ 5 h 13"/>
                  <a:gd name="T18" fmla="*/ 3 w 10"/>
                  <a:gd name="T19" fmla="*/ 4 h 13"/>
                  <a:gd name="T20" fmla="*/ 3 w 10"/>
                  <a:gd name="T21" fmla="*/ 4 h 13"/>
                  <a:gd name="T22" fmla="*/ 3 w 10"/>
                  <a:gd name="T23" fmla="*/ 3 h 13"/>
                  <a:gd name="T24" fmla="*/ 4 w 10"/>
                  <a:gd name="T25" fmla="*/ 3 h 13"/>
                  <a:gd name="T26" fmla="*/ 4 w 10"/>
                  <a:gd name="T27" fmla="*/ 3 h 13"/>
                  <a:gd name="T28" fmla="*/ 4 w 10"/>
                  <a:gd name="T29" fmla="*/ 3 h 13"/>
                  <a:gd name="T30" fmla="*/ 4 w 10"/>
                  <a:gd name="T31" fmla="*/ 3 h 13"/>
                  <a:gd name="T32" fmla="*/ 4 w 10"/>
                  <a:gd name="T33" fmla="*/ 1 h 13"/>
                  <a:gd name="T34" fmla="*/ 6 w 10"/>
                  <a:gd name="T35" fmla="*/ 1 h 13"/>
                  <a:gd name="T36" fmla="*/ 6 w 10"/>
                  <a:gd name="T37" fmla="*/ 1 h 13"/>
                  <a:gd name="T38" fmla="*/ 6 w 10"/>
                  <a:gd name="T39" fmla="*/ 1 h 13"/>
                  <a:gd name="T40" fmla="*/ 6 w 10"/>
                  <a:gd name="T41" fmla="*/ 1 h 13"/>
                  <a:gd name="T42" fmla="*/ 6 w 10"/>
                  <a:gd name="T43" fmla="*/ 0 h 13"/>
                  <a:gd name="T44" fmla="*/ 6 w 10"/>
                  <a:gd name="T45" fmla="*/ 0 h 13"/>
                  <a:gd name="T46" fmla="*/ 7 w 10"/>
                  <a:gd name="T47" fmla="*/ 1 h 13"/>
                  <a:gd name="T48" fmla="*/ 7 w 10"/>
                  <a:gd name="T49" fmla="*/ 1 h 13"/>
                  <a:gd name="T50" fmla="*/ 7 w 10"/>
                  <a:gd name="T51" fmla="*/ 1 h 13"/>
                  <a:gd name="T52" fmla="*/ 7 w 10"/>
                  <a:gd name="T53" fmla="*/ 1 h 13"/>
                  <a:gd name="T54" fmla="*/ 7 w 10"/>
                  <a:gd name="T55" fmla="*/ 1 h 13"/>
                  <a:gd name="T56" fmla="*/ 7 w 10"/>
                  <a:gd name="T57" fmla="*/ 1 h 13"/>
                  <a:gd name="T58" fmla="*/ 7 w 10"/>
                  <a:gd name="T59" fmla="*/ 1 h 13"/>
                  <a:gd name="T60" fmla="*/ 7 w 10"/>
                  <a:gd name="T61" fmla="*/ 3 h 13"/>
                  <a:gd name="T62" fmla="*/ 7 w 10"/>
                  <a:gd name="T63" fmla="*/ 3 h 13"/>
                  <a:gd name="T64" fmla="*/ 7 w 10"/>
                  <a:gd name="T65" fmla="*/ 3 h 13"/>
                  <a:gd name="T66" fmla="*/ 7 w 10"/>
                  <a:gd name="T67" fmla="*/ 3 h 13"/>
                  <a:gd name="T68" fmla="*/ 9 w 10"/>
                  <a:gd name="T69" fmla="*/ 3 h 13"/>
                  <a:gd name="T70" fmla="*/ 9 w 10"/>
                  <a:gd name="T71" fmla="*/ 3 h 13"/>
                  <a:gd name="T72" fmla="*/ 9 w 10"/>
                  <a:gd name="T73" fmla="*/ 4 h 13"/>
                  <a:gd name="T74" fmla="*/ 9 w 10"/>
                  <a:gd name="T75" fmla="*/ 4 h 13"/>
                  <a:gd name="T76" fmla="*/ 9 w 10"/>
                  <a:gd name="T77" fmla="*/ 5 h 13"/>
                  <a:gd name="T78" fmla="*/ 9 w 10"/>
                  <a:gd name="T79" fmla="*/ 5 h 13"/>
                  <a:gd name="T80" fmla="*/ 9 w 10"/>
                  <a:gd name="T81" fmla="*/ 7 h 13"/>
                  <a:gd name="T82" fmla="*/ 9 w 10"/>
                  <a:gd name="T83" fmla="*/ 7 h 13"/>
                  <a:gd name="T84" fmla="*/ 9 w 10"/>
                  <a:gd name="T85" fmla="*/ 7 h 13"/>
                  <a:gd name="T86" fmla="*/ 9 w 10"/>
                  <a:gd name="T87" fmla="*/ 7 h 13"/>
                  <a:gd name="T88" fmla="*/ 10 w 10"/>
                  <a:gd name="T89" fmla="*/ 8 h 13"/>
                  <a:gd name="T90" fmla="*/ 10 w 10"/>
                  <a:gd name="T91" fmla="*/ 8 h 13"/>
                  <a:gd name="T92" fmla="*/ 10 w 10"/>
                  <a:gd name="T93" fmla="*/ 10 h 13"/>
                  <a:gd name="T94" fmla="*/ 10 w 10"/>
                  <a:gd name="T95" fmla="*/ 1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3"/>
                  <a:gd name="T146" fmla="*/ 10 w 10"/>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3">
                    <a:moveTo>
                      <a:pt x="0" y="13"/>
                    </a:moveTo>
                    <a:lnTo>
                      <a:pt x="0" y="13"/>
                    </a:lnTo>
                    <a:lnTo>
                      <a:pt x="0" y="11"/>
                    </a:lnTo>
                    <a:lnTo>
                      <a:pt x="1" y="10"/>
                    </a:lnTo>
                    <a:lnTo>
                      <a:pt x="1" y="8"/>
                    </a:lnTo>
                    <a:lnTo>
                      <a:pt x="1" y="7"/>
                    </a:lnTo>
                    <a:lnTo>
                      <a:pt x="1" y="5"/>
                    </a:lnTo>
                    <a:lnTo>
                      <a:pt x="3" y="5"/>
                    </a:lnTo>
                    <a:lnTo>
                      <a:pt x="3" y="4"/>
                    </a:lnTo>
                    <a:lnTo>
                      <a:pt x="3" y="3"/>
                    </a:lnTo>
                    <a:lnTo>
                      <a:pt x="4" y="3"/>
                    </a:lnTo>
                    <a:lnTo>
                      <a:pt x="4" y="1"/>
                    </a:lnTo>
                    <a:lnTo>
                      <a:pt x="6" y="1"/>
                    </a:lnTo>
                    <a:lnTo>
                      <a:pt x="6" y="0"/>
                    </a:lnTo>
                    <a:lnTo>
                      <a:pt x="6" y="1"/>
                    </a:lnTo>
                    <a:lnTo>
                      <a:pt x="6" y="0"/>
                    </a:lnTo>
                    <a:lnTo>
                      <a:pt x="6" y="1"/>
                    </a:lnTo>
                    <a:lnTo>
                      <a:pt x="7" y="1"/>
                    </a:lnTo>
                    <a:lnTo>
                      <a:pt x="7" y="3"/>
                    </a:lnTo>
                    <a:lnTo>
                      <a:pt x="7" y="1"/>
                    </a:lnTo>
                    <a:lnTo>
                      <a:pt x="7" y="3"/>
                    </a:lnTo>
                    <a:lnTo>
                      <a:pt x="9" y="3"/>
                    </a:lnTo>
                    <a:lnTo>
                      <a:pt x="9" y="4"/>
                    </a:lnTo>
                    <a:lnTo>
                      <a:pt x="9" y="3"/>
                    </a:lnTo>
                    <a:lnTo>
                      <a:pt x="9" y="4"/>
                    </a:lnTo>
                    <a:lnTo>
                      <a:pt x="9" y="5"/>
                    </a:lnTo>
                    <a:lnTo>
                      <a:pt x="9" y="4"/>
                    </a:lnTo>
                    <a:lnTo>
                      <a:pt x="9" y="5"/>
                    </a:lnTo>
                    <a:lnTo>
                      <a:pt x="9" y="7"/>
                    </a:lnTo>
                    <a:lnTo>
                      <a:pt x="9" y="5"/>
                    </a:lnTo>
                    <a:lnTo>
                      <a:pt x="9" y="7"/>
                    </a:lnTo>
                    <a:lnTo>
                      <a:pt x="10" y="7"/>
                    </a:lnTo>
                    <a:lnTo>
                      <a:pt x="10" y="8"/>
                    </a:lnTo>
                    <a:lnTo>
                      <a:pt x="10" y="7"/>
                    </a:lnTo>
                    <a:lnTo>
                      <a:pt x="10" y="8"/>
                    </a:lnTo>
                    <a:lnTo>
                      <a:pt x="10" y="10"/>
                    </a:lnTo>
                    <a:lnTo>
                      <a:pt x="10" y="8"/>
                    </a:lnTo>
                    <a:lnTo>
                      <a:pt x="10"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9" name="Freeform 341"/>
              <p:cNvSpPr>
                <a:spLocks/>
              </p:cNvSpPr>
              <p:nvPr/>
            </p:nvSpPr>
            <p:spPr bwMode="auto">
              <a:xfrm>
                <a:off x="3216" y="3097"/>
                <a:ext cx="9" cy="32"/>
              </a:xfrm>
              <a:custGeom>
                <a:avLst/>
                <a:gdLst>
                  <a:gd name="T0" fmla="*/ 0 w 9"/>
                  <a:gd name="T1" fmla="*/ 22 h 32"/>
                  <a:gd name="T2" fmla="*/ 0 w 9"/>
                  <a:gd name="T3" fmla="*/ 22 h 32"/>
                  <a:gd name="T4" fmla="*/ 0 w 9"/>
                  <a:gd name="T5" fmla="*/ 23 h 32"/>
                  <a:gd name="T6" fmla="*/ 0 w 9"/>
                  <a:gd name="T7" fmla="*/ 23 h 32"/>
                  <a:gd name="T8" fmla="*/ 0 w 9"/>
                  <a:gd name="T9" fmla="*/ 25 h 32"/>
                  <a:gd name="T10" fmla="*/ 0 w 9"/>
                  <a:gd name="T11" fmla="*/ 25 h 32"/>
                  <a:gd name="T12" fmla="*/ 1 w 9"/>
                  <a:gd name="T13" fmla="*/ 26 h 32"/>
                  <a:gd name="T14" fmla="*/ 1 w 9"/>
                  <a:gd name="T15" fmla="*/ 26 h 32"/>
                  <a:gd name="T16" fmla="*/ 1 w 9"/>
                  <a:gd name="T17" fmla="*/ 26 h 32"/>
                  <a:gd name="T18" fmla="*/ 1 w 9"/>
                  <a:gd name="T19" fmla="*/ 26 h 32"/>
                  <a:gd name="T20" fmla="*/ 1 w 9"/>
                  <a:gd name="T21" fmla="*/ 28 h 32"/>
                  <a:gd name="T22" fmla="*/ 1 w 9"/>
                  <a:gd name="T23" fmla="*/ 28 h 32"/>
                  <a:gd name="T24" fmla="*/ 1 w 9"/>
                  <a:gd name="T25" fmla="*/ 29 h 32"/>
                  <a:gd name="T26" fmla="*/ 1 w 9"/>
                  <a:gd name="T27" fmla="*/ 29 h 32"/>
                  <a:gd name="T28" fmla="*/ 1 w 9"/>
                  <a:gd name="T29" fmla="*/ 30 h 32"/>
                  <a:gd name="T30" fmla="*/ 1 w 9"/>
                  <a:gd name="T31" fmla="*/ 30 h 32"/>
                  <a:gd name="T32" fmla="*/ 3 w 9"/>
                  <a:gd name="T33" fmla="*/ 30 h 32"/>
                  <a:gd name="T34" fmla="*/ 3 w 9"/>
                  <a:gd name="T35" fmla="*/ 30 h 32"/>
                  <a:gd name="T36" fmla="*/ 3 w 9"/>
                  <a:gd name="T37" fmla="*/ 32 h 32"/>
                  <a:gd name="T38" fmla="*/ 3 w 9"/>
                  <a:gd name="T39" fmla="*/ 32 h 32"/>
                  <a:gd name="T40" fmla="*/ 3 w 9"/>
                  <a:gd name="T41" fmla="*/ 32 h 32"/>
                  <a:gd name="T42" fmla="*/ 3 w 9"/>
                  <a:gd name="T43" fmla="*/ 32 h 32"/>
                  <a:gd name="T44" fmla="*/ 3 w 9"/>
                  <a:gd name="T45" fmla="*/ 30 h 32"/>
                  <a:gd name="T46" fmla="*/ 4 w 9"/>
                  <a:gd name="T47" fmla="*/ 30 h 32"/>
                  <a:gd name="T48" fmla="*/ 4 w 9"/>
                  <a:gd name="T49" fmla="*/ 29 h 32"/>
                  <a:gd name="T50" fmla="*/ 4 w 9"/>
                  <a:gd name="T51" fmla="*/ 28 h 32"/>
                  <a:gd name="T52" fmla="*/ 4 w 9"/>
                  <a:gd name="T53" fmla="*/ 26 h 32"/>
                  <a:gd name="T54" fmla="*/ 4 w 9"/>
                  <a:gd name="T55" fmla="*/ 25 h 32"/>
                  <a:gd name="T56" fmla="*/ 6 w 9"/>
                  <a:gd name="T57" fmla="*/ 22 h 32"/>
                  <a:gd name="T58" fmla="*/ 6 w 9"/>
                  <a:gd name="T59" fmla="*/ 19 h 32"/>
                  <a:gd name="T60" fmla="*/ 6 w 9"/>
                  <a:gd name="T61" fmla="*/ 16 h 32"/>
                  <a:gd name="T62" fmla="*/ 6 w 9"/>
                  <a:gd name="T63" fmla="*/ 15 h 32"/>
                  <a:gd name="T64" fmla="*/ 6 w 9"/>
                  <a:gd name="T65" fmla="*/ 12 h 32"/>
                  <a:gd name="T66" fmla="*/ 7 w 9"/>
                  <a:gd name="T67" fmla="*/ 9 h 32"/>
                  <a:gd name="T68" fmla="*/ 7 w 9"/>
                  <a:gd name="T69" fmla="*/ 6 h 32"/>
                  <a:gd name="T70" fmla="*/ 7 w 9"/>
                  <a:gd name="T71" fmla="*/ 4 h 32"/>
                  <a:gd name="T72" fmla="*/ 7 w 9"/>
                  <a:gd name="T73" fmla="*/ 3 h 32"/>
                  <a:gd name="T74" fmla="*/ 7 w 9"/>
                  <a:gd name="T75" fmla="*/ 1 h 32"/>
                  <a:gd name="T76" fmla="*/ 9 w 9"/>
                  <a:gd name="T77" fmla="*/ 0 h 32"/>
                  <a:gd name="T78" fmla="*/ 9 w 9"/>
                  <a:gd name="T79" fmla="*/ 0 h 32"/>
                  <a:gd name="T80" fmla="*/ 9 w 9"/>
                  <a:gd name="T81" fmla="*/ 0 h 32"/>
                  <a:gd name="T82" fmla="*/ 9 w 9"/>
                  <a:gd name="T83" fmla="*/ 0 h 32"/>
                  <a:gd name="T84" fmla="*/ 9 w 9"/>
                  <a:gd name="T85" fmla="*/ 1 h 32"/>
                  <a:gd name="T86" fmla="*/ 9 w 9"/>
                  <a:gd name="T87" fmla="*/ 1 h 32"/>
                  <a:gd name="T88" fmla="*/ 9 w 9"/>
                  <a:gd name="T89" fmla="*/ 3 h 32"/>
                  <a:gd name="T90" fmla="*/ 9 w 9"/>
                  <a:gd name="T91" fmla="*/ 3 h 32"/>
                  <a:gd name="T92" fmla="*/ 9 w 9"/>
                  <a:gd name="T93" fmla="*/ 6 h 32"/>
                  <a:gd name="T94" fmla="*/ 9 w 9"/>
                  <a:gd name="T95" fmla="*/ 6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2"/>
                  <a:gd name="T146" fmla="*/ 9 w 9"/>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2">
                    <a:moveTo>
                      <a:pt x="0" y="22"/>
                    </a:moveTo>
                    <a:lnTo>
                      <a:pt x="0" y="22"/>
                    </a:lnTo>
                    <a:lnTo>
                      <a:pt x="0" y="23"/>
                    </a:lnTo>
                    <a:lnTo>
                      <a:pt x="0" y="22"/>
                    </a:lnTo>
                    <a:lnTo>
                      <a:pt x="0" y="23"/>
                    </a:lnTo>
                    <a:lnTo>
                      <a:pt x="0" y="25"/>
                    </a:lnTo>
                    <a:lnTo>
                      <a:pt x="0" y="23"/>
                    </a:lnTo>
                    <a:lnTo>
                      <a:pt x="0" y="25"/>
                    </a:lnTo>
                    <a:lnTo>
                      <a:pt x="1" y="26"/>
                    </a:lnTo>
                    <a:lnTo>
                      <a:pt x="1" y="28"/>
                    </a:lnTo>
                    <a:lnTo>
                      <a:pt x="1" y="26"/>
                    </a:lnTo>
                    <a:lnTo>
                      <a:pt x="1" y="28"/>
                    </a:lnTo>
                    <a:lnTo>
                      <a:pt x="1" y="29"/>
                    </a:lnTo>
                    <a:lnTo>
                      <a:pt x="1" y="28"/>
                    </a:lnTo>
                    <a:lnTo>
                      <a:pt x="1" y="29"/>
                    </a:lnTo>
                    <a:lnTo>
                      <a:pt x="1" y="30"/>
                    </a:lnTo>
                    <a:lnTo>
                      <a:pt x="1" y="29"/>
                    </a:lnTo>
                    <a:lnTo>
                      <a:pt x="1" y="30"/>
                    </a:lnTo>
                    <a:lnTo>
                      <a:pt x="3" y="30"/>
                    </a:lnTo>
                    <a:lnTo>
                      <a:pt x="3" y="32"/>
                    </a:lnTo>
                    <a:lnTo>
                      <a:pt x="3" y="30"/>
                    </a:lnTo>
                    <a:lnTo>
                      <a:pt x="3" y="32"/>
                    </a:lnTo>
                    <a:lnTo>
                      <a:pt x="3" y="30"/>
                    </a:lnTo>
                    <a:lnTo>
                      <a:pt x="4" y="30"/>
                    </a:lnTo>
                    <a:lnTo>
                      <a:pt x="4" y="29"/>
                    </a:lnTo>
                    <a:lnTo>
                      <a:pt x="4" y="28"/>
                    </a:lnTo>
                    <a:lnTo>
                      <a:pt x="4" y="26"/>
                    </a:lnTo>
                    <a:lnTo>
                      <a:pt x="4" y="25"/>
                    </a:lnTo>
                    <a:lnTo>
                      <a:pt x="4" y="22"/>
                    </a:lnTo>
                    <a:lnTo>
                      <a:pt x="6" y="22"/>
                    </a:lnTo>
                    <a:lnTo>
                      <a:pt x="6" y="20"/>
                    </a:lnTo>
                    <a:lnTo>
                      <a:pt x="6" y="19"/>
                    </a:lnTo>
                    <a:lnTo>
                      <a:pt x="6" y="17"/>
                    </a:lnTo>
                    <a:lnTo>
                      <a:pt x="6" y="16"/>
                    </a:lnTo>
                    <a:lnTo>
                      <a:pt x="6" y="15"/>
                    </a:lnTo>
                    <a:lnTo>
                      <a:pt x="6" y="12"/>
                    </a:lnTo>
                    <a:lnTo>
                      <a:pt x="6" y="9"/>
                    </a:lnTo>
                    <a:lnTo>
                      <a:pt x="7" y="9"/>
                    </a:lnTo>
                    <a:lnTo>
                      <a:pt x="7" y="7"/>
                    </a:lnTo>
                    <a:lnTo>
                      <a:pt x="7" y="6"/>
                    </a:lnTo>
                    <a:lnTo>
                      <a:pt x="7" y="4"/>
                    </a:lnTo>
                    <a:lnTo>
                      <a:pt x="7" y="3"/>
                    </a:lnTo>
                    <a:lnTo>
                      <a:pt x="7" y="1"/>
                    </a:lnTo>
                    <a:lnTo>
                      <a:pt x="7" y="0"/>
                    </a:lnTo>
                    <a:lnTo>
                      <a:pt x="9" y="0"/>
                    </a:lnTo>
                    <a:lnTo>
                      <a:pt x="9" y="1"/>
                    </a:lnTo>
                    <a:lnTo>
                      <a:pt x="9" y="3"/>
                    </a:lnTo>
                    <a:lnTo>
                      <a:pt x="9" y="4"/>
                    </a:lnTo>
                    <a:lnTo>
                      <a:pt x="9" y="6"/>
                    </a:lnTo>
                    <a:lnTo>
                      <a:pt x="9" y="4"/>
                    </a:lnTo>
                    <a:lnTo>
                      <a:pt x="9"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0" name="Freeform 342"/>
              <p:cNvSpPr>
                <a:spLocks/>
              </p:cNvSpPr>
              <p:nvPr/>
            </p:nvSpPr>
            <p:spPr bwMode="auto">
              <a:xfrm>
                <a:off x="3225" y="3103"/>
                <a:ext cx="10" cy="35"/>
              </a:xfrm>
              <a:custGeom>
                <a:avLst/>
                <a:gdLst>
                  <a:gd name="T0" fmla="*/ 1 w 10"/>
                  <a:gd name="T1" fmla="*/ 0 h 35"/>
                  <a:gd name="T2" fmla="*/ 1 w 10"/>
                  <a:gd name="T3" fmla="*/ 0 h 35"/>
                  <a:gd name="T4" fmla="*/ 1 w 10"/>
                  <a:gd name="T5" fmla="*/ 3 h 35"/>
                  <a:gd name="T6" fmla="*/ 1 w 10"/>
                  <a:gd name="T7" fmla="*/ 3 h 35"/>
                  <a:gd name="T8" fmla="*/ 1 w 10"/>
                  <a:gd name="T9" fmla="*/ 6 h 35"/>
                  <a:gd name="T10" fmla="*/ 1 w 10"/>
                  <a:gd name="T11" fmla="*/ 6 h 35"/>
                  <a:gd name="T12" fmla="*/ 1 w 10"/>
                  <a:gd name="T13" fmla="*/ 9 h 35"/>
                  <a:gd name="T14" fmla="*/ 1 w 10"/>
                  <a:gd name="T15" fmla="*/ 9 h 35"/>
                  <a:gd name="T16" fmla="*/ 1 w 10"/>
                  <a:gd name="T17" fmla="*/ 11 h 35"/>
                  <a:gd name="T18" fmla="*/ 1 w 10"/>
                  <a:gd name="T19" fmla="*/ 11 h 35"/>
                  <a:gd name="T20" fmla="*/ 2 w 10"/>
                  <a:gd name="T21" fmla="*/ 16 h 35"/>
                  <a:gd name="T22" fmla="*/ 2 w 10"/>
                  <a:gd name="T23" fmla="*/ 16 h 35"/>
                  <a:gd name="T24" fmla="*/ 2 w 10"/>
                  <a:gd name="T25" fmla="*/ 19 h 35"/>
                  <a:gd name="T26" fmla="*/ 2 w 10"/>
                  <a:gd name="T27" fmla="*/ 19 h 35"/>
                  <a:gd name="T28" fmla="*/ 2 w 10"/>
                  <a:gd name="T29" fmla="*/ 22 h 35"/>
                  <a:gd name="T30" fmla="*/ 2 w 10"/>
                  <a:gd name="T31" fmla="*/ 22 h 35"/>
                  <a:gd name="T32" fmla="*/ 2 w 10"/>
                  <a:gd name="T33" fmla="*/ 24 h 35"/>
                  <a:gd name="T34" fmla="*/ 2 w 10"/>
                  <a:gd name="T35" fmla="*/ 24 h 35"/>
                  <a:gd name="T36" fmla="*/ 2 w 10"/>
                  <a:gd name="T37" fmla="*/ 26 h 35"/>
                  <a:gd name="T38" fmla="*/ 2 w 10"/>
                  <a:gd name="T39" fmla="*/ 26 h 35"/>
                  <a:gd name="T40" fmla="*/ 4 w 10"/>
                  <a:gd name="T41" fmla="*/ 29 h 35"/>
                  <a:gd name="T42" fmla="*/ 4 w 10"/>
                  <a:gd name="T43" fmla="*/ 29 h 35"/>
                  <a:gd name="T44" fmla="*/ 4 w 10"/>
                  <a:gd name="T45" fmla="*/ 30 h 35"/>
                  <a:gd name="T46" fmla="*/ 4 w 10"/>
                  <a:gd name="T47" fmla="*/ 30 h 35"/>
                  <a:gd name="T48" fmla="*/ 4 w 10"/>
                  <a:gd name="T49" fmla="*/ 32 h 35"/>
                  <a:gd name="T50" fmla="*/ 4 w 10"/>
                  <a:gd name="T51" fmla="*/ 32 h 35"/>
                  <a:gd name="T52" fmla="*/ 4 w 10"/>
                  <a:gd name="T53" fmla="*/ 32 h 35"/>
                  <a:gd name="T54" fmla="*/ 4 w 10"/>
                  <a:gd name="T55" fmla="*/ 32 h 35"/>
                  <a:gd name="T56" fmla="*/ 4 w 10"/>
                  <a:gd name="T57" fmla="*/ 33 h 35"/>
                  <a:gd name="T58" fmla="*/ 4 w 10"/>
                  <a:gd name="T59" fmla="*/ 33 h 35"/>
                  <a:gd name="T60" fmla="*/ 5 w 10"/>
                  <a:gd name="T61" fmla="*/ 35 h 35"/>
                  <a:gd name="T62" fmla="*/ 5 w 10"/>
                  <a:gd name="T63" fmla="*/ 35 h 35"/>
                  <a:gd name="T64" fmla="*/ 5 w 10"/>
                  <a:gd name="T65" fmla="*/ 35 h 35"/>
                  <a:gd name="T66" fmla="*/ 5 w 10"/>
                  <a:gd name="T67" fmla="*/ 35 h 35"/>
                  <a:gd name="T68" fmla="*/ 5 w 10"/>
                  <a:gd name="T69" fmla="*/ 35 h 35"/>
                  <a:gd name="T70" fmla="*/ 5 w 10"/>
                  <a:gd name="T71" fmla="*/ 35 h 35"/>
                  <a:gd name="T72" fmla="*/ 7 w 10"/>
                  <a:gd name="T73" fmla="*/ 35 h 35"/>
                  <a:gd name="T74" fmla="*/ 7 w 10"/>
                  <a:gd name="T75" fmla="*/ 35 h 35"/>
                  <a:gd name="T76" fmla="*/ 7 w 10"/>
                  <a:gd name="T77" fmla="*/ 35 h 35"/>
                  <a:gd name="T78" fmla="*/ 7 w 10"/>
                  <a:gd name="T79" fmla="*/ 35 h 35"/>
                  <a:gd name="T80" fmla="*/ 7 w 10"/>
                  <a:gd name="T81" fmla="*/ 35 h 35"/>
                  <a:gd name="T82" fmla="*/ 8 w 10"/>
                  <a:gd name="T83" fmla="*/ 33 h 35"/>
                  <a:gd name="T84" fmla="*/ 8 w 10"/>
                  <a:gd name="T85" fmla="*/ 33 h 35"/>
                  <a:gd name="T86" fmla="*/ 8 w 10"/>
                  <a:gd name="T87" fmla="*/ 33 h 35"/>
                  <a:gd name="T88" fmla="*/ 8 w 10"/>
                  <a:gd name="T89" fmla="*/ 33 h 35"/>
                  <a:gd name="T90" fmla="*/ 10 w 10"/>
                  <a:gd name="T91" fmla="*/ 33 h 35"/>
                  <a:gd name="T92" fmla="*/ 10 w 10"/>
                  <a:gd name="T93" fmla="*/ 33 h 35"/>
                  <a:gd name="T94" fmla="*/ 10 w 10"/>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5"/>
                  <a:gd name="T146" fmla="*/ 10 w 10"/>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5">
                    <a:moveTo>
                      <a:pt x="0" y="0"/>
                    </a:moveTo>
                    <a:lnTo>
                      <a:pt x="1" y="0"/>
                    </a:lnTo>
                    <a:lnTo>
                      <a:pt x="1" y="3"/>
                    </a:lnTo>
                    <a:lnTo>
                      <a:pt x="1" y="0"/>
                    </a:lnTo>
                    <a:lnTo>
                      <a:pt x="1" y="3"/>
                    </a:lnTo>
                    <a:lnTo>
                      <a:pt x="1" y="6"/>
                    </a:lnTo>
                    <a:lnTo>
                      <a:pt x="1" y="3"/>
                    </a:lnTo>
                    <a:lnTo>
                      <a:pt x="1" y="6"/>
                    </a:lnTo>
                    <a:lnTo>
                      <a:pt x="1" y="9"/>
                    </a:lnTo>
                    <a:lnTo>
                      <a:pt x="1" y="6"/>
                    </a:lnTo>
                    <a:lnTo>
                      <a:pt x="1" y="9"/>
                    </a:lnTo>
                    <a:lnTo>
                      <a:pt x="1" y="11"/>
                    </a:lnTo>
                    <a:lnTo>
                      <a:pt x="1" y="9"/>
                    </a:lnTo>
                    <a:lnTo>
                      <a:pt x="1" y="11"/>
                    </a:lnTo>
                    <a:lnTo>
                      <a:pt x="1" y="14"/>
                    </a:lnTo>
                    <a:lnTo>
                      <a:pt x="1" y="11"/>
                    </a:lnTo>
                    <a:lnTo>
                      <a:pt x="1" y="14"/>
                    </a:lnTo>
                    <a:lnTo>
                      <a:pt x="2" y="16"/>
                    </a:lnTo>
                    <a:lnTo>
                      <a:pt x="2" y="19"/>
                    </a:lnTo>
                    <a:lnTo>
                      <a:pt x="2" y="16"/>
                    </a:lnTo>
                    <a:lnTo>
                      <a:pt x="2" y="19"/>
                    </a:lnTo>
                    <a:lnTo>
                      <a:pt x="2" y="22"/>
                    </a:lnTo>
                    <a:lnTo>
                      <a:pt x="2" y="19"/>
                    </a:lnTo>
                    <a:lnTo>
                      <a:pt x="2" y="22"/>
                    </a:lnTo>
                    <a:lnTo>
                      <a:pt x="2" y="23"/>
                    </a:lnTo>
                    <a:lnTo>
                      <a:pt x="2" y="22"/>
                    </a:lnTo>
                    <a:lnTo>
                      <a:pt x="2" y="23"/>
                    </a:lnTo>
                    <a:lnTo>
                      <a:pt x="2" y="24"/>
                    </a:lnTo>
                    <a:lnTo>
                      <a:pt x="2" y="26"/>
                    </a:lnTo>
                    <a:lnTo>
                      <a:pt x="2" y="24"/>
                    </a:lnTo>
                    <a:lnTo>
                      <a:pt x="2" y="26"/>
                    </a:lnTo>
                    <a:lnTo>
                      <a:pt x="2" y="27"/>
                    </a:lnTo>
                    <a:lnTo>
                      <a:pt x="2" y="26"/>
                    </a:lnTo>
                    <a:lnTo>
                      <a:pt x="2" y="27"/>
                    </a:lnTo>
                    <a:lnTo>
                      <a:pt x="4" y="29"/>
                    </a:lnTo>
                    <a:lnTo>
                      <a:pt x="4" y="30"/>
                    </a:lnTo>
                    <a:lnTo>
                      <a:pt x="4" y="32"/>
                    </a:lnTo>
                    <a:lnTo>
                      <a:pt x="4" y="33"/>
                    </a:lnTo>
                    <a:lnTo>
                      <a:pt x="4" y="32"/>
                    </a:lnTo>
                    <a:lnTo>
                      <a:pt x="4" y="33"/>
                    </a:lnTo>
                    <a:lnTo>
                      <a:pt x="4" y="35"/>
                    </a:lnTo>
                    <a:lnTo>
                      <a:pt x="4" y="33"/>
                    </a:lnTo>
                    <a:lnTo>
                      <a:pt x="4" y="35"/>
                    </a:lnTo>
                    <a:lnTo>
                      <a:pt x="5" y="35"/>
                    </a:lnTo>
                    <a:lnTo>
                      <a:pt x="7" y="35"/>
                    </a:lnTo>
                    <a:lnTo>
                      <a:pt x="7" y="33"/>
                    </a:lnTo>
                    <a:lnTo>
                      <a:pt x="8" y="33"/>
                    </a:lnTo>
                    <a:lnTo>
                      <a:pt x="10" y="3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1" name="Freeform 343"/>
              <p:cNvSpPr>
                <a:spLocks/>
              </p:cNvSpPr>
              <p:nvPr/>
            </p:nvSpPr>
            <p:spPr bwMode="auto">
              <a:xfrm>
                <a:off x="3235" y="3004"/>
                <a:ext cx="11" cy="132"/>
              </a:xfrm>
              <a:custGeom>
                <a:avLst/>
                <a:gdLst>
                  <a:gd name="T0" fmla="*/ 0 w 11"/>
                  <a:gd name="T1" fmla="*/ 132 h 132"/>
                  <a:gd name="T2" fmla="*/ 0 w 11"/>
                  <a:gd name="T3" fmla="*/ 132 h 132"/>
                  <a:gd name="T4" fmla="*/ 1 w 11"/>
                  <a:gd name="T5" fmla="*/ 132 h 132"/>
                  <a:gd name="T6" fmla="*/ 1 w 11"/>
                  <a:gd name="T7" fmla="*/ 132 h 132"/>
                  <a:gd name="T8" fmla="*/ 1 w 11"/>
                  <a:gd name="T9" fmla="*/ 132 h 132"/>
                  <a:gd name="T10" fmla="*/ 1 w 11"/>
                  <a:gd name="T11" fmla="*/ 132 h 132"/>
                  <a:gd name="T12" fmla="*/ 1 w 11"/>
                  <a:gd name="T13" fmla="*/ 132 h 132"/>
                  <a:gd name="T14" fmla="*/ 1 w 11"/>
                  <a:gd name="T15" fmla="*/ 132 h 132"/>
                  <a:gd name="T16" fmla="*/ 1 w 11"/>
                  <a:gd name="T17" fmla="*/ 132 h 132"/>
                  <a:gd name="T18" fmla="*/ 1 w 11"/>
                  <a:gd name="T19" fmla="*/ 132 h 132"/>
                  <a:gd name="T20" fmla="*/ 1 w 11"/>
                  <a:gd name="T21" fmla="*/ 132 h 132"/>
                  <a:gd name="T22" fmla="*/ 2 w 11"/>
                  <a:gd name="T23" fmla="*/ 132 h 132"/>
                  <a:gd name="T24" fmla="*/ 2 w 11"/>
                  <a:gd name="T25" fmla="*/ 132 h 132"/>
                  <a:gd name="T26" fmla="*/ 2 w 11"/>
                  <a:gd name="T27" fmla="*/ 132 h 132"/>
                  <a:gd name="T28" fmla="*/ 2 w 11"/>
                  <a:gd name="T29" fmla="*/ 132 h 132"/>
                  <a:gd name="T30" fmla="*/ 2 w 11"/>
                  <a:gd name="T31" fmla="*/ 132 h 132"/>
                  <a:gd name="T32" fmla="*/ 2 w 11"/>
                  <a:gd name="T33" fmla="*/ 132 h 132"/>
                  <a:gd name="T34" fmla="*/ 4 w 11"/>
                  <a:gd name="T35" fmla="*/ 132 h 132"/>
                  <a:gd name="T36" fmla="*/ 4 w 11"/>
                  <a:gd name="T37" fmla="*/ 132 h 132"/>
                  <a:gd name="T38" fmla="*/ 4 w 11"/>
                  <a:gd name="T39" fmla="*/ 132 h 132"/>
                  <a:gd name="T40" fmla="*/ 4 w 11"/>
                  <a:gd name="T41" fmla="*/ 131 h 132"/>
                  <a:gd name="T42" fmla="*/ 4 w 11"/>
                  <a:gd name="T43" fmla="*/ 131 h 132"/>
                  <a:gd name="T44" fmla="*/ 5 w 11"/>
                  <a:gd name="T45" fmla="*/ 129 h 132"/>
                  <a:gd name="T46" fmla="*/ 5 w 11"/>
                  <a:gd name="T47" fmla="*/ 129 h 132"/>
                  <a:gd name="T48" fmla="*/ 5 w 11"/>
                  <a:gd name="T49" fmla="*/ 128 h 132"/>
                  <a:gd name="T50" fmla="*/ 5 w 11"/>
                  <a:gd name="T51" fmla="*/ 128 h 132"/>
                  <a:gd name="T52" fmla="*/ 5 w 11"/>
                  <a:gd name="T53" fmla="*/ 125 h 132"/>
                  <a:gd name="T54" fmla="*/ 7 w 11"/>
                  <a:gd name="T55" fmla="*/ 123 h 132"/>
                  <a:gd name="T56" fmla="*/ 7 w 11"/>
                  <a:gd name="T57" fmla="*/ 122 h 132"/>
                  <a:gd name="T58" fmla="*/ 7 w 11"/>
                  <a:gd name="T59" fmla="*/ 121 h 132"/>
                  <a:gd name="T60" fmla="*/ 7 w 11"/>
                  <a:gd name="T61" fmla="*/ 118 h 132"/>
                  <a:gd name="T62" fmla="*/ 7 w 11"/>
                  <a:gd name="T63" fmla="*/ 115 h 132"/>
                  <a:gd name="T64" fmla="*/ 8 w 11"/>
                  <a:gd name="T65" fmla="*/ 112 h 132"/>
                  <a:gd name="T66" fmla="*/ 8 w 11"/>
                  <a:gd name="T67" fmla="*/ 109 h 132"/>
                  <a:gd name="T68" fmla="*/ 8 w 11"/>
                  <a:gd name="T69" fmla="*/ 105 h 132"/>
                  <a:gd name="T70" fmla="*/ 8 w 11"/>
                  <a:gd name="T71" fmla="*/ 100 h 132"/>
                  <a:gd name="T72" fmla="*/ 8 w 11"/>
                  <a:gd name="T73" fmla="*/ 96 h 132"/>
                  <a:gd name="T74" fmla="*/ 10 w 11"/>
                  <a:gd name="T75" fmla="*/ 92 h 132"/>
                  <a:gd name="T76" fmla="*/ 10 w 11"/>
                  <a:gd name="T77" fmla="*/ 86 h 132"/>
                  <a:gd name="T78" fmla="*/ 10 w 11"/>
                  <a:gd name="T79" fmla="*/ 80 h 132"/>
                  <a:gd name="T80" fmla="*/ 10 w 11"/>
                  <a:gd name="T81" fmla="*/ 73 h 132"/>
                  <a:gd name="T82" fmla="*/ 10 w 11"/>
                  <a:gd name="T83" fmla="*/ 66 h 132"/>
                  <a:gd name="T84" fmla="*/ 10 w 11"/>
                  <a:gd name="T85" fmla="*/ 57 h 132"/>
                  <a:gd name="T86" fmla="*/ 11 w 11"/>
                  <a:gd name="T87" fmla="*/ 48 h 132"/>
                  <a:gd name="T88" fmla="*/ 11 w 11"/>
                  <a:gd name="T89" fmla="*/ 38 h 132"/>
                  <a:gd name="T90" fmla="*/ 11 w 11"/>
                  <a:gd name="T91" fmla="*/ 28 h 132"/>
                  <a:gd name="T92" fmla="*/ 11 w 11"/>
                  <a:gd name="T93" fmla="*/ 15 h 132"/>
                  <a:gd name="T94" fmla="*/ 11 w 11"/>
                  <a:gd name="T95" fmla="*/ 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32"/>
                  <a:gd name="T146" fmla="*/ 11 w 11"/>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32">
                    <a:moveTo>
                      <a:pt x="0" y="132"/>
                    </a:moveTo>
                    <a:lnTo>
                      <a:pt x="0" y="132"/>
                    </a:lnTo>
                    <a:lnTo>
                      <a:pt x="1" y="132"/>
                    </a:lnTo>
                    <a:lnTo>
                      <a:pt x="2" y="132"/>
                    </a:lnTo>
                    <a:lnTo>
                      <a:pt x="4" y="132"/>
                    </a:lnTo>
                    <a:lnTo>
                      <a:pt x="4" y="131"/>
                    </a:lnTo>
                    <a:lnTo>
                      <a:pt x="5" y="131"/>
                    </a:lnTo>
                    <a:lnTo>
                      <a:pt x="5" y="129"/>
                    </a:lnTo>
                    <a:lnTo>
                      <a:pt x="5" y="128"/>
                    </a:lnTo>
                    <a:lnTo>
                      <a:pt x="5" y="126"/>
                    </a:lnTo>
                    <a:lnTo>
                      <a:pt x="5" y="125"/>
                    </a:lnTo>
                    <a:lnTo>
                      <a:pt x="7" y="125"/>
                    </a:lnTo>
                    <a:lnTo>
                      <a:pt x="7" y="123"/>
                    </a:lnTo>
                    <a:lnTo>
                      <a:pt x="7" y="122"/>
                    </a:lnTo>
                    <a:lnTo>
                      <a:pt x="7" y="121"/>
                    </a:lnTo>
                    <a:lnTo>
                      <a:pt x="7" y="119"/>
                    </a:lnTo>
                    <a:lnTo>
                      <a:pt x="7" y="118"/>
                    </a:lnTo>
                    <a:lnTo>
                      <a:pt x="7" y="115"/>
                    </a:lnTo>
                    <a:lnTo>
                      <a:pt x="8" y="115"/>
                    </a:lnTo>
                    <a:lnTo>
                      <a:pt x="8" y="112"/>
                    </a:lnTo>
                    <a:lnTo>
                      <a:pt x="8" y="110"/>
                    </a:lnTo>
                    <a:lnTo>
                      <a:pt x="8" y="109"/>
                    </a:lnTo>
                    <a:lnTo>
                      <a:pt x="8" y="108"/>
                    </a:lnTo>
                    <a:lnTo>
                      <a:pt x="8" y="105"/>
                    </a:lnTo>
                    <a:lnTo>
                      <a:pt x="8" y="100"/>
                    </a:lnTo>
                    <a:lnTo>
                      <a:pt x="8" y="99"/>
                    </a:lnTo>
                    <a:lnTo>
                      <a:pt x="8" y="96"/>
                    </a:lnTo>
                    <a:lnTo>
                      <a:pt x="10" y="94"/>
                    </a:lnTo>
                    <a:lnTo>
                      <a:pt x="10" y="92"/>
                    </a:lnTo>
                    <a:lnTo>
                      <a:pt x="10" y="90"/>
                    </a:lnTo>
                    <a:lnTo>
                      <a:pt x="10" y="86"/>
                    </a:lnTo>
                    <a:lnTo>
                      <a:pt x="10" y="84"/>
                    </a:lnTo>
                    <a:lnTo>
                      <a:pt x="10" y="80"/>
                    </a:lnTo>
                    <a:lnTo>
                      <a:pt x="10" y="77"/>
                    </a:lnTo>
                    <a:lnTo>
                      <a:pt x="10" y="73"/>
                    </a:lnTo>
                    <a:lnTo>
                      <a:pt x="10" y="71"/>
                    </a:lnTo>
                    <a:lnTo>
                      <a:pt x="10" y="66"/>
                    </a:lnTo>
                    <a:lnTo>
                      <a:pt x="10" y="63"/>
                    </a:lnTo>
                    <a:lnTo>
                      <a:pt x="10" y="57"/>
                    </a:lnTo>
                    <a:lnTo>
                      <a:pt x="11" y="55"/>
                    </a:lnTo>
                    <a:lnTo>
                      <a:pt x="11" y="48"/>
                    </a:lnTo>
                    <a:lnTo>
                      <a:pt x="11" y="45"/>
                    </a:lnTo>
                    <a:lnTo>
                      <a:pt x="11" y="38"/>
                    </a:lnTo>
                    <a:lnTo>
                      <a:pt x="11" y="35"/>
                    </a:lnTo>
                    <a:lnTo>
                      <a:pt x="11" y="28"/>
                    </a:lnTo>
                    <a:lnTo>
                      <a:pt x="11" y="24"/>
                    </a:lnTo>
                    <a:lnTo>
                      <a:pt x="11" y="15"/>
                    </a:lnTo>
                    <a:lnTo>
                      <a:pt x="11" y="11"/>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2" name="Freeform 344"/>
              <p:cNvSpPr>
                <a:spLocks/>
              </p:cNvSpPr>
              <p:nvPr/>
            </p:nvSpPr>
            <p:spPr bwMode="auto">
              <a:xfrm>
                <a:off x="3246" y="2350"/>
                <a:ext cx="10" cy="654"/>
              </a:xfrm>
              <a:custGeom>
                <a:avLst/>
                <a:gdLst>
                  <a:gd name="T0" fmla="*/ 2 w 10"/>
                  <a:gd name="T1" fmla="*/ 650 h 654"/>
                  <a:gd name="T2" fmla="*/ 2 w 10"/>
                  <a:gd name="T3" fmla="*/ 633 h 654"/>
                  <a:gd name="T4" fmla="*/ 2 w 10"/>
                  <a:gd name="T5" fmla="*/ 614 h 654"/>
                  <a:gd name="T6" fmla="*/ 2 w 10"/>
                  <a:gd name="T7" fmla="*/ 592 h 654"/>
                  <a:gd name="T8" fmla="*/ 2 w 10"/>
                  <a:gd name="T9" fmla="*/ 568 h 654"/>
                  <a:gd name="T10" fmla="*/ 3 w 10"/>
                  <a:gd name="T11" fmla="*/ 540 h 654"/>
                  <a:gd name="T12" fmla="*/ 3 w 10"/>
                  <a:gd name="T13" fmla="*/ 508 h 654"/>
                  <a:gd name="T14" fmla="*/ 3 w 10"/>
                  <a:gd name="T15" fmla="*/ 473 h 654"/>
                  <a:gd name="T16" fmla="*/ 3 w 10"/>
                  <a:gd name="T17" fmla="*/ 434 h 654"/>
                  <a:gd name="T18" fmla="*/ 3 w 10"/>
                  <a:gd name="T19" fmla="*/ 392 h 654"/>
                  <a:gd name="T20" fmla="*/ 4 w 10"/>
                  <a:gd name="T21" fmla="*/ 346 h 654"/>
                  <a:gd name="T22" fmla="*/ 4 w 10"/>
                  <a:gd name="T23" fmla="*/ 298 h 654"/>
                  <a:gd name="T24" fmla="*/ 4 w 10"/>
                  <a:gd name="T25" fmla="*/ 249 h 654"/>
                  <a:gd name="T26" fmla="*/ 4 w 10"/>
                  <a:gd name="T27" fmla="*/ 198 h 654"/>
                  <a:gd name="T28" fmla="*/ 4 w 10"/>
                  <a:gd name="T29" fmla="*/ 151 h 654"/>
                  <a:gd name="T30" fmla="*/ 4 w 10"/>
                  <a:gd name="T31" fmla="*/ 106 h 654"/>
                  <a:gd name="T32" fmla="*/ 6 w 10"/>
                  <a:gd name="T33" fmla="*/ 67 h 654"/>
                  <a:gd name="T34" fmla="*/ 6 w 10"/>
                  <a:gd name="T35" fmla="*/ 35 h 654"/>
                  <a:gd name="T36" fmla="*/ 6 w 10"/>
                  <a:gd name="T37" fmla="*/ 13 h 654"/>
                  <a:gd name="T38" fmla="*/ 6 w 10"/>
                  <a:gd name="T39" fmla="*/ 2 h 654"/>
                  <a:gd name="T40" fmla="*/ 6 w 10"/>
                  <a:gd name="T41" fmla="*/ 0 h 654"/>
                  <a:gd name="T42" fmla="*/ 6 w 10"/>
                  <a:gd name="T43" fmla="*/ 7 h 654"/>
                  <a:gd name="T44" fmla="*/ 6 w 10"/>
                  <a:gd name="T45" fmla="*/ 7 h 654"/>
                  <a:gd name="T46" fmla="*/ 7 w 10"/>
                  <a:gd name="T47" fmla="*/ 26 h 654"/>
                  <a:gd name="T48" fmla="*/ 7 w 10"/>
                  <a:gd name="T49" fmla="*/ 26 h 654"/>
                  <a:gd name="T50" fmla="*/ 7 w 10"/>
                  <a:gd name="T51" fmla="*/ 55 h 654"/>
                  <a:gd name="T52" fmla="*/ 7 w 10"/>
                  <a:gd name="T53" fmla="*/ 55 h 654"/>
                  <a:gd name="T54" fmla="*/ 7 w 10"/>
                  <a:gd name="T55" fmla="*/ 93 h 654"/>
                  <a:gd name="T56" fmla="*/ 7 w 10"/>
                  <a:gd name="T57" fmla="*/ 93 h 654"/>
                  <a:gd name="T58" fmla="*/ 7 w 10"/>
                  <a:gd name="T59" fmla="*/ 136 h 654"/>
                  <a:gd name="T60" fmla="*/ 7 w 10"/>
                  <a:gd name="T61" fmla="*/ 136 h 654"/>
                  <a:gd name="T62" fmla="*/ 7 w 10"/>
                  <a:gd name="T63" fmla="*/ 187 h 654"/>
                  <a:gd name="T64" fmla="*/ 7 w 10"/>
                  <a:gd name="T65" fmla="*/ 187 h 654"/>
                  <a:gd name="T66" fmla="*/ 9 w 10"/>
                  <a:gd name="T67" fmla="*/ 239 h 654"/>
                  <a:gd name="T68" fmla="*/ 9 w 10"/>
                  <a:gd name="T69" fmla="*/ 239 h 654"/>
                  <a:gd name="T70" fmla="*/ 9 w 10"/>
                  <a:gd name="T71" fmla="*/ 294 h 654"/>
                  <a:gd name="T72" fmla="*/ 9 w 10"/>
                  <a:gd name="T73" fmla="*/ 294 h 654"/>
                  <a:gd name="T74" fmla="*/ 9 w 10"/>
                  <a:gd name="T75" fmla="*/ 349 h 654"/>
                  <a:gd name="T76" fmla="*/ 9 w 10"/>
                  <a:gd name="T77" fmla="*/ 349 h 654"/>
                  <a:gd name="T78" fmla="*/ 9 w 10"/>
                  <a:gd name="T79" fmla="*/ 401 h 654"/>
                  <a:gd name="T80" fmla="*/ 9 w 10"/>
                  <a:gd name="T81" fmla="*/ 401 h 654"/>
                  <a:gd name="T82" fmla="*/ 9 w 10"/>
                  <a:gd name="T83" fmla="*/ 452 h 654"/>
                  <a:gd name="T84" fmla="*/ 9 w 10"/>
                  <a:gd name="T85" fmla="*/ 452 h 654"/>
                  <a:gd name="T86" fmla="*/ 10 w 10"/>
                  <a:gd name="T87" fmla="*/ 500 h 654"/>
                  <a:gd name="T88" fmla="*/ 10 w 10"/>
                  <a:gd name="T89" fmla="*/ 500 h 654"/>
                  <a:gd name="T90" fmla="*/ 10 w 10"/>
                  <a:gd name="T91" fmla="*/ 542 h 654"/>
                  <a:gd name="T92" fmla="*/ 10 w 10"/>
                  <a:gd name="T93" fmla="*/ 542 h 654"/>
                  <a:gd name="T94" fmla="*/ 10 w 10"/>
                  <a:gd name="T95" fmla="*/ 581 h 654"/>
                  <a:gd name="T96" fmla="*/ 10 w 10"/>
                  <a:gd name="T97" fmla="*/ 581 h 6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654"/>
                  <a:gd name="T149" fmla="*/ 10 w 10"/>
                  <a:gd name="T150" fmla="*/ 654 h 6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654">
                    <a:moveTo>
                      <a:pt x="0" y="654"/>
                    </a:moveTo>
                    <a:lnTo>
                      <a:pt x="2" y="650"/>
                    </a:lnTo>
                    <a:lnTo>
                      <a:pt x="2" y="637"/>
                    </a:lnTo>
                    <a:lnTo>
                      <a:pt x="2" y="633"/>
                    </a:lnTo>
                    <a:lnTo>
                      <a:pt x="2" y="620"/>
                    </a:lnTo>
                    <a:lnTo>
                      <a:pt x="2" y="614"/>
                    </a:lnTo>
                    <a:lnTo>
                      <a:pt x="2" y="598"/>
                    </a:lnTo>
                    <a:lnTo>
                      <a:pt x="2" y="592"/>
                    </a:lnTo>
                    <a:lnTo>
                      <a:pt x="2" y="575"/>
                    </a:lnTo>
                    <a:lnTo>
                      <a:pt x="2" y="568"/>
                    </a:lnTo>
                    <a:lnTo>
                      <a:pt x="2" y="547"/>
                    </a:lnTo>
                    <a:lnTo>
                      <a:pt x="3" y="540"/>
                    </a:lnTo>
                    <a:lnTo>
                      <a:pt x="3" y="517"/>
                    </a:lnTo>
                    <a:lnTo>
                      <a:pt x="3" y="508"/>
                    </a:lnTo>
                    <a:lnTo>
                      <a:pt x="3" y="482"/>
                    </a:lnTo>
                    <a:lnTo>
                      <a:pt x="3" y="473"/>
                    </a:lnTo>
                    <a:lnTo>
                      <a:pt x="3" y="445"/>
                    </a:lnTo>
                    <a:lnTo>
                      <a:pt x="3" y="434"/>
                    </a:lnTo>
                    <a:lnTo>
                      <a:pt x="3" y="403"/>
                    </a:lnTo>
                    <a:lnTo>
                      <a:pt x="3" y="392"/>
                    </a:lnTo>
                    <a:lnTo>
                      <a:pt x="3" y="358"/>
                    </a:lnTo>
                    <a:lnTo>
                      <a:pt x="4" y="346"/>
                    </a:lnTo>
                    <a:lnTo>
                      <a:pt x="4" y="310"/>
                    </a:lnTo>
                    <a:lnTo>
                      <a:pt x="4" y="298"/>
                    </a:lnTo>
                    <a:lnTo>
                      <a:pt x="4" y="261"/>
                    </a:lnTo>
                    <a:lnTo>
                      <a:pt x="4" y="249"/>
                    </a:lnTo>
                    <a:lnTo>
                      <a:pt x="4" y="211"/>
                    </a:lnTo>
                    <a:lnTo>
                      <a:pt x="4" y="198"/>
                    </a:lnTo>
                    <a:lnTo>
                      <a:pt x="4" y="162"/>
                    </a:lnTo>
                    <a:lnTo>
                      <a:pt x="4" y="151"/>
                    </a:lnTo>
                    <a:lnTo>
                      <a:pt x="4" y="116"/>
                    </a:lnTo>
                    <a:lnTo>
                      <a:pt x="4" y="106"/>
                    </a:lnTo>
                    <a:lnTo>
                      <a:pt x="4" y="75"/>
                    </a:lnTo>
                    <a:lnTo>
                      <a:pt x="6" y="67"/>
                    </a:lnTo>
                    <a:lnTo>
                      <a:pt x="6" y="42"/>
                    </a:lnTo>
                    <a:lnTo>
                      <a:pt x="6" y="35"/>
                    </a:lnTo>
                    <a:lnTo>
                      <a:pt x="6" y="18"/>
                    </a:lnTo>
                    <a:lnTo>
                      <a:pt x="6" y="13"/>
                    </a:lnTo>
                    <a:lnTo>
                      <a:pt x="6" y="3"/>
                    </a:lnTo>
                    <a:lnTo>
                      <a:pt x="6" y="2"/>
                    </a:lnTo>
                    <a:lnTo>
                      <a:pt x="6" y="0"/>
                    </a:lnTo>
                    <a:lnTo>
                      <a:pt x="6" y="7"/>
                    </a:lnTo>
                    <a:lnTo>
                      <a:pt x="6" y="0"/>
                    </a:lnTo>
                    <a:lnTo>
                      <a:pt x="6" y="7"/>
                    </a:lnTo>
                    <a:lnTo>
                      <a:pt x="7" y="12"/>
                    </a:lnTo>
                    <a:lnTo>
                      <a:pt x="7" y="26"/>
                    </a:lnTo>
                    <a:lnTo>
                      <a:pt x="7" y="12"/>
                    </a:lnTo>
                    <a:lnTo>
                      <a:pt x="7" y="26"/>
                    </a:lnTo>
                    <a:lnTo>
                      <a:pt x="7" y="32"/>
                    </a:lnTo>
                    <a:lnTo>
                      <a:pt x="7" y="55"/>
                    </a:lnTo>
                    <a:lnTo>
                      <a:pt x="7" y="32"/>
                    </a:lnTo>
                    <a:lnTo>
                      <a:pt x="7" y="55"/>
                    </a:lnTo>
                    <a:lnTo>
                      <a:pt x="7" y="64"/>
                    </a:lnTo>
                    <a:lnTo>
                      <a:pt x="7" y="93"/>
                    </a:lnTo>
                    <a:lnTo>
                      <a:pt x="7" y="64"/>
                    </a:lnTo>
                    <a:lnTo>
                      <a:pt x="7" y="93"/>
                    </a:lnTo>
                    <a:lnTo>
                      <a:pt x="7" y="103"/>
                    </a:lnTo>
                    <a:lnTo>
                      <a:pt x="7" y="136"/>
                    </a:lnTo>
                    <a:lnTo>
                      <a:pt x="7" y="103"/>
                    </a:lnTo>
                    <a:lnTo>
                      <a:pt x="7" y="136"/>
                    </a:lnTo>
                    <a:lnTo>
                      <a:pt x="7" y="149"/>
                    </a:lnTo>
                    <a:lnTo>
                      <a:pt x="7" y="187"/>
                    </a:lnTo>
                    <a:lnTo>
                      <a:pt x="7" y="149"/>
                    </a:lnTo>
                    <a:lnTo>
                      <a:pt x="7" y="187"/>
                    </a:lnTo>
                    <a:lnTo>
                      <a:pt x="9" y="200"/>
                    </a:lnTo>
                    <a:lnTo>
                      <a:pt x="9" y="239"/>
                    </a:lnTo>
                    <a:lnTo>
                      <a:pt x="9" y="200"/>
                    </a:lnTo>
                    <a:lnTo>
                      <a:pt x="9" y="239"/>
                    </a:lnTo>
                    <a:lnTo>
                      <a:pt x="9" y="253"/>
                    </a:lnTo>
                    <a:lnTo>
                      <a:pt x="9" y="294"/>
                    </a:lnTo>
                    <a:lnTo>
                      <a:pt x="9" y="253"/>
                    </a:lnTo>
                    <a:lnTo>
                      <a:pt x="9" y="294"/>
                    </a:lnTo>
                    <a:lnTo>
                      <a:pt x="9" y="307"/>
                    </a:lnTo>
                    <a:lnTo>
                      <a:pt x="9" y="349"/>
                    </a:lnTo>
                    <a:lnTo>
                      <a:pt x="9" y="307"/>
                    </a:lnTo>
                    <a:lnTo>
                      <a:pt x="9" y="349"/>
                    </a:lnTo>
                    <a:lnTo>
                      <a:pt x="9" y="362"/>
                    </a:lnTo>
                    <a:lnTo>
                      <a:pt x="9" y="401"/>
                    </a:lnTo>
                    <a:lnTo>
                      <a:pt x="9" y="362"/>
                    </a:lnTo>
                    <a:lnTo>
                      <a:pt x="9" y="401"/>
                    </a:lnTo>
                    <a:lnTo>
                      <a:pt x="9" y="414"/>
                    </a:lnTo>
                    <a:lnTo>
                      <a:pt x="9" y="452"/>
                    </a:lnTo>
                    <a:lnTo>
                      <a:pt x="9" y="414"/>
                    </a:lnTo>
                    <a:lnTo>
                      <a:pt x="9" y="452"/>
                    </a:lnTo>
                    <a:lnTo>
                      <a:pt x="10" y="463"/>
                    </a:lnTo>
                    <a:lnTo>
                      <a:pt x="10" y="500"/>
                    </a:lnTo>
                    <a:lnTo>
                      <a:pt x="10" y="463"/>
                    </a:lnTo>
                    <a:lnTo>
                      <a:pt x="10" y="500"/>
                    </a:lnTo>
                    <a:lnTo>
                      <a:pt x="10" y="510"/>
                    </a:lnTo>
                    <a:lnTo>
                      <a:pt x="10" y="542"/>
                    </a:lnTo>
                    <a:lnTo>
                      <a:pt x="10" y="510"/>
                    </a:lnTo>
                    <a:lnTo>
                      <a:pt x="10" y="542"/>
                    </a:lnTo>
                    <a:lnTo>
                      <a:pt x="10" y="552"/>
                    </a:lnTo>
                    <a:lnTo>
                      <a:pt x="10" y="581"/>
                    </a:lnTo>
                    <a:lnTo>
                      <a:pt x="10" y="552"/>
                    </a:lnTo>
                    <a:lnTo>
                      <a:pt x="10" y="58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3" name="Freeform 345"/>
              <p:cNvSpPr>
                <a:spLocks/>
              </p:cNvSpPr>
              <p:nvPr/>
            </p:nvSpPr>
            <p:spPr bwMode="auto">
              <a:xfrm>
                <a:off x="3256" y="2931"/>
                <a:ext cx="7" cy="196"/>
              </a:xfrm>
              <a:custGeom>
                <a:avLst/>
                <a:gdLst>
                  <a:gd name="T0" fmla="*/ 0 w 7"/>
                  <a:gd name="T1" fmla="*/ 8 h 196"/>
                  <a:gd name="T2" fmla="*/ 0 w 7"/>
                  <a:gd name="T3" fmla="*/ 8 h 196"/>
                  <a:gd name="T4" fmla="*/ 0 w 7"/>
                  <a:gd name="T5" fmla="*/ 42 h 196"/>
                  <a:gd name="T6" fmla="*/ 0 w 7"/>
                  <a:gd name="T7" fmla="*/ 42 h 196"/>
                  <a:gd name="T8" fmla="*/ 0 w 7"/>
                  <a:gd name="T9" fmla="*/ 69 h 196"/>
                  <a:gd name="T10" fmla="*/ 0 w 7"/>
                  <a:gd name="T11" fmla="*/ 69 h 196"/>
                  <a:gd name="T12" fmla="*/ 2 w 7"/>
                  <a:gd name="T13" fmla="*/ 94 h 196"/>
                  <a:gd name="T14" fmla="*/ 2 w 7"/>
                  <a:gd name="T15" fmla="*/ 94 h 196"/>
                  <a:gd name="T16" fmla="*/ 2 w 7"/>
                  <a:gd name="T17" fmla="*/ 114 h 196"/>
                  <a:gd name="T18" fmla="*/ 2 w 7"/>
                  <a:gd name="T19" fmla="*/ 114 h 196"/>
                  <a:gd name="T20" fmla="*/ 2 w 7"/>
                  <a:gd name="T21" fmla="*/ 131 h 196"/>
                  <a:gd name="T22" fmla="*/ 2 w 7"/>
                  <a:gd name="T23" fmla="*/ 131 h 196"/>
                  <a:gd name="T24" fmla="*/ 2 w 7"/>
                  <a:gd name="T25" fmla="*/ 146 h 196"/>
                  <a:gd name="T26" fmla="*/ 2 w 7"/>
                  <a:gd name="T27" fmla="*/ 146 h 196"/>
                  <a:gd name="T28" fmla="*/ 2 w 7"/>
                  <a:gd name="T29" fmla="*/ 157 h 196"/>
                  <a:gd name="T30" fmla="*/ 2 w 7"/>
                  <a:gd name="T31" fmla="*/ 157 h 196"/>
                  <a:gd name="T32" fmla="*/ 3 w 7"/>
                  <a:gd name="T33" fmla="*/ 166 h 196"/>
                  <a:gd name="T34" fmla="*/ 3 w 7"/>
                  <a:gd name="T35" fmla="*/ 166 h 196"/>
                  <a:gd name="T36" fmla="*/ 3 w 7"/>
                  <a:gd name="T37" fmla="*/ 173 h 196"/>
                  <a:gd name="T38" fmla="*/ 3 w 7"/>
                  <a:gd name="T39" fmla="*/ 173 h 196"/>
                  <a:gd name="T40" fmla="*/ 3 w 7"/>
                  <a:gd name="T41" fmla="*/ 179 h 196"/>
                  <a:gd name="T42" fmla="*/ 3 w 7"/>
                  <a:gd name="T43" fmla="*/ 179 h 196"/>
                  <a:gd name="T44" fmla="*/ 3 w 7"/>
                  <a:gd name="T45" fmla="*/ 183 h 196"/>
                  <a:gd name="T46" fmla="*/ 3 w 7"/>
                  <a:gd name="T47" fmla="*/ 183 h 196"/>
                  <a:gd name="T48" fmla="*/ 3 w 7"/>
                  <a:gd name="T49" fmla="*/ 188 h 196"/>
                  <a:gd name="T50" fmla="*/ 3 w 7"/>
                  <a:gd name="T51" fmla="*/ 188 h 196"/>
                  <a:gd name="T52" fmla="*/ 4 w 7"/>
                  <a:gd name="T53" fmla="*/ 191 h 196"/>
                  <a:gd name="T54" fmla="*/ 4 w 7"/>
                  <a:gd name="T55" fmla="*/ 191 h 196"/>
                  <a:gd name="T56" fmla="*/ 4 w 7"/>
                  <a:gd name="T57" fmla="*/ 192 h 196"/>
                  <a:gd name="T58" fmla="*/ 4 w 7"/>
                  <a:gd name="T59" fmla="*/ 192 h 196"/>
                  <a:gd name="T60" fmla="*/ 4 w 7"/>
                  <a:gd name="T61" fmla="*/ 194 h 196"/>
                  <a:gd name="T62" fmla="*/ 4 w 7"/>
                  <a:gd name="T63" fmla="*/ 194 h 196"/>
                  <a:gd name="T64" fmla="*/ 4 w 7"/>
                  <a:gd name="T65" fmla="*/ 195 h 196"/>
                  <a:gd name="T66" fmla="*/ 4 w 7"/>
                  <a:gd name="T67" fmla="*/ 195 h 196"/>
                  <a:gd name="T68" fmla="*/ 4 w 7"/>
                  <a:gd name="T69" fmla="*/ 195 h 196"/>
                  <a:gd name="T70" fmla="*/ 4 w 7"/>
                  <a:gd name="T71" fmla="*/ 195 h 196"/>
                  <a:gd name="T72" fmla="*/ 6 w 7"/>
                  <a:gd name="T73" fmla="*/ 196 h 196"/>
                  <a:gd name="T74" fmla="*/ 6 w 7"/>
                  <a:gd name="T75" fmla="*/ 196 h 196"/>
                  <a:gd name="T76" fmla="*/ 6 w 7"/>
                  <a:gd name="T77" fmla="*/ 196 h 196"/>
                  <a:gd name="T78" fmla="*/ 6 w 7"/>
                  <a:gd name="T79" fmla="*/ 196 h 196"/>
                  <a:gd name="T80" fmla="*/ 6 w 7"/>
                  <a:gd name="T81" fmla="*/ 195 h 196"/>
                  <a:gd name="T82" fmla="*/ 6 w 7"/>
                  <a:gd name="T83" fmla="*/ 195 h 196"/>
                  <a:gd name="T84" fmla="*/ 7 w 7"/>
                  <a:gd name="T85" fmla="*/ 194 h 196"/>
                  <a:gd name="T86" fmla="*/ 7 w 7"/>
                  <a:gd name="T87" fmla="*/ 194 h 196"/>
                  <a:gd name="T88" fmla="*/ 7 w 7"/>
                  <a:gd name="T89" fmla="*/ 192 h 196"/>
                  <a:gd name="T90" fmla="*/ 7 w 7"/>
                  <a:gd name="T91" fmla="*/ 191 h 196"/>
                  <a:gd name="T92" fmla="*/ 7 w 7"/>
                  <a:gd name="T93" fmla="*/ 188 h 196"/>
                  <a:gd name="T94" fmla="*/ 7 w 7"/>
                  <a:gd name="T95" fmla="*/ 186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96"/>
                  <a:gd name="T146" fmla="*/ 7 w 7"/>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96">
                    <a:moveTo>
                      <a:pt x="0" y="0"/>
                    </a:moveTo>
                    <a:lnTo>
                      <a:pt x="0" y="8"/>
                    </a:lnTo>
                    <a:lnTo>
                      <a:pt x="0" y="33"/>
                    </a:lnTo>
                    <a:lnTo>
                      <a:pt x="0" y="8"/>
                    </a:lnTo>
                    <a:lnTo>
                      <a:pt x="0" y="33"/>
                    </a:lnTo>
                    <a:lnTo>
                      <a:pt x="0" y="42"/>
                    </a:lnTo>
                    <a:lnTo>
                      <a:pt x="0" y="62"/>
                    </a:lnTo>
                    <a:lnTo>
                      <a:pt x="0" y="42"/>
                    </a:lnTo>
                    <a:lnTo>
                      <a:pt x="0" y="62"/>
                    </a:lnTo>
                    <a:lnTo>
                      <a:pt x="0" y="69"/>
                    </a:lnTo>
                    <a:lnTo>
                      <a:pt x="0" y="88"/>
                    </a:lnTo>
                    <a:lnTo>
                      <a:pt x="0" y="69"/>
                    </a:lnTo>
                    <a:lnTo>
                      <a:pt x="0" y="88"/>
                    </a:lnTo>
                    <a:lnTo>
                      <a:pt x="2" y="94"/>
                    </a:lnTo>
                    <a:lnTo>
                      <a:pt x="2" y="110"/>
                    </a:lnTo>
                    <a:lnTo>
                      <a:pt x="2" y="94"/>
                    </a:lnTo>
                    <a:lnTo>
                      <a:pt x="2" y="110"/>
                    </a:lnTo>
                    <a:lnTo>
                      <a:pt x="2" y="114"/>
                    </a:lnTo>
                    <a:lnTo>
                      <a:pt x="2" y="127"/>
                    </a:lnTo>
                    <a:lnTo>
                      <a:pt x="2" y="114"/>
                    </a:lnTo>
                    <a:lnTo>
                      <a:pt x="2" y="127"/>
                    </a:lnTo>
                    <a:lnTo>
                      <a:pt x="2" y="131"/>
                    </a:lnTo>
                    <a:lnTo>
                      <a:pt x="2" y="141"/>
                    </a:lnTo>
                    <a:lnTo>
                      <a:pt x="2" y="131"/>
                    </a:lnTo>
                    <a:lnTo>
                      <a:pt x="2" y="141"/>
                    </a:lnTo>
                    <a:lnTo>
                      <a:pt x="2" y="146"/>
                    </a:lnTo>
                    <a:lnTo>
                      <a:pt x="2" y="154"/>
                    </a:lnTo>
                    <a:lnTo>
                      <a:pt x="2" y="146"/>
                    </a:lnTo>
                    <a:lnTo>
                      <a:pt x="2" y="154"/>
                    </a:lnTo>
                    <a:lnTo>
                      <a:pt x="2" y="157"/>
                    </a:lnTo>
                    <a:lnTo>
                      <a:pt x="2" y="163"/>
                    </a:lnTo>
                    <a:lnTo>
                      <a:pt x="2" y="157"/>
                    </a:lnTo>
                    <a:lnTo>
                      <a:pt x="2" y="163"/>
                    </a:lnTo>
                    <a:lnTo>
                      <a:pt x="3" y="166"/>
                    </a:lnTo>
                    <a:lnTo>
                      <a:pt x="3" y="172"/>
                    </a:lnTo>
                    <a:lnTo>
                      <a:pt x="3" y="166"/>
                    </a:lnTo>
                    <a:lnTo>
                      <a:pt x="3" y="172"/>
                    </a:lnTo>
                    <a:lnTo>
                      <a:pt x="3" y="173"/>
                    </a:lnTo>
                    <a:lnTo>
                      <a:pt x="3" y="178"/>
                    </a:lnTo>
                    <a:lnTo>
                      <a:pt x="3" y="173"/>
                    </a:lnTo>
                    <a:lnTo>
                      <a:pt x="3" y="178"/>
                    </a:lnTo>
                    <a:lnTo>
                      <a:pt x="3" y="179"/>
                    </a:lnTo>
                    <a:lnTo>
                      <a:pt x="3" y="183"/>
                    </a:lnTo>
                    <a:lnTo>
                      <a:pt x="3" y="179"/>
                    </a:lnTo>
                    <a:lnTo>
                      <a:pt x="3" y="183"/>
                    </a:lnTo>
                    <a:lnTo>
                      <a:pt x="3" y="186"/>
                    </a:lnTo>
                    <a:lnTo>
                      <a:pt x="3" y="183"/>
                    </a:lnTo>
                    <a:lnTo>
                      <a:pt x="3" y="186"/>
                    </a:lnTo>
                    <a:lnTo>
                      <a:pt x="3" y="188"/>
                    </a:lnTo>
                    <a:lnTo>
                      <a:pt x="3" y="189"/>
                    </a:lnTo>
                    <a:lnTo>
                      <a:pt x="3" y="188"/>
                    </a:lnTo>
                    <a:lnTo>
                      <a:pt x="3" y="189"/>
                    </a:lnTo>
                    <a:lnTo>
                      <a:pt x="4" y="191"/>
                    </a:lnTo>
                    <a:lnTo>
                      <a:pt x="4" y="192"/>
                    </a:lnTo>
                    <a:lnTo>
                      <a:pt x="4" y="191"/>
                    </a:lnTo>
                    <a:lnTo>
                      <a:pt x="4" y="192"/>
                    </a:lnTo>
                    <a:lnTo>
                      <a:pt x="4" y="194"/>
                    </a:lnTo>
                    <a:lnTo>
                      <a:pt x="4" y="192"/>
                    </a:lnTo>
                    <a:lnTo>
                      <a:pt x="4" y="194"/>
                    </a:lnTo>
                    <a:lnTo>
                      <a:pt x="4" y="195"/>
                    </a:lnTo>
                    <a:lnTo>
                      <a:pt x="4" y="194"/>
                    </a:lnTo>
                    <a:lnTo>
                      <a:pt x="4" y="195"/>
                    </a:lnTo>
                    <a:lnTo>
                      <a:pt x="4" y="196"/>
                    </a:lnTo>
                    <a:lnTo>
                      <a:pt x="4" y="195"/>
                    </a:lnTo>
                    <a:lnTo>
                      <a:pt x="4" y="196"/>
                    </a:lnTo>
                    <a:lnTo>
                      <a:pt x="6" y="196"/>
                    </a:lnTo>
                    <a:lnTo>
                      <a:pt x="6" y="195"/>
                    </a:lnTo>
                    <a:lnTo>
                      <a:pt x="7" y="194"/>
                    </a:lnTo>
                    <a:lnTo>
                      <a:pt x="7" y="192"/>
                    </a:lnTo>
                    <a:lnTo>
                      <a:pt x="7" y="191"/>
                    </a:lnTo>
                    <a:lnTo>
                      <a:pt x="7" y="189"/>
                    </a:lnTo>
                    <a:lnTo>
                      <a:pt x="7" y="188"/>
                    </a:lnTo>
                    <a:lnTo>
                      <a:pt x="7" y="186"/>
                    </a:lnTo>
                    <a:lnTo>
                      <a:pt x="7" y="18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4" name="Freeform 346"/>
              <p:cNvSpPr>
                <a:spLocks/>
              </p:cNvSpPr>
              <p:nvPr/>
            </p:nvSpPr>
            <p:spPr bwMode="auto">
              <a:xfrm>
                <a:off x="3263" y="3071"/>
                <a:ext cx="9" cy="55"/>
              </a:xfrm>
              <a:custGeom>
                <a:avLst/>
                <a:gdLst>
                  <a:gd name="T0" fmla="*/ 2 w 9"/>
                  <a:gd name="T1" fmla="*/ 43 h 55"/>
                  <a:gd name="T2" fmla="*/ 2 w 9"/>
                  <a:gd name="T3" fmla="*/ 41 h 55"/>
                  <a:gd name="T4" fmla="*/ 2 w 9"/>
                  <a:gd name="T5" fmla="*/ 38 h 55"/>
                  <a:gd name="T6" fmla="*/ 2 w 9"/>
                  <a:gd name="T7" fmla="*/ 33 h 55"/>
                  <a:gd name="T8" fmla="*/ 2 w 9"/>
                  <a:gd name="T9" fmla="*/ 30 h 55"/>
                  <a:gd name="T10" fmla="*/ 3 w 9"/>
                  <a:gd name="T11" fmla="*/ 25 h 55"/>
                  <a:gd name="T12" fmla="*/ 3 w 9"/>
                  <a:gd name="T13" fmla="*/ 20 h 55"/>
                  <a:gd name="T14" fmla="*/ 3 w 9"/>
                  <a:gd name="T15" fmla="*/ 16 h 55"/>
                  <a:gd name="T16" fmla="*/ 3 w 9"/>
                  <a:gd name="T17" fmla="*/ 13 h 55"/>
                  <a:gd name="T18" fmla="*/ 3 w 9"/>
                  <a:gd name="T19" fmla="*/ 9 h 55"/>
                  <a:gd name="T20" fmla="*/ 5 w 9"/>
                  <a:gd name="T21" fmla="*/ 6 h 55"/>
                  <a:gd name="T22" fmla="*/ 5 w 9"/>
                  <a:gd name="T23" fmla="*/ 3 h 55"/>
                  <a:gd name="T24" fmla="*/ 5 w 9"/>
                  <a:gd name="T25" fmla="*/ 1 h 55"/>
                  <a:gd name="T26" fmla="*/ 5 w 9"/>
                  <a:gd name="T27" fmla="*/ 0 h 55"/>
                  <a:gd name="T28" fmla="*/ 5 w 9"/>
                  <a:gd name="T29" fmla="*/ 0 h 55"/>
                  <a:gd name="T30" fmla="*/ 5 w 9"/>
                  <a:gd name="T31" fmla="*/ 1 h 55"/>
                  <a:gd name="T32" fmla="*/ 5 w 9"/>
                  <a:gd name="T33" fmla="*/ 1 h 55"/>
                  <a:gd name="T34" fmla="*/ 6 w 9"/>
                  <a:gd name="T35" fmla="*/ 3 h 55"/>
                  <a:gd name="T36" fmla="*/ 6 w 9"/>
                  <a:gd name="T37" fmla="*/ 3 h 55"/>
                  <a:gd name="T38" fmla="*/ 6 w 9"/>
                  <a:gd name="T39" fmla="*/ 6 h 55"/>
                  <a:gd name="T40" fmla="*/ 6 w 9"/>
                  <a:gd name="T41" fmla="*/ 6 h 55"/>
                  <a:gd name="T42" fmla="*/ 6 w 9"/>
                  <a:gd name="T43" fmla="*/ 9 h 55"/>
                  <a:gd name="T44" fmla="*/ 6 w 9"/>
                  <a:gd name="T45" fmla="*/ 9 h 55"/>
                  <a:gd name="T46" fmla="*/ 6 w 9"/>
                  <a:gd name="T47" fmla="*/ 13 h 55"/>
                  <a:gd name="T48" fmla="*/ 6 w 9"/>
                  <a:gd name="T49" fmla="*/ 13 h 55"/>
                  <a:gd name="T50" fmla="*/ 6 w 9"/>
                  <a:gd name="T51" fmla="*/ 16 h 55"/>
                  <a:gd name="T52" fmla="*/ 6 w 9"/>
                  <a:gd name="T53" fmla="*/ 16 h 55"/>
                  <a:gd name="T54" fmla="*/ 6 w 9"/>
                  <a:gd name="T55" fmla="*/ 20 h 55"/>
                  <a:gd name="T56" fmla="*/ 6 w 9"/>
                  <a:gd name="T57" fmla="*/ 20 h 55"/>
                  <a:gd name="T58" fmla="*/ 8 w 9"/>
                  <a:gd name="T59" fmla="*/ 26 h 55"/>
                  <a:gd name="T60" fmla="*/ 8 w 9"/>
                  <a:gd name="T61" fmla="*/ 26 h 55"/>
                  <a:gd name="T62" fmla="*/ 8 w 9"/>
                  <a:gd name="T63" fmla="*/ 30 h 55"/>
                  <a:gd name="T64" fmla="*/ 8 w 9"/>
                  <a:gd name="T65" fmla="*/ 30 h 55"/>
                  <a:gd name="T66" fmla="*/ 8 w 9"/>
                  <a:gd name="T67" fmla="*/ 35 h 55"/>
                  <a:gd name="T68" fmla="*/ 8 w 9"/>
                  <a:gd name="T69" fmla="*/ 35 h 55"/>
                  <a:gd name="T70" fmla="*/ 8 w 9"/>
                  <a:gd name="T71" fmla="*/ 38 h 55"/>
                  <a:gd name="T72" fmla="*/ 8 w 9"/>
                  <a:gd name="T73" fmla="*/ 38 h 55"/>
                  <a:gd name="T74" fmla="*/ 8 w 9"/>
                  <a:gd name="T75" fmla="*/ 42 h 55"/>
                  <a:gd name="T76" fmla="*/ 8 w 9"/>
                  <a:gd name="T77" fmla="*/ 42 h 55"/>
                  <a:gd name="T78" fmla="*/ 9 w 9"/>
                  <a:gd name="T79" fmla="*/ 45 h 55"/>
                  <a:gd name="T80" fmla="*/ 9 w 9"/>
                  <a:gd name="T81" fmla="*/ 45 h 55"/>
                  <a:gd name="T82" fmla="*/ 9 w 9"/>
                  <a:gd name="T83" fmla="*/ 48 h 55"/>
                  <a:gd name="T84" fmla="*/ 9 w 9"/>
                  <a:gd name="T85" fmla="*/ 48 h 55"/>
                  <a:gd name="T86" fmla="*/ 9 w 9"/>
                  <a:gd name="T87" fmla="*/ 51 h 55"/>
                  <a:gd name="T88" fmla="*/ 9 w 9"/>
                  <a:gd name="T89" fmla="*/ 51 h 55"/>
                  <a:gd name="T90" fmla="*/ 9 w 9"/>
                  <a:gd name="T91" fmla="*/ 52 h 55"/>
                  <a:gd name="T92" fmla="*/ 9 w 9"/>
                  <a:gd name="T93" fmla="*/ 52 h 55"/>
                  <a:gd name="T94" fmla="*/ 9 w 9"/>
                  <a:gd name="T95" fmla="*/ 55 h 55"/>
                  <a:gd name="T96" fmla="*/ 9 w 9"/>
                  <a:gd name="T97" fmla="*/ 5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55"/>
                  <a:gd name="T149" fmla="*/ 9 w 9"/>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55">
                    <a:moveTo>
                      <a:pt x="0" y="43"/>
                    </a:moveTo>
                    <a:lnTo>
                      <a:pt x="2" y="43"/>
                    </a:lnTo>
                    <a:lnTo>
                      <a:pt x="2" y="41"/>
                    </a:lnTo>
                    <a:lnTo>
                      <a:pt x="2" y="38"/>
                    </a:lnTo>
                    <a:lnTo>
                      <a:pt x="2" y="35"/>
                    </a:lnTo>
                    <a:lnTo>
                      <a:pt x="2" y="33"/>
                    </a:lnTo>
                    <a:lnTo>
                      <a:pt x="2" y="30"/>
                    </a:lnTo>
                    <a:lnTo>
                      <a:pt x="2" y="26"/>
                    </a:lnTo>
                    <a:lnTo>
                      <a:pt x="3" y="25"/>
                    </a:lnTo>
                    <a:lnTo>
                      <a:pt x="3" y="22"/>
                    </a:lnTo>
                    <a:lnTo>
                      <a:pt x="3" y="20"/>
                    </a:lnTo>
                    <a:lnTo>
                      <a:pt x="3" y="17"/>
                    </a:lnTo>
                    <a:lnTo>
                      <a:pt x="3" y="16"/>
                    </a:lnTo>
                    <a:lnTo>
                      <a:pt x="3" y="13"/>
                    </a:lnTo>
                    <a:lnTo>
                      <a:pt x="3" y="10"/>
                    </a:lnTo>
                    <a:lnTo>
                      <a:pt x="3" y="9"/>
                    </a:lnTo>
                    <a:lnTo>
                      <a:pt x="3" y="6"/>
                    </a:lnTo>
                    <a:lnTo>
                      <a:pt x="5" y="6"/>
                    </a:lnTo>
                    <a:lnTo>
                      <a:pt x="5" y="4"/>
                    </a:lnTo>
                    <a:lnTo>
                      <a:pt x="5" y="3"/>
                    </a:lnTo>
                    <a:lnTo>
                      <a:pt x="5" y="1"/>
                    </a:lnTo>
                    <a:lnTo>
                      <a:pt x="5" y="0"/>
                    </a:lnTo>
                    <a:lnTo>
                      <a:pt x="5" y="1"/>
                    </a:lnTo>
                    <a:lnTo>
                      <a:pt x="5" y="0"/>
                    </a:lnTo>
                    <a:lnTo>
                      <a:pt x="5" y="1"/>
                    </a:lnTo>
                    <a:lnTo>
                      <a:pt x="6" y="1"/>
                    </a:lnTo>
                    <a:lnTo>
                      <a:pt x="6" y="3"/>
                    </a:lnTo>
                    <a:lnTo>
                      <a:pt x="6" y="1"/>
                    </a:lnTo>
                    <a:lnTo>
                      <a:pt x="6" y="3"/>
                    </a:lnTo>
                    <a:lnTo>
                      <a:pt x="6" y="4"/>
                    </a:lnTo>
                    <a:lnTo>
                      <a:pt x="6" y="6"/>
                    </a:lnTo>
                    <a:lnTo>
                      <a:pt x="6" y="4"/>
                    </a:lnTo>
                    <a:lnTo>
                      <a:pt x="6" y="6"/>
                    </a:lnTo>
                    <a:lnTo>
                      <a:pt x="6" y="9"/>
                    </a:lnTo>
                    <a:lnTo>
                      <a:pt x="6" y="6"/>
                    </a:lnTo>
                    <a:lnTo>
                      <a:pt x="6" y="9"/>
                    </a:lnTo>
                    <a:lnTo>
                      <a:pt x="6" y="10"/>
                    </a:lnTo>
                    <a:lnTo>
                      <a:pt x="6" y="13"/>
                    </a:lnTo>
                    <a:lnTo>
                      <a:pt x="6" y="10"/>
                    </a:lnTo>
                    <a:lnTo>
                      <a:pt x="6" y="13"/>
                    </a:lnTo>
                    <a:lnTo>
                      <a:pt x="6" y="16"/>
                    </a:lnTo>
                    <a:lnTo>
                      <a:pt x="6" y="13"/>
                    </a:lnTo>
                    <a:lnTo>
                      <a:pt x="6" y="16"/>
                    </a:lnTo>
                    <a:lnTo>
                      <a:pt x="6" y="17"/>
                    </a:lnTo>
                    <a:lnTo>
                      <a:pt x="6" y="20"/>
                    </a:lnTo>
                    <a:lnTo>
                      <a:pt x="6" y="17"/>
                    </a:lnTo>
                    <a:lnTo>
                      <a:pt x="6" y="20"/>
                    </a:lnTo>
                    <a:lnTo>
                      <a:pt x="8" y="22"/>
                    </a:lnTo>
                    <a:lnTo>
                      <a:pt x="8" y="26"/>
                    </a:lnTo>
                    <a:lnTo>
                      <a:pt x="8" y="22"/>
                    </a:lnTo>
                    <a:lnTo>
                      <a:pt x="8" y="26"/>
                    </a:lnTo>
                    <a:lnTo>
                      <a:pt x="8" y="30"/>
                    </a:lnTo>
                    <a:lnTo>
                      <a:pt x="8" y="26"/>
                    </a:lnTo>
                    <a:lnTo>
                      <a:pt x="8" y="30"/>
                    </a:lnTo>
                    <a:lnTo>
                      <a:pt x="8" y="32"/>
                    </a:lnTo>
                    <a:lnTo>
                      <a:pt x="8" y="35"/>
                    </a:lnTo>
                    <a:lnTo>
                      <a:pt x="8" y="32"/>
                    </a:lnTo>
                    <a:lnTo>
                      <a:pt x="8" y="35"/>
                    </a:lnTo>
                    <a:lnTo>
                      <a:pt x="8" y="38"/>
                    </a:lnTo>
                    <a:lnTo>
                      <a:pt x="8" y="35"/>
                    </a:lnTo>
                    <a:lnTo>
                      <a:pt x="8" y="38"/>
                    </a:lnTo>
                    <a:lnTo>
                      <a:pt x="8" y="39"/>
                    </a:lnTo>
                    <a:lnTo>
                      <a:pt x="8" y="42"/>
                    </a:lnTo>
                    <a:lnTo>
                      <a:pt x="8" y="39"/>
                    </a:lnTo>
                    <a:lnTo>
                      <a:pt x="8" y="42"/>
                    </a:lnTo>
                    <a:lnTo>
                      <a:pt x="9" y="43"/>
                    </a:lnTo>
                    <a:lnTo>
                      <a:pt x="9" y="45"/>
                    </a:lnTo>
                    <a:lnTo>
                      <a:pt x="9" y="43"/>
                    </a:lnTo>
                    <a:lnTo>
                      <a:pt x="9" y="45"/>
                    </a:lnTo>
                    <a:lnTo>
                      <a:pt x="9" y="46"/>
                    </a:lnTo>
                    <a:lnTo>
                      <a:pt x="9" y="48"/>
                    </a:lnTo>
                    <a:lnTo>
                      <a:pt x="9" y="46"/>
                    </a:lnTo>
                    <a:lnTo>
                      <a:pt x="9" y="48"/>
                    </a:lnTo>
                    <a:lnTo>
                      <a:pt x="9" y="49"/>
                    </a:lnTo>
                    <a:lnTo>
                      <a:pt x="9" y="51"/>
                    </a:lnTo>
                    <a:lnTo>
                      <a:pt x="9" y="49"/>
                    </a:lnTo>
                    <a:lnTo>
                      <a:pt x="9" y="51"/>
                    </a:lnTo>
                    <a:lnTo>
                      <a:pt x="9" y="52"/>
                    </a:lnTo>
                    <a:lnTo>
                      <a:pt x="9" y="51"/>
                    </a:lnTo>
                    <a:lnTo>
                      <a:pt x="9" y="52"/>
                    </a:lnTo>
                    <a:lnTo>
                      <a:pt x="9" y="54"/>
                    </a:lnTo>
                    <a:lnTo>
                      <a:pt x="9" y="55"/>
                    </a:lnTo>
                    <a:lnTo>
                      <a:pt x="9" y="54"/>
                    </a:lnTo>
                    <a:lnTo>
                      <a:pt x="9" y="5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5" name="Freeform 347"/>
              <p:cNvSpPr>
                <a:spLocks/>
              </p:cNvSpPr>
              <p:nvPr/>
            </p:nvSpPr>
            <p:spPr bwMode="auto">
              <a:xfrm>
                <a:off x="3272" y="3125"/>
                <a:ext cx="10" cy="10"/>
              </a:xfrm>
              <a:custGeom>
                <a:avLst/>
                <a:gdLst>
                  <a:gd name="T0" fmla="*/ 1 w 10"/>
                  <a:gd name="T1" fmla="*/ 1 h 10"/>
                  <a:gd name="T2" fmla="*/ 1 w 10"/>
                  <a:gd name="T3" fmla="*/ 1 h 10"/>
                  <a:gd name="T4" fmla="*/ 1 w 10"/>
                  <a:gd name="T5" fmla="*/ 2 h 10"/>
                  <a:gd name="T6" fmla="*/ 1 w 10"/>
                  <a:gd name="T7" fmla="*/ 2 h 10"/>
                  <a:gd name="T8" fmla="*/ 1 w 10"/>
                  <a:gd name="T9" fmla="*/ 2 h 10"/>
                  <a:gd name="T10" fmla="*/ 1 w 10"/>
                  <a:gd name="T11" fmla="*/ 2 h 10"/>
                  <a:gd name="T12" fmla="*/ 1 w 10"/>
                  <a:gd name="T13" fmla="*/ 4 h 10"/>
                  <a:gd name="T14" fmla="*/ 1 w 10"/>
                  <a:gd name="T15" fmla="*/ 4 h 10"/>
                  <a:gd name="T16" fmla="*/ 1 w 10"/>
                  <a:gd name="T17" fmla="*/ 4 h 10"/>
                  <a:gd name="T18" fmla="*/ 1 w 10"/>
                  <a:gd name="T19" fmla="*/ 4 h 10"/>
                  <a:gd name="T20" fmla="*/ 3 w 10"/>
                  <a:gd name="T21" fmla="*/ 4 h 10"/>
                  <a:gd name="T22" fmla="*/ 3 w 10"/>
                  <a:gd name="T23" fmla="*/ 4 h 10"/>
                  <a:gd name="T24" fmla="*/ 3 w 10"/>
                  <a:gd name="T25" fmla="*/ 4 h 10"/>
                  <a:gd name="T26" fmla="*/ 3 w 10"/>
                  <a:gd name="T27" fmla="*/ 4 h 10"/>
                  <a:gd name="T28" fmla="*/ 3 w 10"/>
                  <a:gd name="T29" fmla="*/ 4 h 10"/>
                  <a:gd name="T30" fmla="*/ 4 w 10"/>
                  <a:gd name="T31" fmla="*/ 4 h 10"/>
                  <a:gd name="T32" fmla="*/ 4 w 10"/>
                  <a:gd name="T33" fmla="*/ 4 h 10"/>
                  <a:gd name="T34" fmla="*/ 4 w 10"/>
                  <a:gd name="T35" fmla="*/ 2 h 10"/>
                  <a:gd name="T36" fmla="*/ 4 w 10"/>
                  <a:gd name="T37" fmla="*/ 2 h 10"/>
                  <a:gd name="T38" fmla="*/ 4 w 10"/>
                  <a:gd name="T39" fmla="*/ 2 h 10"/>
                  <a:gd name="T40" fmla="*/ 6 w 10"/>
                  <a:gd name="T41" fmla="*/ 1 h 10"/>
                  <a:gd name="T42" fmla="*/ 6 w 10"/>
                  <a:gd name="T43" fmla="*/ 1 h 10"/>
                  <a:gd name="T44" fmla="*/ 6 w 10"/>
                  <a:gd name="T45" fmla="*/ 1 h 10"/>
                  <a:gd name="T46" fmla="*/ 6 w 10"/>
                  <a:gd name="T47" fmla="*/ 1 h 10"/>
                  <a:gd name="T48" fmla="*/ 6 w 10"/>
                  <a:gd name="T49" fmla="*/ 1 h 10"/>
                  <a:gd name="T50" fmla="*/ 7 w 10"/>
                  <a:gd name="T51" fmla="*/ 0 h 10"/>
                  <a:gd name="T52" fmla="*/ 7 w 10"/>
                  <a:gd name="T53" fmla="*/ 1 h 10"/>
                  <a:gd name="T54" fmla="*/ 7 w 10"/>
                  <a:gd name="T55" fmla="*/ 1 h 10"/>
                  <a:gd name="T56" fmla="*/ 7 w 10"/>
                  <a:gd name="T57" fmla="*/ 1 h 10"/>
                  <a:gd name="T58" fmla="*/ 7 w 10"/>
                  <a:gd name="T59" fmla="*/ 1 h 10"/>
                  <a:gd name="T60" fmla="*/ 7 w 10"/>
                  <a:gd name="T61" fmla="*/ 1 h 10"/>
                  <a:gd name="T62" fmla="*/ 7 w 10"/>
                  <a:gd name="T63" fmla="*/ 1 h 10"/>
                  <a:gd name="T64" fmla="*/ 9 w 10"/>
                  <a:gd name="T65" fmla="*/ 1 h 10"/>
                  <a:gd name="T66" fmla="*/ 9 w 10"/>
                  <a:gd name="T67" fmla="*/ 1 h 10"/>
                  <a:gd name="T68" fmla="*/ 9 w 10"/>
                  <a:gd name="T69" fmla="*/ 2 h 10"/>
                  <a:gd name="T70" fmla="*/ 9 w 10"/>
                  <a:gd name="T71" fmla="*/ 2 h 10"/>
                  <a:gd name="T72" fmla="*/ 9 w 10"/>
                  <a:gd name="T73" fmla="*/ 4 h 10"/>
                  <a:gd name="T74" fmla="*/ 9 w 10"/>
                  <a:gd name="T75" fmla="*/ 4 h 10"/>
                  <a:gd name="T76" fmla="*/ 9 w 10"/>
                  <a:gd name="T77" fmla="*/ 4 h 10"/>
                  <a:gd name="T78" fmla="*/ 9 w 10"/>
                  <a:gd name="T79" fmla="*/ 4 h 10"/>
                  <a:gd name="T80" fmla="*/ 9 w 10"/>
                  <a:gd name="T81" fmla="*/ 5 h 10"/>
                  <a:gd name="T82" fmla="*/ 9 w 10"/>
                  <a:gd name="T83" fmla="*/ 5 h 10"/>
                  <a:gd name="T84" fmla="*/ 10 w 10"/>
                  <a:gd name="T85" fmla="*/ 5 h 10"/>
                  <a:gd name="T86" fmla="*/ 10 w 10"/>
                  <a:gd name="T87" fmla="*/ 5 h 10"/>
                  <a:gd name="T88" fmla="*/ 10 w 10"/>
                  <a:gd name="T89" fmla="*/ 7 h 10"/>
                  <a:gd name="T90" fmla="*/ 10 w 10"/>
                  <a:gd name="T91" fmla="*/ 7 h 10"/>
                  <a:gd name="T92" fmla="*/ 10 w 10"/>
                  <a:gd name="T93" fmla="*/ 8 h 10"/>
                  <a:gd name="T94" fmla="*/ 10 w 10"/>
                  <a:gd name="T95" fmla="*/ 8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1"/>
                    </a:moveTo>
                    <a:lnTo>
                      <a:pt x="1" y="1"/>
                    </a:lnTo>
                    <a:lnTo>
                      <a:pt x="1" y="2"/>
                    </a:lnTo>
                    <a:lnTo>
                      <a:pt x="1" y="4"/>
                    </a:lnTo>
                    <a:lnTo>
                      <a:pt x="3" y="4"/>
                    </a:lnTo>
                    <a:lnTo>
                      <a:pt x="4" y="4"/>
                    </a:lnTo>
                    <a:lnTo>
                      <a:pt x="4" y="2"/>
                    </a:lnTo>
                    <a:lnTo>
                      <a:pt x="4" y="1"/>
                    </a:lnTo>
                    <a:lnTo>
                      <a:pt x="6" y="1"/>
                    </a:lnTo>
                    <a:lnTo>
                      <a:pt x="7" y="1"/>
                    </a:lnTo>
                    <a:lnTo>
                      <a:pt x="7" y="0"/>
                    </a:lnTo>
                    <a:lnTo>
                      <a:pt x="7" y="1"/>
                    </a:lnTo>
                    <a:lnTo>
                      <a:pt x="7" y="0"/>
                    </a:lnTo>
                    <a:lnTo>
                      <a:pt x="7" y="1"/>
                    </a:lnTo>
                    <a:lnTo>
                      <a:pt x="9" y="1"/>
                    </a:lnTo>
                    <a:lnTo>
                      <a:pt x="9" y="2"/>
                    </a:lnTo>
                    <a:lnTo>
                      <a:pt x="9" y="4"/>
                    </a:lnTo>
                    <a:lnTo>
                      <a:pt x="9" y="5"/>
                    </a:lnTo>
                    <a:lnTo>
                      <a:pt x="9" y="4"/>
                    </a:lnTo>
                    <a:lnTo>
                      <a:pt x="9" y="5"/>
                    </a:lnTo>
                    <a:lnTo>
                      <a:pt x="10" y="5"/>
                    </a:lnTo>
                    <a:lnTo>
                      <a:pt x="10" y="7"/>
                    </a:lnTo>
                    <a:lnTo>
                      <a:pt x="10" y="5"/>
                    </a:lnTo>
                    <a:lnTo>
                      <a:pt x="10" y="7"/>
                    </a:lnTo>
                    <a:lnTo>
                      <a:pt x="10" y="8"/>
                    </a:lnTo>
                    <a:lnTo>
                      <a:pt x="10" y="7"/>
                    </a:lnTo>
                    <a:lnTo>
                      <a:pt x="10" y="8"/>
                    </a:lnTo>
                    <a:lnTo>
                      <a:pt x="10" y="10"/>
                    </a:lnTo>
                    <a:lnTo>
                      <a:pt x="10" y="8"/>
                    </a:lnTo>
                    <a:lnTo>
                      <a:pt x="10"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6" name="Freeform 348"/>
              <p:cNvSpPr>
                <a:spLocks/>
              </p:cNvSpPr>
              <p:nvPr/>
            </p:nvSpPr>
            <p:spPr bwMode="auto">
              <a:xfrm>
                <a:off x="3282" y="3132"/>
                <a:ext cx="10" cy="14"/>
              </a:xfrm>
              <a:custGeom>
                <a:avLst/>
                <a:gdLst>
                  <a:gd name="T0" fmla="*/ 0 w 10"/>
                  <a:gd name="T1" fmla="*/ 3 h 14"/>
                  <a:gd name="T2" fmla="*/ 0 w 10"/>
                  <a:gd name="T3" fmla="*/ 3 h 14"/>
                  <a:gd name="T4" fmla="*/ 0 w 10"/>
                  <a:gd name="T5" fmla="*/ 4 h 14"/>
                  <a:gd name="T6" fmla="*/ 0 w 10"/>
                  <a:gd name="T7" fmla="*/ 4 h 14"/>
                  <a:gd name="T8" fmla="*/ 0 w 10"/>
                  <a:gd name="T9" fmla="*/ 6 h 14"/>
                  <a:gd name="T10" fmla="*/ 0 w 10"/>
                  <a:gd name="T11" fmla="*/ 6 h 14"/>
                  <a:gd name="T12" fmla="*/ 1 w 10"/>
                  <a:gd name="T13" fmla="*/ 7 h 14"/>
                  <a:gd name="T14" fmla="*/ 1 w 10"/>
                  <a:gd name="T15" fmla="*/ 7 h 14"/>
                  <a:gd name="T16" fmla="*/ 1 w 10"/>
                  <a:gd name="T17" fmla="*/ 8 h 14"/>
                  <a:gd name="T18" fmla="*/ 1 w 10"/>
                  <a:gd name="T19" fmla="*/ 8 h 14"/>
                  <a:gd name="T20" fmla="*/ 1 w 10"/>
                  <a:gd name="T21" fmla="*/ 10 h 14"/>
                  <a:gd name="T22" fmla="*/ 1 w 10"/>
                  <a:gd name="T23" fmla="*/ 10 h 14"/>
                  <a:gd name="T24" fmla="*/ 1 w 10"/>
                  <a:gd name="T25" fmla="*/ 10 h 14"/>
                  <a:gd name="T26" fmla="*/ 1 w 10"/>
                  <a:gd name="T27" fmla="*/ 10 h 14"/>
                  <a:gd name="T28" fmla="*/ 1 w 10"/>
                  <a:gd name="T29" fmla="*/ 11 h 14"/>
                  <a:gd name="T30" fmla="*/ 1 w 10"/>
                  <a:gd name="T31" fmla="*/ 11 h 14"/>
                  <a:gd name="T32" fmla="*/ 3 w 10"/>
                  <a:gd name="T33" fmla="*/ 13 h 14"/>
                  <a:gd name="T34" fmla="*/ 3 w 10"/>
                  <a:gd name="T35" fmla="*/ 13 h 14"/>
                  <a:gd name="T36" fmla="*/ 3 w 10"/>
                  <a:gd name="T37" fmla="*/ 13 h 14"/>
                  <a:gd name="T38" fmla="*/ 3 w 10"/>
                  <a:gd name="T39" fmla="*/ 13 h 14"/>
                  <a:gd name="T40" fmla="*/ 3 w 10"/>
                  <a:gd name="T41" fmla="*/ 13 h 14"/>
                  <a:gd name="T42" fmla="*/ 3 w 10"/>
                  <a:gd name="T43" fmla="*/ 13 h 14"/>
                  <a:gd name="T44" fmla="*/ 3 w 10"/>
                  <a:gd name="T45" fmla="*/ 14 h 14"/>
                  <a:gd name="T46" fmla="*/ 3 w 10"/>
                  <a:gd name="T47" fmla="*/ 14 h 14"/>
                  <a:gd name="T48" fmla="*/ 3 w 10"/>
                  <a:gd name="T49" fmla="*/ 14 h 14"/>
                  <a:gd name="T50" fmla="*/ 4 w 10"/>
                  <a:gd name="T51" fmla="*/ 14 h 14"/>
                  <a:gd name="T52" fmla="*/ 4 w 10"/>
                  <a:gd name="T53" fmla="*/ 13 h 14"/>
                  <a:gd name="T54" fmla="*/ 4 w 10"/>
                  <a:gd name="T55" fmla="*/ 13 h 14"/>
                  <a:gd name="T56" fmla="*/ 4 w 10"/>
                  <a:gd name="T57" fmla="*/ 11 h 14"/>
                  <a:gd name="T58" fmla="*/ 4 w 10"/>
                  <a:gd name="T59" fmla="*/ 11 h 14"/>
                  <a:gd name="T60" fmla="*/ 6 w 10"/>
                  <a:gd name="T61" fmla="*/ 10 h 14"/>
                  <a:gd name="T62" fmla="*/ 6 w 10"/>
                  <a:gd name="T63" fmla="*/ 10 h 14"/>
                  <a:gd name="T64" fmla="*/ 6 w 10"/>
                  <a:gd name="T65" fmla="*/ 8 h 14"/>
                  <a:gd name="T66" fmla="*/ 6 w 10"/>
                  <a:gd name="T67" fmla="*/ 8 h 14"/>
                  <a:gd name="T68" fmla="*/ 6 w 10"/>
                  <a:gd name="T69" fmla="*/ 7 h 14"/>
                  <a:gd name="T70" fmla="*/ 6 w 10"/>
                  <a:gd name="T71" fmla="*/ 6 h 14"/>
                  <a:gd name="T72" fmla="*/ 7 w 10"/>
                  <a:gd name="T73" fmla="*/ 6 h 14"/>
                  <a:gd name="T74" fmla="*/ 7 w 10"/>
                  <a:gd name="T75" fmla="*/ 4 h 14"/>
                  <a:gd name="T76" fmla="*/ 7 w 10"/>
                  <a:gd name="T77" fmla="*/ 3 h 14"/>
                  <a:gd name="T78" fmla="*/ 7 w 10"/>
                  <a:gd name="T79" fmla="*/ 3 h 14"/>
                  <a:gd name="T80" fmla="*/ 7 w 10"/>
                  <a:gd name="T81" fmla="*/ 3 h 14"/>
                  <a:gd name="T82" fmla="*/ 9 w 10"/>
                  <a:gd name="T83" fmla="*/ 1 h 14"/>
                  <a:gd name="T84" fmla="*/ 9 w 10"/>
                  <a:gd name="T85" fmla="*/ 1 h 14"/>
                  <a:gd name="T86" fmla="*/ 9 w 10"/>
                  <a:gd name="T87" fmla="*/ 1 h 14"/>
                  <a:gd name="T88" fmla="*/ 9 w 10"/>
                  <a:gd name="T89" fmla="*/ 0 h 14"/>
                  <a:gd name="T90" fmla="*/ 10 w 10"/>
                  <a:gd name="T91" fmla="*/ 0 h 14"/>
                  <a:gd name="T92" fmla="*/ 10 w 10"/>
                  <a:gd name="T93" fmla="*/ 0 h 14"/>
                  <a:gd name="T94" fmla="*/ 10 w 10"/>
                  <a:gd name="T95" fmla="*/ 0 h 14"/>
                  <a:gd name="T96" fmla="*/ 10 w 10"/>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4"/>
                  <a:gd name="T149" fmla="*/ 10 w 10"/>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4">
                    <a:moveTo>
                      <a:pt x="0" y="3"/>
                    </a:moveTo>
                    <a:lnTo>
                      <a:pt x="0" y="3"/>
                    </a:lnTo>
                    <a:lnTo>
                      <a:pt x="0" y="4"/>
                    </a:lnTo>
                    <a:lnTo>
                      <a:pt x="0" y="3"/>
                    </a:lnTo>
                    <a:lnTo>
                      <a:pt x="0" y="4"/>
                    </a:lnTo>
                    <a:lnTo>
                      <a:pt x="0" y="6"/>
                    </a:lnTo>
                    <a:lnTo>
                      <a:pt x="0" y="4"/>
                    </a:lnTo>
                    <a:lnTo>
                      <a:pt x="0" y="6"/>
                    </a:lnTo>
                    <a:lnTo>
                      <a:pt x="0" y="7"/>
                    </a:lnTo>
                    <a:lnTo>
                      <a:pt x="0" y="6"/>
                    </a:lnTo>
                    <a:lnTo>
                      <a:pt x="0" y="7"/>
                    </a:lnTo>
                    <a:lnTo>
                      <a:pt x="1" y="7"/>
                    </a:lnTo>
                    <a:lnTo>
                      <a:pt x="1" y="8"/>
                    </a:lnTo>
                    <a:lnTo>
                      <a:pt x="1" y="7"/>
                    </a:lnTo>
                    <a:lnTo>
                      <a:pt x="1" y="8"/>
                    </a:lnTo>
                    <a:lnTo>
                      <a:pt x="1" y="10"/>
                    </a:lnTo>
                    <a:lnTo>
                      <a:pt x="1" y="8"/>
                    </a:lnTo>
                    <a:lnTo>
                      <a:pt x="1" y="10"/>
                    </a:lnTo>
                    <a:lnTo>
                      <a:pt x="1" y="11"/>
                    </a:lnTo>
                    <a:lnTo>
                      <a:pt x="1" y="10"/>
                    </a:lnTo>
                    <a:lnTo>
                      <a:pt x="1" y="11"/>
                    </a:lnTo>
                    <a:lnTo>
                      <a:pt x="1" y="13"/>
                    </a:lnTo>
                    <a:lnTo>
                      <a:pt x="1" y="11"/>
                    </a:lnTo>
                    <a:lnTo>
                      <a:pt x="1" y="13"/>
                    </a:lnTo>
                    <a:lnTo>
                      <a:pt x="3" y="13"/>
                    </a:lnTo>
                    <a:lnTo>
                      <a:pt x="3" y="14"/>
                    </a:lnTo>
                    <a:lnTo>
                      <a:pt x="4" y="14"/>
                    </a:lnTo>
                    <a:lnTo>
                      <a:pt x="4" y="13"/>
                    </a:lnTo>
                    <a:lnTo>
                      <a:pt x="4" y="11"/>
                    </a:lnTo>
                    <a:lnTo>
                      <a:pt x="6" y="11"/>
                    </a:lnTo>
                    <a:lnTo>
                      <a:pt x="6" y="10"/>
                    </a:lnTo>
                    <a:lnTo>
                      <a:pt x="6" y="8"/>
                    </a:lnTo>
                    <a:lnTo>
                      <a:pt x="6" y="7"/>
                    </a:lnTo>
                    <a:lnTo>
                      <a:pt x="6" y="6"/>
                    </a:lnTo>
                    <a:lnTo>
                      <a:pt x="7" y="6"/>
                    </a:lnTo>
                    <a:lnTo>
                      <a:pt x="7" y="4"/>
                    </a:lnTo>
                    <a:lnTo>
                      <a:pt x="7" y="3"/>
                    </a:lnTo>
                    <a:lnTo>
                      <a:pt x="9" y="3"/>
                    </a:lnTo>
                    <a:lnTo>
                      <a:pt x="9" y="1"/>
                    </a:lnTo>
                    <a:lnTo>
                      <a:pt x="9" y="0"/>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7" name="Freeform 349"/>
              <p:cNvSpPr>
                <a:spLocks/>
              </p:cNvSpPr>
              <p:nvPr/>
            </p:nvSpPr>
            <p:spPr bwMode="auto">
              <a:xfrm>
                <a:off x="3292" y="3132"/>
                <a:ext cx="7" cy="23"/>
              </a:xfrm>
              <a:custGeom>
                <a:avLst/>
                <a:gdLst>
                  <a:gd name="T0" fmla="*/ 0 w 7"/>
                  <a:gd name="T1" fmla="*/ 0 h 23"/>
                  <a:gd name="T2" fmla="*/ 1 w 7"/>
                  <a:gd name="T3" fmla="*/ 0 h 23"/>
                  <a:gd name="T4" fmla="*/ 1 w 7"/>
                  <a:gd name="T5" fmla="*/ 0 h 23"/>
                  <a:gd name="T6" fmla="*/ 1 w 7"/>
                  <a:gd name="T7" fmla="*/ 0 h 23"/>
                  <a:gd name="T8" fmla="*/ 1 w 7"/>
                  <a:gd name="T9" fmla="*/ 0 h 23"/>
                  <a:gd name="T10" fmla="*/ 1 w 7"/>
                  <a:gd name="T11" fmla="*/ 0 h 23"/>
                  <a:gd name="T12" fmla="*/ 1 w 7"/>
                  <a:gd name="T13" fmla="*/ 0 h 23"/>
                  <a:gd name="T14" fmla="*/ 1 w 7"/>
                  <a:gd name="T15" fmla="*/ 1 h 23"/>
                  <a:gd name="T16" fmla="*/ 1 w 7"/>
                  <a:gd name="T17" fmla="*/ 1 h 23"/>
                  <a:gd name="T18" fmla="*/ 1 w 7"/>
                  <a:gd name="T19" fmla="*/ 1 h 23"/>
                  <a:gd name="T20" fmla="*/ 1 w 7"/>
                  <a:gd name="T21" fmla="*/ 1 h 23"/>
                  <a:gd name="T22" fmla="*/ 1 w 7"/>
                  <a:gd name="T23" fmla="*/ 1 h 23"/>
                  <a:gd name="T24" fmla="*/ 1 w 7"/>
                  <a:gd name="T25" fmla="*/ 1 h 23"/>
                  <a:gd name="T26" fmla="*/ 3 w 7"/>
                  <a:gd name="T27" fmla="*/ 3 h 23"/>
                  <a:gd name="T28" fmla="*/ 3 w 7"/>
                  <a:gd name="T29" fmla="*/ 3 h 23"/>
                  <a:gd name="T30" fmla="*/ 3 w 7"/>
                  <a:gd name="T31" fmla="*/ 4 h 23"/>
                  <a:gd name="T32" fmla="*/ 3 w 7"/>
                  <a:gd name="T33" fmla="*/ 4 h 23"/>
                  <a:gd name="T34" fmla="*/ 3 w 7"/>
                  <a:gd name="T35" fmla="*/ 4 h 23"/>
                  <a:gd name="T36" fmla="*/ 3 w 7"/>
                  <a:gd name="T37" fmla="*/ 4 h 23"/>
                  <a:gd name="T38" fmla="*/ 3 w 7"/>
                  <a:gd name="T39" fmla="*/ 6 h 23"/>
                  <a:gd name="T40" fmla="*/ 3 w 7"/>
                  <a:gd name="T41" fmla="*/ 6 h 23"/>
                  <a:gd name="T42" fmla="*/ 3 w 7"/>
                  <a:gd name="T43" fmla="*/ 7 h 23"/>
                  <a:gd name="T44" fmla="*/ 3 w 7"/>
                  <a:gd name="T45" fmla="*/ 7 h 23"/>
                  <a:gd name="T46" fmla="*/ 4 w 7"/>
                  <a:gd name="T47" fmla="*/ 8 h 23"/>
                  <a:gd name="T48" fmla="*/ 4 w 7"/>
                  <a:gd name="T49" fmla="*/ 8 h 23"/>
                  <a:gd name="T50" fmla="*/ 4 w 7"/>
                  <a:gd name="T51" fmla="*/ 10 h 23"/>
                  <a:gd name="T52" fmla="*/ 4 w 7"/>
                  <a:gd name="T53" fmla="*/ 10 h 23"/>
                  <a:gd name="T54" fmla="*/ 4 w 7"/>
                  <a:gd name="T55" fmla="*/ 11 h 23"/>
                  <a:gd name="T56" fmla="*/ 4 w 7"/>
                  <a:gd name="T57" fmla="*/ 11 h 23"/>
                  <a:gd name="T58" fmla="*/ 4 w 7"/>
                  <a:gd name="T59" fmla="*/ 13 h 23"/>
                  <a:gd name="T60" fmla="*/ 4 w 7"/>
                  <a:gd name="T61" fmla="*/ 13 h 23"/>
                  <a:gd name="T62" fmla="*/ 4 w 7"/>
                  <a:gd name="T63" fmla="*/ 14 h 23"/>
                  <a:gd name="T64" fmla="*/ 4 w 7"/>
                  <a:gd name="T65" fmla="*/ 14 h 23"/>
                  <a:gd name="T66" fmla="*/ 6 w 7"/>
                  <a:gd name="T67" fmla="*/ 16 h 23"/>
                  <a:gd name="T68" fmla="*/ 6 w 7"/>
                  <a:gd name="T69" fmla="*/ 16 h 23"/>
                  <a:gd name="T70" fmla="*/ 6 w 7"/>
                  <a:gd name="T71" fmla="*/ 17 h 23"/>
                  <a:gd name="T72" fmla="*/ 6 w 7"/>
                  <a:gd name="T73" fmla="*/ 17 h 23"/>
                  <a:gd name="T74" fmla="*/ 6 w 7"/>
                  <a:gd name="T75" fmla="*/ 19 h 23"/>
                  <a:gd name="T76" fmla="*/ 6 w 7"/>
                  <a:gd name="T77" fmla="*/ 19 h 23"/>
                  <a:gd name="T78" fmla="*/ 6 w 7"/>
                  <a:gd name="T79" fmla="*/ 20 h 23"/>
                  <a:gd name="T80" fmla="*/ 6 w 7"/>
                  <a:gd name="T81" fmla="*/ 20 h 23"/>
                  <a:gd name="T82" fmla="*/ 6 w 7"/>
                  <a:gd name="T83" fmla="*/ 20 h 23"/>
                  <a:gd name="T84" fmla="*/ 6 w 7"/>
                  <a:gd name="T85" fmla="*/ 20 h 23"/>
                  <a:gd name="T86" fmla="*/ 7 w 7"/>
                  <a:gd name="T87" fmla="*/ 22 h 23"/>
                  <a:gd name="T88" fmla="*/ 7 w 7"/>
                  <a:gd name="T89" fmla="*/ 22 h 23"/>
                  <a:gd name="T90" fmla="*/ 7 w 7"/>
                  <a:gd name="T91" fmla="*/ 22 h 23"/>
                  <a:gd name="T92" fmla="*/ 7 w 7"/>
                  <a:gd name="T93" fmla="*/ 22 h 23"/>
                  <a:gd name="T94" fmla="*/ 7 w 7"/>
                  <a:gd name="T95" fmla="*/ 23 h 23"/>
                  <a:gd name="T96" fmla="*/ 7 w 7"/>
                  <a:gd name="T97" fmla="*/ 23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3"/>
                  <a:gd name="T149" fmla="*/ 7 w 7"/>
                  <a:gd name="T150" fmla="*/ 23 h 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3">
                    <a:moveTo>
                      <a:pt x="0" y="0"/>
                    </a:moveTo>
                    <a:lnTo>
                      <a:pt x="0" y="0"/>
                    </a:lnTo>
                    <a:lnTo>
                      <a:pt x="1" y="0"/>
                    </a:lnTo>
                    <a:lnTo>
                      <a:pt x="1" y="1"/>
                    </a:lnTo>
                    <a:lnTo>
                      <a:pt x="1" y="0"/>
                    </a:lnTo>
                    <a:lnTo>
                      <a:pt x="1" y="1"/>
                    </a:lnTo>
                    <a:lnTo>
                      <a:pt x="1" y="3"/>
                    </a:lnTo>
                    <a:lnTo>
                      <a:pt x="1" y="1"/>
                    </a:lnTo>
                    <a:lnTo>
                      <a:pt x="1" y="3"/>
                    </a:lnTo>
                    <a:lnTo>
                      <a:pt x="3" y="3"/>
                    </a:lnTo>
                    <a:lnTo>
                      <a:pt x="3" y="4"/>
                    </a:lnTo>
                    <a:lnTo>
                      <a:pt x="3" y="3"/>
                    </a:lnTo>
                    <a:lnTo>
                      <a:pt x="3" y="4"/>
                    </a:lnTo>
                    <a:lnTo>
                      <a:pt x="3" y="6"/>
                    </a:lnTo>
                    <a:lnTo>
                      <a:pt x="3" y="4"/>
                    </a:lnTo>
                    <a:lnTo>
                      <a:pt x="3" y="6"/>
                    </a:lnTo>
                    <a:lnTo>
                      <a:pt x="3" y="7"/>
                    </a:lnTo>
                    <a:lnTo>
                      <a:pt x="3" y="6"/>
                    </a:lnTo>
                    <a:lnTo>
                      <a:pt x="3" y="7"/>
                    </a:lnTo>
                    <a:lnTo>
                      <a:pt x="3" y="8"/>
                    </a:lnTo>
                    <a:lnTo>
                      <a:pt x="3" y="7"/>
                    </a:lnTo>
                    <a:lnTo>
                      <a:pt x="3" y="8"/>
                    </a:lnTo>
                    <a:lnTo>
                      <a:pt x="4" y="8"/>
                    </a:lnTo>
                    <a:lnTo>
                      <a:pt x="4" y="10"/>
                    </a:lnTo>
                    <a:lnTo>
                      <a:pt x="4" y="8"/>
                    </a:lnTo>
                    <a:lnTo>
                      <a:pt x="4" y="10"/>
                    </a:lnTo>
                    <a:lnTo>
                      <a:pt x="4" y="11"/>
                    </a:lnTo>
                    <a:lnTo>
                      <a:pt x="4" y="10"/>
                    </a:lnTo>
                    <a:lnTo>
                      <a:pt x="4" y="11"/>
                    </a:lnTo>
                    <a:lnTo>
                      <a:pt x="4" y="13"/>
                    </a:lnTo>
                    <a:lnTo>
                      <a:pt x="4" y="11"/>
                    </a:lnTo>
                    <a:lnTo>
                      <a:pt x="4" y="13"/>
                    </a:lnTo>
                    <a:lnTo>
                      <a:pt x="4" y="14"/>
                    </a:lnTo>
                    <a:lnTo>
                      <a:pt x="4" y="13"/>
                    </a:lnTo>
                    <a:lnTo>
                      <a:pt x="4" y="14"/>
                    </a:lnTo>
                    <a:lnTo>
                      <a:pt x="4" y="16"/>
                    </a:lnTo>
                    <a:lnTo>
                      <a:pt x="4" y="14"/>
                    </a:lnTo>
                    <a:lnTo>
                      <a:pt x="4" y="16"/>
                    </a:lnTo>
                    <a:lnTo>
                      <a:pt x="6" y="16"/>
                    </a:lnTo>
                    <a:lnTo>
                      <a:pt x="6" y="17"/>
                    </a:lnTo>
                    <a:lnTo>
                      <a:pt x="6" y="16"/>
                    </a:lnTo>
                    <a:lnTo>
                      <a:pt x="6" y="17"/>
                    </a:lnTo>
                    <a:lnTo>
                      <a:pt x="6" y="19"/>
                    </a:lnTo>
                    <a:lnTo>
                      <a:pt x="6" y="17"/>
                    </a:lnTo>
                    <a:lnTo>
                      <a:pt x="6" y="19"/>
                    </a:lnTo>
                    <a:lnTo>
                      <a:pt x="6" y="20"/>
                    </a:lnTo>
                    <a:lnTo>
                      <a:pt x="6" y="19"/>
                    </a:lnTo>
                    <a:lnTo>
                      <a:pt x="6" y="20"/>
                    </a:lnTo>
                    <a:lnTo>
                      <a:pt x="6" y="22"/>
                    </a:lnTo>
                    <a:lnTo>
                      <a:pt x="6" y="20"/>
                    </a:lnTo>
                    <a:lnTo>
                      <a:pt x="6" y="22"/>
                    </a:lnTo>
                    <a:lnTo>
                      <a:pt x="7" y="22"/>
                    </a:lnTo>
                    <a:lnTo>
                      <a:pt x="7" y="23"/>
                    </a:lnTo>
                    <a:lnTo>
                      <a:pt x="7" y="22"/>
                    </a:lnTo>
                    <a:lnTo>
                      <a:pt x="7"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8" name="Freeform 350"/>
              <p:cNvSpPr>
                <a:spLocks/>
              </p:cNvSpPr>
              <p:nvPr/>
            </p:nvSpPr>
            <p:spPr bwMode="auto">
              <a:xfrm>
                <a:off x="3299" y="3149"/>
                <a:ext cx="10" cy="7"/>
              </a:xfrm>
              <a:custGeom>
                <a:avLst/>
                <a:gdLst>
                  <a:gd name="T0" fmla="*/ 0 w 10"/>
                  <a:gd name="T1" fmla="*/ 6 h 7"/>
                  <a:gd name="T2" fmla="*/ 0 w 10"/>
                  <a:gd name="T3" fmla="*/ 6 h 7"/>
                  <a:gd name="T4" fmla="*/ 0 w 10"/>
                  <a:gd name="T5" fmla="*/ 6 h 7"/>
                  <a:gd name="T6" fmla="*/ 0 w 10"/>
                  <a:gd name="T7" fmla="*/ 6 h 7"/>
                  <a:gd name="T8" fmla="*/ 2 w 10"/>
                  <a:gd name="T9" fmla="*/ 6 h 7"/>
                  <a:gd name="T10" fmla="*/ 2 w 10"/>
                  <a:gd name="T11" fmla="*/ 6 h 7"/>
                  <a:gd name="T12" fmla="*/ 2 w 10"/>
                  <a:gd name="T13" fmla="*/ 7 h 7"/>
                  <a:gd name="T14" fmla="*/ 2 w 10"/>
                  <a:gd name="T15" fmla="*/ 7 h 7"/>
                  <a:gd name="T16" fmla="*/ 2 w 10"/>
                  <a:gd name="T17" fmla="*/ 7 h 7"/>
                  <a:gd name="T18" fmla="*/ 2 w 10"/>
                  <a:gd name="T19" fmla="*/ 7 h 7"/>
                  <a:gd name="T20" fmla="*/ 2 w 10"/>
                  <a:gd name="T21" fmla="*/ 7 h 7"/>
                  <a:gd name="T22" fmla="*/ 2 w 10"/>
                  <a:gd name="T23" fmla="*/ 7 h 7"/>
                  <a:gd name="T24" fmla="*/ 2 w 10"/>
                  <a:gd name="T25" fmla="*/ 6 h 7"/>
                  <a:gd name="T26" fmla="*/ 3 w 10"/>
                  <a:gd name="T27" fmla="*/ 7 h 7"/>
                  <a:gd name="T28" fmla="*/ 3 w 10"/>
                  <a:gd name="T29" fmla="*/ 7 h 7"/>
                  <a:gd name="T30" fmla="*/ 3 w 10"/>
                  <a:gd name="T31" fmla="*/ 6 h 7"/>
                  <a:gd name="T32" fmla="*/ 3 w 10"/>
                  <a:gd name="T33" fmla="*/ 6 h 7"/>
                  <a:gd name="T34" fmla="*/ 3 w 10"/>
                  <a:gd name="T35" fmla="*/ 6 h 7"/>
                  <a:gd name="T36" fmla="*/ 5 w 10"/>
                  <a:gd name="T37" fmla="*/ 6 h 7"/>
                  <a:gd name="T38" fmla="*/ 5 w 10"/>
                  <a:gd name="T39" fmla="*/ 6 h 7"/>
                  <a:gd name="T40" fmla="*/ 5 w 10"/>
                  <a:gd name="T41" fmla="*/ 5 h 7"/>
                  <a:gd name="T42" fmla="*/ 5 w 10"/>
                  <a:gd name="T43" fmla="*/ 3 h 7"/>
                  <a:gd name="T44" fmla="*/ 5 w 10"/>
                  <a:gd name="T45" fmla="*/ 3 h 7"/>
                  <a:gd name="T46" fmla="*/ 6 w 10"/>
                  <a:gd name="T47" fmla="*/ 2 h 7"/>
                  <a:gd name="T48" fmla="*/ 6 w 10"/>
                  <a:gd name="T49" fmla="*/ 2 h 7"/>
                  <a:gd name="T50" fmla="*/ 6 w 10"/>
                  <a:gd name="T51" fmla="*/ 2 h 7"/>
                  <a:gd name="T52" fmla="*/ 6 w 10"/>
                  <a:gd name="T53" fmla="*/ 0 h 7"/>
                  <a:gd name="T54" fmla="*/ 6 w 10"/>
                  <a:gd name="T55" fmla="*/ 0 h 7"/>
                  <a:gd name="T56" fmla="*/ 7 w 10"/>
                  <a:gd name="T57" fmla="*/ 0 h 7"/>
                  <a:gd name="T58" fmla="*/ 7 w 10"/>
                  <a:gd name="T59" fmla="*/ 0 h 7"/>
                  <a:gd name="T60" fmla="*/ 7 w 10"/>
                  <a:gd name="T61" fmla="*/ 0 h 7"/>
                  <a:gd name="T62" fmla="*/ 7 w 10"/>
                  <a:gd name="T63" fmla="*/ 0 h 7"/>
                  <a:gd name="T64" fmla="*/ 7 w 10"/>
                  <a:gd name="T65" fmla="*/ 0 h 7"/>
                  <a:gd name="T66" fmla="*/ 7 w 10"/>
                  <a:gd name="T67" fmla="*/ 2 h 7"/>
                  <a:gd name="T68" fmla="*/ 7 w 10"/>
                  <a:gd name="T69" fmla="*/ 2 h 7"/>
                  <a:gd name="T70" fmla="*/ 7 w 10"/>
                  <a:gd name="T71" fmla="*/ 2 h 7"/>
                  <a:gd name="T72" fmla="*/ 7 w 10"/>
                  <a:gd name="T73" fmla="*/ 2 h 7"/>
                  <a:gd name="T74" fmla="*/ 7 w 10"/>
                  <a:gd name="T75" fmla="*/ 2 h 7"/>
                  <a:gd name="T76" fmla="*/ 7 w 10"/>
                  <a:gd name="T77" fmla="*/ 2 h 7"/>
                  <a:gd name="T78" fmla="*/ 9 w 10"/>
                  <a:gd name="T79" fmla="*/ 2 h 7"/>
                  <a:gd name="T80" fmla="*/ 9 w 10"/>
                  <a:gd name="T81" fmla="*/ 2 h 7"/>
                  <a:gd name="T82" fmla="*/ 9 w 10"/>
                  <a:gd name="T83" fmla="*/ 2 h 7"/>
                  <a:gd name="T84" fmla="*/ 9 w 10"/>
                  <a:gd name="T85" fmla="*/ 2 h 7"/>
                  <a:gd name="T86" fmla="*/ 9 w 10"/>
                  <a:gd name="T87" fmla="*/ 3 h 7"/>
                  <a:gd name="T88" fmla="*/ 9 w 10"/>
                  <a:gd name="T89" fmla="*/ 3 h 7"/>
                  <a:gd name="T90" fmla="*/ 9 w 10"/>
                  <a:gd name="T91" fmla="*/ 3 h 7"/>
                  <a:gd name="T92" fmla="*/ 10 w 10"/>
                  <a:gd name="T93" fmla="*/ 3 h 7"/>
                  <a:gd name="T94" fmla="*/ 10 w 10"/>
                  <a:gd name="T95" fmla="*/ 2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
                  <a:gd name="T146" fmla="*/ 10 w 10"/>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
                    <a:moveTo>
                      <a:pt x="0" y="6"/>
                    </a:moveTo>
                    <a:lnTo>
                      <a:pt x="0" y="6"/>
                    </a:lnTo>
                    <a:lnTo>
                      <a:pt x="2" y="6"/>
                    </a:lnTo>
                    <a:lnTo>
                      <a:pt x="2" y="7"/>
                    </a:lnTo>
                    <a:lnTo>
                      <a:pt x="2" y="6"/>
                    </a:lnTo>
                    <a:lnTo>
                      <a:pt x="3" y="6"/>
                    </a:lnTo>
                    <a:lnTo>
                      <a:pt x="3" y="7"/>
                    </a:lnTo>
                    <a:lnTo>
                      <a:pt x="3" y="6"/>
                    </a:lnTo>
                    <a:lnTo>
                      <a:pt x="3" y="7"/>
                    </a:lnTo>
                    <a:lnTo>
                      <a:pt x="3" y="6"/>
                    </a:lnTo>
                    <a:lnTo>
                      <a:pt x="5" y="6"/>
                    </a:lnTo>
                    <a:lnTo>
                      <a:pt x="5" y="5"/>
                    </a:lnTo>
                    <a:lnTo>
                      <a:pt x="5" y="3"/>
                    </a:lnTo>
                    <a:lnTo>
                      <a:pt x="6" y="2"/>
                    </a:lnTo>
                    <a:lnTo>
                      <a:pt x="6" y="0"/>
                    </a:lnTo>
                    <a:lnTo>
                      <a:pt x="7" y="0"/>
                    </a:lnTo>
                    <a:lnTo>
                      <a:pt x="7" y="2"/>
                    </a:lnTo>
                    <a:lnTo>
                      <a:pt x="9" y="2"/>
                    </a:lnTo>
                    <a:lnTo>
                      <a:pt x="9" y="3"/>
                    </a:lnTo>
                    <a:lnTo>
                      <a:pt x="9" y="2"/>
                    </a:lnTo>
                    <a:lnTo>
                      <a:pt x="9" y="3"/>
                    </a:lnTo>
                    <a:lnTo>
                      <a:pt x="10" y="3"/>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9" name="Freeform 351"/>
              <p:cNvSpPr>
                <a:spLocks/>
              </p:cNvSpPr>
              <p:nvPr/>
            </p:nvSpPr>
            <p:spPr bwMode="auto">
              <a:xfrm>
                <a:off x="3309" y="3149"/>
                <a:ext cx="10" cy="6"/>
              </a:xfrm>
              <a:custGeom>
                <a:avLst/>
                <a:gdLst>
                  <a:gd name="T0" fmla="*/ 0 w 10"/>
                  <a:gd name="T1" fmla="*/ 2 h 6"/>
                  <a:gd name="T2" fmla="*/ 0 w 10"/>
                  <a:gd name="T3" fmla="*/ 2 h 6"/>
                  <a:gd name="T4" fmla="*/ 0 w 10"/>
                  <a:gd name="T5" fmla="*/ 2 h 6"/>
                  <a:gd name="T6" fmla="*/ 2 w 10"/>
                  <a:gd name="T7" fmla="*/ 2 h 6"/>
                  <a:gd name="T8" fmla="*/ 2 w 10"/>
                  <a:gd name="T9" fmla="*/ 0 h 6"/>
                  <a:gd name="T10" fmla="*/ 2 w 10"/>
                  <a:gd name="T11" fmla="*/ 0 h 6"/>
                  <a:gd name="T12" fmla="*/ 2 w 10"/>
                  <a:gd name="T13" fmla="*/ 0 h 6"/>
                  <a:gd name="T14" fmla="*/ 2 w 10"/>
                  <a:gd name="T15" fmla="*/ 0 h 6"/>
                  <a:gd name="T16" fmla="*/ 3 w 10"/>
                  <a:gd name="T17" fmla="*/ 0 h 6"/>
                  <a:gd name="T18" fmla="*/ 3 w 10"/>
                  <a:gd name="T19" fmla="*/ 0 h 6"/>
                  <a:gd name="T20" fmla="*/ 3 w 10"/>
                  <a:gd name="T21" fmla="*/ 0 h 6"/>
                  <a:gd name="T22" fmla="*/ 3 w 10"/>
                  <a:gd name="T23" fmla="*/ 0 h 6"/>
                  <a:gd name="T24" fmla="*/ 3 w 10"/>
                  <a:gd name="T25" fmla="*/ 2 h 6"/>
                  <a:gd name="T26" fmla="*/ 3 w 10"/>
                  <a:gd name="T27" fmla="*/ 2 h 6"/>
                  <a:gd name="T28" fmla="*/ 3 w 10"/>
                  <a:gd name="T29" fmla="*/ 2 h 6"/>
                  <a:gd name="T30" fmla="*/ 5 w 10"/>
                  <a:gd name="T31" fmla="*/ 2 h 6"/>
                  <a:gd name="T32" fmla="*/ 5 w 10"/>
                  <a:gd name="T33" fmla="*/ 2 h 6"/>
                  <a:gd name="T34" fmla="*/ 5 w 10"/>
                  <a:gd name="T35" fmla="*/ 3 h 6"/>
                  <a:gd name="T36" fmla="*/ 5 w 10"/>
                  <a:gd name="T37" fmla="*/ 3 h 6"/>
                  <a:gd name="T38" fmla="*/ 5 w 10"/>
                  <a:gd name="T39" fmla="*/ 3 h 6"/>
                  <a:gd name="T40" fmla="*/ 5 w 10"/>
                  <a:gd name="T41" fmla="*/ 3 h 6"/>
                  <a:gd name="T42" fmla="*/ 5 w 10"/>
                  <a:gd name="T43" fmla="*/ 5 h 6"/>
                  <a:gd name="T44" fmla="*/ 5 w 10"/>
                  <a:gd name="T45" fmla="*/ 5 h 6"/>
                  <a:gd name="T46" fmla="*/ 5 w 10"/>
                  <a:gd name="T47" fmla="*/ 5 h 6"/>
                  <a:gd name="T48" fmla="*/ 5 w 10"/>
                  <a:gd name="T49" fmla="*/ 5 h 6"/>
                  <a:gd name="T50" fmla="*/ 5 w 10"/>
                  <a:gd name="T51" fmla="*/ 5 h 6"/>
                  <a:gd name="T52" fmla="*/ 5 w 10"/>
                  <a:gd name="T53" fmla="*/ 5 h 6"/>
                  <a:gd name="T54" fmla="*/ 6 w 10"/>
                  <a:gd name="T55" fmla="*/ 5 h 6"/>
                  <a:gd name="T56" fmla="*/ 6 w 10"/>
                  <a:gd name="T57" fmla="*/ 5 h 6"/>
                  <a:gd name="T58" fmla="*/ 6 w 10"/>
                  <a:gd name="T59" fmla="*/ 6 h 6"/>
                  <a:gd name="T60" fmla="*/ 6 w 10"/>
                  <a:gd name="T61" fmla="*/ 6 h 6"/>
                  <a:gd name="T62" fmla="*/ 6 w 10"/>
                  <a:gd name="T63" fmla="*/ 6 h 6"/>
                  <a:gd name="T64" fmla="*/ 6 w 10"/>
                  <a:gd name="T65" fmla="*/ 6 h 6"/>
                  <a:gd name="T66" fmla="*/ 6 w 10"/>
                  <a:gd name="T67" fmla="*/ 6 h 6"/>
                  <a:gd name="T68" fmla="*/ 6 w 10"/>
                  <a:gd name="T69" fmla="*/ 6 h 6"/>
                  <a:gd name="T70" fmla="*/ 6 w 10"/>
                  <a:gd name="T71" fmla="*/ 6 h 6"/>
                  <a:gd name="T72" fmla="*/ 7 w 10"/>
                  <a:gd name="T73" fmla="*/ 6 h 6"/>
                  <a:gd name="T74" fmla="*/ 7 w 10"/>
                  <a:gd name="T75" fmla="*/ 6 h 6"/>
                  <a:gd name="T76" fmla="*/ 7 w 10"/>
                  <a:gd name="T77" fmla="*/ 6 h 6"/>
                  <a:gd name="T78" fmla="*/ 7 w 10"/>
                  <a:gd name="T79" fmla="*/ 6 h 6"/>
                  <a:gd name="T80" fmla="*/ 7 w 10"/>
                  <a:gd name="T81" fmla="*/ 6 h 6"/>
                  <a:gd name="T82" fmla="*/ 7 w 10"/>
                  <a:gd name="T83" fmla="*/ 6 h 6"/>
                  <a:gd name="T84" fmla="*/ 9 w 10"/>
                  <a:gd name="T85" fmla="*/ 6 h 6"/>
                  <a:gd name="T86" fmla="*/ 9 w 10"/>
                  <a:gd name="T87" fmla="*/ 6 h 6"/>
                  <a:gd name="T88" fmla="*/ 9 w 10"/>
                  <a:gd name="T89" fmla="*/ 6 h 6"/>
                  <a:gd name="T90" fmla="*/ 9 w 10"/>
                  <a:gd name="T91" fmla="*/ 6 h 6"/>
                  <a:gd name="T92" fmla="*/ 9 w 10"/>
                  <a:gd name="T93" fmla="*/ 6 h 6"/>
                  <a:gd name="T94" fmla="*/ 10 w 10"/>
                  <a:gd name="T95" fmla="*/ 5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6"/>
                  <a:gd name="T146" fmla="*/ 10 w 10"/>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6">
                    <a:moveTo>
                      <a:pt x="0" y="2"/>
                    </a:moveTo>
                    <a:lnTo>
                      <a:pt x="0" y="2"/>
                    </a:lnTo>
                    <a:lnTo>
                      <a:pt x="2" y="2"/>
                    </a:lnTo>
                    <a:lnTo>
                      <a:pt x="2" y="0"/>
                    </a:lnTo>
                    <a:lnTo>
                      <a:pt x="3" y="0"/>
                    </a:lnTo>
                    <a:lnTo>
                      <a:pt x="3" y="2"/>
                    </a:lnTo>
                    <a:lnTo>
                      <a:pt x="3" y="0"/>
                    </a:lnTo>
                    <a:lnTo>
                      <a:pt x="3" y="2"/>
                    </a:lnTo>
                    <a:lnTo>
                      <a:pt x="5" y="2"/>
                    </a:lnTo>
                    <a:lnTo>
                      <a:pt x="5" y="3"/>
                    </a:lnTo>
                    <a:lnTo>
                      <a:pt x="5" y="2"/>
                    </a:lnTo>
                    <a:lnTo>
                      <a:pt x="5" y="3"/>
                    </a:lnTo>
                    <a:lnTo>
                      <a:pt x="5" y="5"/>
                    </a:lnTo>
                    <a:lnTo>
                      <a:pt x="5" y="3"/>
                    </a:lnTo>
                    <a:lnTo>
                      <a:pt x="5" y="5"/>
                    </a:lnTo>
                    <a:lnTo>
                      <a:pt x="6" y="5"/>
                    </a:lnTo>
                    <a:lnTo>
                      <a:pt x="6" y="6"/>
                    </a:lnTo>
                    <a:lnTo>
                      <a:pt x="7" y="6"/>
                    </a:lnTo>
                    <a:lnTo>
                      <a:pt x="9" y="6"/>
                    </a:lnTo>
                    <a:lnTo>
                      <a:pt x="9" y="5"/>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0" name="Freeform 352"/>
              <p:cNvSpPr>
                <a:spLocks/>
              </p:cNvSpPr>
              <p:nvPr/>
            </p:nvSpPr>
            <p:spPr bwMode="auto">
              <a:xfrm>
                <a:off x="3319" y="3152"/>
                <a:ext cx="8" cy="15"/>
              </a:xfrm>
              <a:custGeom>
                <a:avLst/>
                <a:gdLst>
                  <a:gd name="T0" fmla="*/ 0 w 8"/>
                  <a:gd name="T1" fmla="*/ 2 h 15"/>
                  <a:gd name="T2" fmla="*/ 0 w 8"/>
                  <a:gd name="T3" fmla="*/ 2 h 15"/>
                  <a:gd name="T4" fmla="*/ 0 w 8"/>
                  <a:gd name="T5" fmla="*/ 0 h 15"/>
                  <a:gd name="T6" fmla="*/ 0 w 8"/>
                  <a:gd name="T7" fmla="*/ 0 h 15"/>
                  <a:gd name="T8" fmla="*/ 0 w 8"/>
                  <a:gd name="T9" fmla="*/ 0 h 15"/>
                  <a:gd name="T10" fmla="*/ 0 w 8"/>
                  <a:gd name="T11" fmla="*/ 0 h 15"/>
                  <a:gd name="T12" fmla="*/ 2 w 8"/>
                  <a:gd name="T13" fmla="*/ 0 h 15"/>
                  <a:gd name="T14" fmla="*/ 2 w 8"/>
                  <a:gd name="T15" fmla="*/ 0 h 15"/>
                  <a:gd name="T16" fmla="*/ 2 w 8"/>
                  <a:gd name="T17" fmla="*/ 0 h 15"/>
                  <a:gd name="T18" fmla="*/ 2 w 8"/>
                  <a:gd name="T19" fmla="*/ 0 h 15"/>
                  <a:gd name="T20" fmla="*/ 2 w 8"/>
                  <a:gd name="T21" fmla="*/ 0 h 15"/>
                  <a:gd name="T22" fmla="*/ 2 w 8"/>
                  <a:gd name="T23" fmla="*/ 2 h 15"/>
                  <a:gd name="T24" fmla="*/ 2 w 8"/>
                  <a:gd name="T25" fmla="*/ 2 h 15"/>
                  <a:gd name="T26" fmla="*/ 3 w 8"/>
                  <a:gd name="T27" fmla="*/ 2 h 15"/>
                  <a:gd name="T28" fmla="*/ 3 w 8"/>
                  <a:gd name="T29" fmla="*/ 2 h 15"/>
                  <a:gd name="T30" fmla="*/ 3 w 8"/>
                  <a:gd name="T31" fmla="*/ 2 h 15"/>
                  <a:gd name="T32" fmla="*/ 3 w 8"/>
                  <a:gd name="T33" fmla="*/ 2 h 15"/>
                  <a:gd name="T34" fmla="*/ 3 w 8"/>
                  <a:gd name="T35" fmla="*/ 3 h 15"/>
                  <a:gd name="T36" fmla="*/ 3 w 8"/>
                  <a:gd name="T37" fmla="*/ 3 h 15"/>
                  <a:gd name="T38" fmla="*/ 3 w 8"/>
                  <a:gd name="T39" fmla="*/ 3 h 15"/>
                  <a:gd name="T40" fmla="*/ 3 w 8"/>
                  <a:gd name="T41" fmla="*/ 3 h 15"/>
                  <a:gd name="T42" fmla="*/ 3 w 8"/>
                  <a:gd name="T43" fmla="*/ 4 h 15"/>
                  <a:gd name="T44" fmla="*/ 3 w 8"/>
                  <a:gd name="T45" fmla="*/ 4 h 15"/>
                  <a:gd name="T46" fmla="*/ 5 w 8"/>
                  <a:gd name="T47" fmla="*/ 6 h 15"/>
                  <a:gd name="T48" fmla="*/ 5 w 8"/>
                  <a:gd name="T49" fmla="*/ 6 h 15"/>
                  <a:gd name="T50" fmla="*/ 5 w 8"/>
                  <a:gd name="T51" fmla="*/ 7 h 15"/>
                  <a:gd name="T52" fmla="*/ 5 w 8"/>
                  <a:gd name="T53" fmla="*/ 7 h 15"/>
                  <a:gd name="T54" fmla="*/ 5 w 8"/>
                  <a:gd name="T55" fmla="*/ 7 h 15"/>
                  <a:gd name="T56" fmla="*/ 5 w 8"/>
                  <a:gd name="T57" fmla="*/ 7 h 15"/>
                  <a:gd name="T58" fmla="*/ 5 w 8"/>
                  <a:gd name="T59" fmla="*/ 9 h 15"/>
                  <a:gd name="T60" fmla="*/ 5 w 8"/>
                  <a:gd name="T61" fmla="*/ 9 h 15"/>
                  <a:gd name="T62" fmla="*/ 5 w 8"/>
                  <a:gd name="T63" fmla="*/ 10 h 15"/>
                  <a:gd name="T64" fmla="*/ 5 w 8"/>
                  <a:gd name="T65" fmla="*/ 10 h 15"/>
                  <a:gd name="T66" fmla="*/ 6 w 8"/>
                  <a:gd name="T67" fmla="*/ 10 h 15"/>
                  <a:gd name="T68" fmla="*/ 6 w 8"/>
                  <a:gd name="T69" fmla="*/ 10 h 15"/>
                  <a:gd name="T70" fmla="*/ 6 w 8"/>
                  <a:gd name="T71" fmla="*/ 12 h 15"/>
                  <a:gd name="T72" fmla="*/ 6 w 8"/>
                  <a:gd name="T73" fmla="*/ 12 h 15"/>
                  <a:gd name="T74" fmla="*/ 6 w 8"/>
                  <a:gd name="T75" fmla="*/ 13 h 15"/>
                  <a:gd name="T76" fmla="*/ 6 w 8"/>
                  <a:gd name="T77" fmla="*/ 13 h 15"/>
                  <a:gd name="T78" fmla="*/ 6 w 8"/>
                  <a:gd name="T79" fmla="*/ 13 h 15"/>
                  <a:gd name="T80" fmla="*/ 6 w 8"/>
                  <a:gd name="T81" fmla="*/ 13 h 15"/>
                  <a:gd name="T82" fmla="*/ 6 w 8"/>
                  <a:gd name="T83" fmla="*/ 15 h 15"/>
                  <a:gd name="T84" fmla="*/ 6 w 8"/>
                  <a:gd name="T85" fmla="*/ 15 h 15"/>
                  <a:gd name="T86" fmla="*/ 6 w 8"/>
                  <a:gd name="T87" fmla="*/ 15 h 15"/>
                  <a:gd name="T88" fmla="*/ 6 w 8"/>
                  <a:gd name="T89" fmla="*/ 15 h 15"/>
                  <a:gd name="T90" fmla="*/ 8 w 8"/>
                  <a:gd name="T91" fmla="*/ 15 h 15"/>
                  <a:gd name="T92" fmla="*/ 8 w 8"/>
                  <a:gd name="T93" fmla="*/ 15 h 15"/>
                  <a:gd name="T94" fmla="*/ 8 w 8"/>
                  <a:gd name="T95" fmla="*/ 15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5"/>
                  <a:gd name="T146" fmla="*/ 8 w 8"/>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5">
                    <a:moveTo>
                      <a:pt x="0" y="2"/>
                    </a:moveTo>
                    <a:lnTo>
                      <a:pt x="0" y="2"/>
                    </a:lnTo>
                    <a:lnTo>
                      <a:pt x="0" y="0"/>
                    </a:lnTo>
                    <a:lnTo>
                      <a:pt x="2" y="0"/>
                    </a:lnTo>
                    <a:lnTo>
                      <a:pt x="2" y="2"/>
                    </a:lnTo>
                    <a:lnTo>
                      <a:pt x="2" y="0"/>
                    </a:lnTo>
                    <a:lnTo>
                      <a:pt x="2" y="2"/>
                    </a:lnTo>
                    <a:lnTo>
                      <a:pt x="3" y="2"/>
                    </a:lnTo>
                    <a:lnTo>
                      <a:pt x="3" y="3"/>
                    </a:lnTo>
                    <a:lnTo>
                      <a:pt x="3" y="2"/>
                    </a:lnTo>
                    <a:lnTo>
                      <a:pt x="3" y="3"/>
                    </a:lnTo>
                    <a:lnTo>
                      <a:pt x="3" y="4"/>
                    </a:lnTo>
                    <a:lnTo>
                      <a:pt x="3" y="3"/>
                    </a:lnTo>
                    <a:lnTo>
                      <a:pt x="3" y="4"/>
                    </a:lnTo>
                    <a:lnTo>
                      <a:pt x="3" y="6"/>
                    </a:lnTo>
                    <a:lnTo>
                      <a:pt x="3" y="4"/>
                    </a:lnTo>
                    <a:lnTo>
                      <a:pt x="3" y="6"/>
                    </a:lnTo>
                    <a:lnTo>
                      <a:pt x="5" y="6"/>
                    </a:lnTo>
                    <a:lnTo>
                      <a:pt x="5" y="7"/>
                    </a:lnTo>
                    <a:lnTo>
                      <a:pt x="5" y="9"/>
                    </a:lnTo>
                    <a:lnTo>
                      <a:pt x="5" y="7"/>
                    </a:lnTo>
                    <a:lnTo>
                      <a:pt x="5" y="9"/>
                    </a:lnTo>
                    <a:lnTo>
                      <a:pt x="5" y="10"/>
                    </a:lnTo>
                    <a:lnTo>
                      <a:pt x="5" y="9"/>
                    </a:lnTo>
                    <a:lnTo>
                      <a:pt x="5" y="10"/>
                    </a:lnTo>
                    <a:lnTo>
                      <a:pt x="6" y="10"/>
                    </a:lnTo>
                    <a:lnTo>
                      <a:pt x="6" y="12"/>
                    </a:lnTo>
                    <a:lnTo>
                      <a:pt x="6" y="10"/>
                    </a:lnTo>
                    <a:lnTo>
                      <a:pt x="6" y="12"/>
                    </a:lnTo>
                    <a:lnTo>
                      <a:pt x="6" y="13"/>
                    </a:lnTo>
                    <a:lnTo>
                      <a:pt x="6" y="12"/>
                    </a:lnTo>
                    <a:lnTo>
                      <a:pt x="6" y="13"/>
                    </a:lnTo>
                    <a:lnTo>
                      <a:pt x="6" y="15"/>
                    </a:lnTo>
                    <a:lnTo>
                      <a:pt x="8"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1" name="Freeform 353"/>
              <p:cNvSpPr>
                <a:spLocks/>
              </p:cNvSpPr>
              <p:nvPr/>
            </p:nvSpPr>
            <p:spPr bwMode="auto">
              <a:xfrm>
                <a:off x="3327" y="3043"/>
                <a:ext cx="11" cy="124"/>
              </a:xfrm>
              <a:custGeom>
                <a:avLst/>
                <a:gdLst>
                  <a:gd name="T0" fmla="*/ 0 w 11"/>
                  <a:gd name="T1" fmla="*/ 124 h 124"/>
                  <a:gd name="T2" fmla="*/ 1 w 11"/>
                  <a:gd name="T3" fmla="*/ 122 h 124"/>
                  <a:gd name="T4" fmla="*/ 1 w 11"/>
                  <a:gd name="T5" fmla="*/ 122 h 124"/>
                  <a:gd name="T6" fmla="*/ 1 w 11"/>
                  <a:gd name="T7" fmla="*/ 122 h 124"/>
                  <a:gd name="T8" fmla="*/ 1 w 11"/>
                  <a:gd name="T9" fmla="*/ 121 h 124"/>
                  <a:gd name="T10" fmla="*/ 1 w 11"/>
                  <a:gd name="T11" fmla="*/ 121 h 124"/>
                  <a:gd name="T12" fmla="*/ 2 w 11"/>
                  <a:gd name="T13" fmla="*/ 119 h 124"/>
                  <a:gd name="T14" fmla="*/ 2 w 11"/>
                  <a:gd name="T15" fmla="*/ 118 h 124"/>
                  <a:gd name="T16" fmla="*/ 2 w 11"/>
                  <a:gd name="T17" fmla="*/ 118 h 124"/>
                  <a:gd name="T18" fmla="*/ 2 w 11"/>
                  <a:gd name="T19" fmla="*/ 116 h 124"/>
                  <a:gd name="T20" fmla="*/ 2 w 11"/>
                  <a:gd name="T21" fmla="*/ 113 h 124"/>
                  <a:gd name="T22" fmla="*/ 4 w 11"/>
                  <a:gd name="T23" fmla="*/ 112 h 124"/>
                  <a:gd name="T24" fmla="*/ 4 w 11"/>
                  <a:gd name="T25" fmla="*/ 109 h 124"/>
                  <a:gd name="T26" fmla="*/ 4 w 11"/>
                  <a:gd name="T27" fmla="*/ 106 h 124"/>
                  <a:gd name="T28" fmla="*/ 4 w 11"/>
                  <a:gd name="T29" fmla="*/ 102 h 124"/>
                  <a:gd name="T30" fmla="*/ 4 w 11"/>
                  <a:gd name="T31" fmla="*/ 97 h 124"/>
                  <a:gd name="T32" fmla="*/ 5 w 11"/>
                  <a:gd name="T33" fmla="*/ 92 h 124"/>
                  <a:gd name="T34" fmla="*/ 5 w 11"/>
                  <a:gd name="T35" fmla="*/ 86 h 124"/>
                  <a:gd name="T36" fmla="*/ 5 w 11"/>
                  <a:gd name="T37" fmla="*/ 79 h 124"/>
                  <a:gd name="T38" fmla="*/ 5 w 11"/>
                  <a:gd name="T39" fmla="*/ 70 h 124"/>
                  <a:gd name="T40" fmla="*/ 5 w 11"/>
                  <a:gd name="T41" fmla="*/ 61 h 124"/>
                  <a:gd name="T42" fmla="*/ 5 w 11"/>
                  <a:gd name="T43" fmla="*/ 53 h 124"/>
                  <a:gd name="T44" fmla="*/ 7 w 11"/>
                  <a:gd name="T45" fmla="*/ 42 h 124"/>
                  <a:gd name="T46" fmla="*/ 7 w 11"/>
                  <a:gd name="T47" fmla="*/ 34 h 124"/>
                  <a:gd name="T48" fmla="*/ 7 w 11"/>
                  <a:gd name="T49" fmla="*/ 25 h 124"/>
                  <a:gd name="T50" fmla="*/ 7 w 11"/>
                  <a:gd name="T51" fmla="*/ 18 h 124"/>
                  <a:gd name="T52" fmla="*/ 7 w 11"/>
                  <a:gd name="T53" fmla="*/ 11 h 124"/>
                  <a:gd name="T54" fmla="*/ 8 w 11"/>
                  <a:gd name="T55" fmla="*/ 6 h 124"/>
                  <a:gd name="T56" fmla="*/ 8 w 11"/>
                  <a:gd name="T57" fmla="*/ 3 h 124"/>
                  <a:gd name="T58" fmla="*/ 8 w 11"/>
                  <a:gd name="T59" fmla="*/ 0 h 124"/>
                  <a:gd name="T60" fmla="*/ 8 w 11"/>
                  <a:gd name="T61" fmla="*/ 0 h 124"/>
                  <a:gd name="T62" fmla="*/ 8 w 11"/>
                  <a:gd name="T63" fmla="*/ 2 h 124"/>
                  <a:gd name="T64" fmla="*/ 8 w 11"/>
                  <a:gd name="T65" fmla="*/ 2 h 124"/>
                  <a:gd name="T66" fmla="*/ 8 w 11"/>
                  <a:gd name="T67" fmla="*/ 3 h 124"/>
                  <a:gd name="T68" fmla="*/ 8 w 11"/>
                  <a:gd name="T69" fmla="*/ 3 h 124"/>
                  <a:gd name="T70" fmla="*/ 10 w 11"/>
                  <a:gd name="T71" fmla="*/ 6 h 124"/>
                  <a:gd name="T72" fmla="*/ 10 w 11"/>
                  <a:gd name="T73" fmla="*/ 6 h 124"/>
                  <a:gd name="T74" fmla="*/ 10 w 11"/>
                  <a:gd name="T75" fmla="*/ 12 h 124"/>
                  <a:gd name="T76" fmla="*/ 10 w 11"/>
                  <a:gd name="T77" fmla="*/ 12 h 124"/>
                  <a:gd name="T78" fmla="*/ 10 w 11"/>
                  <a:gd name="T79" fmla="*/ 18 h 124"/>
                  <a:gd name="T80" fmla="*/ 10 w 11"/>
                  <a:gd name="T81" fmla="*/ 18 h 124"/>
                  <a:gd name="T82" fmla="*/ 10 w 11"/>
                  <a:gd name="T83" fmla="*/ 25 h 124"/>
                  <a:gd name="T84" fmla="*/ 10 w 11"/>
                  <a:gd name="T85" fmla="*/ 25 h 124"/>
                  <a:gd name="T86" fmla="*/ 10 w 11"/>
                  <a:gd name="T87" fmla="*/ 32 h 124"/>
                  <a:gd name="T88" fmla="*/ 10 w 11"/>
                  <a:gd name="T89" fmla="*/ 32 h 124"/>
                  <a:gd name="T90" fmla="*/ 11 w 11"/>
                  <a:gd name="T91" fmla="*/ 40 h 124"/>
                  <a:gd name="T92" fmla="*/ 11 w 11"/>
                  <a:gd name="T93" fmla="*/ 40 h 124"/>
                  <a:gd name="T94" fmla="*/ 11 w 11"/>
                  <a:gd name="T95" fmla="*/ 47 h 124"/>
                  <a:gd name="T96" fmla="*/ 11 w 11"/>
                  <a:gd name="T97" fmla="*/ 47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24"/>
                  <a:gd name="T149" fmla="*/ 11 w 1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24">
                    <a:moveTo>
                      <a:pt x="0" y="124"/>
                    </a:moveTo>
                    <a:lnTo>
                      <a:pt x="0" y="124"/>
                    </a:lnTo>
                    <a:lnTo>
                      <a:pt x="0" y="122"/>
                    </a:lnTo>
                    <a:lnTo>
                      <a:pt x="1" y="122"/>
                    </a:lnTo>
                    <a:lnTo>
                      <a:pt x="1" y="121"/>
                    </a:lnTo>
                    <a:lnTo>
                      <a:pt x="1" y="119"/>
                    </a:lnTo>
                    <a:lnTo>
                      <a:pt x="2" y="119"/>
                    </a:lnTo>
                    <a:lnTo>
                      <a:pt x="2" y="118"/>
                    </a:lnTo>
                    <a:lnTo>
                      <a:pt x="2" y="116"/>
                    </a:lnTo>
                    <a:lnTo>
                      <a:pt x="2" y="115"/>
                    </a:lnTo>
                    <a:lnTo>
                      <a:pt x="2" y="113"/>
                    </a:lnTo>
                    <a:lnTo>
                      <a:pt x="2" y="112"/>
                    </a:lnTo>
                    <a:lnTo>
                      <a:pt x="4" y="112"/>
                    </a:lnTo>
                    <a:lnTo>
                      <a:pt x="4" y="111"/>
                    </a:lnTo>
                    <a:lnTo>
                      <a:pt x="4" y="109"/>
                    </a:lnTo>
                    <a:lnTo>
                      <a:pt x="4" y="108"/>
                    </a:lnTo>
                    <a:lnTo>
                      <a:pt x="4" y="106"/>
                    </a:lnTo>
                    <a:lnTo>
                      <a:pt x="4" y="103"/>
                    </a:lnTo>
                    <a:lnTo>
                      <a:pt x="4" y="102"/>
                    </a:lnTo>
                    <a:lnTo>
                      <a:pt x="4" y="99"/>
                    </a:lnTo>
                    <a:lnTo>
                      <a:pt x="4" y="97"/>
                    </a:lnTo>
                    <a:lnTo>
                      <a:pt x="4" y="93"/>
                    </a:lnTo>
                    <a:lnTo>
                      <a:pt x="5" y="92"/>
                    </a:lnTo>
                    <a:lnTo>
                      <a:pt x="5" y="87"/>
                    </a:lnTo>
                    <a:lnTo>
                      <a:pt x="5" y="86"/>
                    </a:lnTo>
                    <a:lnTo>
                      <a:pt x="5" y="80"/>
                    </a:lnTo>
                    <a:lnTo>
                      <a:pt x="5" y="79"/>
                    </a:lnTo>
                    <a:lnTo>
                      <a:pt x="5" y="73"/>
                    </a:lnTo>
                    <a:lnTo>
                      <a:pt x="5" y="70"/>
                    </a:lnTo>
                    <a:lnTo>
                      <a:pt x="5" y="64"/>
                    </a:lnTo>
                    <a:lnTo>
                      <a:pt x="5" y="61"/>
                    </a:lnTo>
                    <a:lnTo>
                      <a:pt x="5" y="54"/>
                    </a:lnTo>
                    <a:lnTo>
                      <a:pt x="5" y="53"/>
                    </a:lnTo>
                    <a:lnTo>
                      <a:pt x="5" y="45"/>
                    </a:lnTo>
                    <a:lnTo>
                      <a:pt x="7" y="42"/>
                    </a:lnTo>
                    <a:lnTo>
                      <a:pt x="7" y="37"/>
                    </a:lnTo>
                    <a:lnTo>
                      <a:pt x="7" y="34"/>
                    </a:lnTo>
                    <a:lnTo>
                      <a:pt x="7" y="28"/>
                    </a:lnTo>
                    <a:lnTo>
                      <a:pt x="7" y="25"/>
                    </a:lnTo>
                    <a:lnTo>
                      <a:pt x="7" y="19"/>
                    </a:lnTo>
                    <a:lnTo>
                      <a:pt x="7" y="18"/>
                    </a:lnTo>
                    <a:lnTo>
                      <a:pt x="7" y="12"/>
                    </a:lnTo>
                    <a:lnTo>
                      <a:pt x="7" y="11"/>
                    </a:lnTo>
                    <a:lnTo>
                      <a:pt x="7" y="6"/>
                    </a:lnTo>
                    <a:lnTo>
                      <a:pt x="8" y="6"/>
                    </a:lnTo>
                    <a:lnTo>
                      <a:pt x="8" y="3"/>
                    </a:lnTo>
                    <a:lnTo>
                      <a:pt x="8" y="2"/>
                    </a:lnTo>
                    <a:lnTo>
                      <a:pt x="8" y="0"/>
                    </a:lnTo>
                    <a:lnTo>
                      <a:pt x="8" y="2"/>
                    </a:lnTo>
                    <a:lnTo>
                      <a:pt x="8" y="0"/>
                    </a:lnTo>
                    <a:lnTo>
                      <a:pt x="8" y="2"/>
                    </a:lnTo>
                    <a:lnTo>
                      <a:pt x="8" y="3"/>
                    </a:lnTo>
                    <a:lnTo>
                      <a:pt x="8" y="2"/>
                    </a:lnTo>
                    <a:lnTo>
                      <a:pt x="8" y="3"/>
                    </a:lnTo>
                    <a:lnTo>
                      <a:pt x="8" y="6"/>
                    </a:lnTo>
                    <a:lnTo>
                      <a:pt x="8" y="3"/>
                    </a:lnTo>
                    <a:lnTo>
                      <a:pt x="8" y="6"/>
                    </a:lnTo>
                    <a:lnTo>
                      <a:pt x="10" y="6"/>
                    </a:lnTo>
                    <a:lnTo>
                      <a:pt x="10" y="11"/>
                    </a:lnTo>
                    <a:lnTo>
                      <a:pt x="10" y="6"/>
                    </a:lnTo>
                    <a:lnTo>
                      <a:pt x="10" y="11"/>
                    </a:lnTo>
                    <a:lnTo>
                      <a:pt x="10" y="12"/>
                    </a:lnTo>
                    <a:lnTo>
                      <a:pt x="10" y="16"/>
                    </a:lnTo>
                    <a:lnTo>
                      <a:pt x="10" y="12"/>
                    </a:lnTo>
                    <a:lnTo>
                      <a:pt x="10" y="16"/>
                    </a:lnTo>
                    <a:lnTo>
                      <a:pt x="10" y="18"/>
                    </a:lnTo>
                    <a:lnTo>
                      <a:pt x="10" y="24"/>
                    </a:lnTo>
                    <a:lnTo>
                      <a:pt x="10" y="18"/>
                    </a:lnTo>
                    <a:lnTo>
                      <a:pt x="10" y="24"/>
                    </a:lnTo>
                    <a:lnTo>
                      <a:pt x="10" y="25"/>
                    </a:lnTo>
                    <a:lnTo>
                      <a:pt x="10" y="31"/>
                    </a:lnTo>
                    <a:lnTo>
                      <a:pt x="10" y="25"/>
                    </a:lnTo>
                    <a:lnTo>
                      <a:pt x="10" y="31"/>
                    </a:lnTo>
                    <a:lnTo>
                      <a:pt x="10" y="32"/>
                    </a:lnTo>
                    <a:lnTo>
                      <a:pt x="10" y="38"/>
                    </a:lnTo>
                    <a:lnTo>
                      <a:pt x="10" y="32"/>
                    </a:lnTo>
                    <a:lnTo>
                      <a:pt x="10" y="38"/>
                    </a:lnTo>
                    <a:lnTo>
                      <a:pt x="11" y="40"/>
                    </a:lnTo>
                    <a:lnTo>
                      <a:pt x="11" y="45"/>
                    </a:lnTo>
                    <a:lnTo>
                      <a:pt x="11" y="40"/>
                    </a:lnTo>
                    <a:lnTo>
                      <a:pt x="11" y="45"/>
                    </a:lnTo>
                    <a:lnTo>
                      <a:pt x="11" y="47"/>
                    </a:lnTo>
                    <a:lnTo>
                      <a:pt x="11" y="51"/>
                    </a:lnTo>
                    <a:lnTo>
                      <a:pt x="11" y="47"/>
                    </a:lnTo>
                    <a:lnTo>
                      <a:pt x="11" y="5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2" name="Freeform 354"/>
              <p:cNvSpPr>
                <a:spLocks/>
              </p:cNvSpPr>
              <p:nvPr/>
            </p:nvSpPr>
            <p:spPr bwMode="auto">
              <a:xfrm>
                <a:off x="3338" y="3093"/>
                <a:ext cx="9" cy="33"/>
              </a:xfrm>
              <a:custGeom>
                <a:avLst/>
                <a:gdLst>
                  <a:gd name="T0" fmla="*/ 0 w 9"/>
                  <a:gd name="T1" fmla="*/ 4 h 33"/>
                  <a:gd name="T2" fmla="*/ 0 w 9"/>
                  <a:gd name="T3" fmla="*/ 4 h 33"/>
                  <a:gd name="T4" fmla="*/ 0 w 9"/>
                  <a:gd name="T5" fmla="*/ 10 h 33"/>
                  <a:gd name="T6" fmla="*/ 0 w 9"/>
                  <a:gd name="T7" fmla="*/ 10 h 33"/>
                  <a:gd name="T8" fmla="*/ 0 w 9"/>
                  <a:gd name="T9" fmla="*/ 16 h 33"/>
                  <a:gd name="T10" fmla="*/ 0 w 9"/>
                  <a:gd name="T11" fmla="*/ 16 h 33"/>
                  <a:gd name="T12" fmla="*/ 0 w 9"/>
                  <a:gd name="T13" fmla="*/ 20 h 33"/>
                  <a:gd name="T14" fmla="*/ 0 w 9"/>
                  <a:gd name="T15" fmla="*/ 20 h 33"/>
                  <a:gd name="T16" fmla="*/ 1 w 9"/>
                  <a:gd name="T17" fmla="*/ 24 h 33"/>
                  <a:gd name="T18" fmla="*/ 1 w 9"/>
                  <a:gd name="T19" fmla="*/ 24 h 33"/>
                  <a:gd name="T20" fmla="*/ 1 w 9"/>
                  <a:gd name="T21" fmla="*/ 27 h 33"/>
                  <a:gd name="T22" fmla="*/ 1 w 9"/>
                  <a:gd name="T23" fmla="*/ 27 h 33"/>
                  <a:gd name="T24" fmla="*/ 1 w 9"/>
                  <a:gd name="T25" fmla="*/ 30 h 33"/>
                  <a:gd name="T26" fmla="*/ 1 w 9"/>
                  <a:gd name="T27" fmla="*/ 30 h 33"/>
                  <a:gd name="T28" fmla="*/ 1 w 9"/>
                  <a:gd name="T29" fmla="*/ 32 h 33"/>
                  <a:gd name="T30" fmla="*/ 1 w 9"/>
                  <a:gd name="T31" fmla="*/ 32 h 33"/>
                  <a:gd name="T32" fmla="*/ 1 w 9"/>
                  <a:gd name="T33" fmla="*/ 33 h 33"/>
                  <a:gd name="T34" fmla="*/ 1 w 9"/>
                  <a:gd name="T35" fmla="*/ 33 h 33"/>
                  <a:gd name="T36" fmla="*/ 3 w 9"/>
                  <a:gd name="T37" fmla="*/ 32 h 33"/>
                  <a:gd name="T38" fmla="*/ 3 w 9"/>
                  <a:gd name="T39" fmla="*/ 32 h 33"/>
                  <a:gd name="T40" fmla="*/ 3 w 9"/>
                  <a:gd name="T41" fmla="*/ 29 h 33"/>
                  <a:gd name="T42" fmla="*/ 3 w 9"/>
                  <a:gd name="T43" fmla="*/ 27 h 33"/>
                  <a:gd name="T44" fmla="*/ 3 w 9"/>
                  <a:gd name="T45" fmla="*/ 24 h 33"/>
                  <a:gd name="T46" fmla="*/ 4 w 9"/>
                  <a:gd name="T47" fmla="*/ 20 h 33"/>
                  <a:gd name="T48" fmla="*/ 4 w 9"/>
                  <a:gd name="T49" fmla="*/ 17 h 33"/>
                  <a:gd name="T50" fmla="*/ 4 w 9"/>
                  <a:gd name="T51" fmla="*/ 13 h 33"/>
                  <a:gd name="T52" fmla="*/ 4 w 9"/>
                  <a:gd name="T53" fmla="*/ 10 h 33"/>
                  <a:gd name="T54" fmla="*/ 4 w 9"/>
                  <a:gd name="T55" fmla="*/ 5 h 33"/>
                  <a:gd name="T56" fmla="*/ 6 w 9"/>
                  <a:gd name="T57" fmla="*/ 3 h 33"/>
                  <a:gd name="T58" fmla="*/ 6 w 9"/>
                  <a:gd name="T59" fmla="*/ 1 h 33"/>
                  <a:gd name="T60" fmla="*/ 6 w 9"/>
                  <a:gd name="T61" fmla="*/ 0 h 33"/>
                  <a:gd name="T62" fmla="*/ 6 w 9"/>
                  <a:gd name="T63" fmla="*/ 0 h 33"/>
                  <a:gd name="T64" fmla="*/ 6 w 9"/>
                  <a:gd name="T65" fmla="*/ 0 h 33"/>
                  <a:gd name="T66" fmla="*/ 6 w 9"/>
                  <a:gd name="T67" fmla="*/ 0 h 33"/>
                  <a:gd name="T68" fmla="*/ 6 w 9"/>
                  <a:gd name="T69" fmla="*/ 3 h 33"/>
                  <a:gd name="T70" fmla="*/ 6 w 9"/>
                  <a:gd name="T71" fmla="*/ 3 h 33"/>
                  <a:gd name="T72" fmla="*/ 7 w 9"/>
                  <a:gd name="T73" fmla="*/ 5 h 33"/>
                  <a:gd name="T74" fmla="*/ 7 w 9"/>
                  <a:gd name="T75" fmla="*/ 5 h 33"/>
                  <a:gd name="T76" fmla="*/ 7 w 9"/>
                  <a:gd name="T77" fmla="*/ 10 h 33"/>
                  <a:gd name="T78" fmla="*/ 7 w 9"/>
                  <a:gd name="T79" fmla="*/ 10 h 33"/>
                  <a:gd name="T80" fmla="*/ 7 w 9"/>
                  <a:gd name="T81" fmla="*/ 14 h 33"/>
                  <a:gd name="T82" fmla="*/ 7 w 9"/>
                  <a:gd name="T83" fmla="*/ 14 h 33"/>
                  <a:gd name="T84" fmla="*/ 7 w 9"/>
                  <a:gd name="T85" fmla="*/ 19 h 33"/>
                  <a:gd name="T86" fmla="*/ 7 w 9"/>
                  <a:gd name="T87" fmla="*/ 19 h 33"/>
                  <a:gd name="T88" fmla="*/ 7 w 9"/>
                  <a:gd name="T89" fmla="*/ 24 h 33"/>
                  <a:gd name="T90" fmla="*/ 7 w 9"/>
                  <a:gd name="T91" fmla="*/ 24 h 33"/>
                  <a:gd name="T92" fmla="*/ 9 w 9"/>
                  <a:gd name="T93" fmla="*/ 30 h 33"/>
                  <a:gd name="T94" fmla="*/ 9 w 9"/>
                  <a:gd name="T95" fmla="*/ 30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3"/>
                  <a:gd name="T146" fmla="*/ 9 w 9"/>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3">
                    <a:moveTo>
                      <a:pt x="0" y="1"/>
                    </a:moveTo>
                    <a:lnTo>
                      <a:pt x="0" y="4"/>
                    </a:lnTo>
                    <a:lnTo>
                      <a:pt x="0" y="8"/>
                    </a:lnTo>
                    <a:lnTo>
                      <a:pt x="0" y="4"/>
                    </a:lnTo>
                    <a:lnTo>
                      <a:pt x="0" y="8"/>
                    </a:lnTo>
                    <a:lnTo>
                      <a:pt x="0" y="10"/>
                    </a:lnTo>
                    <a:lnTo>
                      <a:pt x="0" y="14"/>
                    </a:lnTo>
                    <a:lnTo>
                      <a:pt x="0" y="10"/>
                    </a:lnTo>
                    <a:lnTo>
                      <a:pt x="0" y="14"/>
                    </a:lnTo>
                    <a:lnTo>
                      <a:pt x="0" y="16"/>
                    </a:lnTo>
                    <a:lnTo>
                      <a:pt x="0" y="19"/>
                    </a:lnTo>
                    <a:lnTo>
                      <a:pt x="0" y="16"/>
                    </a:lnTo>
                    <a:lnTo>
                      <a:pt x="0" y="19"/>
                    </a:lnTo>
                    <a:lnTo>
                      <a:pt x="0" y="20"/>
                    </a:lnTo>
                    <a:lnTo>
                      <a:pt x="0" y="23"/>
                    </a:lnTo>
                    <a:lnTo>
                      <a:pt x="0" y="20"/>
                    </a:lnTo>
                    <a:lnTo>
                      <a:pt x="0" y="23"/>
                    </a:lnTo>
                    <a:lnTo>
                      <a:pt x="1" y="24"/>
                    </a:lnTo>
                    <a:lnTo>
                      <a:pt x="1" y="26"/>
                    </a:lnTo>
                    <a:lnTo>
                      <a:pt x="1" y="24"/>
                    </a:lnTo>
                    <a:lnTo>
                      <a:pt x="1" y="26"/>
                    </a:lnTo>
                    <a:lnTo>
                      <a:pt x="1" y="27"/>
                    </a:lnTo>
                    <a:lnTo>
                      <a:pt x="1" y="29"/>
                    </a:lnTo>
                    <a:lnTo>
                      <a:pt x="1" y="27"/>
                    </a:lnTo>
                    <a:lnTo>
                      <a:pt x="1" y="29"/>
                    </a:lnTo>
                    <a:lnTo>
                      <a:pt x="1" y="30"/>
                    </a:lnTo>
                    <a:lnTo>
                      <a:pt x="1" y="32"/>
                    </a:lnTo>
                    <a:lnTo>
                      <a:pt x="1" y="30"/>
                    </a:lnTo>
                    <a:lnTo>
                      <a:pt x="1" y="32"/>
                    </a:lnTo>
                    <a:lnTo>
                      <a:pt x="1" y="33"/>
                    </a:lnTo>
                    <a:lnTo>
                      <a:pt x="3" y="33"/>
                    </a:lnTo>
                    <a:lnTo>
                      <a:pt x="3" y="32"/>
                    </a:lnTo>
                    <a:lnTo>
                      <a:pt x="3" y="30"/>
                    </a:lnTo>
                    <a:lnTo>
                      <a:pt x="3" y="29"/>
                    </a:lnTo>
                    <a:lnTo>
                      <a:pt x="3" y="27"/>
                    </a:lnTo>
                    <a:lnTo>
                      <a:pt x="3" y="26"/>
                    </a:lnTo>
                    <a:lnTo>
                      <a:pt x="3" y="24"/>
                    </a:lnTo>
                    <a:lnTo>
                      <a:pt x="4" y="23"/>
                    </a:lnTo>
                    <a:lnTo>
                      <a:pt x="4" y="20"/>
                    </a:lnTo>
                    <a:lnTo>
                      <a:pt x="4" y="17"/>
                    </a:lnTo>
                    <a:lnTo>
                      <a:pt x="4" y="16"/>
                    </a:lnTo>
                    <a:lnTo>
                      <a:pt x="4" y="13"/>
                    </a:lnTo>
                    <a:lnTo>
                      <a:pt x="4" y="10"/>
                    </a:lnTo>
                    <a:lnTo>
                      <a:pt x="4" y="8"/>
                    </a:lnTo>
                    <a:lnTo>
                      <a:pt x="4" y="5"/>
                    </a:lnTo>
                    <a:lnTo>
                      <a:pt x="6" y="5"/>
                    </a:lnTo>
                    <a:lnTo>
                      <a:pt x="6" y="3"/>
                    </a:lnTo>
                    <a:lnTo>
                      <a:pt x="6" y="1"/>
                    </a:lnTo>
                    <a:lnTo>
                      <a:pt x="6" y="0"/>
                    </a:lnTo>
                    <a:lnTo>
                      <a:pt x="6" y="1"/>
                    </a:lnTo>
                    <a:lnTo>
                      <a:pt x="6" y="3"/>
                    </a:lnTo>
                    <a:lnTo>
                      <a:pt x="6" y="1"/>
                    </a:lnTo>
                    <a:lnTo>
                      <a:pt x="6" y="3"/>
                    </a:lnTo>
                    <a:lnTo>
                      <a:pt x="7" y="3"/>
                    </a:lnTo>
                    <a:lnTo>
                      <a:pt x="7" y="5"/>
                    </a:lnTo>
                    <a:lnTo>
                      <a:pt x="7" y="3"/>
                    </a:lnTo>
                    <a:lnTo>
                      <a:pt x="7" y="5"/>
                    </a:lnTo>
                    <a:lnTo>
                      <a:pt x="7" y="10"/>
                    </a:lnTo>
                    <a:lnTo>
                      <a:pt x="7" y="5"/>
                    </a:lnTo>
                    <a:lnTo>
                      <a:pt x="7" y="10"/>
                    </a:lnTo>
                    <a:lnTo>
                      <a:pt x="7" y="14"/>
                    </a:lnTo>
                    <a:lnTo>
                      <a:pt x="7" y="10"/>
                    </a:lnTo>
                    <a:lnTo>
                      <a:pt x="7" y="14"/>
                    </a:lnTo>
                    <a:lnTo>
                      <a:pt x="7" y="19"/>
                    </a:lnTo>
                    <a:lnTo>
                      <a:pt x="7" y="14"/>
                    </a:lnTo>
                    <a:lnTo>
                      <a:pt x="7" y="19"/>
                    </a:lnTo>
                    <a:lnTo>
                      <a:pt x="7" y="20"/>
                    </a:lnTo>
                    <a:lnTo>
                      <a:pt x="7" y="24"/>
                    </a:lnTo>
                    <a:lnTo>
                      <a:pt x="7" y="20"/>
                    </a:lnTo>
                    <a:lnTo>
                      <a:pt x="7" y="24"/>
                    </a:lnTo>
                    <a:lnTo>
                      <a:pt x="9" y="26"/>
                    </a:lnTo>
                    <a:lnTo>
                      <a:pt x="9" y="30"/>
                    </a:lnTo>
                    <a:lnTo>
                      <a:pt x="9" y="26"/>
                    </a:lnTo>
                    <a:lnTo>
                      <a:pt x="9" y="3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3" name="Freeform 355"/>
              <p:cNvSpPr>
                <a:spLocks/>
              </p:cNvSpPr>
              <p:nvPr/>
            </p:nvSpPr>
            <p:spPr bwMode="auto">
              <a:xfrm>
                <a:off x="3347" y="3123"/>
                <a:ext cx="5" cy="44"/>
              </a:xfrm>
              <a:custGeom>
                <a:avLst/>
                <a:gdLst>
                  <a:gd name="T0" fmla="*/ 0 w 5"/>
                  <a:gd name="T1" fmla="*/ 2 h 44"/>
                  <a:gd name="T2" fmla="*/ 0 w 5"/>
                  <a:gd name="T3" fmla="*/ 2 h 44"/>
                  <a:gd name="T4" fmla="*/ 0 w 5"/>
                  <a:gd name="T5" fmla="*/ 7 h 44"/>
                  <a:gd name="T6" fmla="*/ 0 w 5"/>
                  <a:gd name="T7" fmla="*/ 7 h 44"/>
                  <a:gd name="T8" fmla="*/ 0 w 5"/>
                  <a:gd name="T9" fmla="*/ 13 h 44"/>
                  <a:gd name="T10" fmla="*/ 0 w 5"/>
                  <a:gd name="T11" fmla="*/ 13 h 44"/>
                  <a:gd name="T12" fmla="*/ 0 w 5"/>
                  <a:gd name="T13" fmla="*/ 17 h 44"/>
                  <a:gd name="T14" fmla="*/ 0 w 5"/>
                  <a:gd name="T15" fmla="*/ 17 h 44"/>
                  <a:gd name="T16" fmla="*/ 1 w 5"/>
                  <a:gd name="T17" fmla="*/ 22 h 44"/>
                  <a:gd name="T18" fmla="*/ 1 w 5"/>
                  <a:gd name="T19" fmla="*/ 22 h 44"/>
                  <a:gd name="T20" fmla="*/ 1 w 5"/>
                  <a:gd name="T21" fmla="*/ 26 h 44"/>
                  <a:gd name="T22" fmla="*/ 1 w 5"/>
                  <a:gd name="T23" fmla="*/ 26 h 44"/>
                  <a:gd name="T24" fmla="*/ 1 w 5"/>
                  <a:gd name="T25" fmla="*/ 29 h 44"/>
                  <a:gd name="T26" fmla="*/ 1 w 5"/>
                  <a:gd name="T27" fmla="*/ 29 h 44"/>
                  <a:gd name="T28" fmla="*/ 1 w 5"/>
                  <a:gd name="T29" fmla="*/ 32 h 44"/>
                  <a:gd name="T30" fmla="*/ 1 w 5"/>
                  <a:gd name="T31" fmla="*/ 32 h 44"/>
                  <a:gd name="T32" fmla="*/ 1 w 5"/>
                  <a:gd name="T33" fmla="*/ 35 h 44"/>
                  <a:gd name="T34" fmla="*/ 1 w 5"/>
                  <a:gd name="T35" fmla="*/ 35 h 44"/>
                  <a:gd name="T36" fmla="*/ 2 w 5"/>
                  <a:gd name="T37" fmla="*/ 36 h 44"/>
                  <a:gd name="T38" fmla="*/ 2 w 5"/>
                  <a:gd name="T39" fmla="*/ 36 h 44"/>
                  <a:gd name="T40" fmla="*/ 2 w 5"/>
                  <a:gd name="T41" fmla="*/ 38 h 44"/>
                  <a:gd name="T42" fmla="*/ 2 w 5"/>
                  <a:gd name="T43" fmla="*/ 38 h 44"/>
                  <a:gd name="T44" fmla="*/ 2 w 5"/>
                  <a:gd name="T45" fmla="*/ 38 h 44"/>
                  <a:gd name="T46" fmla="*/ 2 w 5"/>
                  <a:gd name="T47" fmla="*/ 38 h 44"/>
                  <a:gd name="T48" fmla="*/ 2 w 5"/>
                  <a:gd name="T49" fmla="*/ 39 h 44"/>
                  <a:gd name="T50" fmla="*/ 2 w 5"/>
                  <a:gd name="T51" fmla="*/ 39 h 44"/>
                  <a:gd name="T52" fmla="*/ 2 w 5"/>
                  <a:gd name="T53" fmla="*/ 39 h 44"/>
                  <a:gd name="T54" fmla="*/ 2 w 5"/>
                  <a:gd name="T55" fmla="*/ 39 h 44"/>
                  <a:gd name="T56" fmla="*/ 4 w 5"/>
                  <a:gd name="T57" fmla="*/ 39 h 44"/>
                  <a:gd name="T58" fmla="*/ 4 w 5"/>
                  <a:gd name="T59" fmla="*/ 39 h 44"/>
                  <a:gd name="T60" fmla="*/ 4 w 5"/>
                  <a:gd name="T61" fmla="*/ 41 h 44"/>
                  <a:gd name="T62" fmla="*/ 4 w 5"/>
                  <a:gd name="T63" fmla="*/ 41 h 44"/>
                  <a:gd name="T64" fmla="*/ 4 w 5"/>
                  <a:gd name="T65" fmla="*/ 41 h 44"/>
                  <a:gd name="T66" fmla="*/ 4 w 5"/>
                  <a:gd name="T67" fmla="*/ 41 h 44"/>
                  <a:gd name="T68" fmla="*/ 4 w 5"/>
                  <a:gd name="T69" fmla="*/ 41 h 44"/>
                  <a:gd name="T70" fmla="*/ 4 w 5"/>
                  <a:gd name="T71" fmla="*/ 41 h 44"/>
                  <a:gd name="T72" fmla="*/ 4 w 5"/>
                  <a:gd name="T73" fmla="*/ 41 h 44"/>
                  <a:gd name="T74" fmla="*/ 4 w 5"/>
                  <a:gd name="T75" fmla="*/ 41 h 44"/>
                  <a:gd name="T76" fmla="*/ 4 w 5"/>
                  <a:gd name="T77" fmla="*/ 42 h 44"/>
                  <a:gd name="T78" fmla="*/ 4 w 5"/>
                  <a:gd name="T79" fmla="*/ 42 h 44"/>
                  <a:gd name="T80" fmla="*/ 5 w 5"/>
                  <a:gd name="T81" fmla="*/ 42 h 44"/>
                  <a:gd name="T82" fmla="*/ 5 w 5"/>
                  <a:gd name="T83" fmla="*/ 42 h 44"/>
                  <a:gd name="T84" fmla="*/ 5 w 5"/>
                  <a:gd name="T85" fmla="*/ 42 h 44"/>
                  <a:gd name="T86" fmla="*/ 5 w 5"/>
                  <a:gd name="T87" fmla="*/ 42 h 44"/>
                  <a:gd name="T88" fmla="*/ 5 w 5"/>
                  <a:gd name="T89" fmla="*/ 44 h 44"/>
                  <a:gd name="T90" fmla="*/ 5 w 5"/>
                  <a:gd name="T91" fmla="*/ 44 h 44"/>
                  <a:gd name="T92" fmla="*/ 5 w 5"/>
                  <a:gd name="T93" fmla="*/ 44 h 44"/>
                  <a:gd name="T94" fmla="*/ 5 w 5"/>
                  <a:gd name="T95" fmla="*/ 44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44"/>
                  <a:gd name="T146" fmla="*/ 5 w 5"/>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44">
                    <a:moveTo>
                      <a:pt x="0" y="0"/>
                    </a:moveTo>
                    <a:lnTo>
                      <a:pt x="0" y="2"/>
                    </a:lnTo>
                    <a:lnTo>
                      <a:pt x="0" y="6"/>
                    </a:lnTo>
                    <a:lnTo>
                      <a:pt x="0" y="2"/>
                    </a:lnTo>
                    <a:lnTo>
                      <a:pt x="0" y="6"/>
                    </a:lnTo>
                    <a:lnTo>
                      <a:pt x="0" y="7"/>
                    </a:lnTo>
                    <a:lnTo>
                      <a:pt x="0" y="12"/>
                    </a:lnTo>
                    <a:lnTo>
                      <a:pt x="0" y="7"/>
                    </a:lnTo>
                    <a:lnTo>
                      <a:pt x="0" y="12"/>
                    </a:lnTo>
                    <a:lnTo>
                      <a:pt x="0" y="13"/>
                    </a:lnTo>
                    <a:lnTo>
                      <a:pt x="0" y="16"/>
                    </a:lnTo>
                    <a:lnTo>
                      <a:pt x="0" y="13"/>
                    </a:lnTo>
                    <a:lnTo>
                      <a:pt x="0" y="16"/>
                    </a:lnTo>
                    <a:lnTo>
                      <a:pt x="0" y="17"/>
                    </a:lnTo>
                    <a:lnTo>
                      <a:pt x="0" y="20"/>
                    </a:lnTo>
                    <a:lnTo>
                      <a:pt x="0" y="17"/>
                    </a:lnTo>
                    <a:lnTo>
                      <a:pt x="0" y="20"/>
                    </a:lnTo>
                    <a:lnTo>
                      <a:pt x="1" y="22"/>
                    </a:lnTo>
                    <a:lnTo>
                      <a:pt x="1" y="25"/>
                    </a:lnTo>
                    <a:lnTo>
                      <a:pt x="1" y="22"/>
                    </a:lnTo>
                    <a:lnTo>
                      <a:pt x="1" y="25"/>
                    </a:lnTo>
                    <a:lnTo>
                      <a:pt x="1" y="26"/>
                    </a:lnTo>
                    <a:lnTo>
                      <a:pt x="1" y="29"/>
                    </a:lnTo>
                    <a:lnTo>
                      <a:pt x="1" y="26"/>
                    </a:lnTo>
                    <a:lnTo>
                      <a:pt x="1" y="29"/>
                    </a:lnTo>
                    <a:lnTo>
                      <a:pt x="1" y="31"/>
                    </a:lnTo>
                    <a:lnTo>
                      <a:pt x="1" y="29"/>
                    </a:lnTo>
                    <a:lnTo>
                      <a:pt x="1" y="31"/>
                    </a:lnTo>
                    <a:lnTo>
                      <a:pt x="1" y="32"/>
                    </a:lnTo>
                    <a:lnTo>
                      <a:pt x="1" y="33"/>
                    </a:lnTo>
                    <a:lnTo>
                      <a:pt x="1" y="32"/>
                    </a:lnTo>
                    <a:lnTo>
                      <a:pt x="1" y="33"/>
                    </a:lnTo>
                    <a:lnTo>
                      <a:pt x="1" y="35"/>
                    </a:lnTo>
                    <a:lnTo>
                      <a:pt x="2" y="36"/>
                    </a:lnTo>
                    <a:lnTo>
                      <a:pt x="2" y="38"/>
                    </a:lnTo>
                    <a:lnTo>
                      <a:pt x="2" y="39"/>
                    </a:lnTo>
                    <a:lnTo>
                      <a:pt x="2" y="38"/>
                    </a:lnTo>
                    <a:lnTo>
                      <a:pt x="2" y="39"/>
                    </a:lnTo>
                    <a:lnTo>
                      <a:pt x="4" y="39"/>
                    </a:lnTo>
                    <a:lnTo>
                      <a:pt x="4" y="41"/>
                    </a:lnTo>
                    <a:lnTo>
                      <a:pt x="4" y="42"/>
                    </a:lnTo>
                    <a:lnTo>
                      <a:pt x="5" y="42"/>
                    </a:lnTo>
                    <a:lnTo>
                      <a:pt x="5" y="44"/>
                    </a:lnTo>
                    <a:lnTo>
                      <a:pt x="5" y="42"/>
                    </a:lnTo>
                    <a:lnTo>
                      <a:pt x="5" y="4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4" name="Freeform 356"/>
              <p:cNvSpPr>
                <a:spLocks/>
              </p:cNvSpPr>
              <p:nvPr/>
            </p:nvSpPr>
            <p:spPr bwMode="auto">
              <a:xfrm>
                <a:off x="3352" y="3154"/>
                <a:ext cx="10" cy="21"/>
              </a:xfrm>
              <a:custGeom>
                <a:avLst/>
                <a:gdLst>
                  <a:gd name="T0" fmla="*/ 0 w 10"/>
                  <a:gd name="T1" fmla="*/ 13 h 21"/>
                  <a:gd name="T2" fmla="*/ 0 w 10"/>
                  <a:gd name="T3" fmla="*/ 13 h 21"/>
                  <a:gd name="T4" fmla="*/ 2 w 10"/>
                  <a:gd name="T5" fmla="*/ 14 h 21"/>
                  <a:gd name="T6" fmla="*/ 2 w 10"/>
                  <a:gd name="T7" fmla="*/ 14 h 21"/>
                  <a:gd name="T8" fmla="*/ 2 w 10"/>
                  <a:gd name="T9" fmla="*/ 14 h 21"/>
                  <a:gd name="T10" fmla="*/ 2 w 10"/>
                  <a:gd name="T11" fmla="*/ 14 h 21"/>
                  <a:gd name="T12" fmla="*/ 2 w 10"/>
                  <a:gd name="T13" fmla="*/ 14 h 21"/>
                  <a:gd name="T14" fmla="*/ 2 w 10"/>
                  <a:gd name="T15" fmla="*/ 14 h 21"/>
                  <a:gd name="T16" fmla="*/ 2 w 10"/>
                  <a:gd name="T17" fmla="*/ 15 h 21"/>
                  <a:gd name="T18" fmla="*/ 2 w 10"/>
                  <a:gd name="T19" fmla="*/ 15 h 21"/>
                  <a:gd name="T20" fmla="*/ 2 w 10"/>
                  <a:gd name="T21" fmla="*/ 17 h 21"/>
                  <a:gd name="T22" fmla="*/ 2 w 10"/>
                  <a:gd name="T23" fmla="*/ 17 h 21"/>
                  <a:gd name="T24" fmla="*/ 3 w 10"/>
                  <a:gd name="T25" fmla="*/ 17 h 21"/>
                  <a:gd name="T26" fmla="*/ 3 w 10"/>
                  <a:gd name="T27" fmla="*/ 17 h 21"/>
                  <a:gd name="T28" fmla="*/ 3 w 10"/>
                  <a:gd name="T29" fmla="*/ 17 h 21"/>
                  <a:gd name="T30" fmla="*/ 3 w 10"/>
                  <a:gd name="T31" fmla="*/ 17 h 21"/>
                  <a:gd name="T32" fmla="*/ 3 w 10"/>
                  <a:gd name="T33" fmla="*/ 18 h 21"/>
                  <a:gd name="T34" fmla="*/ 3 w 10"/>
                  <a:gd name="T35" fmla="*/ 18 h 21"/>
                  <a:gd name="T36" fmla="*/ 3 w 10"/>
                  <a:gd name="T37" fmla="*/ 18 h 21"/>
                  <a:gd name="T38" fmla="*/ 3 w 10"/>
                  <a:gd name="T39" fmla="*/ 18 h 21"/>
                  <a:gd name="T40" fmla="*/ 3 w 10"/>
                  <a:gd name="T41" fmla="*/ 20 h 21"/>
                  <a:gd name="T42" fmla="*/ 3 w 10"/>
                  <a:gd name="T43" fmla="*/ 20 h 21"/>
                  <a:gd name="T44" fmla="*/ 5 w 10"/>
                  <a:gd name="T45" fmla="*/ 20 h 21"/>
                  <a:gd name="T46" fmla="*/ 5 w 10"/>
                  <a:gd name="T47" fmla="*/ 20 h 21"/>
                  <a:gd name="T48" fmla="*/ 5 w 10"/>
                  <a:gd name="T49" fmla="*/ 21 h 21"/>
                  <a:gd name="T50" fmla="*/ 5 w 10"/>
                  <a:gd name="T51" fmla="*/ 21 h 21"/>
                  <a:gd name="T52" fmla="*/ 5 w 10"/>
                  <a:gd name="T53" fmla="*/ 21 h 21"/>
                  <a:gd name="T54" fmla="*/ 5 w 10"/>
                  <a:gd name="T55" fmla="*/ 21 h 21"/>
                  <a:gd name="T56" fmla="*/ 5 w 10"/>
                  <a:gd name="T57" fmla="*/ 21 h 21"/>
                  <a:gd name="T58" fmla="*/ 5 w 10"/>
                  <a:gd name="T59" fmla="*/ 21 h 21"/>
                  <a:gd name="T60" fmla="*/ 6 w 10"/>
                  <a:gd name="T61" fmla="*/ 21 h 21"/>
                  <a:gd name="T62" fmla="*/ 6 w 10"/>
                  <a:gd name="T63" fmla="*/ 21 h 21"/>
                  <a:gd name="T64" fmla="*/ 6 w 10"/>
                  <a:gd name="T65" fmla="*/ 20 h 21"/>
                  <a:gd name="T66" fmla="*/ 6 w 10"/>
                  <a:gd name="T67" fmla="*/ 18 h 21"/>
                  <a:gd name="T68" fmla="*/ 6 w 10"/>
                  <a:gd name="T69" fmla="*/ 18 h 21"/>
                  <a:gd name="T70" fmla="*/ 8 w 10"/>
                  <a:gd name="T71" fmla="*/ 17 h 21"/>
                  <a:gd name="T72" fmla="*/ 8 w 10"/>
                  <a:gd name="T73" fmla="*/ 15 h 21"/>
                  <a:gd name="T74" fmla="*/ 8 w 10"/>
                  <a:gd name="T75" fmla="*/ 14 h 21"/>
                  <a:gd name="T76" fmla="*/ 8 w 10"/>
                  <a:gd name="T77" fmla="*/ 11 h 21"/>
                  <a:gd name="T78" fmla="*/ 8 w 10"/>
                  <a:gd name="T79" fmla="*/ 10 h 21"/>
                  <a:gd name="T80" fmla="*/ 9 w 10"/>
                  <a:gd name="T81" fmla="*/ 8 h 21"/>
                  <a:gd name="T82" fmla="*/ 9 w 10"/>
                  <a:gd name="T83" fmla="*/ 7 h 21"/>
                  <a:gd name="T84" fmla="*/ 9 w 10"/>
                  <a:gd name="T85" fmla="*/ 5 h 21"/>
                  <a:gd name="T86" fmla="*/ 9 w 10"/>
                  <a:gd name="T87" fmla="*/ 4 h 21"/>
                  <a:gd name="T88" fmla="*/ 9 w 10"/>
                  <a:gd name="T89" fmla="*/ 2 h 21"/>
                  <a:gd name="T90" fmla="*/ 10 w 10"/>
                  <a:gd name="T91" fmla="*/ 2 h 21"/>
                  <a:gd name="T92" fmla="*/ 10 w 10"/>
                  <a:gd name="T93" fmla="*/ 1 h 21"/>
                  <a:gd name="T94" fmla="*/ 10 w 10"/>
                  <a:gd name="T95" fmla="*/ 0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1"/>
                  <a:gd name="T146" fmla="*/ 10 w 10"/>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1">
                    <a:moveTo>
                      <a:pt x="0" y="13"/>
                    </a:moveTo>
                    <a:lnTo>
                      <a:pt x="0" y="13"/>
                    </a:lnTo>
                    <a:lnTo>
                      <a:pt x="2" y="14"/>
                    </a:lnTo>
                    <a:lnTo>
                      <a:pt x="2" y="15"/>
                    </a:lnTo>
                    <a:lnTo>
                      <a:pt x="2" y="14"/>
                    </a:lnTo>
                    <a:lnTo>
                      <a:pt x="2" y="15"/>
                    </a:lnTo>
                    <a:lnTo>
                      <a:pt x="2" y="17"/>
                    </a:lnTo>
                    <a:lnTo>
                      <a:pt x="2" y="15"/>
                    </a:lnTo>
                    <a:lnTo>
                      <a:pt x="2" y="17"/>
                    </a:lnTo>
                    <a:lnTo>
                      <a:pt x="3" y="17"/>
                    </a:lnTo>
                    <a:lnTo>
                      <a:pt x="3" y="18"/>
                    </a:lnTo>
                    <a:lnTo>
                      <a:pt x="3" y="17"/>
                    </a:lnTo>
                    <a:lnTo>
                      <a:pt x="3" y="18"/>
                    </a:lnTo>
                    <a:lnTo>
                      <a:pt x="3" y="20"/>
                    </a:lnTo>
                    <a:lnTo>
                      <a:pt x="3" y="18"/>
                    </a:lnTo>
                    <a:lnTo>
                      <a:pt x="3" y="20"/>
                    </a:lnTo>
                    <a:lnTo>
                      <a:pt x="5" y="20"/>
                    </a:lnTo>
                    <a:lnTo>
                      <a:pt x="5" y="21"/>
                    </a:lnTo>
                    <a:lnTo>
                      <a:pt x="5" y="20"/>
                    </a:lnTo>
                    <a:lnTo>
                      <a:pt x="5" y="21"/>
                    </a:lnTo>
                    <a:lnTo>
                      <a:pt x="6" y="21"/>
                    </a:lnTo>
                    <a:lnTo>
                      <a:pt x="6" y="20"/>
                    </a:lnTo>
                    <a:lnTo>
                      <a:pt x="6" y="18"/>
                    </a:lnTo>
                    <a:lnTo>
                      <a:pt x="6" y="17"/>
                    </a:lnTo>
                    <a:lnTo>
                      <a:pt x="8" y="17"/>
                    </a:lnTo>
                    <a:lnTo>
                      <a:pt x="8" y="15"/>
                    </a:lnTo>
                    <a:lnTo>
                      <a:pt x="8" y="14"/>
                    </a:lnTo>
                    <a:lnTo>
                      <a:pt x="8" y="13"/>
                    </a:lnTo>
                    <a:lnTo>
                      <a:pt x="8" y="11"/>
                    </a:lnTo>
                    <a:lnTo>
                      <a:pt x="8" y="10"/>
                    </a:lnTo>
                    <a:lnTo>
                      <a:pt x="9" y="8"/>
                    </a:lnTo>
                    <a:lnTo>
                      <a:pt x="9" y="7"/>
                    </a:lnTo>
                    <a:lnTo>
                      <a:pt x="9" y="5"/>
                    </a:lnTo>
                    <a:lnTo>
                      <a:pt x="9" y="4"/>
                    </a:lnTo>
                    <a:lnTo>
                      <a:pt x="9" y="2"/>
                    </a:lnTo>
                    <a:lnTo>
                      <a:pt x="10" y="2"/>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5" name="Freeform 357"/>
              <p:cNvSpPr>
                <a:spLocks/>
              </p:cNvSpPr>
              <p:nvPr/>
            </p:nvSpPr>
            <p:spPr bwMode="auto">
              <a:xfrm>
                <a:off x="3362" y="3152"/>
                <a:ext cx="8" cy="19"/>
              </a:xfrm>
              <a:custGeom>
                <a:avLst/>
                <a:gdLst>
                  <a:gd name="T0" fmla="*/ 0 w 8"/>
                  <a:gd name="T1" fmla="*/ 2 h 19"/>
                  <a:gd name="T2" fmla="*/ 0 w 8"/>
                  <a:gd name="T3" fmla="*/ 2 h 19"/>
                  <a:gd name="T4" fmla="*/ 0 w 8"/>
                  <a:gd name="T5" fmla="*/ 0 h 19"/>
                  <a:gd name="T6" fmla="*/ 0 w 8"/>
                  <a:gd name="T7" fmla="*/ 0 h 19"/>
                  <a:gd name="T8" fmla="*/ 2 w 8"/>
                  <a:gd name="T9" fmla="*/ 2 h 19"/>
                  <a:gd name="T10" fmla="*/ 2 w 8"/>
                  <a:gd name="T11" fmla="*/ 0 h 19"/>
                  <a:gd name="T12" fmla="*/ 2 w 8"/>
                  <a:gd name="T13" fmla="*/ 2 h 19"/>
                  <a:gd name="T14" fmla="*/ 2 w 8"/>
                  <a:gd name="T15" fmla="*/ 2 h 19"/>
                  <a:gd name="T16" fmla="*/ 2 w 8"/>
                  <a:gd name="T17" fmla="*/ 2 h 19"/>
                  <a:gd name="T18" fmla="*/ 2 w 8"/>
                  <a:gd name="T19" fmla="*/ 2 h 19"/>
                  <a:gd name="T20" fmla="*/ 2 w 8"/>
                  <a:gd name="T21" fmla="*/ 2 h 19"/>
                  <a:gd name="T22" fmla="*/ 2 w 8"/>
                  <a:gd name="T23" fmla="*/ 2 h 19"/>
                  <a:gd name="T24" fmla="*/ 3 w 8"/>
                  <a:gd name="T25" fmla="*/ 2 h 19"/>
                  <a:gd name="T26" fmla="*/ 3 w 8"/>
                  <a:gd name="T27" fmla="*/ 2 h 19"/>
                  <a:gd name="T28" fmla="*/ 3 w 8"/>
                  <a:gd name="T29" fmla="*/ 2 h 19"/>
                  <a:gd name="T30" fmla="*/ 3 w 8"/>
                  <a:gd name="T31" fmla="*/ 2 h 19"/>
                  <a:gd name="T32" fmla="*/ 3 w 8"/>
                  <a:gd name="T33" fmla="*/ 3 h 19"/>
                  <a:gd name="T34" fmla="*/ 3 w 8"/>
                  <a:gd name="T35" fmla="*/ 3 h 19"/>
                  <a:gd name="T36" fmla="*/ 3 w 8"/>
                  <a:gd name="T37" fmla="*/ 3 h 19"/>
                  <a:gd name="T38" fmla="*/ 3 w 8"/>
                  <a:gd name="T39" fmla="*/ 3 h 19"/>
                  <a:gd name="T40" fmla="*/ 3 w 8"/>
                  <a:gd name="T41" fmla="*/ 4 h 19"/>
                  <a:gd name="T42" fmla="*/ 3 w 8"/>
                  <a:gd name="T43" fmla="*/ 4 h 19"/>
                  <a:gd name="T44" fmla="*/ 5 w 8"/>
                  <a:gd name="T45" fmla="*/ 4 h 19"/>
                  <a:gd name="T46" fmla="*/ 5 w 8"/>
                  <a:gd name="T47" fmla="*/ 4 h 19"/>
                  <a:gd name="T48" fmla="*/ 5 w 8"/>
                  <a:gd name="T49" fmla="*/ 6 h 19"/>
                  <a:gd name="T50" fmla="*/ 5 w 8"/>
                  <a:gd name="T51" fmla="*/ 6 h 19"/>
                  <a:gd name="T52" fmla="*/ 5 w 8"/>
                  <a:gd name="T53" fmla="*/ 6 h 19"/>
                  <a:gd name="T54" fmla="*/ 5 w 8"/>
                  <a:gd name="T55" fmla="*/ 6 h 19"/>
                  <a:gd name="T56" fmla="*/ 5 w 8"/>
                  <a:gd name="T57" fmla="*/ 7 h 19"/>
                  <a:gd name="T58" fmla="*/ 5 w 8"/>
                  <a:gd name="T59" fmla="*/ 7 h 19"/>
                  <a:gd name="T60" fmla="*/ 5 w 8"/>
                  <a:gd name="T61" fmla="*/ 9 h 19"/>
                  <a:gd name="T62" fmla="*/ 5 w 8"/>
                  <a:gd name="T63" fmla="*/ 9 h 19"/>
                  <a:gd name="T64" fmla="*/ 6 w 8"/>
                  <a:gd name="T65" fmla="*/ 9 h 19"/>
                  <a:gd name="T66" fmla="*/ 6 w 8"/>
                  <a:gd name="T67" fmla="*/ 9 h 19"/>
                  <a:gd name="T68" fmla="*/ 6 w 8"/>
                  <a:gd name="T69" fmla="*/ 10 h 19"/>
                  <a:gd name="T70" fmla="*/ 6 w 8"/>
                  <a:gd name="T71" fmla="*/ 10 h 19"/>
                  <a:gd name="T72" fmla="*/ 6 w 8"/>
                  <a:gd name="T73" fmla="*/ 12 h 19"/>
                  <a:gd name="T74" fmla="*/ 6 w 8"/>
                  <a:gd name="T75" fmla="*/ 12 h 19"/>
                  <a:gd name="T76" fmla="*/ 6 w 8"/>
                  <a:gd name="T77" fmla="*/ 13 h 19"/>
                  <a:gd name="T78" fmla="*/ 6 w 8"/>
                  <a:gd name="T79" fmla="*/ 13 h 19"/>
                  <a:gd name="T80" fmla="*/ 6 w 8"/>
                  <a:gd name="T81" fmla="*/ 15 h 19"/>
                  <a:gd name="T82" fmla="*/ 6 w 8"/>
                  <a:gd name="T83" fmla="*/ 15 h 19"/>
                  <a:gd name="T84" fmla="*/ 8 w 8"/>
                  <a:gd name="T85" fmla="*/ 16 h 19"/>
                  <a:gd name="T86" fmla="*/ 8 w 8"/>
                  <a:gd name="T87" fmla="*/ 16 h 19"/>
                  <a:gd name="T88" fmla="*/ 8 w 8"/>
                  <a:gd name="T89" fmla="*/ 17 h 19"/>
                  <a:gd name="T90" fmla="*/ 8 w 8"/>
                  <a:gd name="T91" fmla="*/ 17 h 19"/>
                  <a:gd name="T92" fmla="*/ 8 w 8"/>
                  <a:gd name="T93" fmla="*/ 19 h 19"/>
                  <a:gd name="T94" fmla="*/ 8 w 8"/>
                  <a:gd name="T95" fmla="*/ 1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9"/>
                  <a:gd name="T146" fmla="*/ 8 w 8"/>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9">
                    <a:moveTo>
                      <a:pt x="0" y="2"/>
                    </a:moveTo>
                    <a:lnTo>
                      <a:pt x="0" y="2"/>
                    </a:lnTo>
                    <a:lnTo>
                      <a:pt x="0" y="0"/>
                    </a:lnTo>
                    <a:lnTo>
                      <a:pt x="0" y="2"/>
                    </a:lnTo>
                    <a:lnTo>
                      <a:pt x="0" y="0"/>
                    </a:lnTo>
                    <a:lnTo>
                      <a:pt x="0" y="2"/>
                    </a:lnTo>
                    <a:lnTo>
                      <a:pt x="2" y="2"/>
                    </a:lnTo>
                    <a:lnTo>
                      <a:pt x="2" y="0"/>
                    </a:lnTo>
                    <a:lnTo>
                      <a:pt x="2" y="2"/>
                    </a:lnTo>
                    <a:lnTo>
                      <a:pt x="2" y="0"/>
                    </a:lnTo>
                    <a:lnTo>
                      <a:pt x="2" y="2"/>
                    </a:lnTo>
                    <a:lnTo>
                      <a:pt x="3" y="2"/>
                    </a:lnTo>
                    <a:lnTo>
                      <a:pt x="3" y="3"/>
                    </a:lnTo>
                    <a:lnTo>
                      <a:pt x="3" y="2"/>
                    </a:lnTo>
                    <a:lnTo>
                      <a:pt x="3" y="3"/>
                    </a:lnTo>
                    <a:lnTo>
                      <a:pt x="3" y="4"/>
                    </a:lnTo>
                    <a:lnTo>
                      <a:pt x="3" y="3"/>
                    </a:lnTo>
                    <a:lnTo>
                      <a:pt x="3" y="4"/>
                    </a:lnTo>
                    <a:lnTo>
                      <a:pt x="5" y="4"/>
                    </a:lnTo>
                    <a:lnTo>
                      <a:pt x="5" y="6"/>
                    </a:lnTo>
                    <a:lnTo>
                      <a:pt x="5" y="4"/>
                    </a:lnTo>
                    <a:lnTo>
                      <a:pt x="5" y="6"/>
                    </a:lnTo>
                    <a:lnTo>
                      <a:pt x="5" y="7"/>
                    </a:lnTo>
                    <a:lnTo>
                      <a:pt x="5" y="6"/>
                    </a:lnTo>
                    <a:lnTo>
                      <a:pt x="5" y="7"/>
                    </a:lnTo>
                    <a:lnTo>
                      <a:pt x="5" y="9"/>
                    </a:lnTo>
                    <a:lnTo>
                      <a:pt x="5" y="7"/>
                    </a:lnTo>
                    <a:lnTo>
                      <a:pt x="5" y="9"/>
                    </a:lnTo>
                    <a:lnTo>
                      <a:pt x="6" y="9"/>
                    </a:lnTo>
                    <a:lnTo>
                      <a:pt x="6" y="10"/>
                    </a:lnTo>
                    <a:lnTo>
                      <a:pt x="6" y="12"/>
                    </a:lnTo>
                    <a:lnTo>
                      <a:pt x="6" y="13"/>
                    </a:lnTo>
                    <a:lnTo>
                      <a:pt x="6" y="15"/>
                    </a:lnTo>
                    <a:lnTo>
                      <a:pt x="6" y="13"/>
                    </a:lnTo>
                    <a:lnTo>
                      <a:pt x="6" y="15"/>
                    </a:lnTo>
                    <a:lnTo>
                      <a:pt x="8" y="16"/>
                    </a:lnTo>
                    <a:lnTo>
                      <a:pt x="8" y="17"/>
                    </a:lnTo>
                    <a:lnTo>
                      <a:pt x="8" y="1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6" name="Freeform 358"/>
              <p:cNvSpPr>
                <a:spLocks/>
              </p:cNvSpPr>
              <p:nvPr/>
            </p:nvSpPr>
            <p:spPr bwMode="auto">
              <a:xfrm>
                <a:off x="3370" y="2970"/>
                <a:ext cx="11" cy="207"/>
              </a:xfrm>
              <a:custGeom>
                <a:avLst/>
                <a:gdLst>
                  <a:gd name="T0" fmla="*/ 0 w 11"/>
                  <a:gd name="T1" fmla="*/ 202 h 207"/>
                  <a:gd name="T2" fmla="*/ 0 w 11"/>
                  <a:gd name="T3" fmla="*/ 202 h 207"/>
                  <a:gd name="T4" fmla="*/ 0 w 11"/>
                  <a:gd name="T5" fmla="*/ 202 h 207"/>
                  <a:gd name="T6" fmla="*/ 0 w 11"/>
                  <a:gd name="T7" fmla="*/ 202 h 207"/>
                  <a:gd name="T8" fmla="*/ 0 w 11"/>
                  <a:gd name="T9" fmla="*/ 204 h 207"/>
                  <a:gd name="T10" fmla="*/ 0 w 11"/>
                  <a:gd name="T11" fmla="*/ 204 h 207"/>
                  <a:gd name="T12" fmla="*/ 1 w 11"/>
                  <a:gd name="T13" fmla="*/ 205 h 207"/>
                  <a:gd name="T14" fmla="*/ 1 w 11"/>
                  <a:gd name="T15" fmla="*/ 205 h 207"/>
                  <a:gd name="T16" fmla="*/ 1 w 11"/>
                  <a:gd name="T17" fmla="*/ 207 h 207"/>
                  <a:gd name="T18" fmla="*/ 1 w 11"/>
                  <a:gd name="T19" fmla="*/ 207 h 207"/>
                  <a:gd name="T20" fmla="*/ 1 w 11"/>
                  <a:gd name="T21" fmla="*/ 207 h 207"/>
                  <a:gd name="T22" fmla="*/ 1 w 11"/>
                  <a:gd name="T23" fmla="*/ 207 h 207"/>
                  <a:gd name="T24" fmla="*/ 1 w 11"/>
                  <a:gd name="T25" fmla="*/ 207 h 207"/>
                  <a:gd name="T26" fmla="*/ 1 w 11"/>
                  <a:gd name="T27" fmla="*/ 207 h 207"/>
                  <a:gd name="T28" fmla="*/ 1 w 11"/>
                  <a:gd name="T29" fmla="*/ 207 h 207"/>
                  <a:gd name="T30" fmla="*/ 2 w 11"/>
                  <a:gd name="T31" fmla="*/ 207 h 207"/>
                  <a:gd name="T32" fmla="*/ 2 w 11"/>
                  <a:gd name="T33" fmla="*/ 207 h 207"/>
                  <a:gd name="T34" fmla="*/ 2 w 11"/>
                  <a:gd name="T35" fmla="*/ 205 h 207"/>
                  <a:gd name="T36" fmla="*/ 2 w 11"/>
                  <a:gd name="T37" fmla="*/ 204 h 207"/>
                  <a:gd name="T38" fmla="*/ 2 w 11"/>
                  <a:gd name="T39" fmla="*/ 204 h 207"/>
                  <a:gd name="T40" fmla="*/ 4 w 11"/>
                  <a:gd name="T41" fmla="*/ 202 h 207"/>
                  <a:gd name="T42" fmla="*/ 4 w 11"/>
                  <a:gd name="T43" fmla="*/ 199 h 207"/>
                  <a:gd name="T44" fmla="*/ 4 w 11"/>
                  <a:gd name="T45" fmla="*/ 198 h 207"/>
                  <a:gd name="T46" fmla="*/ 4 w 11"/>
                  <a:gd name="T47" fmla="*/ 197 h 207"/>
                  <a:gd name="T48" fmla="*/ 4 w 11"/>
                  <a:gd name="T49" fmla="*/ 195 h 207"/>
                  <a:gd name="T50" fmla="*/ 5 w 11"/>
                  <a:gd name="T51" fmla="*/ 192 h 207"/>
                  <a:gd name="T52" fmla="*/ 5 w 11"/>
                  <a:gd name="T53" fmla="*/ 191 h 207"/>
                  <a:gd name="T54" fmla="*/ 5 w 11"/>
                  <a:gd name="T55" fmla="*/ 188 h 207"/>
                  <a:gd name="T56" fmla="*/ 5 w 11"/>
                  <a:gd name="T57" fmla="*/ 185 h 207"/>
                  <a:gd name="T58" fmla="*/ 5 w 11"/>
                  <a:gd name="T59" fmla="*/ 184 h 207"/>
                  <a:gd name="T60" fmla="*/ 5 w 11"/>
                  <a:gd name="T61" fmla="*/ 181 h 207"/>
                  <a:gd name="T62" fmla="*/ 7 w 11"/>
                  <a:gd name="T63" fmla="*/ 178 h 207"/>
                  <a:gd name="T64" fmla="*/ 7 w 11"/>
                  <a:gd name="T65" fmla="*/ 175 h 207"/>
                  <a:gd name="T66" fmla="*/ 7 w 11"/>
                  <a:gd name="T67" fmla="*/ 173 h 207"/>
                  <a:gd name="T68" fmla="*/ 7 w 11"/>
                  <a:gd name="T69" fmla="*/ 169 h 207"/>
                  <a:gd name="T70" fmla="*/ 7 w 11"/>
                  <a:gd name="T71" fmla="*/ 166 h 207"/>
                  <a:gd name="T72" fmla="*/ 8 w 11"/>
                  <a:gd name="T73" fmla="*/ 162 h 207"/>
                  <a:gd name="T74" fmla="*/ 8 w 11"/>
                  <a:gd name="T75" fmla="*/ 156 h 207"/>
                  <a:gd name="T76" fmla="*/ 8 w 11"/>
                  <a:gd name="T77" fmla="*/ 149 h 207"/>
                  <a:gd name="T78" fmla="*/ 8 w 11"/>
                  <a:gd name="T79" fmla="*/ 140 h 207"/>
                  <a:gd name="T80" fmla="*/ 8 w 11"/>
                  <a:gd name="T81" fmla="*/ 130 h 207"/>
                  <a:gd name="T82" fmla="*/ 10 w 11"/>
                  <a:gd name="T83" fmla="*/ 118 h 207"/>
                  <a:gd name="T84" fmla="*/ 10 w 11"/>
                  <a:gd name="T85" fmla="*/ 102 h 207"/>
                  <a:gd name="T86" fmla="*/ 10 w 11"/>
                  <a:gd name="T87" fmla="*/ 87 h 207"/>
                  <a:gd name="T88" fmla="*/ 10 w 11"/>
                  <a:gd name="T89" fmla="*/ 66 h 207"/>
                  <a:gd name="T90" fmla="*/ 10 w 11"/>
                  <a:gd name="T91" fmla="*/ 46 h 207"/>
                  <a:gd name="T92" fmla="*/ 11 w 11"/>
                  <a:gd name="T93" fmla="*/ 23 h 207"/>
                  <a:gd name="T94" fmla="*/ 11 w 11"/>
                  <a:gd name="T95" fmla="*/ 0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207"/>
                  <a:gd name="T146" fmla="*/ 11 w 11"/>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207">
                    <a:moveTo>
                      <a:pt x="0" y="201"/>
                    </a:moveTo>
                    <a:lnTo>
                      <a:pt x="0" y="202"/>
                    </a:lnTo>
                    <a:lnTo>
                      <a:pt x="0" y="204"/>
                    </a:lnTo>
                    <a:lnTo>
                      <a:pt x="0" y="202"/>
                    </a:lnTo>
                    <a:lnTo>
                      <a:pt x="0" y="204"/>
                    </a:lnTo>
                    <a:lnTo>
                      <a:pt x="0" y="205"/>
                    </a:lnTo>
                    <a:lnTo>
                      <a:pt x="0" y="204"/>
                    </a:lnTo>
                    <a:lnTo>
                      <a:pt x="0" y="205"/>
                    </a:lnTo>
                    <a:lnTo>
                      <a:pt x="1" y="205"/>
                    </a:lnTo>
                    <a:lnTo>
                      <a:pt x="1" y="207"/>
                    </a:lnTo>
                    <a:lnTo>
                      <a:pt x="2" y="207"/>
                    </a:lnTo>
                    <a:lnTo>
                      <a:pt x="2" y="205"/>
                    </a:lnTo>
                    <a:lnTo>
                      <a:pt x="2" y="204"/>
                    </a:lnTo>
                    <a:lnTo>
                      <a:pt x="4" y="202"/>
                    </a:lnTo>
                    <a:lnTo>
                      <a:pt x="4" y="201"/>
                    </a:lnTo>
                    <a:lnTo>
                      <a:pt x="4" y="199"/>
                    </a:lnTo>
                    <a:lnTo>
                      <a:pt x="4" y="198"/>
                    </a:lnTo>
                    <a:lnTo>
                      <a:pt x="4" y="197"/>
                    </a:lnTo>
                    <a:lnTo>
                      <a:pt x="4" y="195"/>
                    </a:lnTo>
                    <a:lnTo>
                      <a:pt x="5" y="194"/>
                    </a:lnTo>
                    <a:lnTo>
                      <a:pt x="5" y="192"/>
                    </a:lnTo>
                    <a:lnTo>
                      <a:pt x="5" y="191"/>
                    </a:lnTo>
                    <a:lnTo>
                      <a:pt x="5" y="189"/>
                    </a:lnTo>
                    <a:lnTo>
                      <a:pt x="5" y="188"/>
                    </a:lnTo>
                    <a:lnTo>
                      <a:pt x="5" y="185"/>
                    </a:lnTo>
                    <a:lnTo>
                      <a:pt x="5" y="184"/>
                    </a:lnTo>
                    <a:lnTo>
                      <a:pt x="5" y="182"/>
                    </a:lnTo>
                    <a:lnTo>
                      <a:pt x="5" y="181"/>
                    </a:lnTo>
                    <a:lnTo>
                      <a:pt x="7" y="181"/>
                    </a:lnTo>
                    <a:lnTo>
                      <a:pt x="7" y="178"/>
                    </a:lnTo>
                    <a:lnTo>
                      <a:pt x="7" y="175"/>
                    </a:lnTo>
                    <a:lnTo>
                      <a:pt x="7" y="173"/>
                    </a:lnTo>
                    <a:lnTo>
                      <a:pt x="7" y="172"/>
                    </a:lnTo>
                    <a:lnTo>
                      <a:pt x="7" y="169"/>
                    </a:lnTo>
                    <a:lnTo>
                      <a:pt x="7" y="168"/>
                    </a:lnTo>
                    <a:lnTo>
                      <a:pt x="7" y="166"/>
                    </a:lnTo>
                    <a:lnTo>
                      <a:pt x="8" y="165"/>
                    </a:lnTo>
                    <a:lnTo>
                      <a:pt x="8" y="162"/>
                    </a:lnTo>
                    <a:lnTo>
                      <a:pt x="8" y="160"/>
                    </a:lnTo>
                    <a:lnTo>
                      <a:pt x="8" y="156"/>
                    </a:lnTo>
                    <a:lnTo>
                      <a:pt x="8" y="155"/>
                    </a:lnTo>
                    <a:lnTo>
                      <a:pt x="8" y="149"/>
                    </a:lnTo>
                    <a:lnTo>
                      <a:pt x="8" y="147"/>
                    </a:lnTo>
                    <a:lnTo>
                      <a:pt x="8" y="140"/>
                    </a:lnTo>
                    <a:lnTo>
                      <a:pt x="8" y="139"/>
                    </a:lnTo>
                    <a:lnTo>
                      <a:pt x="8" y="130"/>
                    </a:lnTo>
                    <a:lnTo>
                      <a:pt x="10" y="127"/>
                    </a:lnTo>
                    <a:lnTo>
                      <a:pt x="10" y="118"/>
                    </a:lnTo>
                    <a:lnTo>
                      <a:pt x="10" y="114"/>
                    </a:lnTo>
                    <a:lnTo>
                      <a:pt x="10" y="102"/>
                    </a:lnTo>
                    <a:lnTo>
                      <a:pt x="10" y="100"/>
                    </a:lnTo>
                    <a:lnTo>
                      <a:pt x="10" y="87"/>
                    </a:lnTo>
                    <a:lnTo>
                      <a:pt x="10" y="81"/>
                    </a:lnTo>
                    <a:lnTo>
                      <a:pt x="10" y="66"/>
                    </a:lnTo>
                    <a:lnTo>
                      <a:pt x="10" y="62"/>
                    </a:lnTo>
                    <a:lnTo>
                      <a:pt x="10" y="46"/>
                    </a:lnTo>
                    <a:lnTo>
                      <a:pt x="11" y="40"/>
                    </a:lnTo>
                    <a:lnTo>
                      <a:pt x="11" y="23"/>
                    </a:lnTo>
                    <a:lnTo>
                      <a:pt x="11" y="17"/>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7" name="Freeform 359"/>
              <p:cNvSpPr>
                <a:spLocks/>
              </p:cNvSpPr>
              <p:nvPr/>
            </p:nvSpPr>
            <p:spPr bwMode="auto">
              <a:xfrm>
                <a:off x="3381" y="2873"/>
                <a:ext cx="7" cy="266"/>
              </a:xfrm>
              <a:custGeom>
                <a:avLst/>
                <a:gdLst>
                  <a:gd name="T0" fmla="*/ 0 w 7"/>
                  <a:gd name="T1" fmla="*/ 91 h 266"/>
                  <a:gd name="T2" fmla="*/ 0 w 7"/>
                  <a:gd name="T3" fmla="*/ 68 h 266"/>
                  <a:gd name="T4" fmla="*/ 0 w 7"/>
                  <a:gd name="T5" fmla="*/ 47 h 266"/>
                  <a:gd name="T6" fmla="*/ 2 w 7"/>
                  <a:gd name="T7" fmla="*/ 30 h 266"/>
                  <a:gd name="T8" fmla="*/ 2 w 7"/>
                  <a:gd name="T9" fmla="*/ 16 h 266"/>
                  <a:gd name="T10" fmla="*/ 2 w 7"/>
                  <a:gd name="T11" fmla="*/ 5 h 266"/>
                  <a:gd name="T12" fmla="*/ 2 w 7"/>
                  <a:gd name="T13" fmla="*/ 0 h 266"/>
                  <a:gd name="T14" fmla="*/ 2 w 7"/>
                  <a:gd name="T15" fmla="*/ 0 h 266"/>
                  <a:gd name="T16" fmla="*/ 2 w 7"/>
                  <a:gd name="T17" fmla="*/ 3 h 266"/>
                  <a:gd name="T18" fmla="*/ 2 w 7"/>
                  <a:gd name="T19" fmla="*/ 3 h 266"/>
                  <a:gd name="T20" fmla="*/ 2 w 7"/>
                  <a:gd name="T21" fmla="*/ 11 h 266"/>
                  <a:gd name="T22" fmla="*/ 2 w 7"/>
                  <a:gd name="T23" fmla="*/ 11 h 266"/>
                  <a:gd name="T24" fmla="*/ 3 w 7"/>
                  <a:gd name="T25" fmla="*/ 24 h 266"/>
                  <a:gd name="T26" fmla="*/ 3 w 7"/>
                  <a:gd name="T27" fmla="*/ 24 h 266"/>
                  <a:gd name="T28" fmla="*/ 3 w 7"/>
                  <a:gd name="T29" fmla="*/ 39 h 266"/>
                  <a:gd name="T30" fmla="*/ 3 w 7"/>
                  <a:gd name="T31" fmla="*/ 39 h 266"/>
                  <a:gd name="T32" fmla="*/ 3 w 7"/>
                  <a:gd name="T33" fmla="*/ 58 h 266"/>
                  <a:gd name="T34" fmla="*/ 3 w 7"/>
                  <a:gd name="T35" fmla="*/ 58 h 266"/>
                  <a:gd name="T36" fmla="*/ 3 w 7"/>
                  <a:gd name="T37" fmla="*/ 76 h 266"/>
                  <a:gd name="T38" fmla="*/ 3 w 7"/>
                  <a:gd name="T39" fmla="*/ 76 h 266"/>
                  <a:gd name="T40" fmla="*/ 3 w 7"/>
                  <a:gd name="T41" fmla="*/ 98 h 266"/>
                  <a:gd name="T42" fmla="*/ 3 w 7"/>
                  <a:gd name="T43" fmla="*/ 98 h 266"/>
                  <a:gd name="T44" fmla="*/ 4 w 7"/>
                  <a:gd name="T45" fmla="*/ 118 h 266"/>
                  <a:gd name="T46" fmla="*/ 4 w 7"/>
                  <a:gd name="T47" fmla="*/ 118 h 266"/>
                  <a:gd name="T48" fmla="*/ 4 w 7"/>
                  <a:gd name="T49" fmla="*/ 139 h 266"/>
                  <a:gd name="T50" fmla="*/ 4 w 7"/>
                  <a:gd name="T51" fmla="*/ 139 h 266"/>
                  <a:gd name="T52" fmla="*/ 4 w 7"/>
                  <a:gd name="T53" fmla="*/ 159 h 266"/>
                  <a:gd name="T54" fmla="*/ 4 w 7"/>
                  <a:gd name="T55" fmla="*/ 159 h 266"/>
                  <a:gd name="T56" fmla="*/ 4 w 7"/>
                  <a:gd name="T57" fmla="*/ 176 h 266"/>
                  <a:gd name="T58" fmla="*/ 4 w 7"/>
                  <a:gd name="T59" fmla="*/ 176 h 266"/>
                  <a:gd name="T60" fmla="*/ 4 w 7"/>
                  <a:gd name="T61" fmla="*/ 192 h 266"/>
                  <a:gd name="T62" fmla="*/ 4 w 7"/>
                  <a:gd name="T63" fmla="*/ 192 h 266"/>
                  <a:gd name="T64" fmla="*/ 6 w 7"/>
                  <a:gd name="T65" fmla="*/ 207 h 266"/>
                  <a:gd name="T66" fmla="*/ 6 w 7"/>
                  <a:gd name="T67" fmla="*/ 207 h 266"/>
                  <a:gd name="T68" fmla="*/ 6 w 7"/>
                  <a:gd name="T69" fmla="*/ 220 h 266"/>
                  <a:gd name="T70" fmla="*/ 6 w 7"/>
                  <a:gd name="T71" fmla="*/ 220 h 266"/>
                  <a:gd name="T72" fmla="*/ 6 w 7"/>
                  <a:gd name="T73" fmla="*/ 231 h 266"/>
                  <a:gd name="T74" fmla="*/ 6 w 7"/>
                  <a:gd name="T75" fmla="*/ 231 h 266"/>
                  <a:gd name="T76" fmla="*/ 6 w 7"/>
                  <a:gd name="T77" fmla="*/ 241 h 266"/>
                  <a:gd name="T78" fmla="*/ 6 w 7"/>
                  <a:gd name="T79" fmla="*/ 241 h 266"/>
                  <a:gd name="T80" fmla="*/ 6 w 7"/>
                  <a:gd name="T81" fmla="*/ 249 h 266"/>
                  <a:gd name="T82" fmla="*/ 6 w 7"/>
                  <a:gd name="T83" fmla="*/ 249 h 266"/>
                  <a:gd name="T84" fmla="*/ 7 w 7"/>
                  <a:gd name="T85" fmla="*/ 256 h 266"/>
                  <a:gd name="T86" fmla="*/ 7 w 7"/>
                  <a:gd name="T87" fmla="*/ 256 h 266"/>
                  <a:gd name="T88" fmla="*/ 7 w 7"/>
                  <a:gd name="T89" fmla="*/ 262 h 266"/>
                  <a:gd name="T90" fmla="*/ 7 w 7"/>
                  <a:gd name="T91" fmla="*/ 262 h 266"/>
                  <a:gd name="T92" fmla="*/ 7 w 7"/>
                  <a:gd name="T93" fmla="*/ 266 h 266"/>
                  <a:gd name="T94" fmla="*/ 7 w 7"/>
                  <a:gd name="T95" fmla="*/ 266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66"/>
                  <a:gd name="T146" fmla="*/ 7 w 7"/>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66">
                    <a:moveTo>
                      <a:pt x="0" y="97"/>
                    </a:moveTo>
                    <a:lnTo>
                      <a:pt x="0" y="91"/>
                    </a:lnTo>
                    <a:lnTo>
                      <a:pt x="0" y="74"/>
                    </a:lnTo>
                    <a:lnTo>
                      <a:pt x="0" y="68"/>
                    </a:lnTo>
                    <a:lnTo>
                      <a:pt x="0" y="53"/>
                    </a:lnTo>
                    <a:lnTo>
                      <a:pt x="0" y="47"/>
                    </a:lnTo>
                    <a:lnTo>
                      <a:pt x="0" y="33"/>
                    </a:lnTo>
                    <a:lnTo>
                      <a:pt x="2" y="30"/>
                    </a:lnTo>
                    <a:lnTo>
                      <a:pt x="2" y="19"/>
                    </a:lnTo>
                    <a:lnTo>
                      <a:pt x="2" y="16"/>
                    </a:lnTo>
                    <a:lnTo>
                      <a:pt x="2" y="7"/>
                    </a:lnTo>
                    <a:lnTo>
                      <a:pt x="2" y="5"/>
                    </a:lnTo>
                    <a:lnTo>
                      <a:pt x="2" y="1"/>
                    </a:lnTo>
                    <a:lnTo>
                      <a:pt x="2" y="0"/>
                    </a:lnTo>
                    <a:lnTo>
                      <a:pt x="2" y="3"/>
                    </a:lnTo>
                    <a:lnTo>
                      <a:pt x="2" y="0"/>
                    </a:lnTo>
                    <a:lnTo>
                      <a:pt x="2" y="3"/>
                    </a:lnTo>
                    <a:lnTo>
                      <a:pt x="2" y="4"/>
                    </a:lnTo>
                    <a:lnTo>
                      <a:pt x="2" y="11"/>
                    </a:lnTo>
                    <a:lnTo>
                      <a:pt x="2" y="4"/>
                    </a:lnTo>
                    <a:lnTo>
                      <a:pt x="2" y="11"/>
                    </a:lnTo>
                    <a:lnTo>
                      <a:pt x="3" y="14"/>
                    </a:lnTo>
                    <a:lnTo>
                      <a:pt x="3" y="24"/>
                    </a:lnTo>
                    <a:lnTo>
                      <a:pt x="3" y="14"/>
                    </a:lnTo>
                    <a:lnTo>
                      <a:pt x="3" y="24"/>
                    </a:lnTo>
                    <a:lnTo>
                      <a:pt x="3" y="27"/>
                    </a:lnTo>
                    <a:lnTo>
                      <a:pt x="3" y="39"/>
                    </a:lnTo>
                    <a:lnTo>
                      <a:pt x="3" y="27"/>
                    </a:lnTo>
                    <a:lnTo>
                      <a:pt x="3" y="39"/>
                    </a:lnTo>
                    <a:lnTo>
                      <a:pt x="3" y="43"/>
                    </a:lnTo>
                    <a:lnTo>
                      <a:pt x="3" y="58"/>
                    </a:lnTo>
                    <a:lnTo>
                      <a:pt x="3" y="43"/>
                    </a:lnTo>
                    <a:lnTo>
                      <a:pt x="3" y="58"/>
                    </a:lnTo>
                    <a:lnTo>
                      <a:pt x="3" y="62"/>
                    </a:lnTo>
                    <a:lnTo>
                      <a:pt x="3" y="76"/>
                    </a:lnTo>
                    <a:lnTo>
                      <a:pt x="3" y="62"/>
                    </a:lnTo>
                    <a:lnTo>
                      <a:pt x="3" y="76"/>
                    </a:lnTo>
                    <a:lnTo>
                      <a:pt x="3" y="82"/>
                    </a:lnTo>
                    <a:lnTo>
                      <a:pt x="3" y="98"/>
                    </a:lnTo>
                    <a:lnTo>
                      <a:pt x="3" y="82"/>
                    </a:lnTo>
                    <a:lnTo>
                      <a:pt x="3" y="98"/>
                    </a:lnTo>
                    <a:lnTo>
                      <a:pt x="4" y="102"/>
                    </a:lnTo>
                    <a:lnTo>
                      <a:pt x="4" y="118"/>
                    </a:lnTo>
                    <a:lnTo>
                      <a:pt x="4" y="102"/>
                    </a:lnTo>
                    <a:lnTo>
                      <a:pt x="4" y="118"/>
                    </a:lnTo>
                    <a:lnTo>
                      <a:pt x="4" y="123"/>
                    </a:lnTo>
                    <a:lnTo>
                      <a:pt x="4" y="139"/>
                    </a:lnTo>
                    <a:lnTo>
                      <a:pt x="4" y="123"/>
                    </a:lnTo>
                    <a:lnTo>
                      <a:pt x="4" y="139"/>
                    </a:lnTo>
                    <a:lnTo>
                      <a:pt x="4" y="144"/>
                    </a:lnTo>
                    <a:lnTo>
                      <a:pt x="4" y="159"/>
                    </a:lnTo>
                    <a:lnTo>
                      <a:pt x="4" y="144"/>
                    </a:lnTo>
                    <a:lnTo>
                      <a:pt x="4" y="159"/>
                    </a:lnTo>
                    <a:lnTo>
                      <a:pt x="4" y="163"/>
                    </a:lnTo>
                    <a:lnTo>
                      <a:pt x="4" y="176"/>
                    </a:lnTo>
                    <a:lnTo>
                      <a:pt x="4" y="163"/>
                    </a:lnTo>
                    <a:lnTo>
                      <a:pt x="4" y="176"/>
                    </a:lnTo>
                    <a:lnTo>
                      <a:pt x="4" y="181"/>
                    </a:lnTo>
                    <a:lnTo>
                      <a:pt x="4" y="192"/>
                    </a:lnTo>
                    <a:lnTo>
                      <a:pt x="4" y="181"/>
                    </a:lnTo>
                    <a:lnTo>
                      <a:pt x="4" y="192"/>
                    </a:lnTo>
                    <a:lnTo>
                      <a:pt x="6" y="197"/>
                    </a:lnTo>
                    <a:lnTo>
                      <a:pt x="6" y="207"/>
                    </a:lnTo>
                    <a:lnTo>
                      <a:pt x="6" y="197"/>
                    </a:lnTo>
                    <a:lnTo>
                      <a:pt x="6" y="207"/>
                    </a:lnTo>
                    <a:lnTo>
                      <a:pt x="6" y="211"/>
                    </a:lnTo>
                    <a:lnTo>
                      <a:pt x="6" y="220"/>
                    </a:lnTo>
                    <a:lnTo>
                      <a:pt x="6" y="211"/>
                    </a:lnTo>
                    <a:lnTo>
                      <a:pt x="6" y="220"/>
                    </a:lnTo>
                    <a:lnTo>
                      <a:pt x="6" y="223"/>
                    </a:lnTo>
                    <a:lnTo>
                      <a:pt x="6" y="231"/>
                    </a:lnTo>
                    <a:lnTo>
                      <a:pt x="6" y="223"/>
                    </a:lnTo>
                    <a:lnTo>
                      <a:pt x="6" y="231"/>
                    </a:lnTo>
                    <a:lnTo>
                      <a:pt x="6" y="234"/>
                    </a:lnTo>
                    <a:lnTo>
                      <a:pt x="6" y="241"/>
                    </a:lnTo>
                    <a:lnTo>
                      <a:pt x="6" y="234"/>
                    </a:lnTo>
                    <a:lnTo>
                      <a:pt x="6" y="241"/>
                    </a:lnTo>
                    <a:lnTo>
                      <a:pt x="6" y="243"/>
                    </a:lnTo>
                    <a:lnTo>
                      <a:pt x="6" y="249"/>
                    </a:lnTo>
                    <a:lnTo>
                      <a:pt x="6" y="243"/>
                    </a:lnTo>
                    <a:lnTo>
                      <a:pt x="6" y="249"/>
                    </a:lnTo>
                    <a:lnTo>
                      <a:pt x="7" y="250"/>
                    </a:lnTo>
                    <a:lnTo>
                      <a:pt x="7" y="256"/>
                    </a:lnTo>
                    <a:lnTo>
                      <a:pt x="7" y="250"/>
                    </a:lnTo>
                    <a:lnTo>
                      <a:pt x="7" y="256"/>
                    </a:lnTo>
                    <a:lnTo>
                      <a:pt x="7" y="257"/>
                    </a:lnTo>
                    <a:lnTo>
                      <a:pt x="7" y="262"/>
                    </a:lnTo>
                    <a:lnTo>
                      <a:pt x="7" y="257"/>
                    </a:lnTo>
                    <a:lnTo>
                      <a:pt x="7" y="262"/>
                    </a:lnTo>
                    <a:lnTo>
                      <a:pt x="7" y="263"/>
                    </a:lnTo>
                    <a:lnTo>
                      <a:pt x="7" y="266"/>
                    </a:lnTo>
                    <a:lnTo>
                      <a:pt x="7" y="263"/>
                    </a:lnTo>
                    <a:lnTo>
                      <a:pt x="7" y="26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8" name="Freeform 360"/>
              <p:cNvSpPr>
                <a:spLocks/>
              </p:cNvSpPr>
              <p:nvPr/>
            </p:nvSpPr>
            <p:spPr bwMode="auto">
              <a:xfrm>
                <a:off x="3388" y="3139"/>
                <a:ext cx="9" cy="22"/>
              </a:xfrm>
              <a:custGeom>
                <a:avLst/>
                <a:gdLst>
                  <a:gd name="T0" fmla="*/ 0 w 9"/>
                  <a:gd name="T1" fmla="*/ 1 h 22"/>
                  <a:gd name="T2" fmla="*/ 0 w 9"/>
                  <a:gd name="T3" fmla="*/ 1 h 22"/>
                  <a:gd name="T4" fmla="*/ 0 w 9"/>
                  <a:gd name="T5" fmla="*/ 4 h 22"/>
                  <a:gd name="T6" fmla="*/ 0 w 9"/>
                  <a:gd name="T7" fmla="*/ 4 h 22"/>
                  <a:gd name="T8" fmla="*/ 0 w 9"/>
                  <a:gd name="T9" fmla="*/ 7 h 22"/>
                  <a:gd name="T10" fmla="*/ 0 w 9"/>
                  <a:gd name="T11" fmla="*/ 7 h 22"/>
                  <a:gd name="T12" fmla="*/ 2 w 9"/>
                  <a:gd name="T13" fmla="*/ 9 h 22"/>
                  <a:gd name="T14" fmla="*/ 2 w 9"/>
                  <a:gd name="T15" fmla="*/ 9 h 22"/>
                  <a:gd name="T16" fmla="*/ 2 w 9"/>
                  <a:gd name="T17" fmla="*/ 12 h 22"/>
                  <a:gd name="T18" fmla="*/ 2 w 9"/>
                  <a:gd name="T19" fmla="*/ 12 h 22"/>
                  <a:gd name="T20" fmla="*/ 2 w 9"/>
                  <a:gd name="T21" fmla="*/ 13 h 22"/>
                  <a:gd name="T22" fmla="*/ 2 w 9"/>
                  <a:gd name="T23" fmla="*/ 13 h 22"/>
                  <a:gd name="T24" fmla="*/ 2 w 9"/>
                  <a:gd name="T25" fmla="*/ 15 h 22"/>
                  <a:gd name="T26" fmla="*/ 2 w 9"/>
                  <a:gd name="T27" fmla="*/ 15 h 22"/>
                  <a:gd name="T28" fmla="*/ 2 w 9"/>
                  <a:gd name="T29" fmla="*/ 15 h 22"/>
                  <a:gd name="T30" fmla="*/ 2 w 9"/>
                  <a:gd name="T31" fmla="*/ 15 h 22"/>
                  <a:gd name="T32" fmla="*/ 3 w 9"/>
                  <a:gd name="T33" fmla="*/ 16 h 22"/>
                  <a:gd name="T34" fmla="*/ 3 w 9"/>
                  <a:gd name="T35" fmla="*/ 16 h 22"/>
                  <a:gd name="T36" fmla="*/ 3 w 9"/>
                  <a:gd name="T37" fmla="*/ 17 h 22"/>
                  <a:gd name="T38" fmla="*/ 3 w 9"/>
                  <a:gd name="T39" fmla="*/ 17 h 22"/>
                  <a:gd name="T40" fmla="*/ 3 w 9"/>
                  <a:gd name="T41" fmla="*/ 17 h 22"/>
                  <a:gd name="T42" fmla="*/ 3 w 9"/>
                  <a:gd name="T43" fmla="*/ 17 h 22"/>
                  <a:gd name="T44" fmla="*/ 3 w 9"/>
                  <a:gd name="T45" fmla="*/ 17 h 22"/>
                  <a:gd name="T46" fmla="*/ 3 w 9"/>
                  <a:gd name="T47" fmla="*/ 17 h 22"/>
                  <a:gd name="T48" fmla="*/ 3 w 9"/>
                  <a:gd name="T49" fmla="*/ 19 h 22"/>
                  <a:gd name="T50" fmla="*/ 3 w 9"/>
                  <a:gd name="T51" fmla="*/ 19 h 22"/>
                  <a:gd name="T52" fmla="*/ 5 w 9"/>
                  <a:gd name="T53" fmla="*/ 19 h 22"/>
                  <a:gd name="T54" fmla="*/ 5 w 9"/>
                  <a:gd name="T55" fmla="*/ 19 h 22"/>
                  <a:gd name="T56" fmla="*/ 5 w 9"/>
                  <a:gd name="T57" fmla="*/ 19 h 22"/>
                  <a:gd name="T58" fmla="*/ 5 w 9"/>
                  <a:gd name="T59" fmla="*/ 19 h 22"/>
                  <a:gd name="T60" fmla="*/ 5 w 9"/>
                  <a:gd name="T61" fmla="*/ 20 h 22"/>
                  <a:gd name="T62" fmla="*/ 5 w 9"/>
                  <a:gd name="T63" fmla="*/ 20 h 22"/>
                  <a:gd name="T64" fmla="*/ 5 w 9"/>
                  <a:gd name="T65" fmla="*/ 20 h 22"/>
                  <a:gd name="T66" fmla="*/ 5 w 9"/>
                  <a:gd name="T67" fmla="*/ 20 h 22"/>
                  <a:gd name="T68" fmla="*/ 5 w 9"/>
                  <a:gd name="T69" fmla="*/ 20 h 22"/>
                  <a:gd name="T70" fmla="*/ 5 w 9"/>
                  <a:gd name="T71" fmla="*/ 20 h 22"/>
                  <a:gd name="T72" fmla="*/ 6 w 9"/>
                  <a:gd name="T73" fmla="*/ 22 h 22"/>
                  <a:gd name="T74" fmla="*/ 6 w 9"/>
                  <a:gd name="T75" fmla="*/ 20 h 22"/>
                  <a:gd name="T76" fmla="*/ 6 w 9"/>
                  <a:gd name="T77" fmla="*/ 20 h 22"/>
                  <a:gd name="T78" fmla="*/ 6 w 9"/>
                  <a:gd name="T79" fmla="*/ 22 h 22"/>
                  <a:gd name="T80" fmla="*/ 6 w 9"/>
                  <a:gd name="T81" fmla="*/ 20 h 22"/>
                  <a:gd name="T82" fmla="*/ 6 w 9"/>
                  <a:gd name="T83" fmla="*/ 20 h 22"/>
                  <a:gd name="T84" fmla="*/ 7 w 9"/>
                  <a:gd name="T85" fmla="*/ 20 h 22"/>
                  <a:gd name="T86" fmla="*/ 7 w 9"/>
                  <a:gd name="T87" fmla="*/ 19 h 22"/>
                  <a:gd name="T88" fmla="*/ 7 w 9"/>
                  <a:gd name="T89" fmla="*/ 19 h 22"/>
                  <a:gd name="T90" fmla="*/ 7 w 9"/>
                  <a:gd name="T91" fmla="*/ 19 h 22"/>
                  <a:gd name="T92" fmla="*/ 7 w 9"/>
                  <a:gd name="T93" fmla="*/ 17 h 22"/>
                  <a:gd name="T94" fmla="*/ 9 w 9"/>
                  <a:gd name="T95" fmla="*/ 17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2"/>
                  <a:gd name="T146" fmla="*/ 9 w 9"/>
                  <a:gd name="T147" fmla="*/ 22 h 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2">
                    <a:moveTo>
                      <a:pt x="0" y="0"/>
                    </a:moveTo>
                    <a:lnTo>
                      <a:pt x="0" y="1"/>
                    </a:lnTo>
                    <a:lnTo>
                      <a:pt x="0" y="3"/>
                    </a:lnTo>
                    <a:lnTo>
                      <a:pt x="0" y="1"/>
                    </a:lnTo>
                    <a:lnTo>
                      <a:pt x="0" y="3"/>
                    </a:lnTo>
                    <a:lnTo>
                      <a:pt x="0" y="4"/>
                    </a:lnTo>
                    <a:lnTo>
                      <a:pt x="0" y="6"/>
                    </a:lnTo>
                    <a:lnTo>
                      <a:pt x="0" y="4"/>
                    </a:lnTo>
                    <a:lnTo>
                      <a:pt x="0" y="6"/>
                    </a:lnTo>
                    <a:lnTo>
                      <a:pt x="0" y="7"/>
                    </a:lnTo>
                    <a:lnTo>
                      <a:pt x="0" y="9"/>
                    </a:lnTo>
                    <a:lnTo>
                      <a:pt x="0" y="7"/>
                    </a:lnTo>
                    <a:lnTo>
                      <a:pt x="0" y="9"/>
                    </a:lnTo>
                    <a:lnTo>
                      <a:pt x="2" y="9"/>
                    </a:lnTo>
                    <a:lnTo>
                      <a:pt x="2" y="12"/>
                    </a:lnTo>
                    <a:lnTo>
                      <a:pt x="2" y="9"/>
                    </a:lnTo>
                    <a:lnTo>
                      <a:pt x="2" y="12"/>
                    </a:lnTo>
                    <a:lnTo>
                      <a:pt x="2" y="13"/>
                    </a:lnTo>
                    <a:lnTo>
                      <a:pt x="2" y="12"/>
                    </a:lnTo>
                    <a:lnTo>
                      <a:pt x="2" y="13"/>
                    </a:lnTo>
                    <a:lnTo>
                      <a:pt x="2" y="15"/>
                    </a:lnTo>
                    <a:lnTo>
                      <a:pt x="2" y="16"/>
                    </a:lnTo>
                    <a:lnTo>
                      <a:pt x="2" y="15"/>
                    </a:lnTo>
                    <a:lnTo>
                      <a:pt x="2" y="16"/>
                    </a:lnTo>
                    <a:lnTo>
                      <a:pt x="3" y="16"/>
                    </a:lnTo>
                    <a:lnTo>
                      <a:pt x="3" y="17"/>
                    </a:lnTo>
                    <a:lnTo>
                      <a:pt x="3" y="19"/>
                    </a:lnTo>
                    <a:lnTo>
                      <a:pt x="3" y="17"/>
                    </a:lnTo>
                    <a:lnTo>
                      <a:pt x="3" y="19"/>
                    </a:lnTo>
                    <a:lnTo>
                      <a:pt x="5" y="19"/>
                    </a:lnTo>
                    <a:lnTo>
                      <a:pt x="5" y="20"/>
                    </a:lnTo>
                    <a:lnTo>
                      <a:pt x="5" y="19"/>
                    </a:lnTo>
                    <a:lnTo>
                      <a:pt x="5" y="20"/>
                    </a:lnTo>
                    <a:lnTo>
                      <a:pt x="5" y="22"/>
                    </a:lnTo>
                    <a:lnTo>
                      <a:pt x="5" y="20"/>
                    </a:lnTo>
                    <a:lnTo>
                      <a:pt x="5" y="22"/>
                    </a:lnTo>
                    <a:lnTo>
                      <a:pt x="6" y="22"/>
                    </a:lnTo>
                    <a:lnTo>
                      <a:pt x="6" y="20"/>
                    </a:lnTo>
                    <a:lnTo>
                      <a:pt x="6" y="22"/>
                    </a:lnTo>
                    <a:lnTo>
                      <a:pt x="6" y="20"/>
                    </a:lnTo>
                    <a:lnTo>
                      <a:pt x="7" y="20"/>
                    </a:lnTo>
                    <a:lnTo>
                      <a:pt x="7" y="19"/>
                    </a:lnTo>
                    <a:lnTo>
                      <a:pt x="7" y="17"/>
                    </a:lnTo>
                    <a:lnTo>
                      <a:pt x="9"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9" name="Freeform 361"/>
              <p:cNvSpPr>
                <a:spLocks/>
              </p:cNvSpPr>
              <p:nvPr/>
            </p:nvSpPr>
            <p:spPr bwMode="auto">
              <a:xfrm>
                <a:off x="3397" y="3155"/>
                <a:ext cx="7" cy="17"/>
              </a:xfrm>
              <a:custGeom>
                <a:avLst/>
                <a:gdLst>
                  <a:gd name="T0" fmla="*/ 0 w 7"/>
                  <a:gd name="T1" fmla="*/ 1 h 17"/>
                  <a:gd name="T2" fmla="*/ 0 w 7"/>
                  <a:gd name="T3" fmla="*/ 1 h 17"/>
                  <a:gd name="T4" fmla="*/ 0 w 7"/>
                  <a:gd name="T5" fmla="*/ 1 h 17"/>
                  <a:gd name="T6" fmla="*/ 0 w 7"/>
                  <a:gd name="T7" fmla="*/ 0 h 17"/>
                  <a:gd name="T8" fmla="*/ 1 w 7"/>
                  <a:gd name="T9" fmla="*/ 1 h 17"/>
                  <a:gd name="T10" fmla="*/ 1 w 7"/>
                  <a:gd name="T11" fmla="*/ 1 h 17"/>
                  <a:gd name="T12" fmla="*/ 1 w 7"/>
                  <a:gd name="T13" fmla="*/ 1 h 17"/>
                  <a:gd name="T14" fmla="*/ 1 w 7"/>
                  <a:gd name="T15" fmla="*/ 1 h 17"/>
                  <a:gd name="T16" fmla="*/ 1 w 7"/>
                  <a:gd name="T17" fmla="*/ 1 h 17"/>
                  <a:gd name="T18" fmla="*/ 1 w 7"/>
                  <a:gd name="T19" fmla="*/ 1 h 17"/>
                  <a:gd name="T20" fmla="*/ 1 w 7"/>
                  <a:gd name="T21" fmla="*/ 3 h 17"/>
                  <a:gd name="T22" fmla="*/ 1 w 7"/>
                  <a:gd name="T23" fmla="*/ 3 h 17"/>
                  <a:gd name="T24" fmla="*/ 1 w 7"/>
                  <a:gd name="T25" fmla="*/ 3 h 17"/>
                  <a:gd name="T26" fmla="*/ 1 w 7"/>
                  <a:gd name="T27" fmla="*/ 3 h 17"/>
                  <a:gd name="T28" fmla="*/ 3 w 7"/>
                  <a:gd name="T29" fmla="*/ 4 h 17"/>
                  <a:gd name="T30" fmla="*/ 3 w 7"/>
                  <a:gd name="T31" fmla="*/ 4 h 17"/>
                  <a:gd name="T32" fmla="*/ 3 w 7"/>
                  <a:gd name="T33" fmla="*/ 6 h 17"/>
                  <a:gd name="T34" fmla="*/ 3 w 7"/>
                  <a:gd name="T35" fmla="*/ 6 h 17"/>
                  <a:gd name="T36" fmla="*/ 3 w 7"/>
                  <a:gd name="T37" fmla="*/ 6 h 17"/>
                  <a:gd name="T38" fmla="*/ 3 w 7"/>
                  <a:gd name="T39" fmla="*/ 6 h 17"/>
                  <a:gd name="T40" fmla="*/ 3 w 7"/>
                  <a:gd name="T41" fmla="*/ 7 h 17"/>
                  <a:gd name="T42" fmla="*/ 3 w 7"/>
                  <a:gd name="T43" fmla="*/ 7 h 17"/>
                  <a:gd name="T44" fmla="*/ 3 w 7"/>
                  <a:gd name="T45" fmla="*/ 9 h 17"/>
                  <a:gd name="T46" fmla="*/ 3 w 7"/>
                  <a:gd name="T47" fmla="*/ 9 h 17"/>
                  <a:gd name="T48" fmla="*/ 4 w 7"/>
                  <a:gd name="T49" fmla="*/ 10 h 17"/>
                  <a:gd name="T50" fmla="*/ 4 w 7"/>
                  <a:gd name="T51" fmla="*/ 10 h 17"/>
                  <a:gd name="T52" fmla="*/ 4 w 7"/>
                  <a:gd name="T53" fmla="*/ 10 h 17"/>
                  <a:gd name="T54" fmla="*/ 4 w 7"/>
                  <a:gd name="T55" fmla="*/ 10 h 17"/>
                  <a:gd name="T56" fmla="*/ 4 w 7"/>
                  <a:gd name="T57" fmla="*/ 12 h 17"/>
                  <a:gd name="T58" fmla="*/ 4 w 7"/>
                  <a:gd name="T59" fmla="*/ 12 h 17"/>
                  <a:gd name="T60" fmla="*/ 4 w 7"/>
                  <a:gd name="T61" fmla="*/ 13 h 17"/>
                  <a:gd name="T62" fmla="*/ 4 w 7"/>
                  <a:gd name="T63" fmla="*/ 13 h 17"/>
                  <a:gd name="T64" fmla="*/ 4 w 7"/>
                  <a:gd name="T65" fmla="*/ 13 h 17"/>
                  <a:gd name="T66" fmla="*/ 4 w 7"/>
                  <a:gd name="T67" fmla="*/ 13 h 17"/>
                  <a:gd name="T68" fmla="*/ 4 w 7"/>
                  <a:gd name="T69" fmla="*/ 14 h 17"/>
                  <a:gd name="T70" fmla="*/ 4 w 7"/>
                  <a:gd name="T71" fmla="*/ 14 h 17"/>
                  <a:gd name="T72" fmla="*/ 6 w 7"/>
                  <a:gd name="T73" fmla="*/ 14 h 17"/>
                  <a:gd name="T74" fmla="*/ 6 w 7"/>
                  <a:gd name="T75" fmla="*/ 14 h 17"/>
                  <a:gd name="T76" fmla="*/ 6 w 7"/>
                  <a:gd name="T77" fmla="*/ 14 h 17"/>
                  <a:gd name="T78" fmla="*/ 6 w 7"/>
                  <a:gd name="T79" fmla="*/ 14 h 17"/>
                  <a:gd name="T80" fmla="*/ 6 w 7"/>
                  <a:gd name="T81" fmla="*/ 16 h 17"/>
                  <a:gd name="T82" fmla="*/ 6 w 7"/>
                  <a:gd name="T83" fmla="*/ 16 h 17"/>
                  <a:gd name="T84" fmla="*/ 6 w 7"/>
                  <a:gd name="T85" fmla="*/ 16 h 17"/>
                  <a:gd name="T86" fmla="*/ 6 w 7"/>
                  <a:gd name="T87" fmla="*/ 16 h 17"/>
                  <a:gd name="T88" fmla="*/ 6 w 7"/>
                  <a:gd name="T89" fmla="*/ 16 h 17"/>
                  <a:gd name="T90" fmla="*/ 6 w 7"/>
                  <a:gd name="T91" fmla="*/ 16 h 17"/>
                  <a:gd name="T92" fmla="*/ 7 w 7"/>
                  <a:gd name="T93" fmla="*/ 17 h 17"/>
                  <a:gd name="T94" fmla="*/ 7 w 7"/>
                  <a:gd name="T95" fmla="*/ 17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7"/>
                  <a:gd name="T146" fmla="*/ 7 w 7"/>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7">
                    <a:moveTo>
                      <a:pt x="0" y="1"/>
                    </a:moveTo>
                    <a:lnTo>
                      <a:pt x="0" y="1"/>
                    </a:lnTo>
                    <a:lnTo>
                      <a:pt x="0" y="0"/>
                    </a:lnTo>
                    <a:lnTo>
                      <a:pt x="1" y="0"/>
                    </a:lnTo>
                    <a:lnTo>
                      <a:pt x="1" y="1"/>
                    </a:lnTo>
                    <a:lnTo>
                      <a:pt x="1" y="0"/>
                    </a:lnTo>
                    <a:lnTo>
                      <a:pt x="1" y="1"/>
                    </a:lnTo>
                    <a:lnTo>
                      <a:pt x="1" y="3"/>
                    </a:lnTo>
                    <a:lnTo>
                      <a:pt x="1" y="1"/>
                    </a:lnTo>
                    <a:lnTo>
                      <a:pt x="1" y="3"/>
                    </a:lnTo>
                    <a:lnTo>
                      <a:pt x="3" y="4"/>
                    </a:lnTo>
                    <a:lnTo>
                      <a:pt x="3" y="6"/>
                    </a:lnTo>
                    <a:lnTo>
                      <a:pt x="3" y="4"/>
                    </a:lnTo>
                    <a:lnTo>
                      <a:pt x="3" y="6"/>
                    </a:lnTo>
                    <a:lnTo>
                      <a:pt x="3" y="7"/>
                    </a:lnTo>
                    <a:lnTo>
                      <a:pt x="3" y="9"/>
                    </a:lnTo>
                    <a:lnTo>
                      <a:pt x="4" y="9"/>
                    </a:lnTo>
                    <a:lnTo>
                      <a:pt x="4" y="10"/>
                    </a:lnTo>
                    <a:lnTo>
                      <a:pt x="4" y="9"/>
                    </a:lnTo>
                    <a:lnTo>
                      <a:pt x="4" y="10"/>
                    </a:lnTo>
                    <a:lnTo>
                      <a:pt x="4" y="12"/>
                    </a:lnTo>
                    <a:lnTo>
                      <a:pt x="4" y="13"/>
                    </a:lnTo>
                    <a:lnTo>
                      <a:pt x="4" y="12"/>
                    </a:lnTo>
                    <a:lnTo>
                      <a:pt x="4" y="13"/>
                    </a:lnTo>
                    <a:lnTo>
                      <a:pt x="4" y="14"/>
                    </a:lnTo>
                    <a:lnTo>
                      <a:pt x="4" y="13"/>
                    </a:lnTo>
                    <a:lnTo>
                      <a:pt x="4" y="14"/>
                    </a:lnTo>
                    <a:lnTo>
                      <a:pt x="6" y="14"/>
                    </a:lnTo>
                    <a:lnTo>
                      <a:pt x="6" y="16"/>
                    </a:lnTo>
                    <a:lnTo>
                      <a:pt x="6" y="14"/>
                    </a:lnTo>
                    <a:lnTo>
                      <a:pt x="6" y="16"/>
                    </a:lnTo>
                    <a:lnTo>
                      <a:pt x="7"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0" name="Freeform 362"/>
              <p:cNvSpPr>
                <a:spLocks/>
              </p:cNvSpPr>
              <p:nvPr/>
            </p:nvSpPr>
            <p:spPr bwMode="auto">
              <a:xfrm>
                <a:off x="3404" y="3091"/>
                <a:ext cx="9" cy="86"/>
              </a:xfrm>
              <a:custGeom>
                <a:avLst/>
                <a:gdLst>
                  <a:gd name="T0" fmla="*/ 0 w 9"/>
                  <a:gd name="T1" fmla="*/ 81 h 86"/>
                  <a:gd name="T2" fmla="*/ 0 w 9"/>
                  <a:gd name="T3" fmla="*/ 81 h 86"/>
                  <a:gd name="T4" fmla="*/ 0 w 9"/>
                  <a:gd name="T5" fmla="*/ 81 h 86"/>
                  <a:gd name="T6" fmla="*/ 0 w 9"/>
                  <a:gd name="T7" fmla="*/ 81 h 86"/>
                  <a:gd name="T8" fmla="*/ 0 w 9"/>
                  <a:gd name="T9" fmla="*/ 81 h 86"/>
                  <a:gd name="T10" fmla="*/ 0 w 9"/>
                  <a:gd name="T11" fmla="*/ 81 h 86"/>
                  <a:gd name="T12" fmla="*/ 0 w 9"/>
                  <a:gd name="T13" fmla="*/ 83 h 86"/>
                  <a:gd name="T14" fmla="*/ 0 w 9"/>
                  <a:gd name="T15" fmla="*/ 83 h 86"/>
                  <a:gd name="T16" fmla="*/ 1 w 9"/>
                  <a:gd name="T17" fmla="*/ 83 h 86"/>
                  <a:gd name="T18" fmla="*/ 1 w 9"/>
                  <a:gd name="T19" fmla="*/ 83 h 86"/>
                  <a:gd name="T20" fmla="*/ 1 w 9"/>
                  <a:gd name="T21" fmla="*/ 83 h 86"/>
                  <a:gd name="T22" fmla="*/ 1 w 9"/>
                  <a:gd name="T23" fmla="*/ 83 h 86"/>
                  <a:gd name="T24" fmla="*/ 1 w 9"/>
                  <a:gd name="T25" fmla="*/ 84 h 86"/>
                  <a:gd name="T26" fmla="*/ 1 w 9"/>
                  <a:gd name="T27" fmla="*/ 84 h 86"/>
                  <a:gd name="T28" fmla="*/ 1 w 9"/>
                  <a:gd name="T29" fmla="*/ 84 h 86"/>
                  <a:gd name="T30" fmla="*/ 1 w 9"/>
                  <a:gd name="T31" fmla="*/ 84 h 86"/>
                  <a:gd name="T32" fmla="*/ 1 w 9"/>
                  <a:gd name="T33" fmla="*/ 84 h 86"/>
                  <a:gd name="T34" fmla="*/ 1 w 9"/>
                  <a:gd name="T35" fmla="*/ 84 h 86"/>
                  <a:gd name="T36" fmla="*/ 3 w 9"/>
                  <a:gd name="T37" fmla="*/ 84 h 86"/>
                  <a:gd name="T38" fmla="*/ 3 w 9"/>
                  <a:gd name="T39" fmla="*/ 84 h 86"/>
                  <a:gd name="T40" fmla="*/ 3 w 9"/>
                  <a:gd name="T41" fmla="*/ 86 h 86"/>
                  <a:gd name="T42" fmla="*/ 3 w 9"/>
                  <a:gd name="T43" fmla="*/ 86 h 86"/>
                  <a:gd name="T44" fmla="*/ 3 w 9"/>
                  <a:gd name="T45" fmla="*/ 86 h 86"/>
                  <a:gd name="T46" fmla="*/ 3 w 9"/>
                  <a:gd name="T47" fmla="*/ 86 h 86"/>
                  <a:gd name="T48" fmla="*/ 3 w 9"/>
                  <a:gd name="T49" fmla="*/ 86 h 86"/>
                  <a:gd name="T50" fmla="*/ 3 w 9"/>
                  <a:gd name="T51" fmla="*/ 86 h 86"/>
                  <a:gd name="T52" fmla="*/ 3 w 9"/>
                  <a:gd name="T53" fmla="*/ 86 h 86"/>
                  <a:gd name="T54" fmla="*/ 3 w 9"/>
                  <a:gd name="T55" fmla="*/ 86 h 86"/>
                  <a:gd name="T56" fmla="*/ 4 w 9"/>
                  <a:gd name="T57" fmla="*/ 86 h 86"/>
                  <a:gd name="T58" fmla="*/ 4 w 9"/>
                  <a:gd name="T59" fmla="*/ 84 h 86"/>
                  <a:gd name="T60" fmla="*/ 4 w 9"/>
                  <a:gd name="T61" fmla="*/ 84 h 86"/>
                  <a:gd name="T62" fmla="*/ 4 w 9"/>
                  <a:gd name="T63" fmla="*/ 83 h 86"/>
                  <a:gd name="T64" fmla="*/ 4 w 9"/>
                  <a:gd name="T65" fmla="*/ 81 h 86"/>
                  <a:gd name="T66" fmla="*/ 6 w 9"/>
                  <a:gd name="T67" fmla="*/ 80 h 86"/>
                  <a:gd name="T68" fmla="*/ 6 w 9"/>
                  <a:gd name="T69" fmla="*/ 78 h 86"/>
                  <a:gd name="T70" fmla="*/ 6 w 9"/>
                  <a:gd name="T71" fmla="*/ 76 h 86"/>
                  <a:gd name="T72" fmla="*/ 6 w 9"/>
                  <a:gd name="T73" fmla="*/ 73 h 86"/>
                  <a:gd name="T74" fmla="*/ 6 w 9"/>
                  <a:gd name="T75" fmla="*/ 68 h 86"/>
                  <a:gd name="T76" fmla="*/ 7 w 9"/>
                  <a:gd name="T77" fmla="*/ 64 h 86"/>
                  <a:gd name="T78" fmla="*/ 7 w 9"/>
                  <a:gd name="T79" fmla="*/ 58 h 86"/>
                  <a:gd name="T80" fmla="*/ 7 w 9"/>
                  <a:gd name="T81" fmla="*/ 54 h 86"/>
                  <a:gd name="T82" fmla="*/ 7 w 9"/>
                  <a:gd name="T83" fmla="*/ 48 h 86"/>
                  <a:gd name="T84" fmla="*/ 7 w 9"/>
                  <a:gd name="T85" fmla="*/ 41 h 86"/>
                  <a:gd name="T86" fmla="*/ 9 w 9"/>
                  <a:gd name="T87" fmla="*/ 34 h 86"/>
                  <a:gd name="T88" fmla="*/ 9 w 9"/>
                  <a:gd name="T89" fmla="*/ 26 h 86"/>
                  <a:gd name="T90" fmla="*/ 9 w 9"/>
                  <a:gd name="T91" fmla="*/ 19 h 86"/>
                  <a:gd name="T92" fmla="*/ 9 w 9"/>
                  <a:gd name="T93" fmla="*/ 12 h 86"/>
                  <a:gd name="T94" fmla="*/ 9 w 9"/>
                  <a:gd name="T95" fmla="*/ 5 h 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6"/>
                  <a:gd name="T146" fmla="*/ 9 w 9"/>
                  <a:gd name="T147" fmla="*/ 86 h 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6">
                    <a:moveTo>
                      <a:pt x="0" y="81"/>
                    </a:moveTo>
                    <a:lnTo>
                      <a:pt x="0" y="81"/>
                    </a:lnTo>
                    <a:lnTo>
                      <a:pt x="0" y="83"/>
                    </a:lnTo>
                    <a:lnTo>
                      <a:pt x="1" y="83"/>
                    </a:lnTo>
                    <a:lnTo>
                      <a:pt x="1" y="84"/>
                    </a:lnTo>
                    <a:lnTo>
                      <a:pt x="1" y="83"/>
                    </a:lnTo>
                    <a:lnTo>
                      <a:pt x="1" y="84"/>
                    </a:lnTo>
                    <a:lnTo>
                      <a:pt x="3" y="84"/>
                    </a:lnTo>
                    <a:lnTo>
                      <a:pt x="3" y="86"/>
                    </a:lnTo>
                    <a:lnTo>
                      <a:pt x="3" y="84"/>
                    </a:lnTo>
                    <a:lnTo>
                      <a:pt x="3" y="86"/>
                    </a:lnTo>
                    <a:lnTo>
                      <a:pt x="4" y="86"/>
                    </a:lnTo>
                    <a:lnTo>
                      <a:pt x="4" y="84"/>
                    </a:lnTo>
                    <a:lnTo>
                      <a:pt x="4" y="83"/>
                    </a:lnTo>
                    <a:lnTo>
                      <a:pt x="4" y="81"/>
                    </a:lnTo>
                    <a:lnTo>
                      <a:pt x="4" y="80"/>
                    </a:lnTo>
                    <a:lnTo>
                      <a:pt x="6" y="80"/>
                    </a:lnTo>
                    <a:lnTo>
                      <a:pt x="6" y="78"/>
                    </a:lnTo>
                    <a:lnTo>
                      <a:pt x="6" y="76"/>
                    </a:lnTo>
                    <a:lnTo>
                      <a:pt x="6" y="73"/>
                    </a:lnTo>
                    <a:lnTo>
                      <a:pt x="6" y="70"/>
                    </a:lnTo>
                    <a:lnTo>
                      <a:pt x="6" y="68"/>
                    </a:lnTo>
                    <a:lnTo>
                      <a:pt x="6" y="65"/>
                    </a:lnTo>
                    <a:lnTo>
                      <a:pt x="7" y="64"/>
                    </a:lnTo>
                    <a:lnTo>
                      <a:pt x="7" y="60"/>
                    </a:lnTo>
                    <a:lnTo>
                      <a:pt x="7" y="58"/>
                    </a:lnTo>
                    <a:lnTo>
                      <a:pt x="7" y="55"/>
                    </a:lnTo>
                    <a:lnTo>
                      <a:pt x="7" y="54"/>
                    </a:lnTo>
                    <a:lnTo>
                      <a:pt x="7" y="49"/>
                    </a:lnTo>
                    <a:lnTo>
                      <a:pt x="7" y="48"/>
                    </a:lnTo>
                    <a:lnTo>
                      <a:pt x="7" y="42"/>
                    </a:lnTo>
                    <a:lnTo>
                      <a:pt x="7" y="41"/>
                    </a:lnTo>
                    <a:lnTo>
                      <a:pt x="7" y="35"/>
                    </a:lnTo>
                    <a:lnTo>
                      <a:pt x="9" y="34"/>
                    </a:lnTo>
                    <a:lnTo>
                      <a:pt x="9" y="28"/>
                    </a:lnTo>
                    <a:lnTo>
                      <a:pt x="9" y="26"/>
                    </a:lnTo>
                    <a:lnTo>
                      <a:pt x="9" y="21"/>
                    </a:lnTo>
                    <a:lnTo>
                      <a:pt x="9" y="19"/>
                    </a:lnTo>
                    <a:lnTo>
                      <a:pt x="9" y="13"/>
                    </a:lnTo>
                    <a:lnTo>
                      <a:pt x="9" y="12"/>
                    </a:lnTo>
                    <a:lnTo>
                      <a:pt x="9" y="7"/>
                    </a:lnTo>
                    <a:lnTo>
                      <a:pt x="9" y="5"/>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1" name="Freeform 363"/>
              <p:cNvSpPr>
                <a:spLocks/>
              </p:cNvSpPr>
              <p:nvPr/>
            </p:nvSpPr>
            <p:spPr bwMode="auto">
              <a:xfrm>
                <a:off x="3413" y="3074"/>
                <a:ext cx="7" cy="93"/>
              </a:xfrm>
              <a:custGeom>
                <a:avLst/>
                <a:gdLst>
                  <a:gd name="T0" fmla="*/ 0 w 7"/>
                  <a:gd name="T1" fmla="*/ 16 h 93"/>
                  <a:gd name="T2" fmla="*/ 1 w 7"/>
                  <a:gd name="T3" fmla="*/ 11 h 93"/>
                  <a:gd name="T4" fmla="*/ 1 w 7"/>
                  <a:gd name="T5" fmla="*/ 7 h 93"/>
                  <a:gd name="T6" fmla="*/ 1 w 7"/>
                  <a:gd name="T7" fmla="*/ 3 h 93"/>
                  <a:gd name="T8" fmla="*/ 1 w 7"/>
                  <a:gd name="T9" fmla="*/ 1 h 93"/>
                  <a:gd name="T10" fmla="*/ 1 w 7"/>
                  <a:gd name="T11" fmla="*/ 0 h 93"/>
                  <a:gd name="T12" fmla="*/ 3 w 7"/>
                  <a:gd name="T13" fmla="*/ 0 h 93"/>
                  <a:gd name="T14" fmla="*/ 3 w 7"/>
                  <a:gd name="T15" fmla="*/ 0 h 93"/>
                  <a:gd name="T16" fmla="*/ 3 w 7"/>
                  <a:gd name="T17" fmla="*/ 1 h 93"/>
                  <a:gd name="T18" fmla="*/ 3 w 7"/>
                  <a:gd name="T19" fmla="*/ 1 h 93"/>
                  <a:gd name="T20" fmla="*/ 3 w 7"/>
                  <a:gd name="T21" fmla="*/ 3 h 93"/>
                  <a:gd name="T22" fmla="*/ 3 w 7"/>
                  <a:gd name="T23" fmla="*/ 3 h 93"/>
                  <a:gd name="T24" fmla="*/ 3 w 7"/>
                  <a:gd name="T25" fmla="*/ 7 h 93"/>
                  <a:gd name="T26" fmla="*/ 3 w 7"/>
                  <a:gd name="T27" fmla="*/ 7 h 93"/>
                  <a:gd name="T28" fmla="*/ 3 w 7"/>
                  <a:gd name="T29" fmla="*/ 11 h 93"/>
                  <a:gd name="T30" fmla="*/ 3 w 7"/>
                  <a:gd name="T31" fmla="*/ 11 h 93"/>
                  <a:gd name="T32" fmla="*/ 4 w 7"/>
                  <a:gd name="T33" fmla="*/ 16 h 93"/>
                  <a:gd name="T34" fmla="*/ 4 w 7"/>
                  <a:gd name="T35" fmla="*/ 16 h 93"/>
                  <a:gd name="T36" fmla="*/ 4 w 7"/>
                  <a:gd name="T37" fmla="*/ 22 h 93"/>
                  <a:gd name="T38" fmla="*/ 4 w 7"/>
                  <a:gd name="T39" fmla="*/ 22 h 93"/>
                  <a:gd name="T40" fmla="*/ 4 w 7"/>
                  <a:gd name="T41" fmla="*/ 27 h 93"/>
                  <a:gd name="T42" fmla="*/ 4 w 7"/>
                  <a:gd name="T43" fmla="*/ 27 h 93"/>
                  <a:gd name="T44" fmla="*/ 4 w 7"/>
                  <a:gd name="T45" fmla="*/ 33 h 93"/>
                  <a:gd name="T46" fmla="*/ 4 w 7"/>
                  <a:gd name="T47" fmla="*/ 33 h 93"/>
                  <a:gd name="T48" fmla="*/ 4 w 7"/>
                  <a:gd name="T49" fmla="*/ 39 h 93"/>
                  <a:gd name="T50" fmla="*/ 4 w 7"/>
                  <a:gd name="T51" fmla="*/ 39 h 93"/>
                  <a:gd name="T52" fmla="*/ 5 w 7"/>
                  <a:gd name="T53" fmla="*/ 46 h 93"/>
                  <a:gd name="T54" fmla="*/ 5 w 7"/>
                  <a:gd name="T55" fmla="*/ 46 h 93"/>
                  <a:gd name="T56" fmla="*/ 5 w 7"/>
                  <a:gd name="T57" fmla="*/ 52 h 93"/>
                  <a:gd name="T58" fmla="*/ 5 w 7"/>
                  <a:gd name="T59" fmla="*/ 52 h 93"/>
                  <a:gd name="T60" fmla="*/ 5 w 7"/>
                  <a:gd name="T61" fmla="*/ 58 h 93"/>
                  <a:gd name="T62" fmla="*/ 5 w 7"/>
                  <a:gd name="T63" fmla="*/ 58 h 93"/>
                  <a:gd name="T64" fmla="*/ 5 w 7"/>
                  <a:gd name="T65" fmla="*/ 64 h 93"/>
                  <a:gd name="T66" fmla="*/ 5 w 7"/>
                  <a:gd name="T67" fmla="*/ 64 h 93"/>
                  <a:gd name="T68" fmla="*/ 5 w 7"/>
                  <a:gd name="T69" fmla="*/ 69 h 93"/>
                  <a:gd name="T70" fmla="*/ 5 w 7"/>
                  <a:gd name="T71" fmla="*/ 69 h 93"/>
                  <a:gd name="T72" fmla="*/ 7 w 7"/>
                  <a:gd name="T73" fmla="*/ 74 h 93"/>
                  <a:gd name="T74" fmla="*/ 7 w 7"/>
                  <a:gd name="T75" fmla="*/ 74 h 93"/>
                  <a:gd name="T76" fmla="*/ 7 w 7"/>
                  <a:gd name="T77" fmla="*/ 78 h 93"/>
                  <a:gd name="T78" fmla="*/ 7 w 7"/>
                  <a:gd name="T79" fmla="*/ 78 h 93"/>
                  <a:gd name="T80" fmla="*/ 7 w 7"/>
                  <a:gd name="T81" fmla="*/ 81 h 93"/>
                  <a:gd name="T82" fmla="*/ 7 w 7"/>
                  <a:gd name="T83" fmla="*/ 81 h 93"/>
                  <a:gd name="T84" fmla="*/ 7 w 7"/>
                  <a:gd name="T85" fmla="*/ 85 h 93"/>
                  <a:gd name="T86" fmla="*/ 7 w 7"/>
                  <a:gd name="T87" fmla="*/ 85 h 93"/>
                  <a:gd name="T88" fmla="*/ 7 w 7"/>
                  <a:gd name="T89" fmla="*/ 88 h 93"/>
                  <a:gd name="T90" fmla="*/ 7 w 7"/>
                  <a:gd name="T91" fmla="*/ 88 h 93"/>
                  <a:gd name="T92" fmla="*/ 7 w 7"/>
                  <a:gd name="T93" fmla="*/ 91 h 93"/>
                  <a:gd name="T94" fmla="*/ 7 w 7"/>
                  <a:gd name="T95" fmla="*/ 9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93"/>
                  <a:gd name="T146" fmla="*/ 7 w 7"/>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93">
                    <a:moveTo>
                      <a:pt x="0" y="17"/>
                    </a:moveTo>
                    <a:lnTo>
                      <a:pt x="0" y="16"/>
                    </a:lnTo>
                    <a:lnTo>
                      <a:pt x="0" y="13"/>
                    </a:lnTo>
                    <a:lnTo>
                      <a:pt x="1" y="11"/>
                    </a:lnTo>
                    <a:lnTo>
                      <a:pt x="1" y="7"/>
                    </a:lnTo>
                    <a:lnTo>
                      <a:pt x="1" y="4"/>
                    </a:lnTo>
                    <a:lnTo>
                      <a:pt x="1" y="3"/>
                    </a:lnTo>
                    <a:lnTo>
                      <a:pt x="1" y="1"/>
                    </a:lnTo>
                    <a:lnTo>
                      <a:pt x="1" y="0"/>
                    </a:lnTo>
                    <a:lnTo>
                      <a:pt x="3" y="0"/>
                    </a:lnTo>
                    <a:lnTo>
                      <a:pt x="3" y="1"/>
                    </a:lnTo>
                    <a:lnTo>
                      <a:pt x="3" y="3"/>
                    </a:lnTo>
                    <a:lnTo>
                      <a:pt x="3" y="1"/>
                    </a:lnTo>
                    <a:lnTo>
                      <a:pt x="3" y="3"/>
                    </a:lnTo>
                    <a:lnTo>
                      <a:pt x="3" y="6"/>
                    </a:lnTo>
                    <a:lnTo>
                      <a:pt x="3" y="3"/>
                    </a:lnTo>
                    <a:lnTo>
                      <a:pt x="3" y="6"/>
                    </a:lnTo>
                    <a:lnTo>
                      <a:pt x="3" y="7"/>
                    </a:lnTo>
                    <a:lnTo>
                      <a:pt x="3" y="10"/>
                    </a:lnTo>
                    <a:lnTo>
                      <a:pt x="3" y="7"/>
                    </a:lnTo>
                    <a:lnTo>
                      <a:pt x="3" y="10"/>
                    </a:lnTo>
                    <a:lnTo>
                      <a:pt x="3" y="11"/>
                    </a:lnTo>
                    <a:lnTo>
                      <a:pt x="3" y="14"/>
                    </a:lnTo>
                    <a:lnTo>
                      <a:pt x="3" y="11"/>
                    </a:lnTo>
                    <a:lnTo>
                      <a:pt x="3" y="14"/>
                    </a:lnTo>
                    <a:lnTo>
                      <a:pt x="4" y="16"/>
                    </a:lnTo>
                    <a:lnTo>
                      <a:pt x="4" y="20"/>
                    </a:lnTo>
                    <a:lnTo>
                      <a:pt x="4" y="16"/>
                    </a:lnTo>
                    <a:lnTo>
                      <a:pt x="4" y="20"/>
                    </a:lnTo>
                    <a:lnTo>
                      <a:pt x="4" y="22"/>
                    </a:lnTo>
                    <a:lnTo>
                      <a:pt x="4" y="26"/>
                    </a:lnTo>
                    <a:lnTo>
                      <a:pt x="4" y="22"/>
                    </a:lnTo>
                    <a:lnTo>
                      <a:pt x="4" y="26"/>
                    </a:lnTo>
                    <a:lnTo>
                      <a:pt x="4" y="27"/>
                    </a:lnTo>
                    <a:lnTo>
                      <a:pt x="4" y="32"/>
                    </a:lnTo>
                    <a:lnTo>
                      <a:pt x="4" y="27"/>
                    </a:lnTo>
                    <a:lnTo>
                      <a:pt x="4" y="32"/>
                    </a:lnTo>
                    <a:lnTo>
                      <a:pt x="4" y="33"/>
                    </a:lnTo>
                    <a:lnTo>
                      <a:pt x="4" y="38"/>
                    </a:lnTo>
                    <a:lnTo>
                      <a:pt x="4" y="33"/>
                    </a:lnTo>
                    <a:lnTo>
                      <a:pt x="4" y="38"/>
                    </a:lnTo>
                    <a:lnTo>
                      <a:pt x="4" y="39"/>
                    </a:lnTo>
                    <a:lnTo>
                      <a:pt x="4" y="45"/>
                    </a:lnTo>
                    <a:lnTo>
                      <a:pt x="4" y="39"/>
                    </a:lnTo>
                    <a:lnTo>
                      <a:pt x="4" y="45"/>
                    </a:lnTo>
                    <a:lnTo>
                      <a:pt x="5" y="46"/>
                    </a:lnTo>
                    <a:lnTo>
                      <a:pt x="5" y="51"/>
                    </a:lnTo>
                    <a:lnTo>
                      <a:pt x="5" y="46"/>
                    </a:lnTo>
                    <a:lnTo>
                      <a:pt x="5" y="51"/>
                    </a:lnTo>
                    <a:lnTo>
                      <a:pt x="5" y="52"/>
                    </a:lnTo>
                    <a:lnTo>
                      <a:pt x="5" y="56"/>
                    </a:lnTo>
                    <a:lnTo>
                      <a:pt x="5" y="52"/>
                    </a:lnTo>
                    <a:lnTo>
                      <a:pt x="5" y="56"/>
                    </a:lnTo>
                    <a:lnTo>
                      <a:pt x="5" y="58"/>
                    </a:lnTo>
                    <a:lnTo>
                      <a:pt x="5" y="62"/>
                    </a:lnTo>
                    <a:lnTo>
                      <a:pt x="5" y="58"/>
                    </a:lnTo>
                    <a:lnTo>
                      <a:pt x="5" y="62"/>
                    </a:lnTo>
                    <a:lnTo>
                      <a:pt x="5" y="64"/>
                    </a:lnTo>
                    <a:lnTo>
                      <a:pt x="5" y="68"/>
                    </a:lnTo>
                    <a:lnTo>
                      <a:pt x="5" y="64"/>
                    </a:lnTo>
                    <a:lnTo>
                      <a:pt x="5" y="68"/>
                    </a:lnTo>
                    <a:lnTo>
                      <a:pt x="5" y="69"/>
                    </a:lnTo>
                    <a:lnTo>
                      <a:pt x="5" y="72"/>
                    </a:lnTo>
                    <a:lnTo>
                      <a:pt x="5" y="69"/>
                    </a:lnTo>
                    <a:lnTo>
                      <a:pt x="5" y="72"/>
                    </a:lnTo>
                    <a:lnTo>
                      <a:pt x="7" y="74"/>
                    </a:lnTo>
                    <a:lnTo>
                      <a:pt x="7" y="77"/>
                    </a:lnTo>
                    <a:lnTo>
                      <a:pt x="7" y="74"/>
                    </a:lnTo>
                    <a:lnTo>
                      <a:pt x="7" y="77"/>
                    </a:lnTo>
                    <a:lnTo>
                      <a:pt x="7" y="78"/>
                    </a:lnTo>
                    <a:lnTo>
                      <a:pt x="7" y="81"/>
                    </a:lnTo>
                    <a:lnTo>
                      <a:pt x="7" y="78"/>
                    </a:lnTo>
                    <a:lnTo>
                      <a:pt x="7" y="81"/>
                    </a:lnTo>
                    <a:lnTo>
                      <a:pt x="7" y="84"/>
                    </a:lnTo>
                    <a:lnTo>
                      <a:pt x="7" y="81"/>
                    </a:lnTo>
                    <a:lnTo>
                      <a:pt x="7" y="84"/>
                    </a:lnTo>
                    <a:lnTo>
                      <a:pt x="7" y="85"/>
                    </a:lnTo>
                    <a:lnTo>
                      <a:pt x="7" y="87"/>
                    </a:lnTo>
                    <a:lnTo>
                      <a:pt x="7" y="85"/>
                    </a:lnTo>
                    <a:lnTo>
                      <a:pt x="7" y="87"/>
                    </a:lnTo>
                    <a:lnTo>
                      <a:pt x="7" y="88"/>
                    </a:lnTo>
                    <a:lnTo>
                      <a:pt x="7" y="90"/>
                    </a:lnTo>
                    <a:lnTo>
                      <a:pt x="7" y="88"/>
                    </a:lnTo>
                    <a:lnTo>
                      <a:pt x="7" y="90"/>
                    </a:lnTo>
                    <a:lnTo>
                      <a:pt x="7" y="91"/>
                    </a:lnTo>
                    <a:lnTo>
                      <a:pt x="7" y="93"/>
                    </a:lnTo>
                    <a:lnTo>
                      <a:pt x="7" y="91"/>
                    </a:lnTo>
                    <a:lnTo>
                      <a:pt x="7" y="9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2" name="Freeform 364"/>
              <p:cNvSpPr>
                <a:spLocks/>
              </p:cNvSpPr>
              <p:nvPr/>
            </p:nvSpPr>
            <p:spPr bwMode="auto">
              <a:xfrm>
                <a:off x="3420" y="3161"/>
                <a:ext cx="10" cy="11"/>
              </a:xfrm>
              <a:custGeom>
                <a:avLst/>
                <a:gdLst>
                  <a:gd name="T0" fmla="*/ 1 w 10"/>
                  <a:gd name="T1" fmla="*/ 6 h 11"/>
                  <a:gd name="T2" fmla="*/ 1 w 10"/>
                  <a:gd name="T3" fmla="*/ 6 h 11"/>
                  <a:gd name="T4" fmla="*/ 1 w 10"/>
                  <a:gd name="T5" fmla="*/ 7 h 11"/>
                  <a:gd name="T6" fmla="*/ 1 w 10"/>
                  <a:gd name="T7" fmla="*/ 7 h 11"/>
                  <a:gd name="T8" fmla="*/ 1 w 10"/>
                  <a:gd name="T9" fmla="*/ 8 h 11"/>
                  <a:gd name="T10" fmla="*/ 1 w 10"/>
                  <a:gd name="T11" fmla="*/ 8 h 11"/>
                  <a:gd name="T12" fmla="*/ 1 w 10"/>
                  <a:gd name="T13" fmla="*/ 8 h 11"/>
                  <a:gd name="T14" fmla="*/ 1 w 10"/>
                  <a:gd name="T15" fmla="*/ 8 h 11"/>
                  <a:gd name="T16" fmla="*/ 1 w 10"/>
                  <a:gd name="T17" fmla="*/ 10 h 11"/>
                  <a:gd name="T18" fmla="*/ 1 w 10"/>
                  <a:gd name="T19" fmla="*/ 10 h 11"/>
                  <a:gd name="T20" fmla="*/ 3 w 10"/>
                  <a:gd name="T21" fmla="*/ 10 h 11"/>
                  <a:gd name="T22" fmla="*/ 3 w 10"/>
                  <a:gd name="T23" fmla="*/ 10 h 11"/>
                  <a:gd name="T24" fmla="*/ 3 w 10"/>
                  <a:gd name="T25" fmla="*/ 10 h 11"/>
                  <a:gd name="T26" fmla="*/ 3 w 10"/>
                  <a:gd name="T27" fmla="*/ 8 h 11"/>
                  <a:gd name="T28" fmla="*/ 3 w 10"/>
                  <a:gd name="T29" fmla="*/ 8 h 11"/>
                  <a:gd name="T30" fmla="*/ 3 w 10"/>
                  <a:gd name="T31" fmla="*/ 7 h 11"/>
                  <a:gd name="T32" fmla="*/ 4 w 10"/>
                  <a:gd name="T33" fmla="*/ 7 h 11"/>
                  <a:gd name="T34" fmla="*/ 4 w 10"/>
                  <a:gd name="T35" fmla="*/ 6 h 11"/>
                  <a:gd name="T36" fmla="*/ 4 w 10"/>
                  <a:gd name="T37" fmla="*/ 6 h 11"/>
                  <a:gd name="T38" fmla="*/ 4 w 10"/>
                  <a:gd name="T39" fmla="*/ 4 h 11"/>
                  <a:gd name="T40" fmla="*/ 4 w 10"/>
                  <a:gd name="T41" fmla="*/ 3 h 11"/>
                  <a:gd name="T42" fmla="*/ 6 w 10"/>
                  <a:gd name="T43" fmla="*/ 3 h 11"/>
                  <a:gd name="T44" fmla="*/ 6 w 10"/>
                  <a:gd name="T45" fmla="*/ 1 h 11"/>
                  <a:gd name="T46" fmla="*/ 6 w 10"/>
                  <a:gd name="T47" fmla="*/ 1 h 11"/>
                  <a:gd name="T48" fmla="*/ 6 w 10"/>
                  <a:gd name="T49" fmla="*/ 1 h 11"/>
                  <a:gd name="T50" fmla="*/ 6 w 10"/>
                  <a:gd name="T51" fmla="*/ 0 h 11"/>
                  <a:gd name="T52" fmla="*/ 7 w 10"/>
                  <a:gd name="T53" fmla="*/ 0 h 11"/>
                  <a:gd name="T54" fmla="*/ 7 w 10"/>
                  <a:gd name="T55" fmla="*/ 0 h 11"/>
                  <a:gd name="T56" fmla="*/ 7 w 10"/>
                  <a:gd name="T57" fmla="*/ 1 h 11"/>
                  <a:gd name="T58" fmla="*/ 7 w 10"/>
                  <a:gd name="T59" fmla="*/ 1 h 11"/>
                  <a:gd name="T60" fmla="*/ 7 w 10"/>
                  <a:gd name="T61" fmla="*/ 1 h 11"/>
                  <a:gd name="T62" fmla="*/ 7 w 10"/>
                  <a:gd name="T63" fmla="*/ 1 h 11"/>
                  <a:gd name="T64" fmla="*/ 7 w 10"/>
                  <a:gd name="T65" fmla="*/ 3 h 11"/>
                  <a:gd name="T66" fmla="*/ 7 w 10"/>
                  <a:gd name="T67" fmla="*/ 3 h 11"/>
                  <a:gd name="T68" fmla="*/ 7 w 10"/>
                  <a:gd name="T69" fmla="*/ 3 h 11"/>
                  <a:gd name="T70" fmla="*/ 7 w 10"/>
                  <a:gd name="T71" fmla="*/ 3 h 11"/>
                  <a:gd name="T72" fmla="*/ 8 w 10"/>
                  <a:gd name="T73" fmla="*/ 4 h 11"/>
                  <a:gd name="T74" fmla="*/ 8 w 10"/>
                  <a:gd name="T75" fmla="*/ 4 h 11"/>
                  <a:gd name="T76" fmla="*/ 8 w 10"/>
                  <a:gd name="T77" fmla="*/ 6 h 11"/>
                  <a:gd name="T78" fmla="*/ 8 w 10"/>
                  <a:gd name="T79" fmla="*/ 6 h 11"/>
                  <a:gd name="T80" fmla="*/ 8 w 10"/>
                  <a:gd name="T81" fmla="*/ 7 h 11"/>
                  <a:gd name="T82" fmla="*/ 8 w 10"/>
                  <a:gd name="T83" fmla="*/ 7 h 11"/>
                  <a:gd name="T84" fmla="*/ 8 w 10"/>
                  <a:gd name="T85" fmla="*/ 8 h 11"/>
                  <a:gd name="T86" fmla="*/ 8 w 10"/>
                  <a:gd name="T87" fmla="*/ 8 h 11"/>
                  <a:gd name="T88" fmla="*/ 8 w 10"/>
                  <a:gd name="T89" fmla="*/ 10 h 11"/>
                  <a:gd name="T90" fmla="*/ 8 w 10"/>
                  <a:gd name="T91" fmla="*/ 10 h 11"/>
                  <a:gd name="T92" fmla="*/ 10 w 10"/>
                  <a:gd name="T93" fmla="*/ 11 h 11"/>
                  <a:gd name="T94" fmla="*/ 10 w 10"/>
                  <a:gd name="T95" fmla="*/ 11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1"/>
                  <a:gd name="T146" fmla="*/ 10 w 10"/>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1">
                    <a:moveTo>
                      <a:pt x="0" y="6"/>
                    </a:moveTo>
                    <a:lnTo>
                      <a:pt x="1" y="6"/>
                    </a:lnTo>
                    <a:lnTo>
                      <a:pt x="1" y="7"/>
                    </a:lnTo>
                    <a:lnTo>
                      <a:pt x="1" y="6"/>
                    </a:lnTo>
                    <a:lnTo>
                      <a:pt x="1" y="7"/>
                    </a:lnTo>
                    <a:lnTo>
                      <a:pt x="1" y="8"/>
                    </a:lnTo>
                    <a:lnTo>
                      <a:pt x="1" y="7"/>
                    </a:lnTo>
                    <a:lnTo>
                      <a:pt x="1" y="8"/>
                    </a:lnTo>
                    <a:lnTo>
                      <a:pt x="1" y="10"/>
                    </a:lnTo>
                    <a:lnTo>
                      <a:pt x="1" y="8"/>
                    </a:lnTo>
                    <a:lnTo>
                      <a:pt x="1" y="10"/>
                    </a:lnTo>
                    <a:lnTo>
                      <a:pt x="3" y="10"/>
                    </a:lnTo>
                    <a:lnTo>
                      <a:pt x="3" y="8"/>
                    </a:lnTo>
                    <a:lnTo>
                      <a:pt x="3" y="7"/>
                    </a:lnTo>
                    <a:lnTo>
                      <a:pt x="4" y="7"/>
                    </a:lnTo>
                    <a:lnTo>
                      <a:pt x="4" y="6"/>
                    </a:lnTo>
                    <a:lnTo>
                      <a:pt x="4" y="4"/>
                    </a:lnTo>
                    <a:lnTo>
                      <a:pt x="4" y="3"/>
                    </a:lnTo>
                    <a:lnTo>
                      <a:pt x="6" y="3"/>
                    </a:lnTo>
                    <a:lnTo>
                      <a:pt x="6" y="1"/>
                    </a:lnTo>
                    <a:lnTo>
                      <a:pt x="6" y="0"/>
                    </a:lnTo>
                    <a:lnTo>
                      <a:pt x="7" y="0"/>
                    </a:lnTo>
                    <a:lnTo>
                      <a:pt x="7" y="1"/>
                    </a:lnTo>
                    <a:lnTo>
                      <a:pt x="7" y="0"/>
                    </a:lnTo>
                    <a:lnTo>
                      <a:pt x="7" y="1"/>
                    </a:lnTo>
                    <a:lnTo>
                      <a:pt x="7" y="3"/>
                    </a:lnTo>
                    <a:lnTo>
                      <a:pt x="7" y="4"/>
                    </a:lnTo>
                    <a:lnTo>
                      <a:pt x="7" y="3"/>
                    </a:lnTo>
                    <a:lnTo>
                      <a:pt x="7" y="4"/>
                    </a:lnTo>
                    <a:lnTo>
                      <a:pt x="8" y="4"/>
                    </a:lnTo>
                    <a:lnTo>
                      <a:pt x="8" y="6"/>
                    </a:lnTo>
                    <a:lnTo>
                      <a:pt x="8" y="4"/>
                    </a:lnTo>
                    <a:lnTo>
                      <a:pt x="8" y="6"/>
                    </a:lnTo>
                    <a:lnTo>
                      <a:pt x="8" y="7"/>
                    </a:lnTo>
                    <a:lnTo>
                      <a:pt x="8" y="6"/>
                    </a:lnTo>
                    <a:lnTo>
                      <a:pt x="8" y="7"/>
                    </a:lnTo>
                    <a:lnTo>
                      <a:pt x="8" y="8"/>
                    </a:lnTo>
                    <a:lnTo>
                      <a:pt x="8" y="7"/>
                    </a:lnTo>
                    <a:lnTo>
                      <a:pt x="8" y="8"/>
                    </a:lnTo>
                    <a:lnTo>
                      <a:pt x="8" y="10"/>
                    </a:lnTo>
                    <a:lnTo>
                      <a:pt x="10"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3" name="Freeform 365"/>
              <p:cNvSpPr>
                <a:spLocks/>
              </p:cNvSpPr>
              <p:nvPr/>
            </p:nvSpPr>
            <p:spPr bwMode="auto">
              <a:xfrm>
                <a:off x="3430" y="3172"/>
                <a:ext cx="9" cy="12"/>
              </a:xfrm>
              <a:custGeom>
                <a:avLst/>
                <a:gdLst>
                  <a:gd name="T0" fmla="*/ 0 w 9"/>
                  <a:gd name="T1" fmla="*/ 2 h 12"/>
                  <a:gd name="T2" fmla="*/ 0 w 9"/>
                  <a:gd name="T3" fmla="*/ 2 h 12"/>
                  <a:gd name="T4" fmla="*/ 0 w 9"/>
                  <a:gd name="T5" fmla="*/ 3 h 12"/>
                  <a:gd name="T6" fmla="*/ 0 w 9"/>
                  <a:gd name="T7" fmla="*/ 3 h 12"/>
                  <a:gd name="T8" fmla="*/ 0 w 9"/>
                  <a:gd name="T9" fmla="*/ 5 h 12"/>
                  <a:gd name="T10" fmla="*/ 0 w 9"/>
                  <a:gd name="T11" fmla="*/ 5 h 12"/>
                  <a:gd name="T12" fmla="*/ 0 w 9"/>
                  <a:gd name="T13" fmla="*/ 6 h 12"/>
                  <a:gd name="T14" fmla="*/ 0 w 9"/>
                  <a:gd name="T15" fmla="*/ 6 h 12"/>
                  <a:gd name="T16" fmla="*/ 1 w 9"/>
                  <a:gd name="T17" fmla="*/ 6 h 12"/>
                  <a:gd name="T18" fmla="*/ 1 w 9"/>
                  <a:gd name="T19" fmla="*/ 6 h 12"/>
                  <a:gd name="T20" fmla="*/ 1 w 9"/>
                  <a:gd name="T21" fmla="*/ 8 h 12"/>
                  <a:gd name="T22" fmla="*/ 1 w 9"/>
                  <a:gd name="T23" fmla="*/ 8 h 12"/>
                  <a:gd name="T24" fmla="*/ 1 w 9"/>
                  <a:gd name="T25" fmla="*/ 9 h 12"/>
                  <a:gd name="T26" fmla="*/ 1 w 9"/>
                  <a:gd name="T27" fmla="*/ 9 h 12"/>
                  <a:gd name="T28" fmla="*/ 1 w 9"/>
                  <a:gd name="T29" fmla="*/ 9 h 12"/>
                  <a:gd name="T30" fmla="*/ 1 w 9"/>
                  <a:gd name="T31" fmla="*/ 9 h 12"/>
                  <a:gd name="T32" fmla="*/ 1 w 9"/>
                  <a:gd name="T33" fmla="*/ 10 h 12"/>
                  <a:gd name="T34" fmla="*/ 1 w 9"/>
                  <a:gd name="T35" fmla="*/ 10 h 12"/>
                  <a:gd name="T36" fmla="*/ 1 w 9"/>
                  <a:gd name="T37" fmla="*/ 12 h 12"/>
                  <a:gd name="T38" fmla="*/ 1 w 9"/>
                  <a:gd name="T39" fmla="*/ 12 h 12"/>
                  <a:gd name="T40" fmla="*/ 3 w 9"/>
                  <a:gd name="T41" fmla="*/ 12 h 12"/>
                  <a:gd name="T42" fmla="*/ 3 w 9"/>
                  <a:gd name="T43" fmla="*/ 12 h 12"/>
                  <a:gd name="T44" fmla="*/ 3 w 9"/>
                  <a:gd name="T45" fmla="*/ 12 h 12"/>
                  <a:gd name="T46" fmla="*/ 3 w 9"/>
                  <a:gd name="T47" fmla="*/ 12 h 12"/>
                  <a:gd name="T48" fmla="*/ 3 w 9"/>
                  <a:gd name="T49" fmla="*/ 12 h 12"/>
                  <a:gd name="T50" fmla="*/ 3 w 9"/>
                  <a:gd name="T51" fmla="*/ 12 h 12"/>
                  <a:gd name="T52" fmla="*/ 3 w 9"/>
                  <a:gd name="T53" fmla="*/ 12 h 12"/>
                  <a:gd name="T54" fmla="*/ 3 w 9"/>
                  <a:gd name="T55" fmla="*/ 12 h 12"/>
                  <a:gd name="T56" fmla="*/ 4 w 9"/>
                  <a:gd name="T57" fmla="*/ 12 h 12"/>
                  <a:gd name="T58" fmla="*/ 4 w 9"/>
                  <a:gd name="T59" fmla="*/ 12 h 12"/>
                  <a:gd name="T60" fmla="*/ 4 w 9"/>
                  <a:gd name="T61" fmla="*/ 12 h 12"/>
                  <a:gd name="T62" fmla="*/ 4 w 9"/>
                  <a:gd name="T63" fmla="*/ 12 h 12"/>
                  <a:gd name="T64" fmla="*/ 4 w 9"/>
                  <a:gd name="T65" fmla="*/ 12 h 12"/>
                  <a:gd name="T66" fmla="*/ 4 w 9"/>
                  <a:gd name="T67" fmla="*/ 10 h 12"/>
                  <a:gd name="T68" fmla="*/ 6 w 9"/>
                  <a:gd name="T69" fmla="*/ 10 h 12"/>
                  <a:gd name="T70" fmla="*/ 6 w 9"/>
                  <a:gd name="T71" fmla="*/ 10 h 12"/>
                  <a:gd name="T72" fmla="*/ 6 w 9"/>
                  <a:gd name="T73" fmla="*/ 9 h 12"/>
                  <a:gd name="T74" fmla="*/ 6 w 9"/>
                  <a:gd name="T75" fmla="*/ 9 h 12"/>
                  <a:gd name="T76" fmla="*/ 6 w 9"/>
                  <a:gd name="T77" fmla="*/ 9 h 12"/>
                  <a:gd name="T78" fmla="*/ 7 w 9"/>
                  <a:gd name="T79" fmla="*/ 8 h 12"/>
                  <a:gd name="T80" fmla="*/ 7 w 9"/>
                  <a:gd name="T81" fmla="*/ 8 h 12"/>
                  <a:gd name="T82" fmla="*/ 7 w 9"/>
                  <a:gd name="T83" fmla="*/ 6 h 12"/>
                  <a:gd name="T84" fmla="*/ 7 w 9"/>
                  <a:gd name="T85" fmla="*/ 6 h 12"/>
                  <a:gd name="T86" fmla="*/ 7 w 9"/>
                  <a:gd name="T87" fmla="*/ 5 h 12"/>
                  <a:gd name="T88" fmla="*/ 9 w 9"/>
                  <a:gd name="T89" fmla="*/ 5 h 12"/>
                  <a:gd name="T90" fmla="*/ 9 w 9"/>
                  <a:gd name="T91" fmla="*/ 3 h 12"/>
                  <a:gd name="T92" fmla="*/ 9 w 9"/>
                  <a:gd name="T93" fmla="*/ 3 h 12"/>
                  <a:gd name="T94" fmla="*/ 9 w 9"/>
                  <a:gd name="T95" fmla="*/ 3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
                  <a:gd name="T146" fmla="*/ 9 w 9"/>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
                    <a:moveTo>
                      <a:pt x="0" y="0"/>
                    </a:moveTo>
                    <a:lnTo>
                      <a:pt x="0" y="2"/>
                    </a:lnTo>
                    <a:lnTo>
                      <a:pt x="0" y="3"/>
                    </a:lnTo>
                    <a:lnTo>
                      <a:pt x="0" y="2"/>
                    </a:lnTo>
                    <a:lnTo>
                      <a:pt x="0" y="3"/>
                    </a:lnTo>
                    <a:lnTo>
                      <a:pt x="0" y="5"/>
                    </a:lnTo>
                    <a:lnTo>
                      <a:pt x="0" y="3"/>
                    </a:lnTo>
                    <a:lnTo>
                      <a:pt x="0" y="5"/>
                    </a:lnTo>
                    <a:lnTo>
                      <a:pt x="0" y="6"/>
                    </a:lnTo>
                    <a:lnTo>
                      <a:pt x="1" y="6"/>
                    </a:lnTo>
                    <a:lnTo>
                      <a:pt x="1" y="8"/>
                    </a:lnTo>
                    <a:lnTo>
                      <a:pt x="1" y="6"/>
                    </a:lnTo>
                    <a:lnTo>
                      <a:pt x="1" y="8"/>
                    </a:lnTo>
                    <a:lnTo>
                      <a:pt x="1" y="9"/>
                    </a:lnTo>
                    <a:lnTo>
                      <a:pt x="1" y="8"/>
                    </a:lnTo>
                    <a:lnTo>
                      <a:pt x="1" y="9"/>
                    </a:lnTo>
                    <a:lnTo>
                      <a:pt x="1" y="10"/>
                    </a:lnTo>
                    <a:lnTo>
                      <a:pt x="1" y="9"/>
                    </a:lnTo>
                    <a:lnTo>
                      <a:pt x="1" y="10"/>
                    </a:lnTo>
                    <a:lnTo>
                      <a:pt x="1" y="12"/>
                    </a:lnTo>
                    <a:lnTo>
                      <a:pt x="3" y="12"/>
                    </a:lnTo>
                    <a:lnTo>
                      <a:pt x="4" y="12"/>
                    </a:lnTo>
                    <a:lnTo>
                      <a:pt x="4" y="10"/>
                    </a:lnTo>
                    <a:lnTo>
                      <a:pt x="6" y="10"/>
                    </a:lnTo>
                    <a:lnTo>
                      <a:pt x="6" y="9"/>
                    </a:lnTo>
                    <a:lnTo>
                      <a:pt x="7" y="8"/>
                    </a:lnTo>
                    <a:lnTo>
                      <a:pt x="7" y="6"/>
                    </a:lnTo>
                    <a:lnTo>
                      <a:pt x="7" y="5"/>
                    </a:lnTo>
                    <a:lnTo>
                      <a:pt x="9" y="5"/>
                    </a:lnTo>
                    <a:lnTo>
                      <a:pt x="9"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4" name="Freeform 366"/>
              <p:cNvSpPr>
                <a:spLocks/>
              </p:cNvSpPr>
              <p:nvPr/>
            </p:nvSpPr>
            <p:spPr bwMode="auto">
              <a:xfrm>
                <a:off x="3439" y="3165"/>
                <a:ext cx="10" cy="10"/>
              </a:xfrm>
              <a:custGeom>
                <a:avLst/>
                <a:gdLst>
                  <a:gd name="T0" fmla="*/ 0 w 10"/>
                  <a:gd name="T1" fmla="*/ 9 h 10"/>
                  <a:gd name="T2" fmla="*/ 0 w 10"/>
                  <a:gd name="T3" fmla="*/ 9 h 10"/>
                  <a:gd name="T4" fmla="*/ 1 w 10"/>
                  <a:gd name="T5" fmla="*/ 9 h 10"/>
                  <a:gd name="T6" fmla="*/ 1 w 10"/>
                  <a:gd name="T7" fmla="*/ 7 h 10"/>
                  <a:gd name="T8" fmla="*/ 1 w 10"/>
                  <a:gd name="T9" fmla="*/ 7 h 10"/>
                  <a:gd name="T10" fmla="*/ 1 w 10"/>
                  <a:gd name="T11" fmla="*/ 6 h 10"/>
                  <a:gd name="T12" fmla="*/ 1 w 10"/>
                  <a:gd name="T13" fmla="*/ 6 h 10"/>
                  <a:gd name="T14" fmla="*/ 2 w 10"/>
                  <a:gd name="T15" fmla="*/ 4 h 10"/>
                  <a:gd name="T16" fmla="*/ 2 w 10"/>
                  <a:gd name="T17" fmla="*/ 4 h 10"/>
                  <a:gd name="T18" fmla="*/ 2 w 10"/>
                  <a:gd name="T19" fmla="*/ 3 h 10"/>
                  <a:gd name="T20" fmla="*/ 2 w 10"/>
                  <a:gd name="T21" fmla="*/ 3 h 10"/>
                  <a:gd name="T22" fmla="*/ 2 w 10"/>
                  <a:gd name="T23" fmla="*/ 3 h 10"/>
                  <a:gd name="T24" fmla="*/ 4 w 10"/>
                  <a:gd name="T25" fmla="*/ 2 h 10"/>
                  <a:gd name="T26" fmla="*/ 4 w 10"/>
                  <a:gd name="T27" fmla="*/ 2 h 10"/>
                  <a:gd name="T28" fmla="*/ 4 w 10"/>
                  <a:gd name="T29" fmla="*/ 2 h 10"/>
                  <a:gd name="T30" fmla="*/ 4 w 10"/>
                  <a:gd name="T31" fmla="*/ 0 h 10"/>
                  <a:gd name="T32" fmla="*/ 4 w 10"/>
                  <a:gd name="T33" fmla="*/ 0 h 10"/>
                  <a:gd name="T34" fmla="*/ 5 w 10"/>
                  <a:gd name="T35" fmla="*/ 0 h 10"/>
                  <a:gd name="T36" fmla="*/ 5 w 10"/>
                  <a:gd name="T37" fmla="*/ 0 h 10"/>
                  <a:gd name="T38" fmla="*/ 5 w 10"/>
                  <a:gd name="T39" fmla="*/ 0 h 10"/>
                  <a:gd name="T40" fmla="*/ 5 w 10"/>
                  <a:gd name="T41" fmla="*/ 0 h 10"/>
                  <a:gd name="T42" fmla="*/ 5 w 10"/>
                  <a:gd name="T43" fmla="*/ 0 h 10"/>
                  <a:gd name="T44" fmla="*/ 5 w 10"/>
                  <a:gd name="T45" fmla="*/ 0 h 10"/>
                  <a:gd name="T46" fmla="*/ 5 w 10"/>
                  <a:gd name="T47" fmla="*/ 0 h 10"/>
                  <a:gd name="T48" fmla="*/ 5 w 10"/>
                  <a:gd name="T49" fmla="*/ 0 h 10"/>
                  <a:gd name="T50" fmla="*/ 5 w 10"/>
                  <a:gd name="T51" fmla="*/ 2 h 10"/>
                  <a:gd name="T52" fmla="*/ 5 w 10"/>
                  <a:gd name="T53" fmla="*/ 2 h 10"/>
                  <a:gd name="T54" fmla="*/ 7 w 10"/>
                  <a:gd name="T55" fmla="*/ 2 h 10"/>
                  <a:gd name="T56" fmla="*/ 7 w 10"/>
                  <a:gd name="T57" fmla="*/ 2 h 10"/>
                  <a:gd name="T58" fmla="*/ 7 w 10"/>
                  <a:gd name="T59" fmla="*/ 3 h 10"/>
                  <a:gd name="T60" fmla="*/ 7 w 10"/>
                  <a:gd name="T61" fmla="*/ 3 h 10"/>
                  <a:gd name="T62" fmla="*/ 7 w 10"/>
                  <a:gd name="T63" fmla="*/ 3 h 10"/>
                  <a:gd name="T64" fmla="*/ 7 w 10"/>
                  <a:gd name="T65" fmla="*/ 3 h 10"/>
                  <a:gd name="T66" fmla="*/ 7 w 10"/>
                  <a:gd name="T67" fmla="*/ 4 h 10"/>
                  <a:gd name="T68" fmla="*/ 7 w 10"/>
                  <a:gd name="T69" fmla="*/ 4 h 10"/>
                  <a:gd name="T70" fmla="*/ 7 w 10"/>
                  <a:gd name="T71" fmla="*/ 4 h 10"/>
                  <a:gd name="T72" fmla="*/ 7 w 10"/>
                  <a:gd name="T73" fmla="*/ 4 h 10"/>
                  <a:gd name="T74" fmla="*/ 8 w 10"/>
                  <a:gd name="T75" fmla="*/ 6 h 10"/>
                  <a:gd name="T76" fmla="*/ 8 w 10"/>
                  <a:gd name="T77" fmla="*/ 6 h 10"/>
                  <a:gd name="T78" fmla="*/ 8 w 10"/>
                  <a:gd name="T79" fmla="*/ 6 h 10"/>
                  <a:gd name="T80" fmla="*/ 8 w 10"/>
                  <a:gd name="T81" fmla="*/ 6 h 10"/>
                  <a:gd name="T82" fmla="*/ 8 w 10"/>
                  <a:gd name="T83" fmla="*/ 7 h 10"/>
                  <a:gd name="T84" fmla="*/ 8 w 10"/>
                  <a:gd name="T85" fmla="*/ 7 h 10"/>
                  <a:gd name="T86" fmla="*/ 8 w 10"/>
                  <a:gd name="T87" fmla="*/ 7 h 10"/>
                  <a:gd name="T88" fmla="*/ 8 w 10"/>
                  <a:gd name="T89" fmla="*/ 7 h 10"/>
                  <a:gd name="T90" fmla="*/ 8 w 10"/>
                  <a:gd name="T91" fmla="*/ 7 h 10"/>
                  <a:gd name="T92" fmla="*/ 8 w 10"/>
                  <a:gd name="T93" fmla="*/ 7 h 10"/>
                  <a:gd name="T94" fmla="*/ 10 w 10"/>
                  <a:gd name="T95" fmla="*/ 9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10"/>
                    </a:moveTo>
                    <a:lnTo>
                      <a:pt x="0" y="9"/>
                    </a:lnTo>
                    <a:lnTo>
                      <a:pt x="1" y="9"/>
                    </a:lnTo>
                    <a:lnTo>
                      <a:pt x="1" y="7"/>
                    </a:lnTo>
                    <a:lnTo>
                      <a:pt x="1" y="6"/>
                    </a:lnTo>
                    <a:lnTo>
                      <a:pt x="1" y="4"/>
                    </a:lnTo>
                    <a:lnTo>
                      <a:pt x="2" y="4"/>
                    </a:lnTo>
                    <a:lnTo>
                      <a:pt x="2" y="3"/>
                    </a:lnTo>
                    <a:lnTo>
                      <a:pt x="2" y="2"/>
                    </a:lnTo>
                    <a:lnTo>
                      <a:pt x="4" y="2"/>
                    </a:lnTo>
                    <a:lnTo>
                      <a:pt x="4" y="0"/>
                    </a:lnTo>
                    <a:lnTo>
                      <a:pt x="5" y="0"/>
                    </a:lnTo>
                    <a:lnTo>
                      <a:pt x="5" y="2"/>
                    </a:lnTo>
                    <a:lnTo>
                      <a:pt x="7" y="2"/>
                    </a:lnTo>
                    <a:lnTo>
                      <a:pt x="7" y="3"/>
                    </a:lnTo>
                    <a:lnTo>
                      <a:pt x="7" y="2"/>
                    </a:lnTo>
                    <a:lnTo>
                      <a:pt x="7" y="3"/>
                    </a:lnTo>
                    <a:lnTo>
                      <a:pt x="7" y="4"/>
                    </a:lnTo>
                    <a:lnTo>
                      <a:pt x="7" y="6"/>
                    </a:lnTo>
                    <a:lnTo>
                      <a:pt x="7" y="4"/>
                    </a:lnTo>
                    <a:lnTo>
                      <a:pt x="7" y="6"/>
                    </a:lnTo>
                    <a:lnTo>
                      <a:pt x="8" y="6"/>
                    </a:lnTo>
                    <a:lnTo>
                      <a:pt x="8" y="7"/>
                    </a:lnTo>
                    <a:lnTo>
                      <a:pt x="8" y="6"/>
                    </a:lnTo>
                    <a:lnTo>
                      <a:pt x="8" y="7"/>
                    </a:lnTo>
                    <a:lnTo>
                      <a:pt x="10" y="9"/>
                    </a:lnTo>
                    <a:lnTo>
                      <a:pt x="10"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5" name="Freeform 367"/>
              <p:cNvSpPr>
                <a:spLocks/>
              </p:cNvSpPr>
              <p:nvPr/>
            </p:nvSpPr>
            <p:spPr bwMode="auto">
              <a:xfrm>
                <a:off x="3449" y="3171"/>
                <a:ext cx="8" cy="6"/>
              </a:xfrm>
              <a:custGeom>
                <a:avLst/>
                <a:gdLst>
                  <a:gd name="T0" fmla="*/ 0 w 8"/>
                  <a:gd name="T1" fmla="*/ 1 h 6"/>
                  <a:gd name="T2" fmla="*/ 0 w 8"/>
                  <a:gd name="T3" fmla="*/ 1 h 6"/>
                  <a:gd name="T4" fmla="*/ 0 w 8"/>
                  <a:gd name="T5" fmla="*/ 1 h 6"/>
                  <a:gd name="T6" fmla="*/ 0 w 8"/>
                  <a:gd name="T7" fmla="*/ 1 h 6"/>
                  <a:gd name="T8" fmla="*/ 1 w 8"/>
                  <a:gd name="T9" fmla="*/ 1 h 6"/>
                  <a:gd name="T10" fmla="*/ 1 w 8"/>
                  <a:gd name="T11" fmla="*/ 1 h 6"/>
                  <a:gd name="T12" fmla="*/ 1 w 8"/>
                  <a:gd name="T13" fmla="*/ 0 h 6"/>
                  <a:gd name="T14" fmla="*/ 1 w 8"/>
                  <a:gd name="T15" fmla="*/ 0 h 6"/>
                  <a:gd name="T16" fmla="*/ 2 w 8"/>
                  <a:gd name="T17" fmla="*/ 0 h 6"/>
                  <a:gd name="T18" fmla="*/ 2 w 8"/>
                  <a:gd name="T19" fmla="*/ 0 h 6"/>
                  <a:gd name="T20" fmla="*/ 2 w 8"/>
                  <a:gd name="T21" fmla="*/ 0 h 6"/>
                  <a:gd name="T22" fmla="*/ 2 w 8"/>
                  <a:gd name="T23" fmla="*/ 0 h 6"/>
                  <a:gd name="T24" fmla="*/ 2 w 8"/>
                  <a:gd name="T25" fmla="*/ 0 h 6"/>
                  <a:gd name="T26" fmla="*/ 2 w 8"/>
                  <a:gd name="T27" fmla="*/ 0 h 6"/>
                  <a:gd name="T28" fmla="*/ 2 w 8"/>
                  <a:gd name="T29" fmla="*/ 0 h 6"/>
                  <a:gd name="T30" fmla="*/ 2 w 8"/>
                  <a:gd name="T31" fmla="*/ 0 h 6"/>
                  <a:gd name="T32" fmla="*/ 2 w 8"/>
                  <a:gd name="T33" fmla="*/ 0 h 6"/>
                  <a:gd name="T34" fmla="*/ 4 w 8"/>
                  <a:gd name="T35" fmla="*/ 0 h 6"/>
                  <a:gd name="T36" fmla="*/ 4 w 8"/>
                  <a:gd name="T37" fmla="*/ 0 h 6"/>
                  <a:gd name="T38" fmla="*/ 4 w 8"/>
                  <a:gd name="T39" fmla="*/ 0 h 6"/>
                  <a:gd name="T40" fmla="*/ 4 w 8"/>
                  <a:gd name="T41" fmla="*/ 0 h 6"/>
                  <a:gd name="T42" fmla="*/ 4 w 8"/>
                  <a:gd name="T43" fmla="*/ 0 h 6"/>
                  <a:gd name="T44" fmla="*/ 5 w 8"/>
                  <a:gd name="T45" fmla="*/ 0 h 6"/>
                  <a:gd name="T46" fmla="*/ 5 w 8"/>
                  <a:gd name="T47" fmla="*/ 0 h 6"/>
                  <a:gd name="T48" fmla="*/ 5 w 8"/>
                  <a:gd name="T49" fmla="*/ 0 h 6"/>
                  <a:gd name="T50" fmla="*/ 5 w 8"/>
                  <a:gd name="T51" fmla="*/ 0 h 6"/>
                  <a:gd name="T52" fmla="*/ 5 w 8"/>
                  <a:gd name="T53" fmla="*/ 1 h 6"/>
                  <a:gd name="T54" fmla="*/ 5 w 8"/>
                  <a:gd name="T55" fmla="*/ 1 h 6"/>
                  <a:gd name="T56" fmla="*/ 5 w 8"/>
                  <a:gd name="T57" fmla="*/ 1 h 6"/>
                  <a:gd name="T58" fmla="*/ 5 w 8"/>
                  <a:gd name="T59" fmla="*/ 1 h 6"/>
                  <a:gd name="T60" fmla="*/ 5 w 8"/>
                  <a:gd name="T61" fmla="*/ 1 h 6"/>
                  <a:gd name="T62" fmla="*/ 5 w 8"/>
                  <a:gd name="T63" fmla="*/ 1 h 6"/>
                  <a:gd name="T64" fmla="*/ 7 w 8"/>
                  <a:gd name="T65" fmla="*/ 1 h 6"/>
                  <a:gd name="T66" fmla="*/ 7 w 8"/>
                  <a:gd name="T67" fmla="*/ 1 h 6"/>
                  <a:gd name="T68" fmla="*/ 7 w 8"/>
                  <a:gd name="T69" fmla="*/ 3 h 6"/>
                  <a:gd name="T70" fmla="*/ 7 w 8"/>
                  <a:gd name="T71" fmla="*/ 3 h 6"/>
                  <a:gd name="T72" fmla="*/ 7 w 8"/>
                  <a:gd name="T73" fmla="*/ 3 h 6"/>
                  <a:gd name="T74" fmla="*/ 7 w 8"/>
                  <a:gd name="T75" fmla="*/ 3 h 6"/>
                  <a:gd name="T76" fmla="*/ 7 w 8"/>
                  <a:gd name="T77" fmla="*/ 3 h 6"/>
                  <a:gd name="T78" fmla="*/ 7 w 8"/>
                  <a:gd name="T79" fmla="*/ 3 h 6"/>
                  <a:gd name="T80" fmla="*/ 7 w 8"/>
                  <a:gd name="T81" fmla="*/ 4 h 6"/>
                  <a:gd name="T82" fmla="*/ 7 w 8"/>
                  <a:gd name="T83" fmla="*/ 4 h 6"/>
                  <a:gd name="T84" fmla="*/ 8 w 8"/>
                  <a:gd name="T85" fmla="*/ 4 h 6"/>
                  <a:gd name="T86" fmla="*/ 8 w 8"/>
                  <a:gd name="T87" fmla="*/ 4 h 6"/>
                  <a:gd name="T88" fmla="*/ 8 w 8"/>
                  <a:gd name="T89" fmla="*/ 6 h 6"/>
                  <a:gd name="T90" fmla="*/ 8 w 8"/>
                  <a:gd name="T91" fmla="*/ 6 h 6"/>
                  <a:gd name="T92" fmla="*/ 8 w 8"/>
                  <a:gd name="T93" fmla="*/ 6 h 6"/>
                  <a:gd name="T94" fmla="*/ 8 w 8"/>
                  <a:gd name="T95" fmla="*/ 6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6"/>
                  <a:gd name="T146" fmla="*/ 8 w 8"/>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6">
                    <a:moveTo>
                      <a:pt x="0" y="1"/>
                    </a:moveTo>
                    <a:lnTo>
                      <a:pt x="0" y="1"/>
                    </a:lnTo>
                    <a:lnTo>
                      <a:pt x="1" y="1"/>
                    </a:lnTo>
                    <a:lnTo>
                      <a:pt x="1" y="0"/>
                    </a:lnTo>
                    <a:lnTo>
                      <a:pt x="2" y="0"/>
                    </a:lnTo>
                    <a:lnTo>
                      <a:pt x="4" y="0"/>
                    </a:lnTo>
                    <a:lnTo>
                      <a:pt x="5" y="0"/>
                    </a:lnTo>
                    <a:lnTo>
                      <a:pt x="5" y="1"/>
                    </a:lnTo>
                    <a:lnTo>
                      <a:pt x="5" y="0"/>
                    </a:lnTo>
                    <a:lnTo>
                      <a:pt x="5" y="1"/>
                    </a:lnTo>
                    <a:lnTo>
                      <a:pt x="7" y="1"/>
                    </a:lnTo>
                    <a:lnTo>
                      <a:pt x="7" y="3"/>
                    </a:lnTo>
                    <a:lnTo>
                      <a:pt x="7" y="1"/>
                    </a:lnTo>
                    <a:lnTo>
                      <a:pt x="7" y="3"/>
                    </a:lnTo>
                    <a:lnTo>
                      <a:pt x="7" y="4"/>
                    </a:lnTo>
                    <a:lnTo>
                      <a:pt x="8" y="4"/>
                    </a:lnTo>
                    <a:lnTo>
                      <a:pt x="8" y="6"/>
                    </a:lnTo>
                    <a:lnTo>
                      <a:pt x="8" y="4"/>
                    </a:lnTo>
                    <a:lnTo>
                      <a:pt x="8"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6" name="Freeform 368"/>
              <p:cNvSpPr>
                <a:spLocks/>
              </p:cNvSpPr>
              <p:nvPr/>
            </p:nvSpPr>
            <p:spPr bwMode="auto">
              <a:xfrm>
                <a:off x="3457" y="3169"/>
                <a:ext cx="10" cy="15"/>
              </a:xfrm>
              <a:custGeom>
                <a:avLst/>
                <a:gdLst>
                  <a:gd name="T0" fmla="*/ 0 w 10"/>
                  <a:gd name="T1" fmla="*/ 9 h 15"/>
                  <a:gd name="T2" fmla="*/ 0 w 10"/>
                  <a:gd name="T3" fmla="*/ 9 h 15"/>
                  <a:gd name="T4" fmla="*/ 0 w 10"/>
                  <a:gd name="T5" fmla="*/ 9 h 15"/>
                  <a:gd name="T6" fmla="*/ 0 w 10"/>
                  <a:gd name="T7" fmla="*/ 9 h 15"/>
                  <a:gd name="T8" fmla="*/ 0 w 10"/>
                  <a:gd name="T9" fmla="*/ 11 h 15"/>
                  <a:gd name="T10" fmla="*/ 0 w 10"/>
                  <a:gd name="T11" fmla="*/ 11 h 15"/>
                  <a:gd name="T12" fmla="*/ 2 w 10"/>
                  <a:gd name="T13" fmla="*/ 11 h 15"/>
                  <a:gd name="T14" fmla="*/ 2 w 10"/>
                  <a:gd name="T15" fmla="*/ 11 h 15"/>
                  <a:gd name="T16" fmla="*/ 2 w 10"/>
                  <a:gd name="T17" fmla="*/ 12 h 15"/>
                  <a:gd name="T18" fmla="*/ 2 w 10"/>
                  <a:gd name="T19" fmla="*/ 12 h 15"/>
                  <a:gd name="T20" fmla="*/ 2 w 10"/>
                  <a:gd name="T21" fmla="*/ 12 h 15"/>
                  <a:gd name="T22" fmla="*/ 2 w 10"/>
                  <a:gd name="T23" fmla="*/ 12 h 15"/>
                  <a:gd name="T24" fmla="*/ 2 w 10"/>
                  <a:gd name="T25" fmla="*/ 13 h 15"/>
                  <a:gd name="T26" fmla="*/ 2 w 10"/>
                  <a:gd name="T27" fmla="*/ 13 h 15"/>
                  <a:gd name="T28" fmla="*/ 2 w 10"/>
                  <a:gd name="T29" fmla="*/ 13 h 15"/>
                  <a:gd name="T30" fmla="*/ 2 w 10"/>
                  <a:gd name="T31" fmla="*/ 13 h 15"/>
                  <a:gd name="T32" fmla="*/ 3 w 10"/>
                  <a:gd name="T33" fmla="*/ 13 h 15"/>
                  <a:gd name="T34" fmla="*/ 3 w 10"/>
                  <a:gd name="T35" fmla="*/ 13 h 15"/>
                  <a:gd name="T36" fmla="*/ 3 w 10"/>
                  <a:gd name="T37" fmla="*/ 13 h 15"/>
                  <a:gd name="T38" fmla="*/ 3 w 10"/>
                  <a:gd name="T39" fmla="*/ 13 h 15"/>
                  <a:gd name="T40" fmla="*/ 3 w 10"/>
                  <a:gd name="T41" fmla="*/ 15 h 15"/>
                  <a:gd name="T42" fmla="*/ 3 w 10"/>
                  <a:gd name="T43" fmla="*/ 15 h 15"/>
                  <a:gd name="T44" fmla="*/ 3 w 10"/>
                  <a:gd name="T45" fmla="*/ 15 h 15"/>
                  <a:gd name="T46" fmla="*/ 3 w 10"/>
                  <a:gd name="T47" fmla="*/ 15 h 15"/>
                  <a:gd name="T48" fmla="*/ 4 w 10"/>
                  <a:gd name="T49" fmla="*/ 15 h 15"/>
                  <a:gd name="T50" fmla="*/ 4 w 10"/>
                  <a:gd name="T51" fmla="*/ 15 h 15"/>
                  <a:gd name="T52" fmla="*/ 4 w 10"/>
                  <a:gd name="T53" fmla="*/ 13 h 15"/>
                  <a:gd name="T54" fmla="*/ 4 w 10"/>
                  <a:gd name="T55" fmla="*/ 13 h 15"/>
                  <a:gd name="T56" fmla="*/ 4 w 10"/>
                  <a:gd name="T57" fmla="*/ 12 h 15"/>
                  <a:gd name="T58" fmla="*/ 6 w 10"/>
                  <a:gd name="T59" fmla="*/ 12 h 15"/>
                  <a:gd name="T60" fmla="*/ 6 w 10"/>
                  <a:gd name="T61" fmla="*/ 12 h 15"/>
                  <a:gd name="T62" fmla="*/ 6 w 10"/>
                  <a:gd name="T63" fmla="*/ 11 h 15"/>
                  <a:gd name="T64" fmla="*/ 6 w 10"/>
                  <a:gd name="T65" fmla="*/ 9 h 15"/>
                  <a:gd name="T66" fmla="*/ 6 w 10"/>
                  <a:gd name="T67" fmla="*/ 9 h 15"/>
                  <a:gd name="T68" fmla="*/ 6 w 10"/>
                  <a:gd name="T69" fmla="*/ 8 h 15"/>
                  <a:gd name="T70" fmla="*/ 7 w 10"/>
                  <a:gd name="T71" fmla="*/ 6 h 15"/>
                  <a:gd name="T72" fmla="*/ 7 w 10"/>
                  <a:gd name="T73" fmla="*/ 5 h 15"/>
                  <a:gd name="T74" fmla="*/ 7 w 10"/>
                  <a:gd name="T75" fmla="*/ 5 h 15"/>
                  <a:gd name="T76" fmla="*/ 7 w 10"/>
                  <a:gd name="T77" fmla="*/ 3 h 15"/>
                  <a:gd name="T78" fmla="*/ 7 w 10"/>
                  <a:gd name="T79" fmla="*/ 3 h 15"/>
                  <a:gd name="T80" fmla="*/ 9 w 10"/>
                  <a:gd name="T81" fmla="*/ 2 h 15"/>
                  <a:gd name="T82" fmla="*/ 9 w 10"/>
                  <a:gd name="T83" fmla="*/ 2 h 15"/>
                  <a:gd name="T84" fmla="*/ 9 w 10"/>
                  <a:gd name="T85" fmla="*/ 0 h 15"/>
                  <a:gd name="T86" fmla="*/ 9 w 10"/>
                  <a:gd name="T87" fmla="*/ 0 h 15"/>
                  <a:gd name="T88" fmla="*/ 9 w 10"/>
                  <a:gd name="T89" fmla="*/ 0 h 15"/>
                  <a:gd name="T90" fmla="*/ 9 w 10"/>
                  <a:gd name="T91" fmla="*/ 2 h 15"/>
                  <a:gd name="T92" fmla="*/ 9 w 10"/>
                  <a:gd name="T93" fmla="*/ 2 h 15"/>
                  <a:gd name="T94" fmla="*/ 10 w 10"/>
                  <a:gd name="T95" fmla="*/ 2 h 15"/>
                  <a:gd name="T96" fmla="*/ 10 w 10"/>
                  <a:gd name="T97" fmla="*/ 2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5"/>
                  <a:gd name="T149" fmla="*/ 10 w 10"/>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5">
                    <a:moveTo>
                      <a:pt x="0" y="8"/>
                    </a:moveTo>
                    <a:lnTo>
                      <a:pt x="0" y="9"/>
                    </a:lnTo>
                    <a:lnTo>
                      <a:pt x="0" y="11"/>
                    </a:lnTo>
                    <a:lnTo>
                      <a:pt x="0" y="9"/>
                    </a:lnTo>
                    <a:lnTo>
                      <a:pt x="0" y="11"/>
                    </a:lnTo>
                    <a:lnTo>
                      <a:pt x="2" y="11"/>
                    </a:lnTo>
                    <a:lnTo>
                      <a:pt x="2" y="12"/>
                    </a:lnTo>
                    <a:lnTo>
                      <a:pt x="2" y="11"/>
                    </a:lnTo>
                    <a:lnTo>
                      <a:pt x="2" y="12"/>
                    </a:lnTo>
                    <a:lnTo>
                      <a:pt x="2" y="13"/>
                    </a:lnTo>
                    <a:lnTo>
                      <a:pt x="2" y="12"/>
                    </a:lnTo>
                    <a:lnTo>
                      <a:pt x="2" y="13"/>
                    </a:lnTo>
                    <a:lnTo>
                      <a:pt x="3" y="13"/>
                    </a:lnTo>
                    <a:lnTo>
                      <a:pt x="3" y="15"/>
                    </a:lnTo>
                    <a:lnTo>
                      <a:pt x="3" y="13"/>
                    </a:lnTo>
                    <a:lnTo>
                      <a:pt x="3" y="15"/>
                    </a:lnTo>
                    <a:lnTo>
                      <a:pt x="4" y="15"/>
                    </a:lnTo>
                    <a:lnTo>
                      <a:pt x="4" y="13"/>
                    </a:lnTo>
                    <a:lnTo>
                      <a:pt x="4" y="12"/>
                    </a:lnTo>
                    <a:lnTo>
                      <a:pt x="6" y="12"/>
                    </a:lnTo>
                    <a:lnTo>
                      <a:pt x="6" y="11"/>
                    </a:lnTo>
                    <a:lnTo>
                      <a:pt x="6" y="9"/>
                    </a:lnTo>
                    <a:lnTo>
                      <a:pt x="6" y="8"/>
                    </a:lnTo>
                    <a:lnTo>
                      <a:pt x="6" y="6"/>
                    </a:lnTo>
                    <a:lnTo>
                      <a:pt x="7" y="6"/>
                    </a:lnTo>
                    <a:lnTo>
                      <a:pt x="7" y="5"/>
                    </a:lnTo>
                    <a:lnTo>
                      <a:pt x="7" y="3"/>
                    </a:lnTo>
                    <a:lnTo>
                      <a:pt x="7" y="2"/>
                    </a:lnTo>
                    <a:lnTo>
                      <a:pt x="9" y="2"/>
                    </a:lnTo>
                    <a:lnTo>
                      <a:pt x="9" y="0"/>
                    </a:lnTo>
                    <a:lnTo>
                      <a:pt x="9" y="2"/>
                    </a:lnTo>
                    <a:lnTo>
                      <a:pt x="9" y="0"/>
                    </a:lnTo>
                    <a:lnTo>
                      <a:pt x="9" y="2"/>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7" name="Freeform 369"/>
              <p:cNvSpPr>
                <a:spLocks/>
              </p:cNvSpPr>
              <p:nvPr/>
            </p:nvSpPr>
            <p:spPr bwMode="auto">
              <a:xfrm>
                <a:off x="3467" y="3171"/>
                <a:ext cx="9" cy="14"/>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3 h 14"/>
                  <a:gd name="T14" fmla="*/ 0 w 9"/>
                  <a:gd name="T15" fmla="*/ 3 h 14"/>
                  <a:gd name="T16" fmla="*/ 2 w 9"/>
                  <a:gd name="T17" fmla="*/ 4 h 14"/>
                  <a:gd name="T18" fmla="*/ 2 w 9"/>
                  <a:gd name="T19" fmla="*/ 4 h 14"/>
                  <a:gd name="T20" fmla="*/ 2 w 9"/>
                  <a:gd name="T21" fmla="*/ 6 h 14"/>
                  <a:gd name="T22" fmla="*/ 2 w 9"/>
                  <a:gd name="T23" fmla="*/ 6 h 14"/>
                  <a:gd name="T24" fmla="*/ 2 w 9"/>
                  <a:gd name="T25" fmla="*/ 6 h 14"/>
                  <a:gd name="T26" fmla="*/ 2 w 9"/>
                  <a:gd name="T27" fmla="*/ 6 h 14"/>
                  <a:gd name="T28" fmla="*/ 2 w 9"/>
                  <a:gd name="T29" fmla="*/ 7 h 14"/>
                  <a:gd name="T30" fmla="*/ 2 w 9"/>
                  <a:gd name="T31" fmla="*/ 7 h 14"/>
                  <a:gd name="T32" fmla="*/ 2 w 9"/>
                  <a:gd name="T33" fmla="*/ 9 h 14"/>
                  <a:gd name="T34" fmla="*/ 2 w 9"/>
                  <a:gd name="T35" fmla="*/ 9 h 14"/>
                  <a:gd name="T36" fmla="*/ 3 w 9"/>
                  <a:gd name="T37" fmla="*/ 10 h 14"/>
                  <a:gd name="T38" fmla="*/ 3 w 9"/>
                  <a:gd name="T39" fmla="*/ 10 h 14"/>
                  <a:gd name="T40" fmla="*/ 3 w 9"/>
                  <a:gd name="T41" fmla="*/ 11 h 14"/>
                  <a:gd name="T42" fmla="*/ 3 w 9"/>
                  <a:gd name="T43" fmla="*/ 11 h 14"/>
                  <a:gd name="T44" fmla="*/ 3 w 9"/>
                  <a:gd name="T45" fmla="*/ 11 h 14"/>
                  <a:gd name="T46" fmla="*/ 3 w 9"/>
                  <a:gd name="T47" fmla="*/ 11 h 14"/>
                  <a:gd name="T48" fmla="*/ 3 w 9"/>
                  <a:gd name="T49" fmla="*/ 13 h 14"/>
                  <a:gd name="T50" fmla="*/ 3 w 9"/>
                  <a:gd name="T51" fmla="*/ 13 h 14"/>
                  <a:gd name="T52" fmla="*/ 3 w 9"/>
                  <a:gd name="T53" fmla="*/ 13 h 14"/>
                  <a:gd name="T54" fmla="*/ 3 w 9"/>
                  <a:gd name="T55" fmla="*/ 13 h 14"/>
                  <a:gd name="T56" fmla="*/ 3 w 9"/>
                  <a:gd name="T57" fmla="*/ 13 h 14"/>
                  <a:gd name="T58" fmla="*/ 3 w 9"/>
                  <a:gd name="T59" fmla="*/ 13 h 14"/>
                  <a:gd name="T60" fmla="*/ 5 w 9"/>
                  <a:gd name="T61" fmla="*/ 14 h 14"/>
                  <a:gd name="T62" fmla="*/ 5 w 9"/>
                  <a:gd name="T63" fmla="*/ 13 h 14"/>
                  <a:gd name="T64" fmla="*/ 5 w 9"/>
                  <a:gd name="T65" fmla="*/ 13 h 14"/>
                  <a:gd name="T66" fmla="*/ 5 w 9"/>
                  <a:gd name="T67" fmla="*/ 11 h 14"/>
                  <a:gd name="T68" fmla="*/ 5 w 9"/>
                  <a:gd name="T69" fmla="*/ 11 h 14"/>
                  <a:gd name="T70" fmla="*/ 6 w 9"/>
                  <a:gd name="T71" fmla="*/ 10 h 14"/>
                  <a:gd name="T72" fmla="*/ 6 w 9"/>
                  <a:gd name="T73" fmla="*/ 10 h 14"/>
                  <a:gd name="T74" fmla="*/ 6 w 9"/>
                  <a:gd name="T75" fmla="*/ 9 h 14"/>
                  <a:gd name="T76" fmla="*/ 6 w 9"/>
                  <a:gd name="T77" fmla="*/ 7 h 14"/>
                  <a:gd name="T78" fmla="*/ 6 w 9"/>
                  <a:gd name="T79" fmla="*/ 6 h 14"/>
                  <a:gd name="T80" fmla="*/ 7 w 9"/>
                  <a:gd name="T81" fmla="*/ 6 h 14"/>
                  <a:gd name="T82" fmla="*/ 7 w 9"/>
                  <a:gd name="T83" fmla="*/ 4 h 14"/>
                  <a:gd name="T84" fmla="*/ 7 w 9"/>
                  <a:gd name="T85" fmla="*/ 3 h 14"/>
                  <a:gd name="T86" fmla="*/ 7 w 9"/>
                  <a:gd name="T87" fmla="*/ 3 h 14"/>
                  <a:gd name="T88" fmla="*/ 7 w 9"/>
                  <a:gd name="T89" fmla="*/ 1 h 14"/>
                  <a:gd name="T90" fmla="*/ 9 w 9"/>
                  <a:gd name="T91" fmla="*/ 1 h 14"/>
                  <a:gd name="T92" fmla="*/ 9 w 9"/>
                  <a:gd name="T93" fmla="*/ 1 h 14"/>
                  <a:gd name="T94" fmla="*/ 9 w 9"/>
                  <a:gd name="T95" fmla="*/ 1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4"/>
                  <a:gd name="T146" fmla="*/ 9 w 9"/>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4">
                    <a:moveTo>
                      <a:pt x="0" y="0"/>
                    </a:moveTo>
                    <a:lnTo>
                      <a:pt x="0" y="0"/>
                    </a:lnTo>
                    <a:lnTo>
                      <a:pt x="0" y="1"/>
                    </a:lnTo>
                    <a:lnTo>
                      <a:pt x="0" y="0"/>
                    </a:lnTo>
                    <a:lnTo>
                      <a:pt x="0" y="1"/>
                    </a:lnTo>
                    <a:lnTo>
                      <a:pt x="0" y="3"/>
                    </a:lnTo>
                    <a:lnTo>
                      <a:pt x="0" y="1"/>
                    </a:lnTo>
                    <a:lnTo>
                      <a:pt x="0" y="3"/>
                    </a:lnTo>
                    <a:lnTo>
                      <a:pt x="0" y="4"/>
                    </a:lnTo>
                    <a:lnTo>
                      <a:pt x="0" y="3"/>
                    </a:lnTo>
                    <a:lnTo>
                      <a:pt x="0" y="4"/>
                    </a:lnTo>
                    <a:lnTo>
                      <a:pt x="2" y="4"/>
                    </a:lnTo>
                    <a:lnTo>
                      <a:pt x="2" y="6"/>
                    </a:lnTo>
                    <a:lnTo>
                      <a:pt x="2" y="7"/>
                    </a:lnTo>
                    <a:lnTo>
                      <a:pt x="2" y="6"/>
                    </a:lnTo>
                    <a:lnTo>
                      <a:pt x="2" y="7"/>
                    </a:lnTo>
                    <a:lnTo>
                      <a:pt x="2" y="9"/>
                    </a:lnTo>
                    <a:lnTo>
                      <a:pt x="2" y="7"/>
                    </a:lnTo>
                    <a:lnTo>
                      <a:pt x="2" y="9"/>
                    </a:lnTo>
                    <a:lnTo>
                      <a:pt x="2" y="10"/>
                    </a:lnTo>
                    <a:lnTo>
                      <a:pt x="2" y="9"/>
                    </a:lnTo>
                    <a:lnTo>
                      <a:pt x="2" y="10"/>
                    </a:lnTo>
                    <a:lnTo>
                      <a:pt x="3" y="10"/>
                    </a:lnTo>
                    <a:lnTo>
                      <a:pt x="3" y="11"/>
                    </a:lnTo>
                    <a:lnTo>
                      <a:pt x="3" y="10"/>
                    </a:lnTo>
                    <a:lnTo>
                      <a:pt x="3" y="11"/>
                    </a:lnTo>
                    <a:lnTo>
                      <a:pt x="3" y="13"/>
                    </a:lnTo>
                    <a:lnTo>
                      <a:pt x="3" y="11"/>
                    </a:lnTo>
                    <a:lnTo>
                      <a:pt x="3" y="13"/>
                    </a:lnTo>
                    <a:lnTo>
                      <a:pt x="5" y="14"/>
                    </a:lnTo>
                    <a:lnTo>
                      <a:pt x="5" y="13"/>
                    </a:lnTo>
                    <a:lnTo>
                      <a:pt x="5" y="11"/>
                    </a:lnTo>
                    <a:lnTo>
                      <a:pt x="6" y="10"/>
                    </a:lnTo>
                    <a:lnTo>
                      <a:pt x="6" y="9"/>
                    </a:lnTo>
                    <a:lnTo>
                      <a:pt x="6" y="7"/>
                    </a:lnTo>
                    <a:lnTo>
                      <a:pt x="6" y="6"/>
                    </a:lnTo>
                    <a:lnTo>
                      <a:pt x="7" y="6"/>
                    </a:lnTo>
                    <a:lnTo>
                      <a:pt x="7" y="4"/>
                    </a:lnTo>
                    <a:lnTo>
                      <a:pt x="7" y="3"/>
                    </a:lnTo>
                    <a:lnTo>
                      <a:pt x="7" y="1"/>
                    </a:lnTo>
                    <a:lnTo>
                      <a:pt x="9"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8" name="Freeform 370"/>
              <p:cNvSpPr>
                <a:spLocks/>
              </p:cNvSpPr>
              <p:nvPr/>
            </p:nvSpPr>
            <p:spPr bwMode="auto">
              <a:xfrm>
                <a:off x="3476" y="3106"/>
                <a:ext cx="10" cy="74"/>
              </a:xfrm>
              <a:custGeom>
                <a:avLst/>
                <a:gdLst>
                  <a:gd name="T0" fmla="*/ 0 w 10"/>
                  <a:gd name="T1" fmla="*/ 66 h 74"/>
                  <a:gd name="T2" fmla="*/ 0 w 10"/>
                  <a:gd name="T3" fmla="*/ 66 h 74"/>
                  <a:gd name="T4" fmla="*/ 0 w 10"/>
                  <a:gd name="T5" fmla="*/ 66 h 74"/>
                  <a:gd name="T6" fmla="*/ 0 w 10"/>
                  <a:gd name="T7" fmla="*/ 66 h 74"/>
                  <a:gd name="T8" fmla="*/ 0 w 10"/>
                  <a:gd name="T9" fmla="*/ 66 h 74"/>
                  <a:gd name="T10" fmla="*/ 1 w 10"/>
                  <a:gd name="T11" fmla="*/ 66 h 74"/>
                  <a:gd name="T12" fmla="*/ 1 w 10"/>
                  <a:gd name="T13" fmla="*/ 66 h 74"/>
                  <a:gd name="T14" fmla="*/ 1 w 10"/>
                  <a:gd name="T15" fmla="*/ 68 h 74"/>
                  <a:gd name="T16" fmla="*/ 1 w 10"/>
                  <a:gd name="T17" fmla="*/ 68 h 74"/>
                  <a:gd name="T18" fmla="*/ 1 w 10"/>
                  <a:gd name="T19" fmla="*/ 68 h 74"/>
                  <a:gd name="T20" fmla="*/ 1 w 10"/>
                  <a:gd name="T21" fmla="*/ 68 h 74"/>
                  <a:gd name="T22" fmla="*/ 1 w 10"/>
                  <a:gd name="T23" fmla="*/ 69 h 74"/>
                  <a:gd name="T24" fmla="*/ 1 w 10"/>
                  <a:gd name="T25" fmla="*/ 69 h 74"/>
                  <a:gd name="T26" fmla="*/ 1 w 10"/>
                  <a:gd name="T27" fmla="*/ 69 h 74"/>
                  <a:gd name="T28" fmla="*/ 1 w 10"/>
                  <a:gd name="T29" fmla="*/ 69 h 74"/>
                  <a:gd name="T30" fmla="*/ 3 w 10"/>
                  <a:gd name="T31" fmla="*/ 71 h 74"/>
                  <a:gd name="T32" fmla="*/ 3 w 10"/>
                  <a:gd name="T33" fmla="*/ 71 h 74"/>
                  <a:gd name="T34" fmla="*/ 3 w 10"/>
                  <a:gd name="T35" fmla="*/ 71 h 74"/>
                  <a:gd name="T36" fmla="*/ 3 w 10"/>
                  <a:gd name="T37" fmla="*/ 71 h 74"/>
                  <a:gd name="T38" fmla="*/ 3 w 10"/>
                  <a:gd name="T39" fmla="*/ 72 h 74"/>
                  <a:gd name="T40" fmla="*/ 3 w 10"/>
                  <a:gd name="T41" fmla="*/ 72 h 74"/>
                  <a:gd name="T42" fmla="*/ 3 w 10"/>
                  <a:gd name="T43" fmla="*/ 72 h 74"/>
                  <a:gd name="T44" fmla="*/ 3 w 10"/>
                  <a:gd name="T45" fmla="*/ 72 h 74"/>
                  <a:gd name="T46" fmla="*/ 3 w 10"/>
                  <a:gd name="T47" fmla="*/ 72 h 74"/>
                  <a:gd name="T48" fmla="*/ 3 w 10"/>
                  <a:gd name="T49" fmla="*/ 72 h 74"/>
                  <a:gd name="T50" fmla="*/ 4 w 10"/>
                  <a:gd name="T51" fmla="*/ 74 h 74"/>
                  <a:gd name="T52" fmla="*/ 4 w 10"/>
                  <a:gd name="T53" fmla="*/ 74 h 74"/>
                  <a:gd name="T54" fmla="*/ 4 w 10"/>
                  <a:gd name="T55" fmla="*/ 74 h 74"/>
                  <a:gd name="T56" fmla="*/ 4 w 10"/>
                  <a:gd name="T57" fmla="*/ 74 h 74"/>
                  <a:gd name="T58" fmla="*/ 4 w 10"/>
                  <a:gd name="T59" fmla="*/ 74 h 74"/>
                  <a:gd name="T60" fmla="*/ 4 w 10"/>
                  <a:gd name="T61" fmla="*/ 72 h 74"/>
                  <a:gd name="T62" fmla="*/ 6 w 10"/>
                  <a:gd name="T63" fmla="*/ 72 h 74"/>
                  <a:gd name="T64" fmla="*/ 6 w 10"/>
                  <a:gd name="T65" fmla="*/ 71 h 74"/>
                  <a:gd name="T66" fmla="*/ 6 w 10"/>
                  <a:gd name="T67" fmla="*/ 69 h 74"/>
                  <a:gd name="T68" fmla="*/ 6 w 10"/>
                  <a:gd name="T69" fmla="*/ 68 h 74"/>
                  <a:gd name="T70" fmla="*/ 6 w 10"/>
                  <a:gd name="T71" fmla="*/ 66 h 74"/>
                  <a:gd name="T72" fmla="*/ 6 w 10"/>
                  <a:gd name="T73" fmla="*/ 63 h 74"/>
                  <a:gd name="T74" fmla="*/ 7 w 10"/>
                  <a:gd name="T75" fmla="*/ 61 h 74"/>
                  <a:gd name="T76" fmla="*/ 7 w 10"/>
                  <a:gd name="T77" fmla="*/ 58 h 74"/>
                  <a:gd name="T78" fmla="*/ 7 w 10"/>
                  <a:gd name="T79" fmla="*/ 53 h 74"/>
                  <a:gd name="T80" fmla="*/ 7 w 10"/>
                  <a:gd name="T81" fmla="*/ 48 h 74"/>
                  <a:gd name="T82" fmla="*/ 7 w 10"/>
                  <a:gd name="T83" fmla="*/ 43 h 74"/>
                  <a:gd name="T84" fmla="*/ 8 w 10"/>
                  <a:gd name="T85" fmla="*/ 36 h 74"/>
                  <a:gd name="T86" fmla="*/ 8 w 10"/>
                  <a:gd name="T87" fmla="*/ 30 h 74"/>
                  <a:gd name="T88" fmla="*/ 8 w 10"/>
                  <a:gd name="T89" fmla="*/ 24 h 74"/>
                  <a:gd name="T90" fmla="*/ 8 w 10"/>
                  <a:gd name="T91" fmla="*/ 17 h 74"/>
                  <a:gd name="T92" fmla="*/ 8 w 10"/>
                  <a:gd name="T93" fmla="*/ 10 h 74"/>
                  <a:gd name="T94" fmla="*/ 10 w 10"/>
                  <a:gd name="T95" fmla="*/ 4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4"/>
                  <a:gd name="T146" fmla="*/ 10 w 10"/>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4">
                    <a:moveTo>
                      <a:pt x="0" y="66"/>
                    </a:moveTo>
                    <a:lnTo>
                      <a:pt x="0" y="66"/>
                    </a:lnTo>
                    <a:lnTo>
                      <a:pt x="1" y="66"/>
                    </a:lnTo>
                    <a:lnTo>
                      <a:pt x="1" y="68"/>
                    </a:lnTo>
                    <a:lnTo>
                      <a:pt x="1" y="69"/>
                    </a:lnTo>
                    <a:lnTo>
                      <a:pt x="1" y="68"/>
                    </a:lnTo>
                    <a:lnTo>
                      <a:pt x="1" y="69"/>
                    </a:lnTo>
                    <a:lnTo>
                      <a:pt x="3" y="69"/>
                    </a:lnTo>
                    <a:lnTo>
                      <a:pt x="3" y="71"/>
                    </a:lnTo>
                    <a:lnTo>
                      <a:pt x="3" y="69"/>
                    </a:lnTo>
                    <a:lnTo>
                      <a:pt x="3" y="71"/>
                    </a:lnTo>
                    <a:lnTo>
                      <a:pt x="3" y="72"/>
                    </a:lnTo>
                    <a:lnTo>
                      <a:pt x="3" y="71"/>
                    </a:lnTo>
                    <a:lnTo>
                      <a:pt x="3" y="72"/>
                    </a:lnTo>
                    <a:lnTo>
                      <a:pt x="4" y="72"/>
                    </a:lnTo>
                    <a:lnTo>
                      <a:pt x="4" y="74"/>
                    </a:lnTo>
                    <a:lnTo>
                      <a:pt x="4" y="72"/>
                    </a:lnTo>
                    <a:lnTo>
                      <a:pt x="4" y="74"/>
                    </a:lnTo>
                    <a:lnTo>
                      <a:pt x="4" y="72"/>
                    </a:lnTo>
                    <a:lnTo>
                      <a:pt x="6" y="72"/>
                    </a:lnTo>
                    <a:lnTo>
                      <a:pt x="6" y="71"/>
                    </a:lnTo>
                    <a:lnTo>
                      <a:pt x="6" y="69"/>
                    </a:lnTo>
                    <a:lnTo>
                      <a:pt x="6" y="68"/>
                    </a:lnTo>
                    <a:lnTo>
                      <a:pt x="6" y="66"/>
                    </a:lnTo>
                    <a:lnTo>
                      <a:pt x="6" y="65"/>
                    </a:lnTo>
                    <a:lnTo>
                      <a:pt x="6" y="63"/>
                    </a:lnTo>
                    <a:lnTo>
                      <a:pt x="6" y="62"/>
                    </a:lnTo>
                    <a:lnTo>
                      <a:pt x="7" y="61"/>
                    </a:lnTo>
                    <a:lnTo>
                      <a:pt x="7" y="58"/>
                    </a:lnTo>
                    <a:lnTo>
                      <a:pt x="7" y="53"/>
                    </a:lnTo>
                    <a:lnTo>
                      <a:pt x="7" y="49"/>
                    </a:lnTo>
                    <a:lnTo>
                      <a:pt x="7" y="48"/>
                    </a:lnTo>
                    <a:lnTo>
                      <a:pt x="7" y="45"/>
                    </a:lnTo>
                    <a:lnTo>
                      <a:pt x="7" y="43"/>
                    </a:lnTo>
                    <a:lnTo>
                      <a:pt x="7" y="37"/>
                    </a:lnTo>
                    <a:lnTo>
                      <a:pt x="8" y="36"/>
                    </a:lnTo>
                    <a:lnTo>
                      <a:pt x="8" y="32"/>
                    </a:lnTo>
                    <a:lnTo>
                      <a:pt x="8" y="30"/>
                    </a:lnTo>
                    <a:lnTo>
                      <a:pt x="8" y="26"/>
                    </a:lnTo>
                    <a:lnTo>
                      <a:pt x="8" y="24"/>
                    </a:lnTo>
                    <a:lnTo>
                      <a:pt x="8" y="19"/>
                    </a:lnTo>
                    <a:lnTo>
                      <a:pt x="8" y="17"/>
                    </a:lnTo>
                    <a:lnTo>
                      <a:pt x="8" y="13"/>
                    </a:lnTo>
                    <a:lnTo>
                      <a:pt x="8" y="10"/>
                    </a:lnTo>
                    <a:lnTo>
                      <a:pt x="8" y="6"/>
                    </a:lnTo>
                    <a:lnTo>
                      <a:pt x="10" y="4"/>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9" name="Freeform 371"/>
              <p:cNvSpPr>
                <a:spLocks/>
              </p:cNvSpPr>
              <p:nvPr/>
            </p:nvSpPr>
            <p:spPr bwMode="auto">
              <a:xfrm>
                <a:off x="3486" y="3087"/>
                <a:ext cx="7" cy="71"/>
              </a:xfrm>
              <a:custGeom>
                <a:avLst/>
                <a:gdLst>
                  <a:gd name="T0" fmla="*/ 0 w 7"/>
                  <a:gd name="T1" fmla="*/ 17 h 71"/>
                  <a:gd name="T2" fmla="*/ 0 w 7"/>
                  <a:gd name="T3" fmla="*/ 11 h 71"/>
                  <a:gd name="T4" fmla="*/ 0 w 7"/>
                  <a:gd name="T5" fmla="*/ 7 h 71"/>
                  <a:gd name="T6" fmla="*/ 0 w 7"/>
                  <a:gd name="T7" fmla="*/ 4 h 71"/>
                  <a:gd name="T8" fmla="*/ 1 w 7"/>
                  <a:gd name="T9" fmla="*/ 1 h 71"/>
                  <a:gd name="T10" fmla="*/ 1 w 7"/>
                  <a:gd name="T11" fmla="*/ 0 h 71"/>
                  <a:gd name="T12" fmla="*/ 1 w 7"/>
                  <a:gd name="T13" fmla="*/ 0 h 71"/>
                  <a:gd name="T14" fmla="*/ 1 w 7"/>
                  <a:gd name="T15" fmla="*/ 1 h 71"/>
                  <a:gd name="T16" fmla="*/ 1 w 7"/>
                  <a:gd name="T17" fmla="*/ 1 h 71"/>
                  <a:gd name="T18" fmla="*/ 1 w 7"/>
                  <a:gd name="T19" fmla="*/ 3 h 71"/>
                  <a:gd name="T20" fmla="*/ 1 w 7"/>
                  <a:gd name="T21" fmla="*/ 3 h 71"/>
                  <a:gd name="T22" fmla="*/ 1 w 7"/>
                  <a:gd name="T23" fmla="*/ 4 h 71"/>
                  <a:gd name="T24" fmla="*/ 1 w 7"/>
                  <a:gd name="T25" fmla="*/ 4 h 71"/>
                  <a:gd name="T26" fmla="*/ 3 w 7"/>
                  <a:gd name="T27" fmla="*/ 9 h 71"/>
                  <a:gd name="T28" fmla="*/ 3 w 7"/>
                  <a:gd name="T29" fmla="*/ 9 h 71"/>
                  <a:gd name="T30" fmla="*/ 3 w 7"/>
                  <a:gd name="T31" fmla="*/ 14 h 71"/>
                  <a:gd name="T32" fmla="*/ 3 w 7"/>
                  <a:gd name="T33" fmla="*/ 14 h 71"/>
                  <a:gd name="T34" fmla="*/ 3 w 7"/>
                  <a:gd name="T35" fmla="*/ 19 h 71"/>
                  <a:gd name="T36" fmla="*/ 3 w 7"/>
                  <a:gd name="T37" fmla="*/ 19 h 71"/>
                  <a:gd name="T38" fmla="*/ 3 w 7"/>
                  <a:gd name="T39" fmla="*/ 25 h 71"/>
                  <a:gd name="T40" fmla="*/ 3 w 7"/>
                  <a:gd name="T41" fmla="*/ 25 h 71"/>
                  <a:gd name="T42" fmla="*/ 3 w 7"/>
                  <a:gd name="T43" fmla="*/ 32 h 71"/>
                  <a:gd name="T44" fmla="*/ 3 w 7"/>
                  <a:gd name="T45" fmla="*/ 32 h 71"/>
                  <a:gd name="T46" fmla="*/ 3 w 7"/>
                  <a:gd name="T47" fmla="*/ 39 h 71"/>
                  <a:gd name="T48" fmla="*/ 3 w 7"/>
                  <a:gd name="T49" fmla="*/ 39 h 71"/>
                  <a:gd name="T50" fmla="*/ 4 w 7"/>
                  <a:gd name="T51" fmla="*/ 45 h 71"/>
                  <a:gd name="T52" fmla="*/ 4 w 7"/>
                  <a:gd name="T53" fmla="*/ 45 h 71"/>
                  <a:gd name="T54" fmla="*/ 4 w 7"/>
                  <a:gd name="T55" fmla="*/ 51 h 71"/>
                  <a:gd name="T56" fmla="*/ 4 w 7"/>
                  <a:gd name="T57" fmla="*/ 51 h 71"/>
                  <a:gd name="T58" fmla="*/ 4 w 7"/>
                  <a:gd name="T59" fmla="*/ 56 h 71"/>
                  <a:gd name="T60" fmla="*/ 4 w 7"/>
                  <a:gd name="T61" fmla="*/ 56 h 71"/>
                  <a:gd name="T62" fmla="*/ 4 w 7"/>
                  <a:gd name="T63" fmla="*/ 61 h 71"/>
                  <a:gd name="T64" fmla="*/ 4 w 7"/>
                  <a:gd name="T65" fmla="*/ 61 h 71"/>
                  <a:gd name="T66" fmla="*/ 4 w 7"/>
                  <a:gd name="T67" fmla="*/ 65 h 71"/>
                  <a:gd name="T68" fmla="*/ 4 w 7"/>
                  <a:gd name="T69" fmla="*/ 65 h 71"/>
                  <a:gd name="T70" fmla="*/ 6 w 7"/>
                  <a:gd name="T71" fmla="*/ 68 h 71"/>
                  <a:gd name="T72" fmla="*/ 6 w 7"/>
                  <a:gd name="T73" fmla="*/ 68 h 71"/>
                  <a:gd name="T74" fmla="*/ 6 w 7"/>
                  <a:gd name="T75" fmla="*/ 69 h 71"/>
                  <a:gd name="T76" fmla="*/ 6 w 7"/>
                  <a:gd name="T77" fmla="*/ 69 h 71"/>
                  <a:gd name="T78" fmla="*/ 6 w 7"/>
                  <a:gd name="T79" fmla="*/ 71 h 71"/>
                  <a:gd name="T80" fmla="*/ 6 w 7"/>
                  <a:gd name="T81" fmla="*/ 71 h 71"/>
                  <a:gd name="T82" fmla="*/ 6 w 7"/>
                  <a:gd name="T83" fmla="*/ 71 h 71"/>
                  <a:gd name="T84" fmla="*/ 6 w 7"/>
                  <a:gd name="T85" fmla="*/ 69 h 71"/>
                  <a:gd name="T86" fmla="*/ 7 w 7"/>
                  <a:gd name="T87" fmla="*/ 68 h 71"/>
                  <a:gd name="T88" fmla="*/ 7 w 7"/>
                  <a:gd name="T89" fmla="*/ 65 h 71"/>
                  <a:gd name="T90" fmla="*/ 7 w 7"/>
                  <a:gd name="T91" fmla="*/ 61 h 71"/>
                  <a:gd name="T92" fmla="*/ 7 w 7"/>
                  <a:gd name="T93" fmla="*/ 58 h 71"/>
                  <a:gd name="T94" fmla="*/ 7 w 7"/>
                  <a:gd name="T95" fmla="*/ 53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1"/>
                  <a:gd name="T146" fmla="*/ 7 w 7"/>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1">
                    <a:moveTo>
                      <a:pt x="0" y="19"/>
                    </a:moveTo>
                    <a:lnTo>
                      <a:pt x="0" y="17"/>
                    </a:lnTo>
                    <a:lnTo>
                      <a:pt x="0" y="13"/>
                    </a:lnTo>
                    <a:lnTo>
                      <a:pt x="0" y="11"/>
                    </a:lnTo>
                    <a:lnTo>
                      <a:pt x="0" y="9"/>
                    </a:lnTo>
                    <a:lnTo>
                      <a:pt x="0" y="7"/>
                    </a:lnTo>
                    <a:lnTo>
                      <a:pt x="0" y="4"/>
                    </a:lnTo>
                    <a:lnTo>
                      <a:pt x="0" y="1"/>
                    </a:lnTo>
                    <a:lnTo>
                      <a:pt x="1" y="1"/>
                    </a:lnTo>
                    <a:lnTo>
                      <a:pt x="1" y="0"/>
                    </a:lnTo>
                    <a:lnTo>
                      <a:pt x="1" y="1"/>
                    </a:lnTo>
                    <a:lnTo>
                      <a:pt x="1" y="3"/>
                    </a:lnTo>
                    <a:lnTo>
                      <a:pt x="1" y="4"/>
                    </a:lnTo>
                    <a:lnTo>
                      <a:pt x="1" y="3"/>
                    </a:lnTo>
                    <a:lnTo>
                      <a:pt x="1" y="4"/>
                    </a:lnTo>
                    <a:lnTo>
                      <a:pt x="1" y="7"/>
                    </a:lnTo>
                    <a:lnTo>
                      <a:pt x="1" y="4"/>
                    </a:lnTo>
                    <a:lnTo>
                      <a:pt x="1" y="7"/>
                    </a:lnTo>
                    <a:lnTo>
                      <a:pt x="3" y="9"/>
                    </a:lnTo>
                    <a:lnTo>
                      <a:pt x="3" y="13"/>
                    </a:lnTo>
                    <a:lnTo>
                      <a:pt x="3" y="9"/>
                    </a:lnTo>
                    <a:lnTo>
                      <a:pt x="3" y="13"/>
                    </a:lnTo>
                    <a:lnTo>
                      <a:pt x="3" y="14"/>
                    </a:lnTo>
                    <a:lnTo>
                      <a:pt x="3" y="17"/>
                    </a:lnTo>
                    <a:lnTo>
                      <a:pt x="3" y="14"/>
                    </a:lnTo>
                    <a:lnTo>
                      <a:pt x="3" y="17"/>
                    </a:lnTo>
                    <a:lnTo>
                      <a:pt x="3" y="19"/>
                    </a:lnTo>
                    <a:lnTo>
                      <a:pt x="3" y="25"/>
                    </a:lnTo>
                    <a:lnTo>
                      <a:pt x="3" y="19"/>
                    </a:lnTo>
                    <a:lnTo>
                      <a:pt x="3" y="25"/>
                    </a:lnTo>
                    <a:lnTo>
                      <a:pt x="3" y="30"/>
                    </a:lnTo>
                    <a:lnTo>
                      <a:pt x="3" y="25"/>
                    </a:lnTo>
                    <a:lnTo>
                      <a:pt x="3" y="30"/>
                    </a:lnTo>
                    <a:lnTo>
                      <a:pt x="3" y="32"/>
                    </a:lnTo>
                    <a:lnTo>
                      <a:pt x="3" y="36"/>
                    </a:lnTo>
                    <a:lnTo>
                      <a:pt x="3" y="32"/>
                    </a:lnTo>
                    <a:lnTo>
                      <a:pt x="3" y="36"/>
                    </a:lnTo>
                    <a:lnTo>
                      <a:pt x="3" y="39"/>
                    </a:lnTo>
                    <a:lnTo>
                      <a:pt x="3" y="43"/>
                    </a:lnTo>
                    <a:lnTo>
                      <a:pt x="3" y="39"/>
                    </a:lnTo>
                    <a:lnTo>
                      <a:pt x="3" y="43"/>
                    </a:lnTo>
                    <a:lnTo>
                      <a:pt x="4" y="45"/>
                    </a:lnTo>
                    <a:lnTo>
                      <a:pt x="4" y="49"/>
                    </a:lnTo>
                    <a:lnTo>
                      <a:pt x="4" y="45"/>
                    </a:lnTo>
                    <a:lnTo>
                      <a:pt x="4" y="49"/>
                    </a:lnTo>
                    <a:lnTo>
                      <a:pt x="4" y="51"/>
                    </a:lnTo>
                    <a:lnTo>
                      <a:pt x="4" y="55"/>
                    </a:lnTo>
                    <a:lnTo>
                      <a:pt x="4" y="51"/>
                    </a:lnTo>
                    <a:lnTo>
                      <a:pt x="4" y="55"/>
                    </a:lnTo>
                    <a:lnTo>
                      <a:pt x="4" y="56"/>
                    </a:lnTo>
                    <a:lnTo>
                      <a:pt x="4" y="59"/>
                    </a:lnTo>
                    <a:lnTo>
                      <a:pt x="4" y="56"/>
                    </a:lnTo>
                    <a:lnTo>
                      <a:pt x="4" y="59"/>
                    </a:lnTo>
                    <a:lnTo>
                      <a:pt x="4" y="61"/>
                    </a:lnTo>
                    <a:lnTo>
                      <a:pt x="4" y="64"/>
                    </a:lnTo>
                    <a:lnTo>
                      <a:pt x="4" y="61"/>
                    </a:lnTo>
                    <a:lnTo>
                      <a:pt x="4" y="64"/>
                    </a:lnTo>
                    <a:lnTo>
                      <a:pt x="4" y="65"/>
                    </a:lnTo>
                    <a:lnTo>
                      <a:pt x="4" y="67"/>
                    </a:lnTo>
                    <a:lnTo>
                      <a:pt x="4" y="65"/>
                    </a:lnTo>
                    <a:lnTo>
                      <a:pt x="4" y="67"/>
                    </a:lnTo>
                    <a:lnTo>
                      <a:pt x="6" y="68"/>
                    </a:lnTo>
                    <a:lnTo>
                      <a:pt x="6" y="69"/>
                    </a:lnTo>
                    <a:lnTo>
                      <a:pt x="6" y="68"/>
                    </a:lnTo>
                    <a:lnTo>
                      <a:pt x="6" y="69"/>
                    </a:lnTo>
                    <a:lnTo>
                      <a:pt x="6" y="71"/>
                    </a:lnTo>
                    <a:lnTo>
                      <a:pt x="6" y="69"/>
                    </a:lnTo>
                    <a:lnTo>
                      <a:pt x="6" y="71"/>
                    </a:lnTo>
                    <a:lnTo>
                      <a:pt x="6" y="69"/>
                    </a:lnTo>
                    <a:lnTo>
                      <a:pt x="6" y="68"/>
                    </a:lnTo>
                    <a:lnTo>
                      <a:pt x="7" y="68"/>
                    </a:lnTo>
                    <a:lnTo>
                      <a:pt x="7" y="67"/>
                    </a:lnTo>
                    <a:lnTo>
                      <a:pt x="7" y="65"/>
                    </a:lnTo>
                    <a:lnTo>
                      <a:pt x="7" y="62"/>
                    </a:lnTo>
                    <a:lnTo>
                      <a:pt x="7" y="61"/>
                    </a:lnTo>
                    <a:lnTo>
                      <a:pt x="7" y="58"/>
                    </a:lnTo>
                    <a:lnTo>
                      <a:pt x="7" y="55"/>
                    </a:lnTo>
                    <a:lnTo>
                      <a:pt x="7" y="53"/>
                    </a:lnTo>
                    <a:lnTo>
                      <a:pt x="7" y="5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0" name="Freeform 372"/>
              <p:cNvSpPr>
                <a:spLocks/>
              </p:cNvSpPr>
              <p:nvPr/>
            </p:nvSpPr>
            <p:spPr bwMode="auto">
              <a:xfrm>
                <a:off x="3493" y="3054"/>
                <a:ext cx="10" cy="85"/>
              </a:xfrm>
              <a:custGeom>
                <a:avLst/>
                <a:gdLst>
                  <a:gd name="T0" fmla="*/ 2 w 10"/>
                  <a:gd name="T1" fmla="*/ 82 h 85"/>
                  <a:gd name="T2" fmla="*/ 2 w 10"/>
                  <a:gd name="T3" fmla="*/ 78 h 85"/>
                  <a:gd name="T4" fmla="*/ 2 w 10"/>
                  <a:gd name="T5" fmla="*/ 75 h 85"/>
                  <a:gd name="T6" fmla="*/ 2 w 10"/>
                  <a:gd name="T7" fmla="*/ 72 h 85"/>
                  <a:gd name="T8" fmla="*/ 2 w 10"/>
                  <a:gd name="T9" fmla="*/ 71 h 85"/>
                  <a:gd name="T10" fmla="*/ 2 w 10"/>
                  <a:gd name="T11" fmla="*/ 69 h 85"/>
                  <a:gd name="T12" fmla="*/ 3 w 10"/>
                  <a:gd name="T13" fmla="*/ 69 h 85"/>
                  <a:gd name="T14" fmla="*/ 3 w 10"/>
                  <a:gd name="T15" fmla="*/ 69 h 85"/>
                  <a:gd name="T16" fmla="*/ 3 w 10"/>
                  <a:gd name="T17" fmla="*/ 71 h 85"/>
                  <a:gd name="T18" fmla="*/ 3 w 10"/>
                  <a:gd name="T19" fmla="*/ 71 h 85"/>
                  <a:gd name="T20" fmla="*/ 3 w 10"/>
                  <a:gd name="T21" fmla="*/ 72 h 85"/>
                  <a:gd name="T22" fmla="*/ 3 w 10"/>
                  <a:gd name="T23" fmla="*/ 72 h 85"/>
                  <a:gd name="T24" fmla="*/ 3 w 10"/>
                  <a:gd name="T25" fmla="*/ 73 h 85"/>
                  <a:gd name="T26" fmla="*/ 3 w 10"/>
                  <a:gd name="T27" fmla="*/ 73 h 85"/>
                  <a:gd name="T28" fmla="*/ 3 w 10"/>
                  <a:gd name="T29" fmla="*/ 76 h 85"/>
                  <a:gd name="T30" fmla="*/ 3 w 10"/>
                  <a:gd name="T31" fmla="*/ 76 h 85"/>
                  <a:gd name="T32" fmla="*/ 4 w 10"/>
                  <a:gd name="T33" fmla="*/ 78 h 85"/>
                  <a:gd name="T34" fmla="*/ 4 w 10"/>
                  <a:gd name="T35" fmla="*/ 78 h 85"/>
                  <a:gd name="T36" fmla="*/ 4 w 10"/>
                  <a:gd name="T37" fmla="*/ 81 h 85"/>
                  <a:gd name="T38" fmla="*/ 4 w 10"/>
                  <a:gd name="T39" fmla="*/ 81 h 85"/>
                  <a:gd name="T40" fmla="*/ 4 w 10"/>
                  <a:gd name="T41" fmla="*/ 84 h 85"/>
                  <a:gd name="T42" fmla="*/ 4 w 10"/>
                  <a:gd name="T43" fmla="*/ 84 h 85"/>
                  <a:gd name="T44" fmla="*/ 4 w 10"/>
                  <a:gd name="T45" fmla="*/ 85 h 85"/>
                  <a:gd name="T46" fmla="*/ 4 w 10"/>
                  <a:gd name="T47" fmla="*/ 85 h 85"/>
                  <a:gd name="T48" fmla="*/ 4 w 10"/>
                  <a:gd name="T49" fmla="*/ 85 h 85"/>
                  <a:gd name="T50" fmla="*/ 6 w 10"/>
                  <a:gd name="T51" fmla="*/ 85 h 85"/>
                  <a:gd name="T52" fmla="*/ 6 w 10"/>
                  <a:gd name="T53" fmla="*/ 84 h 85"/>
                  <a:gd name="T54" fmla="*/ 6 w 10"/>
                  <a:gd name="T55" fmla="*/ 81 h 85"/>
                  <a:gd name="T56" fmla="*/ 6 w 10"/>
                  <a:gd name="T57" fmla="*/ 78 h 85"/>
                  <a:gd name="T58" fmla="*/ 6 w 10"/>
                  <a:gd name="T59" fmla="*/ 73 h 85"/>
                  <a:gd name="T60" fmla="*/ 7 w 10"/>
                  <a:gd name="T61" fmla="*/ 68 h 85"/>
                  <a:gd name="T62" fmla="*/ 7 w 10"/>
                  <a:gd name="T63" fmla="*/ 60 h 85"/>
                  <a:gd name="T64" fmla="*/ 7 w 10"/>
                  <a:gd name="T65" fmla="*/ 53 h 85"/>
                  <a:gd name="T66" fmla="*/ 7 w 10"/>
                  <a:gd name="T67" fmla="*/ 44 h 85"/>
                  <a:gd name="T68" fmla="*/ 7 w 10"/>
                  <a:gd name="T69" fmla="*/ 36 h 85"/>
                  <a:gd name="T70" fmla="*/ 7 w 10"/>
                  <a:gd name="T71" fmla="*/ 27 h 85"/>
                  <a:gd name="T72" fmla="*/ 9 w 10"/>
                  <a:gd name="T73" fmla="*/ 20 h 85"/>
                  <a:gd name="T74" fmla="*/ 9 w 10"/>
                  <a:gd name="T75" fmla="*/ 13 h 85"/>
                  <a:gd name="T76" fmla="*/ 9 w 10"/>
                  <a:gd name="T77" fmla="*/ 7 h 85"/>
                  <a:gd name="T78" fmla="*/ 9 w 10"/>
                  <a:gd name="T79" fmla="*/ 3 h 85"/>
                  <a:gd name="T80" fmla="*/ 9 w 10"/>
                  <a:gd name="T81" fmla="*/ 0 h 85"/>
                  <a:gd name="T82" fmla="*/ 10 w 10"/>
                  <a:gd name="T83" fmla="*/ 0 h 85"/>
                  <a:gd name="T84" fmla="*/ 10 w 10"/>
                  <a:gd name="T85" fmla="*/ 0 h 85"/>
                  <a:gd name="T86" fmla="*/ 10 w 10"/>
                  <a:gd name="T87" fmla="*/ 0 h 85"/>
                  <a:gd name="T88" fmla="*/ 10 w 10"/>
                  <a:gd name="T89" fmla="*/ 0 h 85"/>
                  <a:gd name="T90" fmla="*/ 10 w 10"/>
                  <a:gd name="T91" fmla="*/ 1 h 85"/>
                  <a:gd name="T92" fmla="*/ 10 w 10"/>
                  <a:gd name="T93" fmla="*/ 1 h 85"/>
                  <a:gd name="T94" fmla="*/ 10 w 10"/>
                  <a:gd name="T95" fmla="*/ 4 h 85"/>
                  <a:gd name="T96" fmla="*/ 10 w 10"/>
                  <a:gd name="T97" fmla="*/ 4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85"/>
                  <a:gd name="T149" fmla="*/ 10 w 10"/>
                  <a:gd name="T150" fmla="*/ 85 h 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85">
                    <a:moveTo>
                      <a:pt x="0" y="84"/>
                    </a:moveTo>
                    <a:lnTo>
                      <a:pt x="2" y="82"/>
                    </a:lnTo>
                    <a:lnTo>
                      <a:pt x="2" y="79"/>
                    </a:lnTo>
                    <a:lnTo>
                      <a:pt x="2" y="78"/>
                    </a:lnTo>
                    <a:lnTo>
                      <a:pt x="2" y="76"/>
                    </a:lnTo>
                    <a:lnTo>
                      <a:pt x="2" y="75"/>
                    </a:lnTo>
                    <a:lnTo>
                      <a:pt x="2" y="72"/>
                    </a:lnTo>
                    <a:lnTo>
                      <a:pt x="2" y="71"/>
                    </a:lnTo>
                    <a:lnTo>
                      <a:pt x="2" y="69"/>
                    </a:lnTo>
                    <a:lnTo>
                      <a:pt x="3" y="69"/>
                    </a:lnTo>
                    <a:lnTo>
                      <a:pt x="3" y="71"/>
                    </a:lnTo>
                    <a:lnTo>
                      <a:pt x="3" y="69"/>
                    </a:lnTo>
                    <a:lnTo>
                      <a:pt x="3" y="71"/>
                    </a:lnTo>
                    <a:lnTo>
                      <a:pt x="3" y="72"/>
                    </a:lnTo>
                    <a:lnTo>
                      <a:pt x="3" y="71"/>
                    </a:lnTo>
                    <a:lnTo>
                      <a:pt x="3" y="72"/>
                    </a:lnTo>
                    <a:lnTo>
                      <a:pt x="3" y="73"/>
                    </a:lnTo>
                    <a:lnTo>
                      <a:pt x="3" y="72"/>
                    </a:lnTo>
                    <a:lnTo>
                      <a:pt x="3" y="73"/>
                    </a:lnTo>
                    <a:lnTo>
                      <a:pt x="3" y="75"/>
                    </a:lnTo>
                    <a:lnTo>
                      <a:pt x="3" y="73"/>
                    </a:lnTo>
                    <a:lnTo>
                      <a:pt x="3" y="75"/>
                    </a:lnTo>
                    <a:lnTo>
                      <a:pt x="3" y="76"/>
                    </a:lnTo>
                    <a:lnTo>
                      <a:pt x="3" y="78"/>
                    </a:lnTo>
                    <a:lnTo>
                      <a:pt x="3" y="76"/>
                    </a:lnTo>
                    <a:lnTo>
                      <a:pt x="3" y="78"/>
                    </a:lnTo>
                    <a:lnTo>
                      <a:pt x="4" y="78"/>
                    </a:lnTo>
                    <a:lnTo>
                      <a:pt x="4" y="81"/>
                    </a:lnTo>
                    <a:lnTo>
                      <a:pt x="4" y="78"/>
                    </a:lnTo>
                    <a:lnTo>
                      <a:pt x="4" y="81"/>
                    </a:lnTo>
                    <a:lnTo>
                      <a:pt x="4" y="82"/>
                    </a:lnTo>
                    <a:lnTo>
                      <a:pt x="4" y="81"/>
                    </a:lnTo>
                    <a:lnTo>
                      <a:pt x="4" y="82"/>
                    </a:lnTo>
                    <a:lnTo>
                      <a:pt x="4" y="84"/>
                    </a:lnTo>
                    <a:lnTo>
                      <a:pt x="4" y="85"/>
                    </a:lnTo>
                    <a:lnTo>
                      <a:pt x="4" y="84"/>
                    </a:lnTo>
                    <a:lnTo>
                      <a:pt x="4" y="85"/>
                    </a:lnTo>
                    <a:lnTo>
                      <a:pt x="6" y="85"/>
                    </a:lnTo>
                    <a:lnTo>
                      <a:pt x="6" y="84"/>
                    </a:lnTo>
                    <a:lnTo>
                      <a:pt x="6" y="82"/>
                    </a:lnTo>
                    <a:lnTo>
                      <a:pt x="6" y="81"/>
                    </a:lnTo>
                    <a:lnTo>
                      <a:pt x="6" y="78"/>
                    </a:lnTo>
                    <a:lnTo>
                      <a:pt x="6" y="73"/>
                    </a:lnTo>
                    <a:lnTo>
                      <a:pt x="6" y="69"/>
                    </a:lnTo>
                    <a:lnTo>
                      <a:pt x="7" y="68"/>
                    </a:lnTo>
                    <a:lnTo>
                      <a:pt x="7" y="62"/>
                    </a:lnTo>
                    <a:lnTo>
                      <a:pt x="7" y="60"/>
                    </a:lnTo>
                    <a:lnTo>
                      <a:pt x="7" y="55"/>
                    </a:lnTo>
                    <a:lnTo>
                      <a:pt x="7" y="53"/>
                    </a:lnTo>
                    <a:lnTo>
                      <a:pt x="7" y="47"/>
                    </a:lnTo>
                    <a:lnTo>
                      <a:pt x="7" y="44"/>
                    </a:lnTo>
                    <a:lnTo>
                      <a:pt x="7" y="39"/>
                    </a:lnTo>
                    <a:lnTo>
                      <a:pt x="7" y="36"/>
                    </a:lnTo>
                    <a:lnTo>
                      <a:pt x="7" y="30"/>
                    </a:lnTo>
                    <a:lnTo>
                      <a:pt x="7" y="27"/>
                    </a:lnTo>
                    <a:lnTo>
                      <a:pt x="7" y="21"/>
                    </a:lnTo>
                    <a:lnTo>
                      <a:pt x="9" y="20"/>
                    </a:lnTo>
                    <a:lnTo>
                      <a:pt x="9" y="16"/>
                    </a:lnTo>
                    <a:lnTo>
                      <a:pt x="9" y="13"/>
                    </a:lnTo>
                    <a:lnTo>
                      <a:pt x="9" y="8"/>
                    </a:lnTo>
                    <a:lnTo>
                      <a:pt x="9" y="7"/>
                    </a:lnTo>
                    <a:lnTo>
                      <a:pt x="9" y="4"/>
                    </a:lnTo>
                    <a:lnTo>
                      <a:pt x="9" y="3"/>
                    </a:lnTo>
                    <a:lnTo>
                      <a:pt x="9" y="1"/>
                    </a:lnTo>
                    <a:lnTo>
                      <a:pt x="9" y="0"/>
                    </a:lnTo>
                    <a:lnTo>
                      <a:pt x="10" y="0"/>
                    </a:lnTo>
                    <a:lnTo>
                      <a:pt x="10" y="1"/>
                    </a:lnTo>
                    <a:lnTo>
                      <a:pt x="10" y="0"/>
                    </a:lnTo>
                    <a:lnTo>
                      <a:pt x="10" y="1"/>
                    </a:lnTo>
                    <a:lnTo>
                      <a:pt x="10" y="4"/>
                    </a:lnTo>
                    <a:lnTo>
                      <a:pt x="10" y="1"/>
                    </a:lnTo>
                    <a:lnTo>
                      <a:pt x="10" y="4"/>
                    </a:lnTo>
                    <a:lnTo>
                      <a:pt x="10" y="5"/>
                    </a:lnTo>
                    <a:lnTo>
                      <a:pt x="10" y="4"/>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1" name="Freeform 373"/>
              <p:cNvSpPr>
                <a:spLocks/>
              </p:cNvSpPr>
              <p:nvPr/>
            </p:nvSpPr>
            <p:spPr bwMode="auto">
              <a:xfrm>
                <a:off x="3503" y="3059"/>
                <a:ext cx="7" cy="74"/>
              </a:xfrm>
              <a:custGeom>
                <a:avLst/>
                <a:gdLst>
                  <a:gd name="T0" fmla="*/ 0 w 7"/>
                  <a:gd name="T1" fmla="*/ 2 h 74"/>
                  <a:gd name="T2" fmla="*/ 0 w 7"/>
                  <a:gd name="T3" fmla="*/ 2 h 74"/>
                  <a:gd name="T4" fmla="*/ 2 w 7"/>
                  <a:gd name="T5" fmla="*/ 6 h 74"/>
                  <a:gd name="T6" fmla="*/ 2 w 7"/>
                  <a:gd name="T7" fmla="*/ 6 h 74"/>
                  <a:gd name="T8" fmla="*/ 2 w 7"/>
                  <a:gd name="T9" fmla="*/ 11 h 74"/>
                  <a:gd name="T10" fmla="*/ 2 w 7"/>
                  <a:gd name="T11" fmla="*/ 11 h 74"/>
                  <a:gd name="T12" fmla="*/ 2 w 7"/>
                  <a:gd name="T13" fmla="*/ 16 h 74"/>
                  <a:gd name="T14" fmla="*/ 2 w 7"/>
                  <a:gd name="T15" fmla="*/ 16 h 74"/>
                  <a:gd name="T16" fmla="*/ 2 w 7"/>
                  <a:gd name="T17" fmla="*/ 21 h 74"/>
                  <a:gd name="T18" fmla="*/ 2 w 7"/>
                  <a:gd name="T19" fmla="*/ 21 h 74"/>
                  <a:gd name="T20" fmla="*/ 2 w 7"/>
                  <a:gd name="T21" fmla="*/ 25 h 74"/>
                  <a:gd name="T22" fmla="*/ 2 w 7"/>
                  <a:gd name="T23" fmla="*/ 25 h 74"/>
                  <a:gd name="T24" fmla="*/ 3 w 7"/>
                  <a:gd name="T25" fmla="*/ 28 h 74"/>
                  <a:gd name="T26" fmla="*/ 3 w 7"/>
                  <a:gd name="T27" fmla="*/ 28 h 74"/>
                  <a:gd name="T28" fmla="*/ 3 w 7"/>
                  <a:gd name="T29" fmla="*/ 32 h 74"/>
                  <a:gd name="T30" fmla="*/ 3 w 7"/>
                  <a:gd name="T31" fmla="*/ 32 h 74"/>
                  <a:gd name="T32" fmla="*/ 3 w 7"/>
                  <a:gd name="T33" fmla="*/ 34 h 74"/>
                  <a:gd name="T34" fmla="*/ 3 w 7"/>
                  <a:gd name="T35" fmla="*/ 34 h 74"/>
                  <a:gd name="T36" fmla="*/ 3 w 7"/>
                  <a:gd name="T37" fmla="*/ 37 h 74"/>
                  <a:gd name="T38" fmla="*/ 3 w 7"/>
                  <a:gd name="T39" fmla="*/ 37 h 74"/>
                  <a:gd name="T40" fmla="*/ 3 w 7"/>
                  <a:gd name="T41" fmla="*/ 39 h 74"/>
                  <a:gd name="T42" fmla="*/ 3 w 7"/>
                  <a:gd name="T43" fmla="*/ 39 h 74"/>
                  <a:gd name="T44" fmla="*/ 4 w 7"/>
                  <a:gd name="T45" fmla="*/ 41 h 74"/>
                  <a:gd name="T46" fmla="*/ 4 w 7"/>
                  <a:gd name="T47" fmla="*/ 41 h 74"/>
                  <a:gd name="T48" fmla="*/ 4 w 7"/>
                  <a:gd name="T49" fmla="*/ 42 h 74"/>
                  <a:gd name="T50" fmla="*/ 4 w 7"/>
                  <a:gd name="T51" fmla="*/ 42 h 74"/>
                  <a:gd name="T52" fmla="*/ 4 w 7"/>
                  <a:gd name="T53" fmla="*/ 44 h 74"/>
                  <a:gd name="T54" fmla="*/ 4 w 7"/>
                  <a:gd name="T55" fmla="*/ 44 h 74"/>
                  <a:gd name="T56" fmla="*/ 4 w 7"/>
                  <a:gd name="T57" fmla="*/ 47 h 74"/>
                  <a:gd name="T58" fmla="*/ 4 w 7"/>
                  <a:gd name="T59" fmla="*/ 47 h 74"/>
                  <a:gd name="T60" fmla="*/ 4 w 7"/>
                  <a:gd name="T61" fmla="*/ 48 h 74"/>
                  <a:gd name="T62" fmla="*/ 4 w 7"/>
                  <a:gd name="T63" fmla="*/ 48 h 74"/>
                  <a:gd name="T64" fmla="*/ 4 w 7"/>
                  <a:gd name="T65" fmla="*/ 51 h 74"/>
                  <a:gd name="T66" fmla="*/ 4 w 7"/>
                  <a:gd name="T67" fmla="*/ 51 h 74"/>
                  <a:gd name="T68" fmla="*/ 6 w 7"/>
                  <a:gd name="T69" fmla="*/ 53 h 74"/>
                  <a:gd name="T70" fmla="*/ 6 w 7"/>
                  <a:gd name="T71" fmla="*/ 53 h 74"/>
                  <a:gd name="T72" fmla="*/ 6 w 7"/>
                  <a:gd name="T73" fmla="*/ 57 h 74"/>
                  <a:gd name="T74" fmla="*/ 6 w 7"/>
                  <a:gd name="T75" fmla="*/ 57 h 74"/>
                  <a:gd name="T76" fmla="*/ 6 w 7"/>
                  <a:gd name="T77" fmla="*/ 60 h 74"/>
                  <a:gd name="T78" fmla="*/ 6 w 7"/>
                  <a:gd name="T79" fmla="*/ 60 h 74"/>
                  <a:gd name="T80" fmla="*/ 6 w 7"/>
                  <a:gd name="T81" fmla="*/ 61 h 74"/>
                  <a:gd name="T82" fmla="*/ 6 w 7"/>
                  <a:gd name="T83" fmla="*/ 61 h 74"/>
                  <a:gd name="T84" fmla="*/ 6 w 7"/>
                  <a:gd name="T85" fmla="*/ 66 h 74"/>
                  <a:gd name="T86" fmla="*/ 6 w 7"/>
                  <a:gd name="T87" fmla="*/ 66 h 74"/>
                  <a:gd name="T88" fmla="*/ 7 w 7"/>
                  <a:gd name="T89" fmla="*/ 68 h 74"/>
                  <a:gd name="T90" fmla="*/ 7 w 7"/>
                  <a:gd name="T91" fmla="*/ 68 h 74"/>
                  <a:gd name="T92" fmla="*/ 7 w 7"/>
                  <a:gd name="T93" fmla="*/ 71 h 74"/>
                  <a:gd name="T94" fmla="*/ 7 w 7"/>
                  <a:gd name="T95" fmla="*/ 71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4"/>
                  <a:gd name="T146" fmla="*/ 7 w 7"/>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4">
                    <a:moveTo>
                      <a:pt x="0" y="0"/>
                    </a:moveTo>
                    <a:lnTo>
                      <a:pt x="0" y="2"/>
                    </a:lnTo>
                    <a:lnTo>
                      <a:pt x="0" y="5"/>
                    </a:lnTo>
                    <a:lnTo>
                      <a:pt x="0" y="2"/>
                    </a:lnTo>
                    <a:lnTo>
                      <a:pt x="0" y="5"/>
                    </a:lnTo>
                    <a:lnTo>
                      <a:pt x="2" y="6"/>
                    </a:lnTo>
                    <a:lnTo>
                      <a:pt x="2" y="11"/>
                    </a:lnTo>
                    <a:lnTo>
                      <a:pt x="2" y="6"/>
                    </a:lnTo>
                    <a:lnTo>
                      <a:pt x="2" y="11"/>
                    </a:lnTo>
                    <a:lnTo>
                      <a:pt x="2" y="15"/>
                    </a:lnTo>
                    <a:lnTo>
                      <a:pt x="2" y="11"/>
                    </a:lnTo>
                    <a:lnTo>
                      <a:pt x="2" y="15"/>
                    </a:lnTo>
                    <a:lnTo>
                      <a:pt x="2" y="16"/>
                    </a:lnTo>
                    <a:lnTo>
                      <a:pt x="2" y="19"/>
                    </a:lnTo>
                    <a:lnTo>
                      <a:pt x="2" y="16"/>
                    </a:lnTo>
                    <a:lnTo>
                      <a:pt x="2" y="19"/>
                    </a:lnTo>
                    <a:lnTo>
                      <a:pt x="2" y="21"/>
                    </a:lnTo>
                    <a:lnTo>
                      <a:pt x="2" y="24"/>
                    </a:lnTo>
                    <a:lnTo>
                      <a:pt x="2" y="21"/>
                    </a:lnTo>
                    <a:lnTo>
                      <a:pt x="2" y="24"/>
                    </a:lnTo>
                    <a:lnTo>
                      <a:pt x="2" y="25"/>
                    </a:lnTo>
                    <a:lnTo>
                      <a:pt x="2" y="28"/>
                    </a:lnTo>
                    <a:lnTo>
                      <a:pt x="2" y="25"/>
                    </a:lnTo>
                    <a:lnTo>
                      <a:pt x="2" y="28"/>
                    </a:lnTo>
                    <a:lnTo>
                      <a:pt x="3" y="28"/>
                    </a:lnTo>
                    <a:lnTo>
                      <a:pt x="3" y="31"/>
                    </a:lnTo>
                    <a:lnTo>
                      <a:pt x="3" y="28"/>
                    </a:lnTo>
                    <a:lnTo>
                      <a:pt x="3" y="31"/>
                    </a:lnTo>
                    <a:lnTo>
                      <a:pt x="3" y="32"/>
                    </a:lnTo>
                    <a:lnTo>
                      <a:pt x="3" y="34"/>
                    </a:lnTo>
                    <a:lnTo>
                      <a:pt x="3" y="32"/>
                    </a:lnTo>
                    <a:lnTo>
                      <a:pt x="3" y="34"/>
                    </a:lnTo>
                    <a:lnTo>
                      <a:pt x="3" y="37"/>
                    </a:lnTo>
                    <a:lnTo>
                      <a:pt x="3" y="34"/>
                    </a:lnTo>
                    <a:lnTo>
                      <a:pt x="3" y="37"/>
                    </a:lnTo>
                    <a:lnTo>
                      <a:pt x="3" y="38"/>
                    </a:lnTo>
                    <a:lnTo>
                      <a:pt x="3" y="37"/>
                    </a:lnTo>
                    <a:lnTo>
                      <a:pt x="3" y="38"/>
                    </a:lnTo>
                    <a:lnTo>
                      <a:pt x="3" y="39"/>
                    </a:lnTo>
                    <a:lnTo>
                      <a:pt x="3" y="41"/>
                    </a:lnTo>
                    <a:lnTo>
                      <a:pt x="3" y="39"/>
                    </a:lnTo>
                    <a:lnTo>
                      <a:pt x="3" y="41"/>
                    </a:lnTo>
                    <a:lnTo>
                      <a:pt x="4" y="41"/>
                    </a:lnTo>
                    <a:lnTo>
                      <a:pt x="4" y="42"/>
                    </a:lnTo>
                    <a:lnTo>
                      <a:pt x="4" y="41"/>
                    </a:lnTo>
                    <a:lnTo>
                      <a:pt x="4" y="42"/>
                    </a:lnTo>
                    <a:lnTo>
                      <a:pt x="4" y="44"/>
                    </a:lnTo>
                    <a:lnTo>
                      <a:pt x="4" y="42"/>
                    </a:lnTo>
                    <a:lnTo>
                      <a:pt x="4" y="44"/>
                    </a:lnTo>
                    <a:lnTo>
                      <a:pt x="4" y="45"/>
                    </a:lnTo>
                    <a:lnTo>
                      <a:pt x="4" y="44"/>
                    </a:lnTo>
                    <a:lnTo>
                      <a:pt x="4" y="45"/>
                    </a:lnTo>
                    <a:lnTo>
                      <a:pt x="4" y="47"/>
                    </a:lnTo>
                    <a:lnTo>
                      <a:pt x="4" y="48"/>
                    </a:lnTo>
                    <a:lnTo>
                      <a:pt x="4" y="47"/>
                    </a:lnTo>
                    <a:lnTo>
                      <a:pt x="4" y="48"/>
                    </a:lnTo>
                    <a:lnTo>
                      <a:pt x="4" y="50"/>
                    </a:lnTo>
                    <a:lnTo>
                      <a:pt x="4" y="48"/>
                    </a:lnTo>
                    <a:lnTo>
                      <a:pt x="4" y="50"/>
                    </a:lnTo>
                    <a:lnTo>
                      <a:pt x="4" y="51"/>
                    </a:lnTo>
                    <a:lnTo>
                      <a:pt x="4" y="53"/>
                    </a:lnTo>
                    <a:lnTo>
                      <a:pt x="4" y="51"/>
                    </a:lnTo>
                    <a:lnTo>
                      <a:pt x="4" y="53"/>
                    </a:lnTo>
                    <a:lnTo>
                      <a:pt x="6" y="53"/>
                    </a:lnTo>
                    <a:lnTo>
                      <a:pt x="6" y="55"/>
                    </a:lnTo>
                    <a:lnTo>
                      <a:pt x="6" y="53"/>
                    </a:lnTo>
                    <a:lnTo>
                      <a:pt x="6" y="55"/>
                    </a:lnTo>
                    <a:lnTo>
                      <a:pt x="6" y="57"/>
                    </a:lnTo>
                    <a:lnTo>
                      <a:pt x="6" y="58"/>
                    </a:lnTo>
                    <a:lnTo>
                      <a:pt x="6" y="57"/>
                    </a:lnTo>
                    <a:lnTo>
                      <a:pt x="6" y="58"/>
                    </a:lnTo>
                    <a:lnTo>
                      <a:pt x="6" y="60"/>
                    </a:lnTo>
                    <a:lnTo>
                      <a:pt x="6" y="61"/>
                    </a:lnTo>
                    <a:lnTo>
                      <a:pt x="6" y="60"/>
                    </a:lnTo>
                    <a:lnTo>
                      <a:pt x="6" y="61"/>
                    </a:lnTo>
                    <a:lnTo>
                      <a:pt x="6" y="64"/>
                    </a:lnTo>
                    <a:lnTo>
                      <a:pt x="6" y="61"/>
                    </a:lnTo>
                    <a:lnTo>
                      <a:pt x="6" y="64"/>
                    </a:lnTo>
                    <a:lnTo>
                      <a:pt x="6" y="66"/>
                    </a:lnTo>
                    <a:lnTo>
                      <a:pt x="6" y="67"/>
                    </a:lnTo>
                    <a:lnTo>
                      <a:pt x="6" y="66"/>
                    </a:lnTo>
                    <a:lnTo>
                      <a:pt x="6" y="67"/>
                    </a:lnTo>
                    <a:lnTo>
                      <a:pt x="7" y="68"/>
                    </a:lnTo>
                    <a:lnTo>
                      <a:pt x="7" y="71"/>
                    </a:lnTo>
                    <a:lnTo>
                      <a:pt x="7" y="68"/>
                    </a:lnTo>
                    <a:lnTo>
                      <a:pt x="7" y="71"/>
                    </a:lnTo>
                    <a:lnTo>
                      <a:pt x="7" y="74"/>
                    </a:lnTo>
                    <a:lnTo>
                      <a:pt x="7" y="71"/>
                    </a:lnTo>
                    <a:lnTo>
                      <a:pt x="7" y="7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2" name="Freeform 374"/>
              <p:cNvSpPr>
                <a:spLocks/>
              </p:cNvSpPr>
              <p:nvPr/>
            </p:nvSpPr>
            <p:spPr bwMode="auto">
              <a:xfrm>
                <a:off x="3510" y="3133"/>
                <a:ext cx="6" cy="55"/>
              </a:xfrm>
              <a:custGeom>
                <a:avLst/>
                <a:gdLst>
                  <a:gd name="T0" fmla="*/ 0 w 6"/>
                  <a:gd name="T1" fmla="*/ 0 h 55"/>
                  <a:gd name="T2" fmla="*/ 0 w 6"/>
                  <a:gd name="T3" fmla="*/ 0 h 55"/>
                  <a:gd name="T4" fmla="*/ 0 w 6"/>
                  <a:gd name="T5" fmla="*/ 5 h 55"/>
                  <a:gd name="T6" fmla="*/ 0 w 6"/>
                  <a:gd name="T7" fmla="*/ 5 h 55"/>
                  <a:gd name="T8" fmla="*/ 0 w 6"/>
                  <a:gd name="T9" fmla="*/ 7 h 55"/>
                  <a:gd name="T10" fmla="*/ 0 w 6"/>
                  <a:gd name="T11" fmla="*/ 7 h 55"/>
                  <a:gd name="T12" fmla="*/ 2 w 6"/>
                  <a:gd name="T13" fmla="*/ 10 h 55"/>
                  <a:gd name="T14" fmla="*/ 2 w 6"/>
                  <a:gd name="T15" fmla="*/ 10 h 55"/>
                  <a:gd name="T16" fmla="*/ 2 w 6"/>
                  <a:gd name="T17" fmla="*/ 13 h 55"/>
                  <a:gd name="T18" fmla="*/ 2 w 6"/>
                  <a:gd name="T19" fmla="*/ 13 h 55"/>
                  <a:gd name="T20" fmla="*/ 2 w 6"/>
                  <a:gd name="T21" fmla="*/ 16 h 55"/>
                  <a:gd name="T22" fmla="*/ 2 w 6"/>
                  <a:gd name="T23" fmla="*/ 16 h 55"/>
                  <a:gd name="T24" fmla="*/ 2 w 6"/>
                  <a:gd name="T25" fmla="*/ 19 h 55"/>
                  <a:gd name="T26" fmla="*/ 2 w 6"/>
                  <a:gd name="T27" fmla="*/ 19 h 55"/>
                  <a:gd name="T28" fmla="*/ 2 w 6"/>
                  <a:gd name="T29" fmla="*/ 22 h 55"/>
                  <a:gd name="T30" fmla="*/ 2 w 6"/>
                  <a:gd name="T31" fmla="*/ 22 h 55"/>
                  <a:gd name="T32" fmla="*/ 3 w 6"/>
                  <a:gd name="T33" fmla="*/ 25 h 55"/>
                  <a:gd name="T34" fmla="*/ 3 w 6"/>
                  <a:gd name="T35" fmla="*/ 25 h 55"/>
                  <a:gd name="T36" fmla="*/ 3 w 6"/>
                  <a:gd name="T37" fmla="*/ 28 h 55"/>
                  <a:gd name="T38" fmla="*/ 3 w 6"/>
                  <a:gd name="T39" fmla="*/ 28 h 55"/>
                  <a:gd name="T40" fmla="*/ 3 w 6"/>
                  <a:gd name="T41" fmla="*/ 31 h 55"/>
                  <a:gd name="T42" fmla="*/ 3 w 6"/>
                  <a:gd name="T43" fmla="*/ 31 h 55"/>
                  <a:gd name="T44" fmla="*/ 3 w 6"/>
                  <a:gd name="T45" fmla="*/ 32 h 55"/>
                  <a:gd name="T46" fmla="*/ 3 w 6"/>
                  <a:gd name="T47" fmla="*/ 32 h 55"/>
                  <a:gd name="T48" fmla="*/ 3 w 6"/>
                  <a:gd name="T49" fmla="*/ 35 h 55"/>
                  <a:gd name="T50" fmla="*/ 3 w 6"/>
                  <a:gd name="T51" fmla="*/ 35 h 55"/>
                  <a:gd name="T52" fmla="*/ 3 w 6"/>
                  <a:gd name="T53" fmla="*/ 38 h 55"/>
                  <a:gd name="T54" fmla="*/ 3 w 6"/>
                  <a:gd name="T55" fmla="*/ 38 h 55"/>
                  <a:gd name="T56" fmla="*/ 5 w 6"/>
                  <a:gd name="T57" fmla="*/ 39 h 55"/>
                  <a:gd name="T58" fmla="*/ 5 w 6"/>
                  <a:gd name="T59" fmla="*/ 39 h 55"/>
                  <a:gd name="T60" fmla="*/ 5 w 6"/>
                  <a:gd name="T61" fmla="*/ 41 h 55"/>
                  <a:gd name="T62" fmla="*/ 5 w 6"/>
                  <a:gd name="T63" fmla="*/ 41 h 55"/>
                  <a:gd name="T64" fmla="*/ 5 w 6"/>
                  <a:gd name="T65" fmla="*/ 44 h 55"/>
                  <a:gd name="T66" fmla="*/ 5 w 6"/>
                  <a:gd name="T67" fmla="*/ 44 h 55"/>
                  <a:gd name="T68" fmla="*/ 5 w 6"/>
                  <a:gd name="T69" fmla="*/ 45 h 55"/>
                  <a:gd name="T70" fmla="*/ 5 w 6"/>
                  <a:gd name="T71" fmla="*/ 45 h 55"/>
                  <a:gd name="T72" fmla="*/ 5 w 6"/>
                  <a:gd name="T73" fmla="*/ 48 h 55"/>
                  <a:gd name="T74" fmla="*/ 5 w 6"/>
                  <a:gd name="T75" fmla="*/ 48 h 55"/>
                  <a:gd name="T76" fmla="*/ 6 w 6"/>
                  <a:gd name="T77" fmla="*/ 49 h 55"/>
                  <a:gd name="T78" fmla="*/ 6 w 6"/>
                  <a:gd name="T79" fmla="*/ 49 h 55"/>
                  <a:gd name="T80" fmla="*/ 6 w 6"/>
                  <a:gd name="T81" fmla="*/ 51 h 55"/>
                  <a:gd name="T82" fmla="*/ 6 w 6"/>
                  <a:gd name="T83" fmla="*/ 51 h 55"/>
                  <a:gd name="T84" fmla="*/ 6 w 6"/>
                  <a:gd name="T85" fmla="*/ 52 h 55"/>
                  <a:gd name="T86" fmla="*/ 6 w 6"/>
                  <a:gd name="T87" fmla="*/ 52 h 55"/>
                  <a:gd name="T88" fmla="*/ 6 w 6"/>
                  <a:gd name="T89" fmla="*/ 54 h 55"/>
                  <a:gd name="T90" fmla="*/ 6 w 6"/>
                  <a:gd name="T91" fmla="*/ 54 h 55"/>
                  <a:gd name="T92" fmla="*/ 6 w 6"/>
                  <a:gd name="T93" fmla="*/ 54 h 55"/>
                  <a:gd name="T94" fmla="*/ 6 w 6"/>
                  <a:gd name="T95" fmla="*/ 54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55"/>
                  <a:gd name="T146" fmla="*/ 6 w 6"/>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55">
                    <a:moveTo>
                      <a:pt x="0" y="0"/>
                    </a:moveTo>
                    <a:lnTo>
                      <a:pt x="0" y="0"/>
                    </a:lnTo>
                    <a:lnTo>
                      <a:pt x="0" y="3"/>
                    </a:lnTo>
                    <a:lnTo>
                      <a:pt x="0" y="0"/>
                    </a:lnTo>
                    <a:lnTo>
                      <a:pt x="0" y="3"/>
                    </a:lnTo>
                    <a:lnTo>
                      <a:pt x="0" y="5"/>
                    </a:lnTo>
                    <a:lnTo>
                      <a:pt x="0" y="6"/>
                    </a:lnTo>
                    <a:lnTo>
                      <a:pt x="0" y="5"/>
                    </a:lnTo>
                    <a:lnTo>
                      <a:pt x="0" y="6"/>
                    </a:lnTo>
                    <a:lnTo>
                      <a:pt x="0" y="7"/>
                    </a:lnTo>
                    <a:lnTo>
                      <a:pt x="0" y="10"/>
                    </a:lnTo>
                    <a:lnTo>
                      <a:pt x="0" y="7"/>
                    </a:lnTo>
                    <a:lnTo>
                      <a:pt x="0" y="10"/>
                    </a:lnTo>
                    <a:lnTo>
                      <a:pt x="2" y="10"/>
                    </a:lnTo>
                    <a:lnTo>
                      <a:pt x="2" y="13"/>
                    </a:lnTo>
                    <a:lnTo>
                      <a:pt x="2" y="10"/>
                    </a:lnTo>
                    <a:lnTo>
                      <a:pt x="2" y="13"/>
                    </a:lnTo>
                    <a:lnTo>
                      <a:pt x="2" y="16"/>
                    </a:lnTo>
                    <a:lnTo>
                      <a:pt x="2" y="13"/>
                    </a:lnTo>
                    <a:lnTo>
                      <a:pt x="2" y="16"/>
                    </a:lnTo>
                    <a:lnTo>
                      <a:pt x="2" y="19"/>
                    </a:lnTo>
                    <a:lnTo>
                      <a:pt x="2" y="16"/>
                    </a:lnTo>
                    <a:lnTo>
                      <a:pt x="2" y="19"/>
                    </a:lnTo>
                    <a:lnTo>
                      <a:pt x="2" y="22"/>
                    </a:lnTo>
                    <a:lnTo>
                      <a:pt x="2" y="19"/>
                    </a:lnTo>
                    <a:lnTo>
                      <a:pt x="2" y="22"/>
                    </a:lnTo>
                    <a:lnTo>
                      <a:pt x="2" y="23"/>
                    </a:lnTo>
                    <a:lnTo>
                      <a:pt x="2" y="22"/>
                    </a:lnTo>
                    <a:lnTo>
                      <a:pt x="2" y="23"/>
                    </a:lnTo>
                    <a:lnTo>
                      <a:pt x="3" y="25"/>
                    </a:lnTo>
                    <a:lnTo>
                      <a:pt x="3" y="26"/>
                    </a:lnTo>
                    <a:lnTo>
                      <a:pt x="3" y="25"/>
                    </a:lnTo>
                    <a:lnTo>
                      <a:pt x="3" y="26"/>
                    </a:lnTo>
                    <a:lnTo>
                      <a:pt x="3" y="28"/>
                    </a:lnTo>
                    <a:lnTo>
                      <a:pt x="3" y="29"/>
                    </a:lnTo>
                    <a:lnTo>
                      <a:pt x="3" y="28"/>
                    </a:lnTo>
                    <a:lnTo>
                      <a:pt x="3" y="29"/>
                    </a:lnTo>
                    <a:lnTo>
                      <a:pt x="3" y="31"/>
                    </a:lnTo>
                    <a:lnTo>
                      <a:pt x="3" y="32"/>
                    </a:lnTo>
                    <a:lnTo>
                      <a:pt x="3" y="31"/>
                    </a:lnTo>
                    <a:lnTo>
                      <a:pt x="3" y="32"/>
                    </a:lnTo>
                    <a:lnTo>
                      <a:pt x="3" y="35"/>
                    </a:lnTo>
                    <a:lnTo>
                      <a:pt x="3" y="32"/>
                    </a:lnTo>
                    <a:lnTo>
                      <a:pt x="3" y="35"/>
                    </a:lnTo>
                    <a:lnTo>
                      <a:pt x="3" y="36"/>
                    </a:lnTo>
                    <a:lnTo>
                      <a:pt x="3" y="35"/>
                    </a:lnTo>
                    <a:lnTo>
                      <a:pt x="3" y="36"/>
                    </a:lnTo>
                    <a:lnTo>
                      <a:pt x="3" y="38"/>
                    </a:lnTo>
                    <a:lnTo>
                      <a:pt x="3" y="39"/>
                    </a:lnTo>
                    <a:lnTo>
                      <a:pt x="3" y="38"/>
                    </a:lnTo>
                    <a:lnTo>
                      <a:pt x="3" y="39"/>
                    </a:lnTo>
                    <a:lnTo>
                      <a:pt x="5" y="39"/>
                    </a:lnTo>
                    <a:lnTo>
                      <a:pt x="5" y="41"/>
                    </a:lnTo>
                    <a:lnTo>
                      <a:pt x="5" y="39"/>
                    </a:lnTo>
                    <a:lnTo>
                      <a:pt x="5" y="41"/>
                    </a:lnTo>
                    <a:lnTo>
                      <a:pt x="5" y="42"/>
                    </a:lnTo>
                    <a:lnTo>
                      <a:pt x="5" y="41"/>
                    </a:lnTo>
                    <a:lnTo>
                      <a:pt x="5" y="42"/>
                    </a:lnTo>
                    <a:lnTo>
                      <a:pt x="5" y="44"/>
                    </a:lnTo>
                    <a:lnTo>
                      <a:pt x="5" y="45"/>
                    </a:lnTo>
                    <a:lnTo>
                      <a:pt x="5" y="44"/>
                    </a:lnTo>
                    <a:lnTo>
                      <a:pt x="5" y="45"/>
                    </a:lnTo>
                    <a:lnTo>
                      <a:pt x="5" y="47"/>
                    </a:lnTo>
                    <a:lnTo>
                      <a:pt x="5" y="45"/>
                    </a:lnTo>
                    <a:lnTo>
                      <a:pt x="5" y="47"/>
                    </a:lnTo>
                    <a:lnTo>
                      <a:pt x="5" y="48"/>
                    </a:lnTo>
                    <a:lnTo>
                      <a:pt x="6" y="49"/>
                    </a:lnTo>
                    <a:lnTo>
                      <a:pt x="6" y="51"/>
                    </a:lnTo>
                    <a:lnTo>
                      <a:pt x="6" y="52"/>
                    </a:lnTo>
                    <a:lnTo>
                      <a:pt x="6" y="51"/>
                    </a:lnTo>
                    <a:lnTo>
                      <a:pt x="6" y="52"/>
                    </a:lnTo>
                    <a:lnTo>
                      <a:pt x="6" y="54"/>
                    </a:lnTo>
                    <a:lnTo>
                      <a:pt x="6" y="52"/>
                    </a:lnTo>
                    <a:lnTo>
                      <a:pt x="6" y="54"/>
                    </a:lnTo>
                    <a:lnTo>
                      <a:pt x="6" y="55"/>
                    </a:lnTo>
                    <a:lnTo>
                      <a:pt x="6" y="54"/>
                    </a:lnTo>
                    <a:lnTo>
                      <a:pt x="6" y="5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3" name="Freeform 375"/>
              <p:cNvSpPr>
                <a:spLocks/>
              </p:cNvSpPr>
              <p:nvPr/>
            </p:nvSpPr>
            <p:spPr bwMode="auto">
              <a:xfrm>
                <a:off x="3516" y="3068"/>
                <a:ext cx="10" cy="122"/>
              </a:xfrm>
              <a:custGeom>
                <a:avLst/>
                <a:gdLst>
                  <a:gd name="T0" fmla="*/ 1 w 10"/>
                  <a:gd name="T1" fmla="*/ 120 h 122"/>
                  <a:gd name="T2" fmla="*/ 1 w 10"/>
                  <a:gd name="T3" fmla="*/ 120 h 122"/>
                  <a:gd name="T4" fmla="*/ 1 w 10"/>
                  <a:gd name="T5" fmla="*/ 120 h 122"/>
                  <a:gd name="T6" fmla="*/ 1 w 10"/>
                  <a:gd name="T7" fmla="*/ 120 h 122"/>
                  <a:gd name="T8" fmla="*/ 1 w 10"/>
                  <a:gd name="T9" fmla="*/ 122 h 122"/>
                  <a:gd name="T10" fmla="*/ 1 w 10"/>
                  <a:gd name="T11" fmla="*/ 122 h 122"/>
                  <a:gd name="T12" fmla="*/ 1 w 10"/>
                  <a:gd name="T13" fmla="*/ 122 h 122"/>
                  <a:gd name="T14" fmla="*/ 1 w 10"/>
                  <a:gd name="T15" fmla="*/ 120 h 122"/>
                  <a:gd name="T16" fmla="*/ 3 w 10"/>
                  <a:gd name="T17" fmla="*/ 120 h 122"/>
                  <a:gd name="T18" fmla="*/ 3 w 10"/>
                  <a:gd name="T19" fmla="*/ 119 h 122"/>
                  <a:gd name="T20" fmla="*/ 3 w 10"/>
                  <a:gd name="T21" fmla="*/ 117 h 122"/>
                  <a:gd name="T22" fmla="*/ 3 w 10"/>
                  <a:gd name="T23" fmla="*/ 114 h 122"/>
                  <a:gd name="T24" fmla="*/ 3 w 10"/>
                  <a:gd name="T25" fmla="*/ 113 h 122"/>
                  <a:gd name="T26" fmla="*/ 3 w 10"/>
                  <a:gd name="T27" fmla="*/ 110 h 122"/>
                  <a:gd name="T28" fmla="*/ 4 w 10"/>
                  <a:gd name="T29" fmla="*/ 106 h 122"/>
                  <a:gd name="T30" fmla="*/ 4 w 10"/>
                  <a:gd name="T31" fmla="*/ 101 h 122"/>
                  <a:gd name="T32" fmla="*/ 4 w 10"/>
                  <a:gd name="T33" fmla="*/ 97 h 122"/>
                  <a:gd name="T34" fmla="*/ 4 w 10"/>
                  <a:gd name="T35" fmla="*/ 91 h 122"/>
                  <a:gd name="T36" fmla="*/ 4 w 10"/>
                  <a:gd name="T37" fmla="*/ 84 h 122"/>
                  <a:gd name="T38" fmla="*/ 6 w 10"/>
                  <a:gd name="T39" fmla="*/ 77 h 122"/>
                  <a:gd name="T40" fmla="*/ 6 w 10"/>
                  <a:gd name="T41" fmla="*/ 70 h 122"/>
                  <a:gd name="T42" fmla="*/ 6 w 10"/>
                  <a:gd name="T43" fmla="*/ 61 h 122"/>
                  <a:gd name="T44" fmla="*/ 6 w 10"/>
                  <a:gd name="T45" fmla="*/ 52 h 122"/>
                  <a:gd name="T46" fmla="*/ 6 w 10"/>
                  <a:gd name="T47" fmla="*/ 44 h 122"/>
                  <a:gd name="T48" fmla="*/ 7 w 10"/>
                  <a:gd name="T49" fmla="*/ 35 h 122"/>
                  <a:gd name="T50" fmla="*/ 7 w 10"/>
                  <a:gd name="T51" fmla="*/ 26 h 122"/>
                  <a:gd name="T52" fmla="*/ 7 w 10"/>
                  <a:gd name="T53" fmla="*/ 17 h 122"/>
                  <a:gd name="T54" fmla="*/ 7 w 10"/>
                  <a:gd name="T55" fmla="*/ 12 h 122"/>
                  <a:gd name="T56" fmla="*/ 7 w 10"/>
                  <a:gd name="T57" fmla="*/ 6 h 122"/>
                  <a:gd name="T58" fmla="*/ 9 w 10"/>
                  <a:gd name="T59" fmla="*/ 2 h 122"/>
                  <a:gd name="T60" fmla="*/ 9 w 10"/>
                  <a:gd name="T61" fmla="*/ 0 h 122"/>
                  <a:gd name="T62" fmla="*/ 9 w 10"/>
                  <a:gd name="T63" fmla="*/ 0 h 122"/>
                  <a:gd name="T64" fmla="*/ 9 w 10"/>
                  <a:gd name="T65" fmla="*/ 0 h 122"/>
                  <a:gd name="T66" fmla="*/ 9 w 10"/>
                  <a:gd name="T67" fmla="*/ 0 h 122"/>
                  <a:gd name="T68" fmla="*/ 9 w 10"/>
                  <a:gd name="T69" fmla="*/ 2 h 122"/>
                  <a:gd name="T70" fmla="*/ 9 w 10"/>
                  <a:gd name="T71" fmla="*/ 2 h 122"/>
                  <a:gd name="T72" fmla="*/ 10 w 10"/>
                  <a:gd name="T73" fmla="*/ 6 h 122"/>
                  <a:gd name="T74" fmla="*/ 10 w 10"/>
                  <a:gd name="T75" fmla="*/ 6 h 122"/>
                  <a:gd name="T76" fmla="*/ 10 w 10"/>
                  <a:gd name="T77" fmla="*/ 12 h 122"/>
                  <a:gd name="T78" fmla="*/ 10 w 10"/>
                  <a:gd name="T79" fmla="*/ 12 h 122"/>
                  <a:gd name="T80" fmla="*/ 10 w 10"/>
                  <a:gd name="T81" fmla="*/ 19 h 122"/>
                  <a:gd name="T82" fmla="*/ 10 w 10"/>
                  <a:gd name="T83" fmla="*/ 19 h 122"/>
                  <a:gd name="T84" fmla="*/ 10 w 10"/>
                  <a:gd name="T85" fmla="*/ 26 h 122"/>
                  <a:gd name="T86" fmla="*/ 10 w 10"/>
                  <a:gd name="T87" fmla="*/ 26 h 122"/>
                  <a:gd name="T88" fmla="*/ 10 w 10"/>
                  <a:gd name="T89" fmla="*/ 35 h 122"/>
                  <a:gd name="T90" fmla="*/ 10 w 10"/>
                  <a:gd name="T91" fmla="*/ 35 h 122"/>
                  <a:gd name="T92" fmla="*/ 10 w 10"/>
                  <a:gd name="T93" fmla="*/ 44 h 122"/>
                  <a:gd name="T94" fmla="*/ 10 w 10"/>
                  <a:gd name="T95" fmla="*/ 44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22"/>
                  <a:gd name="T146" fmla="*/ 10 w 10"/>
                  <a:gd name="T147" fmla="*/ 122 h 1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22">
                    <a:moveTo>
                      <a:pt x="0" y="120"/>
                    </a:moveTo>
                    <a:lnTo>
                      <a:pt x="1" y="120"/>
                    </a:lnTo>
                    <a:lnTo>
                      <a:pt x="1" y="122"/>
                    </a:lnTo>
                    <a:lnTo>
                      <a:pt x="1" y="120"/>
                    </a:lnTo>
                    <a:lnTo>
                      <a:pt x="1" y="122"/>
                    </a:lnTo>
                    <a:lnTo>
                      <a:pt x="1" y="120"/>
                    </a:lnTo>
                    <a:lnTo>
                      <a:pt x="3" y="120"/>
                    </a:lnTo>
                    <a:lnTo>
                      <a:pt x="3" y="119"/>
                    </a:lnTo>
                    <a:lnTo>
                      <a:pt x="3" y="117"/>
                    </a:lnTo>
                    <a:lnTo>
                      <a:pt x="3" y="116"/>
                    </a:lnTo>
                    <a:lnTo>
                      <a:pt x="3" y="114"/>
                    </a:lnTo>
                    <a:lnTo>
                      <a:pt x="3" y="113"/>
                    </a:lnTo>
                    <a:lnTo>
                      <a:pt x="3" y="112"/>
                    </a:lnTo>
                    <a:lnTo>
                      <a:pt x="3" y="110"/>
                    </a:lnTo>
                    <a:lnTo>
                      <a:pt x="4" y="109"/>
                    </a:lnTo>
                    <a:lnTo>
                      <a:pt x="4" y="106"/>
                    </a:lnTo>
                    <a:lnTo>
                      <a:pt x="4" y="104"/>
                    </a:lnTo>
                    <a:lnTo>
                      <a:pt x="4" y="101"/>
                    </a:lnTo>
                    <a:lnTo>
                      <a:pt x="4" y="100"/>
                    </a:lnTo>
                    <a:lnTo>
                      <a:pt x="4" y="97"/>
                    </a:lnTo>
                    <a:lnTo>
                      <a:pt x="4" y="96"/>
                    </a:lnTo>
                    <a:lnTo>
                      <a:pt x="4" y="91"/>
                    </a:lnTo>
                    <a:lnTo>
                      <a:pt x="4" y="90"/>
                    </a:lnTo>
                    <a:lnTo>
                      <a:pt x="4" y="84"/>
                    </a:lnTo>
                    <a:lnTo>
                      <a:pt x="6" y="83"/>
                    </a:lnTo>
                    <a:lnTo>
                      <a:pt x="6" y="77"/>
                    </a:lnTo>
                    <a:lnTo>
                      <a:pt x="6" y="75"/>
                    </a:lnTo>
                    <a:lnTo>
                      <a:pt x="6" y="70"/>
                    </a:lnTo>
                    <a:lnTo>
                      <a:pt x="6" y="67"/>
                    </a:lnTo>
                    <a:lnTo>
                      <a:pt x="6" y="61"/>
                    </a:lnTo>
                    <a:lnTo>
                      <a:pt x="6" y="58"/>
                    </a:lnTo>
                    <a:lnTo>
                      <a:pt x="6" y="52"/>
                    </a:lnTo>
                    <a:lnTo>
                      <a:pt x="6" y="49"/>
                    </a:lnTo>
                    <a:lnTo>
                      <a:pt x="6" y="44"/>
                    </a:lnTo>
                    <a:lnTo>
                      <a:pt x="7" y="41"/>
                    </a:lnTo>
                    <a:lnTo>
                      <a:pt x="7" y="35"/>
                    </a:lnTo>
                    <a:lnTo>
                      <a:pt x="7" y="32"/>
                    </a:lnTo>
                    <a:lnTo>
                      <a:pt x="7" y="26"/>
                    </a:lnTo>
                    <a:lnTo>
                      <a:pt x="7" y="23"/>
                    </a:lnTo>
                    <a:lnTo>
                      <a:pt x="7" y="17"/>
                    </a:lnTo>
                    <a:lnTo>
                      <a:pt x="7" y="16"/>
                    </a:lnTo>
                    <a:lnTo>
                      <a:pt x="7" y="12"/>
                    </a:lnTo>
                    <a:lnTo>
                      <a:pt x="7" y="9"/>
                    </a:lnTo>
                    <a:lnTo>
                      <a:pt x="7" y="6"/>
                    </a:lnTo>
                    <a:lnTo>
                      <a:pt x="9" y="4"/>
                    </a:lnTo>
                    <a:lnTo>
                      <a:pt x="9" y="2"/>
                    </a:lnTo>
                    <a:lnTo>
                      <a:pt x="9" y="0"/>
                    </a:lnTo>
                    <a:lnTo>
                      <a:pt x="9" y="2"/>
                    </a:lnTo>
                    <a:lnTo>
                      <a:pt x="9" y="0"/>
                    </a:lnTo>
                    <a:lnTo>
                      <a:pt x="9" y="2"/>
                    </a:lnTo>
                    <a:lnTo>
                      <a:pt x="9" y="6"/>
                    </a:lnTo>
                    <a:lnTo>
                      <a:pt x="9" y="2"/>
                    </a:lnTo>
                    <a:lnTo>
                      <a:pt x="9" y="6"/>
                    </a:lnTo>
                    <a:lnTo>
                      <a:pt x="10" y="6"/>
                    </a:lnTo>
                    <a:lnTo>
                      <a:pt x="10" y="10"/>
                    </a:lnTo>
                    <a:lnTo>
                      <a:pt x="10" y="6"/>
                    </a:lnTo>
                    <a:lnTo>
                      <a:pt x="10" y="10"/>
                    </a:lnTo>
                    <a:lnTo>
                      <a:pt x="10" y="12"/>
                    </a:lnTo>
                    <a:lnTo>
                      <a:pt x="10" y="16"/>
                    </a:lnTo>
                    <a:lnTo>
                      <a:pt x="10" y="12"/>
                    </a:lnTo>
                    <a:lnTo>
                      <a:pt x="10" y="16"/>
                    </a:lnTo>
                    <a:lnTo>
                      <a:pt x="10" y="19"/>
                    </a:lnTo>
                    <a:lnTo>
                      <a:pt x="10" y="25"/>
                    </a:lnTo>
                    <a:lnTo>
                      <a:pt x="10" y="19"/>
                    </a:lnTo>
                    <a:lnTo>
                      <a:pt x="10" y="25"/>
                    </a:lnTo>
                    <a:lnTo>
                      <a:pt x="10" y="26"/>
                    </a:lnTo>
                    <a:lnTo>
                      <a:pt x="10" y="32"/>
                    </a:lnTo>
                    <a:lnTo>
                      <a:pt x="10" y="26"/>
                    </a:lnTo>
                    <a:lnTo>
                      <a:pt x="10" y="32"/>
                    </a:lnTo>
                    <a:lnTo>
                      <a:pt x="10" y="35"/>
                    </a:lnTo>
                    <a:lnTo>
                      <a:pt x="10" y="41"/>
                    </a:lnTo>
                    <a:lnTo>
                      <a:pt x="10" y="35"/>
                    </a:lnTo>
                    <a:lnTo>
                      <a:pt x="10" y="41"/>
                    </a:lnTo>
                    <a:lnTo>
                      <a:pt x="10" y="44"/>
                    </a:lnTo>
                    <a:lnTo>
                      <a:pt x="10" y="49"/>
                    </a:lnTo>
                    <a:lnTo>
                      <a:pt x="10" y="44"/>
                    </a:lnTo>
                    <a:lnTo>
                      <a:pt x="10" y="4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4" name="Freeform 376"/>
              <p:cNvSpPr>
                <a:spLocks/>
              </p:cNvSpPr>
              <p:nvPr/>
            </p:nvSpPr>
            <p:spPr bwMode="auto">
              <a:xfrm>
                <a:off x="3526" y="3117"/>
                <a:ext cx="7" cy="67"/>
              </a:xfrm>
              <a:custGeom>
                <a:avLst/>
                <a:gdLst>
                  <a:gd name="T0" fmla="*/ 2 w 7"/>
                  <a:gd name="T1" fmla="*/ 3 h 67"/>
                  <a:gd name="T2" fmla="*/ 2 w 7"/>
                  <a:gd name="T3" fmla="*/ 3 h 67"/>
                  <a:gd name="T4" fmla="*/ 2 w 7"/>
                  <a:gd name="T5" fmla="*/ 10 h 67"/>
                  <a:gd name="T6" fmla="*/ 2 w 7"/>
                  <a:gd name="T7" fmla="*/ 10 h 67"/>
                  <a:gd name="T8" fmla="*/ 2 w 7"/>
                  <a:gd name="T9" fmla="*/ 19 h 67"/>
                  <a:gd name="T10" fmla="*/ 2 w 7"/>
                  <a:gd name="T11" fmla="*/ 19 h 67"/>
                  <a:gd name="T12" fmla="*/ 2 w 7"/>
                  <a:gd name="T13" fmla="*/ 26 h 67"/>
                  <a:gd name="T14" fmla="*/ 2 w 7"/>
                  <a:gd name="T15" fmla="*/ 26 h 67"/>
                  <a:gd name="T16" fmla="*/ 2 w 7"/>
                  <a:gd name="T17" fmla="*/ 32 h 67"/>
                  <a:gd name="T18" fmla="*/ 2 w 7"/>
                  <a:gd name="T19" fmla="*/ 32 h 67"/>
                  <a:gd name="T20" fmla="*/ 3 w 7"/>
                  <a:gd name="T21" fmla="*/ 38 h 67"/>
                  <a:gd name="T22" fmla="*/ 3 w 7"/>
                  <a:gd name="T23" fmla="*/ 38 h 67"/>
                  <a:gd name="T24" fmla="*/ 3 w 7"/>
                  <a:gd name="T25" fmla="*/ 42 h 67"/>
                  <a:gd name="T26" fmla="*/ 3 w 7"/>
                  <a:gd name="T27" fmla="*/ 42 h 67"/>
                  <a:gd name="T28" fmla="*/ 3 w 7"/>
                  <a:gd name="T29" fmla="*/ 47 h 67"/>
                  <a:gd name="T30" fmla="*/ 3 w 7"/>
                  <a:gd name="T31" fmla="*/ 47 h 67"/>
                  <a:gd name="T32" fmla="*/ 3 w 7"/>
                  <a:gd name="T33" fmla="*/ 51 h 67"/>
                  <a:gd name="T34" fmla="*/ 3 w 7"/>
                  <a:gd name="T35" fmla="*/ 51 h 67"/>
                  <a:gd name="T36" fmla="*/ 3 w 7"/>
                  <a:gd name="T37" fmla="*/ 54 h 67"/>
                  <a:gd name="T38" fmla="*/ 3 w 7"/>
                  <a:gd name="T39" fmla="*/ 54 h 67"/>
                  <a:gd name="T40" fmla="*/ 4 w 7"/>
                  <a:gd name="T41" fmla="*/ 55 h 67"/>
                  <a:gd name="T42" fmla="*/ 4 w 7"/>
                  <a:gd name="T43" fmla="*/ 55 h 67"/>
                  <a:gd name="T44" fmla="*/ 4 w 7"/>
                  <a:gd name="T45" fmla="*/ 58 h 67"/>
                  <a:gd name="T46" fmla="*/ 4 w 7"/>
                  <a:gd name="T47" fmla="*/ 58 h 67"/>
                  <a:gd name="T48" fmla="*/ 4 w 7"/>
                  <a:gd name="T49" fmla="*/ 60 h 67"/>
                  <a:gd name="T50" fmla="*/ 4 w 7"/>
                  <a:gd name="T51" fmla="*/ 60 h 67"/>
                  <a:gd name="T52" fmla="*/ 4 w 7"/>
                  <a:gd name="T53" fmla="*/ 60 h 67"/>
                  <a:gd name="T54" fmla="*/ 4 w 7"/>
                  <a:gd name="T55" fmla="*/ 60 h 67"/>
                  <a:gd name="T56" fmla="*/ 4 w 7"/>
                  <a:gd name="T57" fmla="*/ 61 h 67"/>
                  <a:gd name="T58" fmla="*/ 4 w 7"/>
                  <a:gd name="T59" fmla="*/ 61 h 67"/>
                  <a:gd name="T60" fmla="*/ 6 w 7"/>
                  <a:gd name="T61" fmla="*/ 63 h 67"/>
                  <a:gd name="T62" fmla="*/ 6 w 7"/>
                  <a:gd name="T63" fmla="*/ 63 h 67"/>
                  <a:gd name="T64" fmla="*/ 6 w 7"/>
                  <a:gd name="T65" fmla="*/ 63 h 67"/>
                  <a:gd name="T66" fmla="*/ 6 w 7"/>
                  <a:gd name="T67" fmla="*/ 63 h 67"/>
                  <a:gd name="T68" fmla="*/ 6 w 7"/>
                  <a:gd name="T69" fmla="*/ 64 h 67"/>
                  <a:gd name="T70" fmla="*/ 6 w 7"/>
                  <a:gd name="T71" fmla="*/ 64 h 67"/>
                  <a:gd name="T72" fmla="*/ 6 w 7"/>
                  <a:gd name="T73" fmla="*/ 64 h 67"/>
                  <a:gd name="T74" fmla="*/ 6 w 7"/>
                  <a:gd name="T75" fmla="*/ 64 h 67"/>
                  <a:gd name="T76" fmla="*/ 6 w 7"/>
                  <a:gd name="T77" fmla="*/ 65 h 67"/>
                  <a:gd name="T78" fmla="*/ 6 w 7"/>
                  <a:gd name="T79" fmla="*/ 65 h 67"/>
                  <a:gd name="T80" fmla="*/ 6 w 7"/>
                  <a:gd name="T81" fmla="*/ 65 h 67"/>
                  <a:gd name="T82" fmla="*/ 6 w 7"/>
                  <a:gd name="T83" fmla="*/ 65 h 67"/>
                  <a:gd name="T84" fmla="*/ 7 w 7"/>
                  <a:gd name="T85" fmla="*/ 65 h 67"/>
                  <a:gd name="T86" fmla="*/ 7 w 7"/>
                  <a:gd name="T87" fmla="*/ 65 h 67"/>
                  <a:gd name="T88" fmla="*/ 7 w 7"/>
                  <a:gd name="T89" fmla="*/ 67 h 67"/>
                  <a:gd name="T90" fmla="*/ 7 w 7"/>
                  <a:gd name="T91" fmla="*/ 67 h 67"/>
                  <a:gd name="T92" fmla="*/ 7 w 7"/>
                  <a:gd name="T93" fmla="*/ 67 h 67"/>
                  <a:gd name="T94" fmla="*/ 7 w 7"/>
                  <a:gd name="T95" fmla="*/ 67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7"/>
                  <a:gd name="T146" fmla="*/ 7 w 7"/>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7">
                    <a:moveTo>
                      <a:pt x="0" y="0"/>
                    </a:moveTo>
                    <a:lnTo>
                      <a:pt x="2" y="3"/>
                    </a:lnTo>
                    <a:lnTo>
                      <a:pt x="2" y="9"/>
                    </a:lnTo>
                    <a:lnTo>
                      <a:pt x="2" y="3"/>
                    </a:lnTo>
                    <a:lnTo>
                      <a:pt x="2" y="9"/>
                    </a:lnTo>
                    <a:lnTo>
                      <a:pt x="2" y="10"/>
                    </a:lnTo>
                    <a:lnTo>
                      <a:pt x="2" y="16"/>
                    </a:lnTo>
                    <a:lnTo>
                      <a:pt x="2" y="10"/>
                    </a:lnTo>
                    <a:lnTo>
                      <a:pt x="2" y="16"/>
                    </a:lnTo>
                    <a:lnTo>
                      <a:pt x="2" y="19"/>
                    </a:lnTo>
                    <a:lnTo>
                      <a:pt x="2" y="25"/>
                    </a:lnTo>
                    <a:lnTo>
                      <a:pt x="2" y="19"/>
                    </a:lnTo>
                    <a:lnTo>
                      <a:pt x="2" y="25"/>
                    </a:lnTo>
                    <a:lnTo>
                      <a:pt x="2" y="26"/>
                    </a:lnTo>
                    <a:lnTo>
                      <a:pt x="2" y="31"/>
                    </a:lnTo>
                    <a:lnTo>
                      <a:pt x="2" y="26"/>
                    </a:lnTo>
                    <a:lnTo>
                      <a:pt x="2" y="31"/>
                    </a:lnTo>
                    <a:lnTo>
                      <a:pt x="2" y="32"/>
                    </a:lnTo>
                    <a:lnTo>
                      <a:pt x="2" y="37"/>
                    </a:lnTo>
                    <a:lnTo>
                      <a:pt x="2" y="32"/>
                    </a:lnTo>
                    <a:lnTo>
                      <a:pt x="2" y="37"/>
                    </a:lnTo>
                    <a:lnTo>
                      <a:pt x="3" y="38"/>
                    </a:lnTo>
                    <a:lnTo>
                      <a:pt x="3" y="42"/>
                    </a:lnTo>
                    <a:lnTo>
                      <a:pt x="3" y="38"/>
                    </a:lnTo>
                    <a:lnTo>
                      <a:pt x="3" y="42"/>
                    </a:lnTo>
                    <a:lnTo>
                      <a:pt x="3" y="45"/>
                    </a:lnTo>
                    <a:lnTo>
                      <a:pt x="3" y="42"/>
                    </a:lnTo>
                    <a:lnTo>
                      <a:pt x="3" y="45"/>
                    </a:lnTo>
                    <a:lnTo>
                      <a:pt x="3" y="47"/>
                    </a:lnTo>
                    <a:lnTo>
                      <a:pt x="3" y="50"/>
                    </a:lnTo>
                    <a:lnTo>
                      <a:pt x="3" y="47"/>
                    </a:lnTo>
                    <a:lnTo>
                      <a:pt x="3" y="50"/>
                    </a:lnTo>
                    <a:lnTo>
                      <a:pt x="3" y="51"/>
                    </a:lnTo>
                    <a:lnTo>
                      <a:pt x="3" y="52"/>
                    </a:lnTo>
                    <a:lnTo>
                      <a:pt x="3" y="51"/>
                    </a:lnTo>
                    <a:lnTo>
                      <a:pt x="3" y="52"/>
                    </a:lnTo>
                    <a:lnTo>
                      <a:pt x="3" y="54"/>
                    </a:lnTo>
                    <a:lnTo>
                      <a:pt x="3" y="55"/>
                    </a:lnTo>
                    <a:lnTo>
                      <a:pt x="3" y="54"/>
                    </a:lnTo>
                    <a:lnTo>
                      <a:pt x="3" y="55"/>
                    </a:lnTo>
                    <a:lnTo>
                      <a:pt x="4" y="55"/>
                    </a:lnTo>
                    <a:lnTo>
                      <a:pt x="4" y="57"/>
                    </a:lnTo>
                    <a:lnTo>
                      <a:pt x="4" y="55"/>
                    </a:lnTo>
                    <a:lnTo>
                      <a:pt x="4" y="57"/>
                    </a:lnTo>
                    <a:lnTo>
                      <a:pt x="4" y="58"/>
                    </a:lnTo>
                    <a:lnTo>
                      <a:pt x="4" y="60"/>
                    </a:lnTo>
                    <a:lnTo>
                      <a:pt x="4" y="61"/>
                    </a:lnTo>
                    <a:lnTo>
                      <a:pt x="4" y="60"/>
                    </a:lnTo>
                    <a:lnTo>
                      <a:pt x="4" y="61"/>
                    </a:lnTo>
                    <a:lnTo>
                      <a:pt x="4" y="63"/>
                    </a:lnTo>
                    <a:lnTo>
                      <a:pt x="4" y="61"/>
                    </a:lnTo>
                    <a:lnTo>
                      <a:pt x="4" y="63"/>
                    </a:lnTo>
                    <a:lnTo>
                      <a:pt x="6" y="63"/>
                    </a:lnTo>
                    <a:lnTo>
                      <a:pt x="6" y="64"/>
                    </a:lnTo>
                    <a:lnTo>
                      <a:pt x="6" y="63"/>
                    </a:lnTo>
                    <a:lnTo>
                      <a:pt x="6" y="64"/>
                    </a:lnTo>
                    <a:lnTo>
                      <a:pt x="6" y="65"/>
                    </a:lnTo>
                    <a:lnTo>
                      <a:pt x="6" y="64"/>
                    </a:lnTo>
                    <a:lnTo>
                      <a:pt x="6" y="65"/>
                    </a:lnTo>
                    <a:lnTo>
                      <a:pt x="7" y="65"/>
                    </a:lnTo>
                    <a:lnTo>
                      <a:pt x="7" y="67"/>
                    </a:lnTo>
                    <a:lnTo>
                      <a:pt x="7" y="65"/>
                    </a:lnTo>
                    <a:lnTo>
                      <a:pt x="7" y="6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5" name="Freeform 377"/>
              <p:cNvSpPr>
                <a:spLocks/>
              </p:cNvSpPr>
              <p:nvPr/>
            </p:nvSpPr>
            <p:spPr bwMode="auto">
              <a:xfrm>
                <a:off x="3533" y="3106"/>
                <a:ext cx="12" cy="79"/>
              </a:xfrm>
              <a:custGeom>
                <a:avLst/>
                <a:gdLst>
                  <a:gd name="T0" fmla="*/ 0 w 12"/>
                  <a:gd name="T1" fmla="*/ 78 h 79"/>
                  <a:gd name="T2" fmla="*/ 0 w 12"/>
                  <a:gd name="T3" fmla="*/ 78 h 79"/>
                  <a:gd name="T4" fmla="*/ 0 w 12"/>
                  <a:gd name="T5" fmla="*/ 79 h 79"/>
                  <a:gd name="T6" fmla="*/ 0 w 12"/>
                  <a:gd name="T7" fmla="*/ 79 h 79"/>
                  <a:gd name="T8" fmla="*/ 2 w 12"/>
                  <a:gd name="T9" fmla="*/ 79 h 79"/>
                  <a:gd name="T10" fmla="*/ 2 w 12"/>
                  <a:gd name="T11" fmla="*/ 79 h 79"/>
                  <a:gd name="T12" fmla="*/ 2 w 12"/>
                  <a:gd name="T13" fmla="*/ 79 h 79"/>
                  <a:gd name="T14" fmla="*/ 2 w 12"/>
                  <a:gd name="T15" fmla="*/ 79 h 79"/>
                  <a:gd name="T16" fmla="*/ 2 w 12"/>
                  <a:gd name="T17" fmla="*/ 79 h 79"/>
                  <a:gd name="T18" fmla="*/ 2 w 12"/>
                  <a:gd name="T19" fmla="*/ 79 h 79"/>
                  <a:gd name="T20" fmla="*/ 2 w 12"/>
                  <a:gd name="T21" fmla="*/ 79 h 79"/>
                  <a:gd name="T22" fmla="*/ 3 w 12"/>
                  <a:gd name="T23" fmla="*/ 79 h 79"/>
                  <a:gd name="T24" fmla="*/ 3 w 12"/>
                  <a:gd name="T25" fmla="*/ 78 h 79"/>
                  <a:gd name="T26" fmla="*/ 3 w 12"/>
                  <a:gd name="T27" fmla="*/ 79 h 79"/>
                  <a:gd name="T28" fmla="*/ 3 w 12"/>
                  <a:gd name="T29" fmla="*/ 79 h 79"/>
                  <a:gd name="T30" fmla="*/ 3 w 12"/>
                  <a:gd name="T31" fmla="*/ 78 h 79"/>
                  <a:gd name="T32" fmla="*/ 3 w 12"/>
                  <a:gd name="T33" fmla="*/ 78 h 79"/>
                  <a:gd name="T34" fmla="*/ 5 w 12"/>
                  <a:gd name="T35" fmla="*/ 78 h 79"/>
                  <a:gd name="T36" fmla="*/ 5 w 12"/>
                  <a:gd name="T37" fmla="*/ 78 h 79"/>
                  <a:gd name="T38" fmla="*/ 5 w 12"/>
                  <a:gd name="T39" fmla="*/ 78 h 79"/>
                  <a:gd name="T40" fmla="*/ 5 w 12"/>
                  <a:gd name="T41" fmla="*/ 78 h 79"/>
                  <a:gd name="T42" fmla="*/ 5 w 12"/>
                  <a:gd name="T43" fmla="*/ 76 h 79"/>
                  <a:gd name="T44" fmla="*/ 6 w 12"/>
                  <a:gd name="T45" fmla="*/ 76 h 79"/>
                  <a:gd name="T46" fmla="*/ 6 w 12"/>
                  <a:gd name="T47" fmla="*/ 75 h 79"/>
                  <a:gd name="T48" fmla="*/ 6 w 12"/>
                  <a:gd name="T49" fmla="*/ 75 h 79"/>
                  <a:gd name="T50" fmla="*/ 6 w 12"/>
                  <a:gd name="T51" fmla="*/ 74 h 79"/>
                  <a:gd name="T52" fmla="*/ 6 w 12"/>
                  <a:gd name="T53" fmla="*/ 72 h 79"/>
                  <a:gd name="T54" fmla="*/ 6 w 12"/>
                  <a:gd name="T55" fmla="*/ 71 h 79"/>
                  <a:gd name="T56" fmla="*/ 7 w 12"/>
                  <a:gd name="T57" fmla="*/ 68 h 79"/>
                  <a:gd name="T58" fmla="*/ 7 w 12"/>
                  <a:gd name="T59" fmla="*/ 66 h 79"/>
                  <a:gd name="T60" fmla="*/ 7 w 12"/>
                  <a:gd name="T61" fmla="*/ 63 h 79"/>
                  <a:gd name="T62" fmla="*/ 7 w 12"/>
                  <a:gd name="T63" fmla="*/ 61 h 79"/>
                  <a:gd name="T64" fmla="*/ 7 w 12"/>
                  <a:gd name="T65" fmla="*/ 58 h 79"/>
                  <a:gd name="T66" fmla="*/ 9 w 12"/>
                  <a:gd name="T67" fmla="*/ 55 h 79"/>
                  <a:gd name="T68" fmla="*/ 9 w 12"/>
                  <a:gd name="T69" fmla="*/ 50 h 79"/>
                  <a:gd name="T70" fmla="*/ 9 w 12"/>
                  <a:gd name="T71" fmla="*/ 46 h 79"/>
                  <a:gd name="T72" fmla="*/ 9 w 12"/>
                  <a:gd name="T73" fmla="*/ 42 h 79"/>
                  <a:gd name="T74" fmla="*/ 9 w 12"/>
                  <a:gd name="T75" fmla="*/ 37 h 79"/>
                  <a:gd name="T76" fmla="*/ 10 w 12"/>
                  <a:gd name="T77" fmla="*/ 33 h 79"/>
                  <a:gd name="T78" fmla="*/ 10 w 12"/>
                  <a:gd name="T79" fmla="*/ 29 h 79"/>
                  <a:gd name="T80" fmla="*/ 10 w 12"/>
                  <a:gd name="T81" fmla="*/ 24 h 79"/>
                  <a:gd name="T82" fmla="*/ 10 w 12"/>
                  <a:gd name="T83" fmla="*/ 20 h 79"/>
                  <a:gd name="T84" fmla="*/ 10 w 12"/>
                  <a:gd name="T85" fmla="*/ 16 h 79"/>
                  <a:gd name="T86" fmla="*/ 12 w 12"/>
                  <a:gd name="T87" fmla="*/ 11 h 79"/>
                  <a:gd name="T88" fmla="*/ 12 w 12"/>
                  <a:gd name="T89" fmla="*/ 7 h 79"/>
                  <a:gd name="T90" fmla="*/ 12 w 12"/>
                  <a:gd name="T91" fmla="*/ 4 h 79"/>
                  <a:gd name="T92" fmla="*/ 12 w 12"/>
                  <a:gd name="T93" fmla="*/ 1 h 79"/>
                  <a:gd name="T94" fmla="*/ 12 w 12"/>
                  <a:gd name="T95" fmla="*/ 0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79"/>
                  <a:gd name="T146" fmla="*/ 12 w 12"/>
                  <a:gd name="T147" fmla="*/ 79 h 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79">
                    <a:moveTo>
                      <a:pt x="0" y="78"/>
                    </a:moveTo>
                    <a:lnTo>
                      <a:pt x="0" y="78"/>
                    </a:lnTo>
                    <a:lnTo>
                      <a:pt x="0" y="79"/>
                    </a:lnTo>
                    <a:lnTo>
                      <a:pt x="2" y="79"/>
                    </a:lnTo>
                    <a:lnTo>
                      <a:pt x="3" y="79"/>
                    </a:lnTo>
                    <a:lnTo>
                      <a:pt x="3" y="78"/>
                    </a:lnTo>
                    <a:lnTo>
                      <a:pt x="3" y="79"/>
                    </a:lnTo>
                    <a:lnTo>
                      <a:pt x="3" y="78"/>
                    </a:lnTo>
                    <a:lnTo>
                      <a:pt x="3" y="79"/>
                    </a:lnTo>
                    <a:lnTo>
                      <a:pt x="3" y="78"/>
                    </a:lnTo>
                    <a:lnTo>
                      <a:pt x="5" y="78"/>
                    </a:lnTo>
                    <a:lnTo>
                      <a:pt x="5" y="76"/>
                    </a:lnTo>
                    <a:lnTo>
                      <a:pt x="6" y="76"/>
                    </a:lnTo>
                    <a:lnTo>
                      <a:pt x="6" y="75"/>
                    </a:lnTo>
                    <a:lnTo>
                      <a:pt x="6" y="74"/>
                    </a:lnTo>
                    <a:lnTo>
                      <a:pt x="6" y="72"/>
                    </a:lnTo>
                    <a:lnTo>
                      <a:pt x="6" y="71"/>
                    </a:lnTo>
                    <a:lnTo>
                      <a:pt x="7" y="69"/>
                    </a:lnTo>
                    <a:lnTo>
                      <a:pt x="7" y="68"/>
                    </a:lnTo>
                    <a:lnTo>
                      <a:pt x="7" y="66"/>
                    </a:lnTo>
                    <a:lnTo>
                      <a:pt x="7" y="65"/>
                    </a:lnTo>
                    <a:lnTo>
                      <a:pt x="7" y="63"/>
                    </a:lnTo>
                    <a:lnTo>
                      <a:pt x="7" y="62"/>
                    </a:lnTo>
                    <a:lnTo>
                      <a:pt x="7" y="61"/>
                    </a:lnTo>
                    <a:lnTo>
                      <a:pt x="7" y="58"/>
                    </a:lnTo>
                    <a:lnTo>
                      <a:pt x="9" y="56"/>
                    </a:lnTo>
                    <a:lnTo>
                      <a:pt x="9" y="55"/>
                    </a:lnTo>
                    <a:lnTo>
                      <a:pt x="9" y="53"/>
                    </a:lnTo>
                    <a:lnTo>
                      <a:pt x="9" y="50"/>
                    </a:lnTo>
                    <a:lnTo>
                      <a:pt x="9" y="49"/>
                    </a:lnTo>
                    <a:lnTo>
                      <a:pt x="9" y="46"/>
                    </a:lnTo>
                    <a:lnTo>
                      <a:pt x="9" y="45"/>
                    </a:lnTo>
                    <a:lnTo>
                      <a:pt x="9" y="42"/>
                    </a:lnTo>
                    <a:lnTo>
                      <a:pt x="9" y="37"/>
                    </a:lnTo>
                    <a:lnTo>
                      <a:pt x="10" y="37"/>
                    </a:lnTo>
                    <a:lnTo>
                      <a:pt x="10" y="33"/>
                    </a:lnTo>
                    <a:lnTo>
                      <a:pt x="10" y="29"/>
                    </a:lnTo>
                    <a:lnTo>
                      <a:pt x="10" y="27"/>
                    </a:lnTo>
                    <a:lnTo>
                      <a:pt x="10" y="24"/>
                    </a:lnTo>
                    <a:lnTo>
                      <a:pt x="10" y="23"/>
                    </a:lnTo>
                    <a:lnTo>
                      <a:pt x="10" y="20"/>
                    </a:lnTo>
                    <a:lnTo>
                      <a:pt x="10" y="19"/>
                    </a:lnTo>
                    <a:lnTo>
                      <a:pt x="10" y="16"/>
                    </a:lnTo>
                    <a:lnTo>
                      <a:pt x="12" y="14"/>
                    </a:lnTo>
                    <a:lnTo>
                      <a:pt x="12" y="11"/>
                    </a:lnTo>
                    <a:lnTo>
                      <a:pt x="12" y="10"/>
                    </a:lnTo>
                    <a:lnTo>
                      <a:pt x="12" y="7"/>
                    </a:lnTo>
                    <a:lnTo>
                      <a:pt x="12" y="4"/>
                    </a:lnTo>
                    <a:lnTo>
                      <a:pt x="12" y="3"/>
                    </a:lnTo>
                    <a:lnTo>
                      <a:pt x="12" y="1"/>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6" name="Freeform 378"/>
              <p:cNvSpPr>
                <a:spLocks/>
              </p:cNvSpPr>
              <p:nvPr/>
            </p:nvSpPr>
            <p:spPr bwMode="auto">
              <a:xfrm>
                <a:off x="3545" y="3104"/>
                <a:ext cx="7" cy="74"/>
              </a:xfrm>
              <a:custGeom>
                <a:avLst/>
                <a:gdLst>
                  <a:gd name="T0" fmla="*/ 0 w 7"/>
                  <a:gd name="T1" fmla="*/ 2 h 74"/>
                  <a:gd name="T2" fmla="*/ 1 w 7"/>
                  <a:gd name="T3" fmla="*/ 0 h 74"/>
                  <a:gd name="T4" fmla="*/ 1 w 7"/>
                  <a:gd name="T5" fmla="*/ 0 h 74"/>
                  <a:gd name="T6" fmla="*/ 1 w 7"/>
                  <a:gd name="T7" fmla="*/ 0 h 74"/>
                  <a:gd name="T8" fmla="*/ 1 w 7"/>
                  <a:gd name="T9" fmla="*/ 2 h 74"/>
                  <a:gd name="T10" fmla="*/ 1 w 7"/>
                  <a:gd name="T11" fmla="*/ 2 h 74"/>
                  <a:gd name="T12" fmla="*/ 1 w 7"/>
                  <a:gd name="T13" fmla="*/ 3 h 74"/>
                  <a:gd name="T14" fmla="*/ 1 w 7"/>
                  <a:gd name="T15" fmla="*/ 3 h 74"/>
                  <a:gd name="T16" fmla="*/ 1 w 7"/>
                  <a:gd name="T17" fmla="*/ 5 h 74"/>
                  <a:gd name="T18" fmla="*/ 1 w 7"/>
                  <a:gd name="T19" fmla="*/ 5 h 74"/>
                  <a:gd name="T20" fmla="*/ 3 w 7"/>
                  <a:gd name="T21" fmla="*/ 8 h 74"/>
                  <a:gd name="T22" fmla="*/ 3 w 7"/>
                  <a:gd name="T23" fmla="*/ 8 h 74"/>
                  <a:gd name="T24" fmla="*/ 3 w 7"/>
                  <a:gd name="T25" fmla="*/ 12 h 74"/>
                  <a:gd name="T26" fmla="*/ 3 w 7"/>
                  <a:gd name="T27" fmla="*/ 12 h 74"/>
                  <a:gd name="T28" fmla="*/ 3 w 7"/>
                  <a:gd name="T29" fmla="*/ 16 h 74"/>
                  <a:gd name="T30" fmla="*/ 3 w 7"/>
                  <a:gd name="T31" fmla="*/ 16 h 74"/>
                  <a:gd name="T32" fmla="*/ 3 w 7"/>
                  <a:gd name="T33" fmla="*/ 21 h 74"/>
                  <a:gd name="T34" fmla="*/ 3 w 7"/>
                  <a:gd name="T35" fmla="*/ 21 h 74"/>
                  <a:gd name="T36" fmla="*/ 3 w 7"/>
                  <a:gd name="T37" fmla="*/ 25 h 74"/>
                  <a:gd name="T38" fmla="*/ 3 w 7"/>
                  <a:gd name="T39" fmla="*/ 25 h 74"/>
                  <a:gd name="T40" fmla="*/ 4 w 7"/>
                  <a:gd name="T41" fmla="*/ 31 h 74"/>
                  <a:gd name="T42" fmla="*/ 4 w 7"/>
                  <a:gd name="T43" fmla="*/ 31 h 74"/>
                  <a:gd name="T44" fmla="*/ 4 w 7"/>
                  <a:gd name="T45" fmla="*/ 35 h 74"/>
                  <a:gd name="T46" fmla="*/ 4 w 7"/>
                  <a:gd name="T47" fmla="*/ 35 h 74"/>
                  <a:gd name="T48" fmla="*/ 4 w 7"/>
                  <a:gd name="T49" fmla="*/ 39 h 74"/>
                  <a:gd name="T50" fmla="*/ 4 w 7"/>
                  <a:gd name="T51" fmla="*/ 39 h 74"/>
                  <a:gd name="T52" fmla="*/ 4 w 7"/>
                  <a:gd name="T53" fmla="*/ 44 h 74"/>
                  <a:gd name="T54" fmla="*/ 4 w 7"/>
                  <a:gd name="T55" fmla="*/ 44 h 74"/>
                  <a:gd name="T56" fmla="*/ 4 w 7"/>
                  <a:gd name="T57" fmla="*/ 48 h 74"/>
                  <a:gd name="T58" fmla="*/ 4 w 7"/>
                  <a:gd name="T59" fmla="*/ 48 h 74"/>
                  <a:gd name="T60" fmla="*/ 6 w 7"/>
                  <a:gd name="T61" fmla="*/ 52 h 74"/>
                  <a:gd name="T62" fmla="*/ 6 w 7"/>
                  <a:gd name="T63" fmla="*/ 52 h 74"/>
                  <a:gd name="T64" fmla="*/ 6 w 7"/>
                  <a:gd name="T65" fmla="*/ 55 h 74"/>
                  <a:gd name="T66" fmla="*/ 6 w 7"/>
                  <a:gd name="T67" fmla="*/ 55 h 74"/>
                  <a:gd name="T68" fmla="*/ 6 w 7"/>
                  <a:gd name="T69" fmla="*/ 58 h 74"/>
                  <a:gd name="T70" fmla="*/ 6 w 7"/>
                  <a:gd name="T71" fmla="*/ 58 h 74"/>
                  <a:gd name="T72" fmla="*/ 6 w 7"/>
                  <a:gd name="T73" fmla="*/ 61 h 74"/>
                  <a:gd name="T74" fmla="*/ 6 w 7"/>
                  <a:gd name="T75" fmla="*/ 61 h 74"/>
                  <a:gd name="T76" fmla="*/ 6 w 7"/>
                  <a:gd name="T77" fmla="*/ 64 h 74"/>
                  <a:gd name="T78" fmla="*/ 6 w 7"/>
                  <a:gd name="T79" fmla="*/ 64 h 74"/>
                  <a:gd name="T80" fmla="*/ 6 w 7"/>
                  <a:gd name="T81" fmla="*/ 67 h 74"/>
                  <a:gd name="T82" fmla="*/ 6 w 7"/>
                  <a:gd name="T83" fmla="*/ 67 h 74"/>
                  <a:gd name="T84" fmla="*/ 7 w 7"/>
                  <a:gd name="T85" fmla="*/ 68 h 74"/>
                  <a:gd name="T86" fmla="*/ 7 w 7"/>
                  <a:gd name="T87" fmla="*/ 68 h 74"/>
                  <a:gd name="T88" fmla="*/ 7 w 7"/>
                  <a:gd name="T89" fmla="*/ 71 h 74"/>
                  <a:gd name="T90" fmla="*/ 7 w 7"/>
                  <a:gd name="T91" fmla="*/ 71 h 74"/>
                  <a:gd name="T92" fmla="*/ 7 w 7"/>
                  <a:gd name="T93" fmla="*/ 73 h 74"/>
                  <a:gd name="T94" fmla="*/ 7 w 7"/>
                  <a:gd name="T95" fmla="*/ 73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4"/>
                  <a:gd name="T146" fmla="*/ 7 w 7"/>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4">
                    <a:moveTo>
                      <a:pt x="0" y="2"/>
                    </a:moveTo>
                    <a:lnTo>
                      <a:pt x="0" y="2"/>
                    </a:lnTo>
                    <a:lnTo>
                      <a:pt x="0" y="0"/>
                    </a:lnTo>
                    <a:lnTo>
                      <a:pt x="1" y="0"/>
                    </a:lnTo>
                    <a:lnTo>
                      <a:pt x="1" y="2"/>
                    </a:lnTo>
                    <a:lnTo>
                      <a:pt x="1" y="3"/>
                    </a:lnTo>
                    <a:lnTo>
                      <a:pt x="1" y="2"/>
                    </a:lnTo>
                    <a:lnTo>
                      <a:pt x="1" y="3"/>
                    </a:lnTo>
                    <a:lnTo>
                      <a:pt x="1" y="5"/>
                    </a:lnTo>
                    <a:lnTo>
                      <a:pt x="1" y="3"/>
                    </a:lnTo>
                    <a:lnTo>
                      <a:pt x="1" y="5"/>
                    </a:lnTo>
                    <a:lnTo>
                      <a:pt x="1" y="8"/>
                    </a:lnTo>
                    <a:lnTo>
                      <a:pt x="1" y="5"/>
                    </a:lnTo>
                    <a:lnTo>
                      <a:pt x="1" y="8"/>
                    </a:lnTo>
                    <a:lnTo>
                      <a:pt x="3" y="8"/>
                    </a:lnTo>
                    <a:lnTo>
                      <a:pt x="3" y="12"/>
                    </a:lnTo>
                    <a:lnTo>
                      <a:pt x="3" y="8"/>
                    </a:lnTo>
                    <a:lnTo>
                      <a:pt x="3" y="12"/>
                    </a:lnTo>
                    <a:lnTo>
                      <a:pt x="3" y="15"/>
                    </a:lnTo>
                    <a:lnTo>
                      <a:pt x="3" y="12"/>
                    </a:lnTo>
                    <a:lnTo>
                      <a:pt x="3" y="15"/>
                    </a:lnTo>
                    <a:lnTo>
                      <a:pt x="3" y="16"/>
                    </a:lnTo>
                    <a:lnTo>
                      <a:pt x="3" y="19"/>
                    </a:lnTo>
                    <a:lnTo>
                      <a:pt x="3" y="16"/>
                    </a:lnTo>
                    <a:lnTo>
                      <a:pt x="3" y="19"/>
                    </a:lnTo>
                    <a:lnTo>
                      <a:pt x="3" y="21"/>
                    </a:lnTo>
                    <a:lnTo>
                      <a:pt x="3" y="23"/>
                    </a:lnTo>
                    <a:lnTo>
                      <a:pt x="3" y="21"/>
                    </a:lnTo>
                    <a:lnTo>
                      <a:pt x="3" y="23"/>
                    </a:lnTo>
                    <a:lnTo>
                      <a:pt x="3" y="25"/>
                    </a:lnTo>
                    <a:lnTo>
                      <a:pt x="3" y="29"/>
                    </a:lnTo>
                    <a:lnTo>
                      <a:pt x="3" y="25"/>
                    </a:lnTo>
                    <a:lnTo>
                      <a:pt x="3" y="29"/>
                    </a:lnTo>
                    <a:lnTo>
                      <a:pt x="4" y="31"/>
                    </a:lnTo>
                    <a:lnTo>
                      <a:pt x="4" y="34"/>
                    </a:lnTo>
                    <a:lnTo>
                      <a:pt x="4" y="31"/>
                    </a:lnTo>
                    <a:lnTo>
                      <a:pt x="4" y="34"/>
                    </a:lnTo>
                    <a:lnTo>
                      <a:pt x="4" y="35"/>
                    </a:lnTo>
                    <a:lnTo>
                      <a:pt x="4" y="38"/>
                    </a:lnTo>
                    <a:lnTo>
                      <a:pt x="4" y="35"/>
                    </a:lnTo>
                    <a:lnTo>
                      <a:pt x="4" y="38"/>
                    </a:lnTo>
                    <a:lnTo>
                      <a:pt x="4" y="39"/>
                    </a:lnTo>
                    <a:lnTo>
                      <a:pt x="4" y="44"/>
                    </a:lnTo>
                    <a:lnTo>
                      <a:pt x="4" y="39"/>
                    </a:lnTo>
                    <a:lnTo>
                      <a:pt x="4" y="44"/>
                    </a:lnTo>
                    <a:lnTo>
                      <a:pt x="4" y="47"/>
                    </a:lnTo>
                    <a:lnTo>
                      <a:pt x="4" y="44"/>
                    </a:lnTo>
                    <a:lnTo>
                      <a:pt x="4" y="47"/>
                    </a:lnTo>
                    <a:lnTo>
                      <a:pt x="4" y="48"/>
                    </a:lnTo>
                    <a:lnTo>
                      <a:pt x="4" y="51"/>
                    </a:lnTo>
                    <a:lnTo>
                      <a:pt x="4" y="48"/>
                    </a:lnTo>
                    <a:lnTo>
                      <a:pt x="4" y="51"/>
                    </a:lnTo>
                    <a:lnTo>
                      <a:pt x="6" y="52"/>
                    </a:lnTo>
                    <a:lnTo>
                      <a:pt x="6" y="55"/>
                    </a:lnTo>
                    <a:lnTo>
                      <a:pt x="6" y="52"/>
                    </a:lnTo>
                    <a:lnTo>
                      <a:pt x="6" y="55"/>
                    </a:lnTo>
                    <a:lnTo>
                      <a:pt x="6" y="58"/>
                    </a:lnTo>
                    <a:lnTo>
                      <a:pt x="6" y="55"/>
                    </a:lnTo>
                    <a:lnTo>
                      <a:pt x="6" y="58"/>
                    </a:lnTo>
                    <a:lnTo>
                      <a:pt x="6" y="61"/>
                    </a:lnTo>
                    <a:lnTo>
                      <a:pt x="6" y="58"/>
                    </a:lnTo>
                    <a:lnTo>
                      <a:pt x="6" y="61"/>
                    </a:lnTo>
                    <a:lnTo>
                      <a:pt x="6" y="64"/>
                    </a:lnTo>
                    <a:lnTo>
                      <a:pt x="6" y="61"/>
                    </a:lnTo>
                    <a:lnTo>
                      <a:pt x="6" y="64"/>
                    </a:lnTo>
                    <a:lnTo>
                      <a:pt x="6" y="67"/>
                    </a:lnTo>
                    <a:lnTo>
                      <a:pt x="6" y="64"/>
                    </a:lnTo>
                    <a:lnTo>
                      <a:pt x="6" y="67"/>
                    </a:lnTo>
                    <a:lnTo>
                      <a:pt x="6" y="68"/>
                    </a:lnTo>
                    <a:lnTo>
                      <a:pt x="6" y="67"/>
                    </a:lnTo>
                    <a:lnTo>
                      <a:pt x="6" y="68"/>
                    </a:lnTo>
                    <a:lnTo>
                      <a:pt x="7" y="68"/>
                    </a:lnTo>
                    <a:lnTo>
                      <a:pt x="7" y="70"/>
                    </a:lnTo>
                    <a:lnTo>
                      <a:pt x="7" y="68"/>
                    </a:lnTo>
                    <a:lnTo>
                      <a:pt x="7" y="70"/>
                    </a:lnTo>
                    <a:lnTo>
                      <a:pt x="7" y="71"/>
                    </a:lnTo>
                    <a:lnTo>
                      <a:pt x="7" y="73"/>
                    </a:lnTo>
                    <a:lnTo>
                      <a:pt x="7" y="71"/>
                    </a:lnTo>
                    <a:lnTo>
                      <a:pt x="7" y="73"/>
                    </a:lnTo>
                    <a:lnTo>
                      <a:pt x="7" y="74"/>
                    </a:lnTo>
                    <a:lnTo>
                      <a:pt x="7" y="73"/>
                    </a:lnTo>
                    <a:lnTo>
                      <a:pt x="7" y="7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7" name="Freeform 379"/>
              <p:cNvSpPr>
                <a:spLocks/>
              </p:cNvSpPr>
              <p:nvPr/>
            </p:nvSpPr>
            <p:spPr bwMode="auto">
              <a:xfrm>
                <a:off x="3552" y="3161"/>
                <a:ext cx="10" cy="27"/>
              </a:xfrm>
              <a:custGeom>
                <a:avLst/>
                <a:gdLst>
                  <a:gd name="T0" fmla="*/ 0 w 10"/>
                  <a:gd name="T1" fmla="*/ 19 h 27"/>
                  <a:gd name="T2" fmla="*/ 0 w 10"/>
                  <a:gd name="T3" fmla="*/ 19 h 27"/>
                  <a:gd name="T4" fmla="*/ 0 w 10"/>
                  <a:gd name="T5" fmla="*/ 20 h 27"/>
                  <a:gd name="T6" fmla="*/ 0 w 10"/>
                  <a:gd name="T7" fmla="*/ 20 h 27"/>
                  <a:gd name="T8" fmla="*/ 1 w 10"/>
                  <a:gd name="T9" fmla="*/ 21 h 27"/>
                  <a:gd name="T10" fmla="*/ 1 w 10"/>
                  <a:gd name="T11" fmla="*/ 21 h 27"/>
                  <a:gd name="T12" fmla="*/ 1 w 10"/>
                  <a:gd name="T13" fmla="*/ 23 h 27"/>
                  <a:gd name="T14" fmla="*/ 1 w 10"/>
                  <a:gd name="T15" fmla="*/ 23 h 27"/>
                  <a:gd name="T16" fmla="*/ 1 w 10"/>
                  <a:gd name="T17" fmla="*/ 24 h 27"/>
                  <a:gd name="T18" fmla="*/ 1 w 10"/>
                  <a:gd name="T19" fmla="*/ 24 h 27"/>
                  <a:gd name="T20" fmla="*/ 1 w 10"/>
                  <a:gd name="T21" fmla="*/ 24 h 27"/>
                  <a:gd name="T22" fmla="*/ 1 w 10"/>
                  <a:gd name="T23" fmla="*/ 24 h 27"/>
                  <a:gd name="T24" fmla="*/ 1 w 10"/>
                  <a:gd name="T25" fmla="*/ 26 h 27"/>
                  <a:gd name="T26" fmla="*/ 1 w 10"/>
                  <a:gd name="T27" fmla="*/ 26 h 27"/>
                  <a:gd name="T28" fmla="*/ 3 w 10"/>
                  <a:gd name="T29" fmla="*/ 26 h 27"/>
                  <a:gd name="T30" fmla="*/ 3 w 10"/>
                  <a:gd name="T31" fmla="*/ 26 h 27"/>
                  <a:gd name="T32" fmla="*/ 3 w 10"/>
                  <a:gd name="T33" fmla="*/ 26 h 27"/>
                  <a:gd name="T34" fmla="*/ 3 w 10"/>
                  <a:gd name="T35" fmla="*/ 26 h 27"/>
                  <a:gd name="T36" fmla="*/ 3 w 10"/>
                  <a:gd name="T37" fmla="*/ 27 h 27"/>
                  <a:gd name="T38" fmla="*/ 3 w 10"/>
                  <a:gd name="T39" fmla="*/ 27 h 27"/>
                  <a:gd name="T40" fmla="*/ 4 w 10"/>
                  <a:gd name="T41" fmla="*/ 26 h 27"/>
                  <a:gd name="T42" fmla="*/ 4 w 10"/>
                  <a:gd name="T43" fmla="*/ 26 h 27"/>
                  <a:gd name="T44" fmla="*/ 4 w 10"/>
                  <a:gd name="T45" fmla="*/ 24 h 27"/>
                  <a:gd name="T46" fmla="*/ 4 w 10"/>
                  <a:gd name="T47" fmla="*/ 23 h 27"/>
                  <a:gd name="T48" fmla="*/ 4 w 10"/>
                  <a:gd name="T49" fmla="*/ 21 h 27"/>
                  <a:gd name="T50" fmla="*/ 6 w 10"/>
                  <a:gd name="T51" fmla="*/ 20 h 27"/>
                  <a:gd name="T52" fmla="*/ 6 w 10"/>
                  <a:gd name="T53" fmla="*/ 17 h 27"/>
                  <a:gd name="T54" fmla="*/ 6 w 10"/>
                  <a:gd name="T55" fmla="*/ 16 h 27"/>
                  <a:gd name="T56" fmla="*/ 6 w 10"/>
                  <a:gd name="T57" fmla="*/ 14 h 27"/>
                  <a:gd name="T58" fmla="*/ 6 w 10"/>
                  <a:gd name="T59" fmla="*/ 11 h 27"/>
                  <a:gd name="T60" fmla="*/ 6 w 10"/>
                  <a:gd name="T61" fmla="*/ 10 h 27"/>
                  <a:gd name="T62" fmla="*/ 7 w 10"/>
                  <a:gd name="T63" fmla="*/ 8 h 27"/>
                  <a:gd name="T64" fmla="*/ 7 w 10"/>
                  <a:gd name="T65" fmla="*/ 6 h 27"/>
                  <a:gd name="T66" fmla="*/ 7 w 10"/>
                  <a:gd name="T67" fmla="*/ 4 h 27"/>
                  <a:gd name="T68" fmla="*/ 7 w 10"/>
                  <a:gd name="T69" fmla="*/ 3 h 27"/>
                  <a:gd name="T70" fmla="*/ 7 w 10"/>
                  <a:gd name="T71" fmla="*/ 3 h 27"/>
                  <a:gd name="T72" fmla="*/ 9 w 10"/>
                  <a:gd name="T73" fmla="*/ 1 h 27"/>
                  <a:gd name="T74" fmla="*/ 9 w 10"/>
                  <a:gd name="T75" fmla="*/ 1 h 27"/>
                  <a:gd name="T76" fmla="*/ 9 w 10"/>
                  <a:gd name="T77" fmla="*/ 0 h 27"/>
                  <a:gd name="T78" fmla="*/ 9 w 10"/>
                  <a:gd name="T79" fmla="*/ 0 h 27"/>
                  <a:gd name="T80" fmla="*/ 9 w 10"/>
                  <a:gd name="T81" fmla="*/ 0 h 27"/>
                  <a:gd name="T82" fmla="*/ 9 w 10"/>
                  <a:gd name="T83" fmla="*/ 0 h 27"/>
                  <a:gd name="T84" fmla="*/ 9 w 10"/>
                  <a:gd name="T85" fmla="*/ 1 h 27"/>
                  <a:gd name="T86" fmla="*/ 9 w 10"/>
                  <a:gd name="T87" fmla="*/ 1 h 27"/>
                  <a:gd name="T88" fmla="*/ 10 w 10"/>
                  <a:gd name="T89" fmla="*/ 1 h 27"/>
                  <a:gd name="T90" fmla="*/ 10 w 10"/>
                  <a:gd name="T91" fmla="*/ 1 h 27"/>
                  <a:gd name="T92" fmla="*/ 10 w 10"/>
                  <a:gd name="T93" fmla="*/ 3 h 27"/>
                  <a:gd name="T94" fmla="*/ 10 w 10"/>
                  <a:gd name="T95" fmla="*/ 3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7"/>
                  <a:gd name="T146" fmla="*/ 10 w 10"/>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7">
                    <a:moveTo>
                      <a:pt x="0" y="17"/>
                    </a:moveTo>
                    <a:lnTo>
                      <a:pt x="0" y="19"/>
                    </a:lnTo>
                    <a:lnTo>
                      <a:pt x="0" y="20"/>
                    </a:lnTo>
                    <a:lnTo>
                      <a:pt x="1" y="21"/>
                    </a:lnTo>
                    <a:lnTo>
                      <a:pt x="1" y="23"/>
                    </a:lnTo>
                    <a:lnTo>
                      <a:pt x="1" y="21"/>
                    </a:lnTo>
                    <a:lnTo>
                      <a:pt x="1" y="23"/>
                    </a:lnTo>
                    <a:lnTo>
                      <a:pt x="1" y="24"/>
                    </a:lnTo>
                    <a:lnTo>
                      <a:pt x="1" y="23"/>
                    </a:lnTo>
                    <a:lnTo>
                      <a:pt x="1" y="24"/>
                    </a:lnTo>
                    <a:lnTo>
                      <a:pt x="1" y="26"/>
                    </a:lnTo>
                    <a:lnTo>
                      <a:pt x="1" y="24"/>
                    </a:lnTo>
                    <a:lnTo>
                      <a:pt x="1" y="26"/>
                    </a:lnTo>
                    <a:lnTo>
                      <a:pt x="3" y="26"/>
                    </a:lnTo>
                    <a:lnTo>
                      <a:pt x="3" y="27"/>
                    </a:lnTo>
                    <a:lnTo>
                      <a:pt x="3" y="26"/>
                    </a:lnTo>
                    <a:lnTo>
                      <a:pt x="3" y="27"/>
                    </a:lnTo>
                    <a:lnTo>
                      <a:pt x="3" y="26"/>
                    </a:lnTo>
                    <a:lnTo>
                      <a:pt x="4" y="26"/>
                    </a:lnTo>
                    <a:lnTo>
                      <a:pt x="4" y="24"/>
                    </a:lnTo>
                    <a:lnTo>
                      <a:pt x="4" y="23"/>
                    </a:lnTo>
                    <a:lnTo>
                      <a:pt x="4" y="21"/>
                    </a:lnTo>
                    <a:lnTo>
                      <a:pt x="4" y="20"/>
                    </a:lnTo>
                    <a:lnTo>
                      <a:pt x="6" y="20"/>
                    </a:lnTo>
                    <a:lnTo>
                      <a:pt x="6" y="19"/>
                    </a:lnTo>
                    <a:lnTo>
                      <a:pt x="6" y="17"/>
                    </a:lnTo>
                    <a:lnTo>
                      <a:pt x="6" y="16"/>
                    </a:lnTo>
                    <a:lnTo>
                      <a:pt x="6" y="14"/>
                    </a:lnTo>
                    <a:lnTo>
                      <a:pt x="6" y="13"/>
                    </a:lnTo>
                    <a:lnTo>
                      <a:pt x="6" y="11"/>
                    </a:lnTo>
                    <a:lnTo>
                      <a:pt x="6" y="10"/>
                    </a:lnTo>
                    <a:lnTo>
                      <a:pt x="6" y="8"/>
                    </a:lnTo>
                    <a:lnTo>
                      <a:pt x="7" y="8"/>
                    </a:lnTo>
                    <a:lnTo>
                      <a:pt x="7" y="7"/>
                    </a:lnTo>
                    <a:lnTo>
                      <a:pt x="7" y="6"/>
                    </a:lnTo>
                    <a:lnTo>
                      <a:pt x="7" y="4"/>
                    </a:lnTo>
                    <a:lnTo>
                      <a:pt x="7" y="3"/>
                    </a:lnTo>
                    <a:lnTo>
                      <a:pt x="7" y="1"/>
                    </a:lnTo>
                    <a:lnTo>
                      <a:pt x="9" y="1"/>
                    </a:lnTo>
                    <a:lnTo>
                      <a:pt x="9" y="0"/>
                    </a:lnTo>
                    <a:lnTo>
                      <a:pt x="9" y="1"/>
                    </a:lnTo>
                    <a:lnTo>
                      <a:pt x="9" y="0"/>
                    </a:lnTo>
                    <a:lnTo>
                      <a:pt x="9" y="1"/>
                    </a:lnTo>
                    <a:lnTo>
                      <a:pt x="10" y="1"/>
                    </a:lnTo>
                    <a:lnTo>
                      <a:pt x="10" y="3"/>
                    </a:lnTo>
                    <a:lnTo>
                      <a:pt x="10" y="1"/>
                    </a:lnTo>
                    <a:lnTo>
                      <a:pt x="10" y="3"/>
                    </a:lnTo>
                    <a:lnTo>
                      <a:pt x="10" y="4"/>
                    </a:lnTo>
                    <a:lnTo>
                      <a:pt x="10" y="3"/>
                    </a:lnTo>
                    <a:lnTo>
                      <a:pt x="10"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8" name="Freeform 380"/>
              <p:cNvSpPr>
                <a:spLocks/>
              </p:cNvSpPr>
              <p:nvPr/>
            </p:nvSpPr>
            <p:spPr bwMode="auto">
              <a:xfrm>
                <a:off x="3562" y="3165"/>
                <a:ext cx="7" cy="26"/>
              </a:xfrm>
              <a:custGeom>
                <a:avLst/>
                <a:gdLst>
                  <a:gd name="T0" fmla="*/ 0 w 7"/>
                  <a:gd name="T1" fmla="*/ 0 h 26"/>
                  <a:gd name="T2" fmla="*/ 0 w 7"/>
                  <a:gd name="T3" fmla="*/ 0 h 26"/>
                  <a:gd name="T4" fmla="*/ 0 w 7"/>
                  <a:gd name="T5" fmla="*/ 2 h 26"/>
                  <a:gd name="T6" fmla="*/ 0 w 7"/>
                  <a:gd name="T7" fmla="*/ 2 h 26"/>
                  <a:gd name="T8" fmla="*/ 0 w 7"/>
                  <a:gd name="T9" fmla="*/ 3 h 26"/>
                  <a:gd name="T10" fmla="*/ 0 w 7"/>
                  <a:gd name="T11" fmla="*/ 3 h 26"/>
                  <a:gd name="T12" fmla="*/ 1 w 7"/>
                  <a:gd name="T13" fmla="*/ 4 h 26"/>
                  <a:gd name="T14" fmla="*/ 1 w 7"/>
                  <a:gd name="T15" fmla="*/ 4 h 26"/>
                  <a:gd name="T16" fmla="*/ 1 w 7"/>
                  <a:gd name="T17" fmla="*/ 7 h 26"/>
                  <a:gd name="T18" fmla="*/ 1 w 7"/>
                  <a:gd name="T19" fmla="*/ 7 h 26"/>
                  <a:gd name="T20" fmla="*/ 1 w 7"/>
                  <a:gd name="T21" fmla="*/ 9 h 26"/>
                  <a:gd name="T22" fmla="*/ 1 w 7"/>
                  <a:gd name="T23" fmla="*/ 9 h 26"/>
                  <a:gd name="T24" fmla="*/ 1 w 7"/>
                  <a:gd name="T25" fmla="*/ 10 h 26"/>
                  <a:gd name="T26" fmla="*/ 1 w 7"/>
                  <a:gd name="T27" fmla="*/ 10 h 26"/>
                  <a:gd name="T28" fmla="*/ 1 w 7"/>
                  <a:gd name="T29" fmla="*/ 13 h 26"/>
                  <a:gd name="T30" fmla="*/ 1 w 7"/>
                  <a:gd name="T31" fmla="*/ 13 h 26"/>
                  <a:gd name="T32" fmla="*/ 1 w 7"/>
                  <a:gd name="T33" fmla="*/ 15 h 26"/>
                  <a:gd name="T34" fmla="*/ 1 w 7"/>
                  <a:gd name="T35" fmla="*/ 15 h 26"/>
                  <a:gd name="T36" fmla="*/ 3 w 7"/>
                  <a:gd name="T37" fmla="*/ 16 h 26"/>
                  <a:gd name="T38" fmla="*/ 3 w 7"/>
                  <a:gd name="T39" fmla="*/ 16 h 26"/>
                  <a:gd name="T40" fmla="*/ 3 w 7"/>
                  <a:gd name="T41" fmla="*/ 17 h 26"/>
                  <a:gd name="T42" fmla="*/ 3 w 7"/>
                  <a:gd name="T43" fmla="*/ 17 h 26"/>
                  <a:gd name="T44" fmla="*/ 3 w 7"/>
                  <a:gd name="T45" fmla="*/ 19 h 26"/>
                  <a:gd name="T46" fmla="*/ 3 w 7"/>
                  <a:gd name="T47" fmla="*/ 19 h 26"/>
                  <a:gd name="T48" fmla="*/ 3 w 7"/>
                  <a:gd name="T49" fmla="*/ 20 h 26"/>
                  <a:gd name="T50" fmla="*/ 3 w 7"/>
                  <a:gd name="T51" fmla="*/ 20 h 26"/>
                  <a:gd name="T52" fmla="*/ 3 w 7"/>
                  <a:gd name="T53" fmla="*/ 22 h 26"/>
                  <a:gd name="T54" fmla="*/ 3 w 7"/>
                  <a:gd name="T55" fmla="*/ 22 h 26"/>
                  <a:gd name="T56" fmla="*/ 4 w 7"/>
                  <a:gd name="T57" fmla="*/ 22 h 26"/>
                  <a:gd name="T58" fmla="*/ 4 w 7"/>
                  <a:gd name="T59" fmla="*/ 22 h 26"/>
                  <a:gd name="T60" fmla="*/ 4 w 7"/>
                  <a:gd name="T61" fmla="*/ 23 h 26"/>
                  <a:gd name="T62" fmla="*/ 4 w 7"/>
                  <a:gd name="T63" fmla="*/ 23 h 26"/>
                  <a:gd name="T64" fmla="*/ 4 w 7"/>
                  <a:gd name="T65" fmla="*/ 23 h 26"/>
                  <a:gd name="T66" fmla="*/ 4 w 7"/>
                  <a:gd name="T67" fmla="*/ 23 h 26"/>
                  <a:gd name="T68" fmla="*/ 4 w 7"/>
                  <a:gd name="T69" fmla="*/ 25 h 26"/>
                  <a:gd name="T70" fmla="*/ 4 w 7"/>
                  <a:gd name="T71" fmla="*/ 25 h 26"/>
                  <a:gd name="T72" fmla="*/ 4 w 7"/>
                  <a:gd name="T73" fmla="*/ 25 h 26"/>
                  <a:gd name="T74" fmla="*/ 4 w 7"/>
                  <a:gd name="T75" fmla="*/ 25 h 26"/>
                  <a:gd name="T76" fmla="*/ 6 w 7"/>
                  <a:gd name="T77" fmla="*/ 26 h 26"/>
                  <a:gd name="T78" fmla="*/ 6 w 7"/>
                  <a:gd name="T79" fmla="*/ 26 h 26"/>
                  <a:gd name="T80" fmla="*/ 6 w 7"/>
                  <a:gd name="T81" fmla="*/ 26 h 26"/>
                  <a:gd name="T82" fmla="*/ 6 w 7"/>
                  <a:gd name="T83" fmla="*/ 26 h 26"/>
                  <a:gd name="T84" fmla="*/ 6 w 7"/>
                  <a:gd name="T85" fmla="*/ 26 h 26"/>
                  <a:gd name="T86" fmla="*/ 6 w 7"/>
                  <a:gd name="T87" fmla="*/ 26 h 26"/>
                  <a:gd name="T88" fmla="*/ 6 w 7"/>
                  <a:gd name="T89" fmla="*/ 26 h 26"/>
                  <a:gd name="T90" fmla="*/ 6 w 7"/>
                  <a:gd name="T91" fmla="*/ 26 h 26"/>
                  <a:gd name="T92" fmla="*/ 7 w 7"/>
                  <a:gd name="T93" fmla="*/ 26 h 26"/>
                  <a:gd name="T94" fmla="*/ 7 w 7"/>
                  <a:gd name="T95" fmla="*/ 2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6"/>
                  <a:gd name="T146" fmla="*/ 7 w 7"/>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6">
                    <a:moveTo>
                      <a:pt x="0" y="0"/>
                    </a:moveTo>
                    <a:lnTo>
                      <a:pt x="0" y="0"/>
                    </a:lnTo>
                    <a:lnTo>
                      <a:pt x="0" y="2"/>
                    </a:lnTo>
                    <a:lnTo>
                      <a:pt x="0" y="0"/>
                    </a:lnTo>
                    <a:lnTo>
                      <a:pt x="0" y="2"/>
                    </a:lnTo>
                    <a:lnTo>
                      <a:pt x="0" y="3"/>
                    </a:lnTo>
                    <a:lnTo>
                      <a:pt x="0" y="2"/>
                    </a:lnTo>
                    <a:lnTo>
                      <a:pt x="0" y="3"/>
                    </a:lnTo>
                    <a:lnTo>
                      <a:pt x="0" y="4"/>
                    </a:lnTo>
                    <a:lnTo>
                      <a:pt x="0" y="3"/>
                    </a:lnTo>
                    <a:lnTo>
                      <a:pt x="0" y="4"/>
                    </a:lnTo>
                    <a:lnTo>
                      <a:pt x="1" y="4"/>
                    </a:lnTo>
                    <a:lnTo>
                      <a:pt x="1" y="6"/>
                    </a:lnTo>
                    <a:lnTo>
                      <a:pt x="1" y="4"/>
                    </a:lnTo>
                    <a:lnTo>
                      <a:pt x="1" y="6"/>
                    </a:lnTo>
                    <a:lnTo>
                      <a:pt x="1" y="7"/>
                    </a:lnTo>
                    <a:lnTo>
                      <a:pt x="1" y="9"/>
                    </a:lnTo>
                    <a:lnTo>
                      <a:pt x="1" y="7"/>
                    </a:lnTo>
                    <a:lnTo>
                      <a:pt x="1" y="9"/>
                    </a:lnTo>
                    <a:lnTo>
                      <a:pt x="1" y="10"/>
                    </a:lnTo>
                    <a:lnTo>
                      <a:pt x="1" y="9"/>
                    </a:lnTo>
                    <a:lnTo>
                      <a:pt x="1" y="10"/>
                    </a:lnTo>
                    <a:lnTo>
                      <a:pt x="1" y="12"/>
                    </a:lnTo>
                    <a:lnTo>
                      <a:pt x="1" y="10"/>
                    </a:lnTo>
                    <a:lnTo>
                      <a:pt x="1" y="12"/>
                    </a:lnTo>
                    <a:lnTo>
                      <a:pt x="1" y="13"/>
                    </a:lnTo>
                    <a:lnTo>
                      <a:pt x="1" y="15"/>
                    </a:lnTo>
                    <a:lnTo>
                      <a:pt x="1" y="16"/>
                    </a:lnTo>
                    <a:lnTo>
                      <a:pt x="1" y="15"/>
                    </a:lnTo>
                    <a:lnTo>
                      <a:pt x="1" y="16"/>
                    </a:lnTo>
                    <a:lnTo>
                      <a:pt x="3" y="16"/>
                    </a:lnTo>
                    <a:lnTo>
                      <a:pt x="3" y="17"/>
                    </a:lnTo>
                    <a:lnTo>
                      <a:pt x="3" y="16"/>
                    </a:lnTo>
                    <a:lnTo>
                      <a:pt x="3" y="17"/>
                    </a:lnTo>
                    <a:lnTo>
                      <a:pt x="3" y="19"/>
                    </a:lnTo>
                    <a:lnTo>
                      <a:pt x="3" y="17"/>
                    </a:lnTo>
                    <a:lnTo>
                      <a:pt x="3" y="19"/>
                    </a:lnTo>
                    <a:lnTo>
                      <a:pt x="3" y="20"/>
                    </a:lnTo>
                    <a:lnTo>
                      <a:pt x="3" y="19"/>
                    </a:lnTo>
                    <a:lnTo>
                      <a:pt x="3" y="20"/>
                    </a:lnTo>
                    <a:lnTo>
                      <a:pt x="3" y="22"/>
                    </a:lnTo>
                    <a:lnTo>
                      <a:pt x="3" y="20"/>
                    </a:lnTo>
                    <a:lnTo>
                      <a:pt x="3" y="22"/>
                    </a:lnTo>
                    <a:lnTo>
                      <a:pt x="4" y="22"/>
                    </a:lnTo>
                    <a:lnTo>
                      <a:pt x="4" y="23"/>
                    </a:lnTo>
                    <a:lnTo>
                      <a:pt x="4" y="22"/>
                    </a:lnTo>
                    <a:lnTo>
                      <a:pt x="4" y="23"/>
                    </a:lnTo>
                    <a:lnTo>
                      <a:pt x="4" y="25"/>
                    </a:lnTo>
                    <a:lnTo>
                      <a:pt x="4" y="23"/>
                    </a:lnTo>
                    <a:lnTo>
                      <a:pt x="4" y="25"/>
                    </a:lnTo>
                    <a:lnTo>
                      <a:pt x="4" y="26"/>
                    </a:lnTo>
                    <a:lnTo>
                      <a:pt x="4" y="25"/>
                    </a:lnTo>
                    <a:lnTo>
                      <a:pt x="4" y="26"/>
                    </a:lnTo>
                    <a:lnTo>
                      <a:pt x="6" y="26"/>
                    </a:lnTo>
                    <a:lnTo>
                      <a:pt x="7"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9" name="Freeform 381"/>
              <p:cNvSpPr>
                <a:spLocks/>
              </p:cNvSpPr>
              <p:nvPr/>
            </p:nvSpPr>
            <p:spPr bwMode="auto">
              <a:xfrm>
                <a:off x="3569" y="3187"/>
                <a:ext cx="9" cy="8"/>
              </a:xfrm>
              <a:custGeom>
                <a:avLst/>
                <a:gdLst>
                  <a:gd name="T0" fmla="*/ 0 w 9"/>
                  <a:gd name="T1" fmla="*/ 4 h 8"/>
                  <a:gd name="T2" fmla="*/ 0 w 9"/>
                  <a:gd name="T3" fmla="*/ 3 h 8"/>
                  <a:gd name="T4" fmla="*/ 0 w 9"/>
                  <a:gd name="T5" fmla="*/ 3 h 8"/>
                  <a:gd name="T6" fmla="*/ 2 w 9"/>
                  <a:gd name="T7" fmla="*/ 3 h 8"/>
                  <a:gd name="T8" fmla="*/ 2 w 9"/>
                  <a:gd name="T9" fmla="*/ 3 h 8"/>
                  <a:gd name="T10" fmla="*/ 2 w 9"/>
                  <a:gd name="T11" fmla="*/ 1 h 8"/>
                  <a:gd name="T12" fmla="*/ 2 w 9"/>
                  <a:gd name="T13" fmla="*/ 1 h 8"/>
                  <a:gd name="T14" fmla="*/ 2 w 9"/>
                  <a:gd name="T15" fmla="*/ 1 h 8"/>
                  <a:gd name="T16" fmla="*/ 3 w 9"/>
                  <a:gd name="T17" fmla="*/ 1 h 8"/>
                  <a:gd name="T18" fmla="*/ 3 w 9"/>
                  <a:gd name="T19" fmla="*/ 1 h 8"/>
                  <a:gd name="T20" fmla="*/ 3 w 9"/>
                  <a:gd name="T21" fmla="*/ 1 h 8"/>
                  <a:gd name="T22" fmla="*/ 3 w 9"/>
                  <a:gd name="T23" fmla="*/ 1 h 8"/>
                  <a:gd name="T24" fmla="*/ 3 w 9"/>
                  <a:gd name="T25" fmla="*/ 1 h 8"/>
                  <a:gd name="T26" fmla="*/ 4 w 9"/>
                  <a:gd name="T27" fmla="*/ 1 h 8"/>
                  <a:gd name="T28" fmla="*/ 4 w 9"/>
                  <a:gd name="T29" fmla="*/ 1 h 8"/>
                  <a:gd name="T30" fmla="*/ 4 w 9"/>
                  <a:gd name="T31" fmla="*/ 1 h 8"/>
                  <a:gd name="T32" fmla="*/ 4 w 9"/>
                  <a:gd name="T33" fmla="*/ 1 h 8"/>
                  <a:gd name="T34" fmla="*/ 4 w 9"/>
                  <a:gd name="T35" fmla="*/ 1 h 8"/>
                  <a:gd name="T36" fmla="*/ 4 w 9"/>
                  <a:gd name="T37" fmla="*/ 1 h 8"/>
                  <a:gd name="T38" fmla="*/ 4 w 9"/>
                  <a:gd name="T39" fmla="*/ 0 h 8"/>
                  <a:gd name="T40" fmla="*/ 6 w 9"/>
                  <a:gd name="T41" fmla="*/ 0 h 8"/>
                  <a:gd name="T42" fmla="*/ 6 w 9"/>
                  <a:gd name="T43" fmla="*/ 0 h 8"/>
                  <a:gd name="T44" fmla="*/ 6 w 9"/>
                  <a:gd name="T45" fmla="*/ 1 h 8"/>
                  <a:gd name="T46" fmla="*/ 6 w 9"/>
                  <a:gd name="T47" fmla="*/ 1 h 8"/>
                  <a:gd name="T48" fmla="*/ 6 w 9"/>
                  <a:gd name="T49" fmla="*/ 1 h 8"/>
                  <a:gd name="T50" fmla="*/ 6 w 9"/>
                  <a:gd name="T51" fmla="*/ 1 h 8"/>
                  <a:gd name="T52" fmla="*/ 6 w 9"/>
                  <a:gd name="T53" fmla="*/ 3 h 8"/>
                  <a:gd name="T54" fmla="*/ 6 w 9"/>
                  <a:gd name="T55" fmla="*/ 3 h 8"/>
                  <a:gd name="T56" fmla="*/ 7 w 9"/>
                  <a:gd name="T57" fmla="*/ 3 h 8"/>
                  <a:gd name="T58" fmla="*/ 7 w 9"/>
                  <a:gd name="T59" fmla="*/ 3 h 8"/>
                  <a:gd name="T60" fmla="*/ 7 w 9"/>
                  <a:gd name="T61" fmla="*/ 3 h 8"/>
                  <a:gd name="T62" fmla="*/ 7 w 9"/>
                  <a:gd name="T63" fmla="*/ 3 h 8"/>
                  <a:gd name="T64" fmla="*/ 7 w 9"/>
                  <a:gd name="T65" fmla="*/ 4 h 8"/>
                  <a:gd name="T66" fmla="*/ 7 w 9"/>
                  <a:gd name="T67" fmla="*/ 4 h 8"/>
                  <a:gd name="T68" fmla="*/ 7 w 9"/>
                  <a:gd name="T69" fmla="*/ 4 h 8"/>
                  <a:gd name="T70" fmla="*/ 7 w 9"/>
                  <a:gd name="T71" fmla="*/ 4 h 8"/>
                  <a:gd name="T72" fmla="*/ 7 w 9"/>
                  <a:gd name="T73" fmla="*/ 6 h 8"/>
                  <a:gd name="T74" fmla="*/ 7 w 9"/>
                  <a:gd name="T75" fmla="*/ 6 h 8"/>
                  <a:gd name="T76" fmla="*/ 7 w 9"/>
                  <a:gd name="T77" fmla="*/ 6 h 8"/>
                  <a:gd name="T78" fmla="*/ 7 w 9"/>
                  <a:gd name="T79" fmla="*/ 6 h 8"/>
                  <a:gd name="T80" fmla="*/ 9 w 9"/>
                  <a:gd name="T81" fmla="*/ 7 h 8"/>
                  <a:gd name="T82" fmla="*/ 9 w 9"/>
                  <a:gd name="T83" fmla="*/ 7 h 8"/>
                  <a:gd name="T84" fmla="*/ 9 w 9"/>
                  <a:gd name="T85" fmla="*/ 7 h 8"/>
                  <a:gd name="T86" fmla="*/ 9 w 9"/>
                  <a:gd name="T87" fmla="*/ 7 h 8"/>
                  <a:gd name="T88" fmla="*/ 9 w 9"/>
                  <a:gd name="T89" fmla="*/ 7 h 8"/>
                  <a:gd name="T90" fmla="*/ 9 w 9"/>
                  <a:gd name="T91" fmla="*/ 7 h 8"/>
                  <a:gd name="T92" fmla="*/ 9 w 9"/>
                  <a:gd name="T93" fmla="*/ 8 h 8"/>
                  <a:gd name="T94" fmla="*/ 9 w 9"/>
                  <a:gd name="T95" fmla="*/ 8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0" y="4"/>
                    </a:moveTo>
                    <a:lnTo>
                      <a:pt x="0" y="4"/>
                    </a:lnTo>
                    <a:lnTo>
                      <a:pt x="0" y="3"/>
                    </a:lnTo>
                    <a:lnTo>
                      <a:pt x="2" y="3"/>
                    </a:lnTo>
                    <a:lnTo>
                      <a:pt x="2" y="1"/>
                    </a:lnTo>
                    <a:lnTo>
                      <a:pt x="3" y="1"/>
                    </a:lnTo>
                    <a:lnTo>
                      <a:pt x="4" y="1"/>
                    </a:lnTo>
                    <a:lnTo>
                      <a:pt x="4" y="0"/>
                    </a:lnTo>
                    <a:lnTo>
                      <a:pt x="6" y="0"/>
                    </a:lnTo>
                    <a:lnTo>
                      <a:pt x="6" y="1"/>
                    </a:lnTo>
                    <a:lnTo>
                      <a:pt x="6" y="0"/>
                    </a:lnTo>
                    <a:lnTo>
                      <a:pt x="6" y="1"/>
                    </a:lnTo>
                    <a:lnTo>
                      <a:pt x="6" y="3"/>
                    </a:lnTo>
                    <a:lnTo>
                      <a:pt x="6" y="1"/>
                    </a:lnTo>
                    <a:lnTo>
                      <a:pt x="6" y="3"/>
                    </a:lnTo>
                    <a:lnTo>
                      <a:pt x="7" y="3"/>
                    </a:lnTo>
                    <a:lnTo>
                      <a:pt x="7" y="4"/>
                    </a:lnTo>
                    <a:lnTo>
                      <a:pt x="7" y="3"/>
                    </a:lnTo>
                    <a:lnTo>
                      <a:pt x="7" y="4"/>
                    </a:lnTo>
                    <a:lnTo>
                      <a:pt x="7" y="6"/>
                    </a:lnTo>
                    <a:lnTo>
                      <a:pt x="7" y="4"/>
                    </a:lnTo>
                    <a:lnTo>
                      <a:pt x="7" y="6"/>
                    </a:lnTo>
                    <a:lnTo>
                      <a:pt x="7" y="7"/>
                    </a:lnTo>
                    <a:lnTo>
                      <a:pt x="7" y="6"/>
                    </a:lnTo>
                    <a:lnTo>
                      <a:pt x="7" y="7"/>
                    </a:lnTo>
                    <a:lnTo>
                      <a:pt x="9" y="7"/>
                    </a:lnTo>
                    <a:lnTo>
                      <a:pt x="9" y="8"/>
                    </a:lnTo>
                    <a:lnTo>
                      <a:pt x="9" y="7"/>
                    </a:lnTo>
                    <a:lnTo>
                      <a:pt x="9"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0" name="Freeform 382"/>
              <p:cNvSpPr>
                <a:spLocks/>
              </p:cNvSpPr>
              <p:nvPr/>
            </p:nvSpPr>
            <p:spPr bwMode="auto">
              <a:xfrm>
                <a:off x="3578" y="3130"/>
                <a:ext cx="13" cy="67"/>
              </a:xfrm>
              <a:custGeom>
                <a:avLst/>
                <a:gdLst>
                  <a:gd name="T0" fmla="*/ 0 w 13"/>
                  <a:gd name="T1" fmla="*/ 65 h 67"/>
                  <a:gd name="T2" fmla="*/ 0 w 13"/>
                  <a:gd name="T3" fmla="*/ 65 h 67"/>
                  <a:gd name="T4" fmla="*/ 1 w 13"/>
                  <a:gd name="T5" fmla="*/ 65 h 67"/>
                  <a:gd name="T6" fmla="*/ 1 w 13"/>
                  <a:gd name="T7" fmla="*/ 65 h 67"/>
                  <a:gd name="T8" fmla="*/ 1 w 13"/>
                  <a:gd name="T9" fmla="*/ 67 h 67"/>
                  <a:gd name="T10" fmla="*/ 1 w 13"/>
                  <a:gd name="T11" fmla="*/ 67 h 67"/>
                  <a:gd name="T12" fmla="*/ 1 w 13"/>
                  <a:gd name="T13" fmla="*/ 67 h 67"/>
                  <a:gd name="T14" fmla="*/ 1 w 13"/>
                  <a:gd name="T15" fmla="*/ 67 h 67"/>
                  <a:gd name="T16" fmla="*/ 3 w 13"/>
                  <a:gd name="T17" fmla="*/ 67 h 67"/>
                  <a:gd name="T18" fmla="*/ 3 w 13"/>
                  <a:gd name="T19" fmla="*/ 65 h 67"/>
                  <a:gd name="T20" fmla="*/ 3 w 13"/>
                  <a:gd name="T21" fmla="*/ 65 h 67"/>
                  <a:gd name="T22" fmla="*/ 3 w 13"/>
                  <a:gd name="T23" fmla="*/ 64 h 67"/>
                  <a:gd name="T24" fmla="*/ 4 w 13"/>
                  <a:gd name="T25" fmla="*/ 64 h 67"/>
                  <a:gd name="T26" fmla="*/ 4 w 13"/>
                  <a:gd name="T27" fmla="*/ 63 h 67"/>
                  <a:gd name="T28" fmla="*/ 4 w 13"/>
                  <a:gd name="T29" fmla="*/ 61 h 67"/>
                  <a:gd name="T30" fmla="*/ 4 w 13"/>
                  <a:gd name="T31" fmla="*/ 60 h 67"/>
                  <a:gd name="T32" fmla="*/ 4 w 13"/>
                  <a:gd name="T33" fmla="*/ 58 h 67"/>
                  <a:gd name="T34" fmla="*/ 4 w 13"/>
                  <a:gd name="T35" fmla="*/ 57 h 67"/>
                  <a:gd name="T36" fmla="*/ 6 w 13"/>
                  <a:gd name="T37" fmla="*/ 55 h 67"/>
                  <a:gd name="T38" fmla="*/ 6 w 13"/>
                  <a:gd name="T39" fmla="*/ 54 h 67"/>
                  <a:gd name="T40" fmla="*/ 6 w 13"/>
                  <a:gd name="T41" fmla="*/ 52 h 67"/>
                  <a:gd name="T42" fmla="*/ 6 w 13"/>
                  <a:gd name="T43" fmla="*/ 50 h 67"/>
                  <a:gd name="T44" fmla="*/ 6 w 13"/>
                  <a:gd name="T45" fmla="*/ 48 h 67"/>
                  <a:gd name="T46" fmla="*/ 7 w 13"/>
                  <a:gd name="T47" fmla="*/ 47 h 67"/>
                  <a:gd name="T48" fmla="*/ 7 w 13"/>
                  <a:gd name="T49" fmla="*/ 47 h 67"/>
                  <a:gd name="T50" fmla="*/ 7 w 13"/>
                  <a:gd name="T51" fmla="*/ 45 h 67"/>
                  <a:gd name="T52" fmla="*/ 7 w 13"/>
                  <a:gd name="T53" fmla="*/ 45 h 67"/>
                  <a:gd name="T54" fmla="*/ 7 w 13"/>
                  <a:gd name="T55" fmla="*/ 44 h 67"/>
                  <a:gd name="T56" fmla="*/ 8 w 13"/>
                  <a:gd name="T57" fmla="*/ 44 h 67"/>
                  <a:gd name="T58" fmla="*/ 8 w 13"/>
                  <a:gd name="T59" fmla="*/ 44 h 67"/>
                  <a:gd name="T60" fmla="*/ 8 w 13"/>
                  <a:gd name="T61" fmla="*/ 42 h 67"/>
                  <a:gd name="T62" fmla="*/ 8 w 13"/>
                  <a:gd name="T63" fmla="*/ 42 h 67"/>
                  <a:gd name="T64" fmla="*/ 8 w 13"/>
                  <a:gd name="T65" fmla="*/ 41 h 67"/>
                  <a:gd name="T66" fmla="*/ 10 w 13"/>
                  <a:gd name="T67" fmla="*/ 41 h 67"/>
                  <a:gd name="T68" fmla="*/ 10 w 13"/>
                  <a:gd name="T69" fmla="*/ 39 h 67"/>
                  <a:gd name="T70" fmla="*/ 10 w 13"/>
                  <a:gd name="T71" fmla="*/ 38 h 67"/>
                  <a:gd name="T72" fmla="*/ 10 w 13"/>
                  <a:gd name="T73" fmla="*/ 37 h 67"/>
                  <a:gd name="T74" fmla="*/ 10 w 13"/>
                  <a:gd name="T75" fmla="*/ 34 h 67"/>
                  <a:gd name="T76" fmla="*/ 10 w 13"/>
                  <a:gd name="T77" fmla="*/ 32 h 67"/>
                  <a:gd name="T78" fmla="*/ 11 w 13"/>
                  <a:gd name="T79" fmla="*/ 29 h 67"/>
                  <a:gd name="T80" fmla="*/ 11 w 13"/>
                  <a:gd name="T81" fmla="*/ 25 h 67"/>
                  <a:gd name="T82" fmla="*/ 11 w 13"/>
                  <a:gd name="T83" fmla="*/ 22 h 67"/>
                  <a:gd name="T84" fmla="*/ 11 w 13"/>
                  <a:gd name="T85" fmla="*/ 19 h 67"/>
                  <a:gd name="T86" fmla="*/ 11 w 13"/>
                  <a:gd name="T87" fmla="*/ 15 h 67"/>
                  <a:gd name="T88" fmla="*/ 13 w 13"/>
                  <a:gd name="T89" fmla="*/ 12 h 67"/>
                  <a:gd name="T90" fmla="*/ 13 w 13"/>
                  <a:gd name="T91" fmla="*/ 8 h 67"/>
                  <a:gd name="T92" fmla="*/ 13 w 13"/>
                  <a:gd name="T93" fmla="*/ 5 h 67"/>
                  <a:gd name="T94" fmla="*/ 13 w 13"/>
                  <a:gd name="T95" fmla="*/ 3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67"/>
                  <a:gd name="T146" fmla="*/ 13 w 13"/>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67">
                    <a:moveTo>
                      <a:pt x="0" y="65"/>
                    </a:moveTo>
                    <a:lnTo>
                      <a:pt x="0" y="65"/>
                    </a:lnTo>
                    <a:lnTo>
                      <a:pt x="1" y="65"/>
                    </a:lnTo>
                    <a:lnTo>
                      <a:pt x="1" y="67"/>
                    </a:lnTo>
                    <a:lnTo>
                      <a:pt x="1" y="65"/>
                    </a:lnTo>
                    <a:lnTo>
                      <a:pt x="1" y="67"/>
                    </a:lnTo>
                    <a:lnTo>
                      <a:pt x="3" y="67"/>
                    </a:lnTo>
                    <a:lnTo>
                      <a:pt x="3" y="65"/>
                    </a:lnTo>
                    <a:lnTo>
                      <a:pt x="3" y="64"/>
                    </a:lnTo>
                    <a:lnTo>
                      <a:pt x="4" y="64"/>
                    </a:lnTo>
                    <a:lnTo>
                      <a:pt x="4" y="63"/>
                    </a:lnTo>
                    <a:lnTo>
                      <a:pt x="4" y="61"/>
                    </a:lnTo>
                    <a:lnTo>
                      <a:pt x="4" y="60"/>
                    </a:lnTo>
                    <a:lnTo>
                      <a:pt x="4" y="58"/>
                    </a:lnTo>
                    <a:lnTo>
                      <a:pt x="4" y="57"/>
                    </a:lnTo>
                    <a:lnTo>
                      <a:pt x="4" y="55"/>
                    </a:lnTo>
                    <a:lnTo>
                      <a:pt x="6" y="55"/>
                    </a:lnTo>
                    <a:lnTo>
                      <a:pt x="6" y="54"/>
                    </a:lnTo>
                    <a:lnTo>
                      <a:pt x="6" y="52"/>
                    </a:lnTo>
                    <a:lnTo>
                      <a:pt x="6" y="51"/>
                    </a:lnTo>
                    <a:lnTo>
                      <a:pt x="6" y="50"/>
                    </a:lnTo>
                    <a:lnTo>
                      <a:pt x="6" y="48"/>
                    </a:lnTo>
                    <a:lnTo>
                      <a:pt x="7" y="47"/>
                    </a:lnTo>
                    <a:lnTo>
                      <a:pt x="7" y="45"/>
                    </a:lnTo>
                    <a:lnTo>
                      <a:pt x="7" y="44"/>
                    </a:lnTo>
                    <a:lnTo>
                      <a:pt x="8" y="44"/>
                    </a:lnTo>
                    <a:lnTo>
                      <a:pt x="8" y="42"/>
                    </a:lnTo>
                    <a:lnTo>
                      <a:pt x="8" y="41"/>
                    </a:lnTo>
                    <a:lnTo>
                      <a:pt x="10" y="41"/>
                    </a:lnTo>
                    <a:lnTo>
                      <a:pt x="10" y="39"/>
                    </a:lnTo>
                    <a:lnTo>
                      <a:pt x="10" y="38"/>
                    </a:lnTo>
                    <a:lnTo>
                      <a:pt x="10" y="37"/>
                    </a:lnTo>
                    <a:lnTo>
                      <a:pt x="10" y="35"/>
                    </a:lnTo>
                    <a:lnTo>
                      <a:pt x="10" y="34"/>
                    </a:lnTo>
                    <a:lnTo>
                      <a:pt x="10" y="32"/>
                    </a:lnTo>
                    <a:lnTo>
                      <a:pt x="10" y="29"/>
                    </a:lnTo>
                    <a:lnTo>
                      <a:pt x="11" y="29"/>
                    </a:lnTo>
                    <a:lnTo>
                      <a:pt x="11" y="26"/>
                    </a:lnTo>
                    <a:lnTo>
                      <a:pt x="11" y="25"/>
                    </a:lnTo>
                    <a:lnTo>
                      <a:pt x="11" y="24"/>
                    </a:lnTo>
                    <a:lnTo>
                      <a:pt x="11" y="22"/>
                    </a:lnTo>
                    <a:lnTo>
                      <a:pt x="11" y="19"/>
                    </a:lnTo>
                    <a:lnTo>
                      <a:pt x="11" y="16"/>
                    </a:lnTo>
                    <a:lnTo>
                      <a:pt x="11" y="15"/>
                    </a:lnTo>
                    <a:lnTo>
                      <a:pt x="11" y="12"/>
                    </a:lnTo>
                    <a:lnTo>
                      <a:pt x="13" y="12"/>
                    </a:lnTo>
                    <a:lnTo>
                      <a:pt x="13" y="9"/>
                    </a:lnTo>
                    <a:lnTo>
                      <a:pt x="13" y="8"/>
                    </a:lnTo>
                    <a:lnTo>
                      <a:pt x="13" y="6"/>
                    </a:lnTo>
                    <a:lnTo>
                      <a:pt x="13" y="5"/>
                    </a:lnTo>
                    <a:lnTo>
                      <a:pt x="13" y="3"/>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1" name="Freeform 383"/>
              <p:cNvSpPr>
                <a:spLocks/>
              </p:cNvSpPr>
              <p:nvPr/>
            </p:nvSpPr>
            <p:spPr bwMode="auto">
              <a:xfrm>
                <a:off x="3591" y="3126"/>
                <a:ext cx="7" cy="51"/>
              </a:xfrm>
              <a:custGeom>
                <a:avLst/>
                <a:gdLst>
                  <a:gd name="T0" fmla="*/ 0 w 7"/>
                  <a:gd name="T1" fmla="*/ 4 h 51"/>
                  <a:gd name="T2" fmla="*/ 1 w 7"/>
                  <a:gd name="T3" fmla="*/ 3 h 51"/>
                  <a:gd name="T4" fmla="*/ 1 w 7"/>
                  <a:gd name="T5" fmla="*/ 1 h 51"/>
                  <a:gd name="T6" fmla="*/ 1 w 7"/>
                  <a:gd name="T7" fmla="*/ 0 h 51"/>
                  <a:gd name="T8" fmla="*/ 1 w 7"/>
                  <a:gd name="T9" fmla="*/ 0 h 51"/>
                  <a:gd name="T10" fmla="*/ 1 w 7"/>
                  <a:gd name="T11" fmla="*/ 0 h 51"/>
                  <a:gd name="T12" fmla="*/ 1 w 7"/>
                  <a:gd name="T13" fmla="*/ 0 h 51"/>
                  <a:gd name="T14" fmla="*/ 1 w 7"/>
                  <a:gd name="T15" fmla="*/ 0 h 51"/>
                  <a:gd name="T16" fmla="*/ 3 w 7"/>
                  <a:gd name="T17" fmla="*/ 1 h 51"/>
                  <a:gd name="T18" fmla="*/ 3 w 7"/>
                  <a:gd name="T19" fmla="*/ 1 h 51"/>
                  <a:gd name="T20" fmla="*/ 3 w 7"/>
                  <a:gd name="T21" fmla="*/ 3 h 51"/>
                  <a:gd name="T22" fmla="*/ 3 w 7"/>
                  <a:gd name="T23" fmla="*/ 3 h 51"/>
                  <a:gd name="T24" fmla="*/ 3 w 7"/>
                  <a:gd name="T25" fmla="*/ 4 h 51"/>
                  <a:gd name="T26" fmla="*/ 3 w 7"/>
                  <a:gd name="T27" fmla="*/ 4 h 51"/>
                  <a:gd name="T28" fmla="*/ 3 w 7"/>
                  <a:gd name="T29" fmla="*/ 6 h 51"/>
                  <a:gd name="T30" fmla="*/ 3 w 7"/>
                  <a:gd name="T31" fmla="*/ 6 h 51"/>
                  <a:gd name="T32" fmla="*/ 3 w 7"/>
                  <a:gd name="T33" fmla="*/ 9 h 51"/>
                  <a:gd name="T34" fmla="*/ 3 w 7"/>
                  <a:gd name="T35" fmla="*/ 9 h 51"/>
                  <a:gd name="T36" fmla="*/ 4 w 7"/>
                  <a:gd name="T37" fmla="*/ 12 h 51"/>
                  <a:gd name="T38" fmla="*/ 4 w 7"/>
                  <a:gd name="T39" fmla="*/ 12 h 51"/>
                  <a:gd name="T40" fmla="*/ 4 w 7"/>
                  <a:gd name="T41" fmla="*/ 16 h 51"/>
                  <a:gd name="T42" fmla="*/ 4 w 7"/>
                  <a:gd name="T43" fmla="*/ 16 h 51"/>
                  <a:gd name="T44" fmla="*/ 4 w 7"/>
                  <a:gd name="T45" fmla="*/ 19 h 51"/>
                  <a:gd name="T46" fmla="*/ 4 w 7"/>
                  <a:gd name="T47" fmla="*/ 19 h 51"/>
                  <a:gd name="T48" fmla="*/ 4 w 7"/>
                  <a:gd name="T49" fmla="*/ 22 h 51"/>
                  <a:gd name="T50" fmla="*/ 4 w 7"/>
                  <a:gd name="T51" fmla="*/ 22 h 51"/>
                  <a:gd name="T52" fmla="*/ 4 w 7"/>
                  <a:gd name="T53" fmla="*/ 25 h 51"/>
                  <a:gd name="T54" fmla="*/ 4 w 7"/>
                  <a:gd name="T55" fmla="*/ 25 h 51"/>
                  <a:gd name="T56" fmla="*/ 4 w 7"/>
                  <a:gd name="T57" fmla="*/ 29 h 51"/>
                  <a:gd name="T58" fmla="*/ 4 w 7"/>
                  <a:gd name="T59" fmla="*/ 29 h 51"/>
                  <a:gd name="T60" fmla="*/ 5 w 7"/>
                  <a:gd name="T61" fmla="*/ 32 h 51"/>
                  <a:gd name="T62" fmla="*/ 5 w 7"/>
                  <a:gd name="T63" fmla="*/ 32 h 51"/>
                  <a:gd name="T64" fmla="*/ 5 w 7"/>
                  <a:gd name="T65" fmla="*/ 35 h 51"/>
                  <a:gd name="T66" fmla="*/ 5 w 7"/>
                  <a:gd name="T67" fmla="*/ 35 h 51"/>
                  <a:gd name="T68" fmla="*/ 5 w 7"/>
                  <a:gd name="T69" fmla="*/ 38 h 51"/>
                  <a:gd name="T70" fmla="*/ 5 w 7"/>
                  <a:gd name="T71" fmla="*/ 38 h 51"/>
                  <a:gd name="T72" fmla="*/ 5 w 7"/>
                  <a:gd name="T73" fmla="*/ 41 h 51"/>
                  <a:gd name="T74" fmla="*/ 5 w 7"/>
                  <a:gd name="T75" fmla="*/ 41 h 51"/>
                  <a:gd name="T76" fmla="*/ 5 w 7"/>
                  <a:gd name="T77" fmla="*/ 43 h 51"/>
                  <a:gd name="T78" fmla="*/ 5 w 7"/>
                  <a:gd name="T79" fmla="*/ 43 h 51"/>
                  <a:gd name="T80" fmla="*/ 7 w 7"/>
                  <a:gd name="T81" fmla="*/ 45 h 51"/>
                  <a:gd name="T82" fmla="*/ 7 w 7"/>
                  <a:gd name="T83" fmla="*/ 45 h 51"/>
                  <a:gd name="T84" fmla="*/ 7 w 7"/>
                  <a:gd name="T85" fmla="*/ 48 h 51"/>
                  <a:gd name="T86" fmla="*/ 7 w 7"/>
                  <a:gd name="T87" fmla="*/ 48 h 51"/>
                  <a:gd name="T88" fmla="*/ 7 w 7"/>
                  <a:gd name="T89" fmla="*/ 49 h 51"/>
                  <a:gd name="T90" fmla="*/ 7 w 7"/>
                  <a:gd name="T91" fmla="*/ 49 h 51"/>
                  <a:gd name="T92" fmla="*/ 7 w 7"/>
                  <a:gd name="T93" fmla="*/ 49 h 51"/>
                  <a:gd name="T94" fmla="*/ 7 w 7"/>
                  <a:gd name="T95" fmla="*/ 49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51"/>
                  <a:gd name="T146" fmla="*/ 7 w 7"/>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51">
                    <a:moveTo>
                      <a:pt x="0" y="4"/>
                    </a:moveTo>
                    <a:lnTo>
                      <a:pt x="0" y="4"/>
                    </a:lnTo>
                    <a:lnTo>
                      <a:pt x="0" y="3"/>
                    </a:lnTo>
                    <a:lnTo>
                      <a:pt x="1" y="3"/>
                    </a:lnTo>
                    <a:lnTo>
                      <a:pt x="1" y="1"/>
                    </a:lnTo>
                    <a:lnTo>
                      <a:pt x="1" y="0"/>
                    </a:lnTo>
                    <a:lnTo>
                      <a:pt x="1" y="1"/>
                    </a:lnTo>
                    <a:lnTo>
                      <a:pt x="1" y="0"/>
                    </a:lnTo>
                    <a:lnTo>
                      <a:pt x="1" y="1"/>
                    </a:lnTo>
                    <a:lnTo>
                      <a:pt x="3" y="1"/>
                    </a:lnTo>
                    <a:lnTo>
                      <a:pt x="3" y="3"/>
                    </a:lnTo>
                    <a:lnTo>
                      <a:pt x="3" y="4"/>
                    </a:lnTo>
                    <a:lnTo>
                      <a:pt x="3" y="3"/>
                    </a:lnTo>
                    <a:lnTo>
                      <a:pt x="3" y="4"/>
                    </a:lnTo>
                    <a:lnTo>
                      <a:pt x="3" y="6"/>
                    </a:lnTo>
                    <a:lnTo>
                      <a:pt x="3" y="4"/>
                    </a:lnTo>
                    <a:lnTo>
                      <a:pt x="3" y="6"/>
                    </a:lnTo>
                    <a:lnTo>
                      <a:pt x="3" y="9"/>
                    </a:lnTo>
                    <a:lnTo>
                      <a:pt x="3" y="6"/>
                    </a:lnTo>
                    <a:lnTo>
                      <a:pt x="3" y="9"/>
                    </a:lnTo>
                    <a:lnTo>
                      <a:pt x="3" y="12"/>
                    </a:lnTo>
                    <a:lnTo>
                      <a:pt x="3" y="9"/>
                    </a:lnTo>
                    <a:lnTo>
                      <a:pt x="3" y="12"/>
                    </a:lnTo>
                    <a:lnTo>
                      <a:pt x="4" y="12"/>
                    </a:lnTo>
                    <a:lnTo>
                      <a:pt x="4" y="14"/>
                    </a:lnTo>
                    <a:lnTo>
                      <a:pt x="4" y="12"/>
                    </a:lnTo>
                    <a:lnTo>
                      <a:pt x="4" y="14"/>
                    </a:lnTo>
                    <a:lnTo>
                      <a:pt x="4" y="16"/>
                    </a:lnTo>
                    <a:lnTo>
                      <a:pt x="4" y="17"/>
                    </a:lnTo>
                    <a:lnTo>
                      <a:pt x="4" y="16"/>
                    </a:lnTo>
                    <a:lnTo>
                      <a:pt x="4" y="17"/>
                    </a:lnTo>
                    <a:lnTo>
                      <a:pt x="4" y="19"/>
                    </a:lnTo>
                    <a:lnTo>
                      <a:pt x="4" y="22"/>
                    </a:lnTo>
                    <a:lnTo>
                      <a:pt x="4" y="19"/>
                    </a:lnTo>
                    <a:lnTo>
                      <a:pt x="4" y="22"/>
                    </a:lnTo>
                    <a:lnTo>
                      <a:pt x="4" y="25"/>
                    </a:lnTo>
                    <a:lnTo>
                      <a:pt x="4" y="22"/>
                    </a:lnTo>
                    <a:lnTo>
                      <a:pt x="4" y="25"/>
                    </a:lnTo>
                    <a:lnTo>
                      <a:pt x="4" y="28"/>
                    </a:lnTo>
                    <a:lnTo>
                      <a:pt x="4" y="25"/>
                    </a:lnTo>
                    <a:lnTo>
                      <a:pt x="4" y="28"/>
                    </a:lnTo>
                    <a:lnTo>
                      <a:pt x="4" y="29"/>
                    </a:lnTo>
                    <a:lnTo>
                      <a:pt x="4" y="32"/>
                    </a:lnTo>
                    <a:lnTo>
                      <a:pt x="4" y="29"/>
                    </a:lnTo>
                    <a:lnTo>
                      <a:pt x="4" y="32"/>
                    </a:lnTo>
                    <a:lnTo>
                      <a:pt x="5" y="32"/>
                    </a:lnTo>
                    <a:lnTo>
                      <a:pt x="5" y="35"/>
                    </a:lnTo>
                    <a:lnTo>
                      <a:pt x="5" y="32"/>
                    </a:lnTo>
                    <a:lnTo>
                      <a:pt x="5" y="35"/>
                    </a:lnTo>
                    <a:lnTo>
                      <a:pt x="5" y="38"/>
                    </a:lnTo>
                    <a:lnTo>
                      <a:pt x="5" y="35"/>
                    </a:lnTo>
                    <a:lnTo>
                      <a:pt x="5" y="38"/>
                    </a:lnTo>
                    <a:lnTo>
                      <a:pt x="5" y="41"/>
                    </a:lnTo>
                    <a:lnTo>
                      <a:pt x="5" y="38"/>
                    </a:lnTo>
                    <a:lnTo>
                      <a:pt x="5" y="41"/>
                    </a:lnTo>
                    <a:lnTo>
                      <a:pt x="5" y="42"/>
                    </a:lnTo>
                    <a:lnTo>
                      <a:pt x="5" y="41"/>
                    </a:lnTo>
                    <a:lnTo>
                      <a:pt x="5" y="42"/>
                    </a:lnTo>
                    <a:lnTo>
                      <a:pt x="5" y="43"/>
                    </a:lnTo>
                    <a:lnTo>
                      <a:pt x="5" y="45"/>
                    </a:lnTo>
                    <a:lnTo>
                      <a:pt x="5" y="43"/>
                    </a:lnTo>
                    <a:lnTo>
                      <a:pt x="5" y="45"/>
                    </a:lnTo>
                    <a:lnTo>
                      <a:pt x="7" y="45"/>
                    </a:lnTo>
                    <a:lnTo>
                      <a:pt x="7" y="46"/>
                    </a:lnTo>
                    <a:lnTo>
                      <a:pt x="7" y="45"/>
                    </a:lnTo>
                    <a:lnTo>
                      <a:pt x="7" y="46"/>
                    </a:lnTo>
                    <a:lnTo>
                      <a:pt x="7" y="48"/>
                    </a:lnTo>
                    <a:lnTo>
                      <a:pt x="7" y="49"/>
                    </a:lnTo>
                    <a:lnTo>
                      <a:pt x="7" y="51"/>
                    </a:lnTo>
                    <a:lnTo>
                      <a:pt x="7" y="49"/>
                    </a:lnTo>
                    <a:lnTo>
                      <a:pt x="7" y="5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2" name="Freeform 384"/>
              <p:cNvSpPr>
                <a:spLocks/>
              </p:cNvSpPr>
              <p:nvPr/>
            </p:nvSpPr>
            <p:spPr bwMode="auto">
              <a:xfrm>
                <a:off x="3598" y="3171"/>
                <a:ext cx="10" cy="10"/>
              </a:xfrm>
              <a:custGeom>
                <a:avLst/>
                <a:gdLst>
                  <a:gd name="T0" fmla="*/ 0 w 10"/>
                  <a:gd name="T1" fmla="*/ 6 h 10"/>
                  <a:gd name="T2" fmla="*/ 0 w 10"/>
                  <a:gd name="T3" fmla="*/ 6 h 10"/>
                  <a:gd name="T4" fmla="*/ 1 w 10"/>
                  <a:gd name="T5" fmla="*/ 7 h 10"/>
                  <a:gd name="T6" fmla="*/ 1 w 10"/>
                  <a:gd name="T7" fmla="*/ 7 h 10"/>
                  <a:gd name="T8" fmla="*/ 1 w 10"/>
                  <a:gd name="T9" fmla="*/ 7 h 10"/>
                  <a:gd name="T10" fmla="*/ 1 w 10"/>
                  <a:gd name="T11" fmla="*/ 7 h 10"/>
                  <a:gd name="T12" fmla="*/ 1 w 10"/>
                  <a:gd name="T13" fmla="*/ 7 h 10"/>
                  <a:gd name="T14" fmla="*/ 1 w 10"/>
                  <a:gd name="T15" fmla="*/ 7 h 10"/>
                  <a:gd name="T16" fmla="*/ 1 w 10"/>
                  <a:gd name="T17" fmla="*/ 7 h 10"/>
                  <a:gd name="T18" fmla="*/ 3 w 10"/>
                  <a:gd name="T19" fmla="*/ 7 h 10"/>
                  <a:gd name="T20" fmla="*/ 3 w 10"/>
                  <a:gd name="T21" fmla="*/ 6 h 10"/>
                  <a:gd name="T22" fmla="*/ 3 w 10"/>
                  <a:gd name="T23" fmla="*/ 6 h 10"/>
                  <a:gd name="T24" fmla="*/ 3 w 10"/>
                  <a:gd name="T25" fmla="*/ 4 h 10"/>
                  <a:gd name="T26" fmla="*/ 3 w 10"/>
                  <a:gd name="T27" fmla="*/ 4 h 10"/>
                  <a:gd name="T28" fmla="*/ 3 w 10"/>
                  <a:gd name="T29" fmla="*/ 3 h 10"/>
                  <a:gd name="T30" fmla="*/ 4 w 10"/>
                  <a:gd name="T31" fmla="*/ 3 h 10"/>
                  <a:gd name="T32" fmla="*/ 4 w 10"/>
                  <a:gd name="T33" fmla="*/ 3 h 10"/>
                  <a:gd name="T34" fmla="*/ 4 w 10"/>
                  <a:gd name="T35" fmla="*/ 1 h 10"/>
                  <a:gd name="T36" fmla="*/ 4 w 10"/>
                  <a:gd name="T37" fmla="*/ 1 h 10"/>
                  <a:gd name="T38" fmla="*/ 4 w 10"/>
                  <a:gd name="T39" fmla="*/ 0 h 10"/>
                  <a:gd name="T40" fmla="*/ 6 w 10"/>
                  <a:gd name="T41" fmla="*/ 0 h 10"/>
                  <a:gd name="T42" fmla="*/ 6 w 10"/>
                  <a:gd name="T43" fmla="*/ 0 h 10"/>
                  <a:gd name="T44" fmla="*/ 6 w 10"/>
                  <a:gd name="T45" fmla="*/ 0 h 10"/>
                  <a:gd name="T46" fmla="*/ 6 w 10"/>
                  <a:gd name="T47" fmla="*/ 0 h 10"/>
                  <a:gd name="T48" fmla="*/ 6 w 10"/>
                  <a:gd name="T49" fmla="*/ 0 h 10"/>
                  <a:gd name="T50" fmla="*/ 6 w 10"/>
                  <a:gd name="T51" fmla="*/ 0 h 10"/>
                  <a:gd name="T52" fmla="*/ 7 w 10"/>
                  <a:gd name="T53" fmla="*/ 1 h 10"/>
                  <a:gd name="T54" fmla="*/ 7 w 10"/>
                  <a:gd name="T55" fmla="*/ 1 h 10"/>
                  <a:gd name="T56" fmla="*/ 7 w 10"/>
                  <a:gd name="T57" fmla="*/ 1 h 10"/>
                  <a:gd name="T58" fmla="*/ 7 w 10"/>
                  <a:gd name="T59" fmla="*/ 1 h 10"/>
                  <a:gd name="T60" fmla="*/ 7 w 10"/>
                  <a:gd name="T61" fmla="*/ 3 h 10"/>
                  <a:gd name="T62" fmla="*/ 7 w 10"/>
                  <a:gd name="T63" fmla="*/ 3 h 10"/>
                  <a:gd name="T64" fmla="*/ 7 w 10"/>
                  <a:gd name="T65" fmla="*/ 3 h 10"/>
                  <a:gd name="T66" fmla="*/ 7 w 10"/>
                  <a:gd name="T67" fmla="*/ 3 h 10"/>
                  <a:gd name="T68" fmla="*/ 7 w 10"/>
                  <a:gd name="T69" fmla="*/ 4 h 10"/>
                  <a:gd name="T70" fmla="*/ 7 w 10"/>
                  <a:gd name="T71" fmla="*/ 4 h 10"/>
                  <a:gd name="T72" fmla="*/ 9 w 10"/>
                  <a:gd name="T73" fmla="*/ 4 h 10"/>
                  <a:gd name="T74" fmla="*/ 9 w 10"/>
                  <a:gd name="T75" fmla="*/ 4 h 10"/>
                  <a:gd name="T76" fmla="*/ 9 w 10"/>
                  <a:gd name="T77" fmla="*/ 6 h 10"/>
                  <a:gd name="T78" fmla="*/ 9 w 10"/>
                  <a:gd name="T79" fmla="*/ 6 h 10"/>
                  <a:gd name="T80" fmla="*/ 9 w 10"/>
                  <a:gd name="T81" fmla="*/ 7 h 10"/>
                  <a:gd name="T82" fmla="*/ 9 w 10"/>
                  <a:gd name="T83" fmla="*/ 7 h 10"/>
                  <a:gd name="T84" fmla="*/ 9 w 10"/>
                  <a:gd name="T85" fmla="*/ 7 h 10"/>
                  <a:gd name="T86" fmla="*/ 9 w 10"/>
                  <a:gd name="T87" fmla="*/ 7 h 10"/>
                  <a:gd name="T88" fmla="*/ 9 w 10"/>
                  <a:gd name="T89" fmla="*/ 9 h 10"/>
                  <a:gd name="T90" fmla="*/ 9 w 10"/>
                  <a:gd name="T91" fmla="*/ 9 h 10"/>
                  <a:gd name="T92" fmla="*/ 10 w 10"/>
                  <a:gd name="T93" fmla="*/ 10 h 10"/>
                  <a:gd name="T94" fmla="*/ 10 w 10"/>
                  <a:gd name="T95" fmla="*/ 1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6"/>
                    </a:moveTo>
                    <a:lnTo>
                      <a:pt x="0" y="6"/>
                    </a:lnTo>
                    <a:lnTo>
                      <a:pt x="0" y="7"/>
                    </a:lnTo>
                    <a:lnTo>
                      <a:pt x="0" y="6"/>
                    </a:lnTo>
                    <a:lnTo>
                      <a:pt x="0" y="7"/>
                    </a:lnTo>
                    <a:lnTo>
                      <a:pt x="1" y="7"/>
                    </a:lnTo>
                    <a:lnTo>
                      <a:pt x="3" y="7"/>
                    </a:lnTo>
                    <a:lnTo>
                      <a:pt x="3" y="6"/>
                    </a:lnTo>
                    <a:lnTo>
                      <a:pt x="3" y="4"/>
                    </a:lnTo>
                    <a:lnTo>
                      <a:pt x="3" y="3"/>
                    </a:lnTo>
                    <a:lnTo>
                      <a:pt x="4" y="3"/>
                    </a:lnTo>
                    <a:lnTo>
                      <a:pt x="4" y="1"/>
                    </a:lnTo>
                    <a:lnTo>
                      <a:pt x="4" y="0"/>
                    </a:lnTo>
                    <a:lnTo>
                      <a:pt x="6" y="0"/>
                    </a:lnTo>
                    <a:lnTo>
                      <a:pt x="6" y="1"/>
                    </a:lnTo>
                    <a:lnTo>
                      <a:pt x="6" y="0"/>
                    </a:lnTo>
                    <a:lnTo>
                      <a:pt x="6" y="1"/>
                    </a:lnTo>
                    <a:lnTo>
                      <a:pt x="7" y="1"/>
                    </a:lnTo>
                    <a:lnTo>
                      <a:pt x="7" y="3"/>
                    </a:lnTo>
                    <a:lnTo>
                      <a:pt x="7" y="4"/>
                    </a:lnTo>
                    <a:lnTo>
                      <a:pt x="9" y="4"/>
                    </a:lnTo>
                    <a:lnTo>
                      <a:pt x="9" y="6"/>
                    </a:lnTo>
                    <a:lnTo>
                      <a:pt x="9" y="4"/>
                    </a:lnTo>
                    <a:lnTo>
                      <a:pt x="9" y="6"/>
                    </a:lnTo>
                    <a:lnTo>
                      <a:pt x="9" y="7"/>
                    </a:lnTo>
                    <a:lnTo>
                      <a:pt x="9" y="9"/>
                    </a:lnTo>
                    <a:lnTo>
                      <a:pt x="9" y="7"/>
                    </a:lnTo>
                    <a:lnTo>
                      <a:pt x="9" y="9"/>
                    </a:lnTo>
                    <a:lnTo>
                      <a:pt x="9" y="10"/>
                    </a:lnTo>
                    <a:lnTo>
                      <a:pt x="9" y="9"/>
                    </a:lnTo>
                    <a:lnTo>
                      <a:pt x="9" y="10"/>
                    </a:lnTo>
                    <a:lnTo>
                      <a:pt x="10"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3" name="Freeform 385"/>
              <p:cNvSpPr>
                <a:spLocks/>
              </p:cNvSpPr>
              <p:nvPr/>
            </p:nvSpPr>
            <p:spPr bwMode="auto">
              <a:xfrm>
                <a:off x="3608" y="3181"/>
                <a:ext cx="9" cy="4"/>
              </a:xfrm>
              <a:custGeom>
                <a:avLst/>
                <a:gdLst>
                  <a:gd name="T0" fmla="*/ 0 w 9"/>
                  <a:gd name="T1" fmla="*/ 0 h 4"/>
                  <a:gd name="T2" fmla="*/ 0 w 9"/>
                  <a:gd name="T3" fmla="*/ 0 h 4"/>
                  <a:gd name="T4" fmla="*/ 0 w 9"/>
                  <a:gd name="T5" fmla="*/ 1 h 4"/>
                  <a:gd name="T6" fmla="*/ 0 w 9"/>
                  <a:gd name="T7" fmla="*/ 1 h 4"/>
                  <a:gd name="T8" fmla="*/ 0 w 9"/>
                  <a:gd name="T9" fmla="*/ 1 h 4"/>
                  <a:gd name="T10" fmla="*/ 0 w 9"/>
                  <a:gd name="T11" fmla="*/ 1 h 4"/>
                  <a:gd name="T12" fmla="*/ 0 w 9"/>
                  <a:gd name="T13" fmla="*/ 3 h 4"/>
                  <a:gd name="T14" fmla="*/ 0 w 9"/>
                  <a:gd name="T15" fmla="*/ 3 h 4"/>
                  <a:gd name="T16" fmla="*/ 0 w 9"/>
                  <a:gd name="T17" fmla="*/ 3 h 4"/>
                  <a:gd name="T18" fmla="*/ 0 w 9"/>
                  <a:gd name="T19" fmla="*/ 3 h 4"/>
                  <a:gd name="T20" fmla="*/ 1 w 9"/>
                  <a:gd name="T21" fmla="*/ 3 h 4"/>
                  <a:gd name="T22" fmla="*/ 1 w 9"/>
                  <a:gd name="T23" fmla="*/ 3 h 4"/>
                  <a:gd name="T24" fmla="*/ 1 w 9"/>
                  <a:gd name="T25" fmla="*/ 4 h 4"/>
                  <a:gd name="T26" fmla="*/ 1 w 9"/>
                  <a:gd name="T27" fmla="*/ 4 h 4"/>
                  <a:gd name="T28" fmla="*/ 1 w 9"/>
                  <a:gd name="T29" fmla="*/ 4 h 4"/>
                  <a:gd name="T30" fmla="*/ 1 w 9"/>
                  <a:gd name="T31" fmla="*/ 4 h 4"/>
                  <a:gd name="T32" fmla="*/ 1 w 9"/>
                  <a:gd name="T33" fmla="*/ 4 h 4"/>
                  <a:gd name="T34" fmla="*/ 1 w 9"/>
                  <a:gd name="T35" fmla="*/ 3 h 4"/>
                  <a:gd name="T36" fmla="*/ 3 w 9"/>
                  <a:gd name="T37" fmla="*/ 3 h 4"/>
                  <a:gd name="T38" fmla="*/ 3 w 9"/>
                  <a:gd name="T39" fmla="*/ 3 h 4"/>
                  <a:gd name="T40" fmla="*/ 3 w 9"/>
                  <a:gd name="T41" fmla="*/ 3 h 4"/>
                  <a:gd name="T42" fmla="*/ 3 w 9"/>
                  <a:gd name="T43" fmla="*/ 1 h 4"/>
                  <a:gd name="T44" fmla="*/ 4 w 9"/>
                  <a:gd name="T45" fmla="*/ 1 h 4"/>
                  <a:gd name="T46" fmla="*/ 4 w 9"/>
                  <a:gd name="T47" fmla="*/ 1 h 4"/>
                  <a:gd name="T48" fmla="*/ 4 w 9"/>
                  <a:gd name="T49" fmla="*/ 1 h 4"/>
                  <a:gd name="T50" fmla="*/ 6 w 9"/>
                  <a:gd name="T51" fmla="*/ 1 h 4"/>
                  <a:gd name="T52" fmla="*/ 6 w 9"/>
                  <a:gd name="T53" fmla="*/ 1 h 4"/>
                  <a:gd name="T54" fmla="*/ 6 w 9"/>
                  <a:gd name="T55" fmla="*/ 1 h 4"/>
                  <a:gd name="T56" fmla="*/ 6 w 9"/>
                  <a:gd name="T57" fmla="*/ 1 h 4"/>
                  <a:gd name="T58" fmla="*/ 6 w 9"/>
                  <a:gd name="T59" fmla="*/ 1 h 4"/>
                  <a:gd name="T60" fmla="*/ 6 w 9"/>
                  <a:gd name="T61" fmla="*/ 1 h 4"/>
                  <a:gd name="T62" fmla="*/ 6 w 9"/>
                  <a:gd name="T63" fmla="*/ 1 h 4"/>
                  <a:gd name="T64" fmla="*/ 6 w 9"/>
                  <a:gd name="T65" fmla="*/ 1 h 4"/>
                  <a:gd name="T66" fmla="*/ 6 w 9"/>
                  <a:gd name="T67" fmla="*/ 3 h 4"/>
                  <a:gd name="T68" fmla="*/ 6 w 9"/>
                  <a:gd name="T69" fmla="*/ 3 h 4"/>
                  <a:gd name="T70" fmla="*/ 6 w 9"/>
                  <a:gd name="T71" fmla="*/ 3 h 4"/>
                  <a:gd name="T72" fmla="*/ 6 w 9"/>
                  <a:gd name="T73" fmla="*/ 3 h 4"/>
                  <a:gd name="T74" fmla="*/ 7 w 9"/>
                  <a:gd name="T75" fmla="*/ 3 h 4"/>
                  <a:gd name="T76" fmla="*/ 7 w 9"/>
                  <a:gd name="T77" fmla="*/ 3 h 4"/>
                  <a:gd name="T78" fmla="*/ 7 w 9"/>
                  <a:gd name="T79" fmla="*/ 3 h 4"/>
                  <a:gd name="T80" fmla="*/ 7 w 9"/>
                  <a:gd name="T81" fmla="*/ 3 h 4"/>
                  <a:gd name="T82" fmla="*/ 7 w 9"/>
                  <a:gd name="T83" fmla="*/ 3 h 4"/>
                  <a:gd name="T84" fmla="*/ 7 w 9"/>
                  <a:gd name="T85" fmla="*/ 3 h 4"/>
                  <a:gd name="T86" fmla="*/ 7 w 9"/>
                  <a:gd name="T87" fmla="*/ 3 h 4"/>
                  <a:gd name="T88" fmla="*/ 9 w 9"/>
                  <a:gd name="T89" fmla="*/ 3 h 4"/>
                  <a:gd name="T90" fmla="*/ 9 w 9"/>
                  <a:gd name="T91" fmla="*/ 3 h 4"/>
                  <a:gd name="T92" fmla="*/ 9 w 9"/>
                  <a:gd name="T93" fmla="*/ 3 h 4"/>
                  <a:gd name="T94" fmla="*/ 9 w 9"/>
                  <a:gd name="T95" fmla="*/ 3 h 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4"/>
                  <a:gd name="T146" fmla="*/ 9 w 9"/>
                  <a:gd name="T147" fmla="*/ 4 h 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4">
                    <a:moveTo>
                      <a:pt x="0" y="0"/>
                    </a:moveTo>
                    <a:lnTo>
                      <a:pt x="0" y="0"/>
                    </a:lnTo>
                    <a:lnTo>
                      <a:pt x="0" y="1"/>
                    </a:lnTo>
                    <a:lnTo>
                      <a:pt x="0" y="0"/>
                    </a:lnTo>
                    <a:lnTo>
                      <a:pt x="0" y="1"/>
                    </a:lnTo>
                    <a:lnTo>
                      <a:pt x="0" y="3"/>
                    </a:lnTo>
                    <a:lnTo>
                      <a:pt x="0" y="1"/>
                    </a:lnTo>
                    <a:lnTo>
                      <a:pt x="0" y="3"/>
                    </a:lnTo>
                    <a:lnTo>
                      <a:pt x="1" y="3"/>
                    </a:lnTo>
                    <a:lnTo>
                      <a:pt x="1" y="4"/>
                    </a:lnTo>
                    <a:lnTo>
                      <a:pt x="1" y="3"/>
                    </a:lnTo>
                    <a:lnTo>
                      <a:pt x="3" y="3"/>
                    </a:lnTo>
                    <a:lnTo>
                      <a:pt x="3" y="1"/>
                    </a:lnTo>
                    <a:lnTo>
                      <a:pt x="4" y="1"/>
                    </a:lnTo>
                    <a:lnTo>
                      <a:pt x="6" y="1"/>
                    </a:lnTo>
                    <a:lnTo>
                      <a:pt x="6" y="3"/>
                    </a:lnTo>
                    <a:lnTo>
                      <a:pt x="6" y="1"/>
                    </a:lnTo>
                    <a:lnTo>
                      <a:pt x="6" y="3"/>
                    </a:lnTo>
                    <a:lnTo>
                      <a:pt x="7" y="3"/>
                    </a:lnTo>
                    <a:lnTo>
                      <a:pt x="9"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4" name="Freeform 386"/>
              <p:cNvSpPr>
                <a:spLocks/>
              </p:cNvSpPr>
              <p:nvPr/>
            </p:nvSpPr>
            <p:spPr bwMode="auto">
              <a:xfrm>
                <a:off x="3617" y="3181"/>
                <a:ext cx="10" cy="10"/>
              </a:xfrm>
              <a:custGeom>
                <a:avLst/>
                <a:gdLst>
                  <a:gd name="T0" fmla="*/ 1 w 10"/>
                  <a:gd name="T1" fmla="*/ 3 h 10"/>
                  <a:gd name="T2" fmla="*/ 1 w 10"/>
                  <a:gd name="T3" fmla="*/ 3 h 10"/>
                  <a:gd name="T4" fmla="*/ 1 w 10"/>
                  <a:gd name="T5" fmla="*/ 1 h 10"/>
                  <a:gd name="T6" fmla="*/ 1 w 10"/>
                  <a:gd name="T7" fmla="*/ 1 h 10"/>
                  <a:gd name="T8" fmla="*/ 1 w 10"/>
                  <a:gd name="T9" fmla="*/ 1 h 10"/>
                  <a:gd name="T10" fmla="*/ 2 w 10"/>
                  <a:gd name="T11" fmla="*/ 1 h 10"/>
                  <a:gd name="T12" fmla="*/ 2 w 10"/>
                  <a:gd name="T13" fmla="*/ 1 h 10"/>
                  <a:gd name="T14" fmla="*/ 2 w 10"/>
                  <a:gd name="T15" fmla="*/ 0 h 10"/>
                  <a:gd name="T16" fmla="*/ 2 w 10"/>
                  <a:gd name="T17" fmla="*/ 0 h 10"/>
                  <a:gd name="T18" fmla="*/ 2 w 10"/>
                  <a:gd name="T19" fmla="*/ 0 h 10"/>
                  <a:gd name="T20" fmla="*/ 4 w 10"/>
                  <a:gd name="T21" fmla="*/ 0 h 10"/>
                  <a:gd name="T22" fmla="*/ 4 w 10"/>
                  <a:gd name="T23" fmla="*/ 0 h 10"/>
                  <a:gd name="T24" fmla="*/ 4 w 10"/>
                  <a:gd name="T25" fmla="*/ 0 h 10"/>
                  <a:gd name="T26" fmla="*/ 4 w 10"/>
                  <a:gd name="T27" fmla="*/ 0 h 10"/>
                  <a:gd name="T28" fmla="*/ 4 w 10"/>
                  <a:gd name="T29" fmla="*/ 0 h 10"/>
                  <a:gd name="T30" fmla="*/ 4 w 10"/>
                  <a:gd name="T31" fmla="*/ 0 h 10"/>
                  <a:gd name="T32" fmla="*/ 4 w 10"/>
                  <a:gd name="T33" fmla="*/ 0 h 10"/>
                  <a:gd name="T34" fmla="*/ 4 w 10"/>
                  <a:gd name="T35" fmla="*/ 1 h 10"/>
                  <a:gd name="T36" fmla="*/ 5 w 10"/>
                  <a:gd name="T37" fmla="*/ 1 h 10"/>
                  <a:gd name="T38" fmla="*/ 5 w 10"/>
                  <a:gd name="T39" fmla="*/ 1 h 10"/>
                  <a:gd name="T40" fmla="*/ 5 w 10"/>
                  <a:gd name="T41" fmla="*/ 1 h 10"/>
                  <a:gd name="T42" fmla="*/ 5 w 10"/>
                  <a:gd name="T43" fmla="*/ 1 h 10"/>
                  <a:gd name="T44" fmla="*/ 5 w 10"/>
                  <a:gd name="T45" fmla="*/ 1 h 10"/>
                  <a:gd name="T46" fmla="*/ 5 w 10"/>
                  <a:gd name="T47" fmla="*/ 1 h 10"/>
                  <a:gd name="T48" fmla="*/ 5 w 10"/>
                  <a:gd name="T49" fmla="*/ 1 h 10"/>
                  <a:gd name="T50" fmla="*/ 5 w 10"/>
                  <a:gd name="T51" fmla="*/ 1 h 10"/>
                  <a:gd name="T52" fmla="*/ 5 w 10"/>
                  <a:gd name="T53" fmla="*/ 1 h 10"/>
                  <a:gd name="T54" fmla="*/ 5 w 10"/>
                  <a:gd name="T55" fmla="*/ 1 h 10"/>
                  <a:gd name="T56" fmla="*/ 7 w 10"/>
                  <a:gd name="T57" fmla="*/ 3 h 10"/>
                  <a:gd name="T58" fmla="*/ 7 w 10"/>
                  <a:gd name="T59" fmla="*/ 3 h 10"/>
                  <a:gd name="T60" fmla="*/ 7 w 10"/>
                  <a:gd name="T61" fmla="*/ 3 h 10"/>
                  <a:gd name="T62" fmla="*/ 7 w 10"/>
                  <a:gd name="T63" fmla="*/ 3 h 10"/>
                  <a:gd name="T64" fmla="*/ 7 w 10"/>
                  <a:gd name="T65" fmla="*/ 4 h 10"/>
                  <a:gd name="T66" fmla="*/ 7 w 10"/>
                  <a:gd name="T67" fmla="*/ 4 h 10"/>
                  <a:gd name="T68" fmla="*/ 7 w 10"/>
                  <a:gd name="T69" fmla="*/ 4 h 10"/>
                  <a:gd name="T70" fmla="*/ 7 w 10"/>
                  <a:gd name="T71" fmla="*/ 4 h 10"/>
                  <a:gd name="T72" fmla="*/ 8 w 10"/>
                  <a:gd name="T73" fmla="*/ 4 h 10"/>
                  <a:gd name="T74" fmla="*/ 8 w 10"/>
                  <a:gd name="T75" fmla="*/ 4 h 10"/>
                  <a:gd name="T76" fmla="*/ 8 w 10"/>
                  <a:gd name="T77" fmla="*/ 6 h 10"/>
                  <a:gd name="T78" fmla="*/ 8 w 10"/>
                  <a:gd name="T79" fmla="*/ 6 h 10"/>
                  <a:gd name="T80" fmla="*/ 8 w 10"/>
                  <a:gd name="T81" fmla="*/ 6 h 10"/>
                  <a:gd name="T82" fmla="*/ 8 w 10"/>
                  <a:gd name="T83" fmla="*/ 6 h 10"/>
                  <a:gd name="T84" fmla="*/ 8 w 10"/>
                  <a:gd name="T85" fmla="*/ 7 h 10"/>
                  <a:gd name="T86" fmla="*/ 8 w 10"/>
                  <a:gd name="T87" fmla="*/ 7 h 10"/>
                  <a:gd name="T88" fmla="*/ 8 w 10"/>
                  <a:gd name="T89" fmla="*/ 9 h 10"/>
                  <a:gd name="T90" fmla="*/ 8 w 10"/>
                  <a:gd name="T91" fmla="*/ 9 h 10"/>
                  <a:gd name="T92" fmla="*/ 10 w 10"/>
                  <a:gd name="T93" fmla="*/ 9 h 10"/>
                  <a:gd name="T94" fmla="*/ 10 w 10"/>
                  <a:gd name="T95" fmla="*/ 9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3"/>
                    </a:moveTo>
                    <a:lnTo>
                      <a:pt x="1" y="3"/>
                    </a:lnTo>
                    <a:lnTo>
                      <a:pt x="1" y="1"/>
                    </a:lnTo>
                    <a:lnTo>
                      <a:pt x="2" y="1"/>
                    </a:lnTo>
                    <a:lnTo>
                      <a:pt x="2" y="0"/>
                    </a:lnTo>
                    <a:lnTo>
                      <a:pt x="4" y="0"/>
                    </a:lnTo>
                    <a:lnTo>
                      <a:pt x="4" y="1"/>
                    </a:lnTo>
                    <a:lnTo>
                      <a:pt x="4" y="0"/>
                    </a:lnTo>
                    <a:lnTo>
                      <a:pt x="4" y="1"/>
                    </a:lnTo>
                    <a:lnTo>
                      <a:pt x="5" y="1"/>
                    </a:lnTo>
                    <a:lnTo>
                      <a:pt x="7" y="3"/>
                    </a:lnTo>
                    <a:lnTo>
                      <a:pt x="7" y="4"/>
                    </a:lnTo>
                    <a:lnTo>
                      <a:pt x="8" y="4"/>
                    </a:lnTo>
                    <a:lnTo>
                      <a:pt x="8" y="6"/>
                    </a:lnTo>
                    <a:lnTo>
                      <a:pt x="8" y="4"/>
                    </a:lnTo>
                    <a:lnTo>
                      <a:pt x="8" y="6"/>
                    </a:lnTo>
                    <a:lnTo>
                      <a:pt x="8" y="7"/>
                    </a:lnTo>
                    <a:lnTo>
                      <a:pt x="8" y="6"/>
                    </a:lnTo>
                    <a:lnTo>
                      <a:pt x="8" y="7"/>
                    </a:lnTo>
                    <a:lnTo>
                      <a:pt x="8" y="9"/>
                    </a:lnTo>
                    <a:lnTo>
                      <a:pt x="10" y="9"/>
                    </a:lnTo>
                    <a:lnTo>
                      <a:pt x="10" y="10"/>
                    </a:lnTo>
                    <a:lnTo>
                      <a:pt x="10" y="9"/>
                    </a:lnTo>
                    <a:lnTo>
                      <a:pt x="10"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5" name="Freeform 387"/>
              <p:cNvSpPr>
                <a:spLocks/>
              </p:cNvSpPr>
              <p:nvPr/>
            </p:nvSpPr>
            <p:spPr bwMode="auto">
              <a:xfrm>
                <a:off x="3627" y="3190"/>
                <a:ext cx="8" cy="7"/>
              </a:xfrm>
              <a:custGeom>
                <a:avLst/>
                <a:gdLst>
                  <a:gd name="T0" fmla="*/ 0 w 8"/>
                  <a:gd name="T1" fmla="*/ 1 h 7"/>
                  <a:gd name="T2" fmla="*/ 0 w 8"/>
                  <a:gd name="T3" fmla="*/ 1 h 7"/>
                  <a:gd name="T4" fmla="*/ 0 w 8"/>
                  <a:gd name="T5" fmla="*/ 3 h 7"/>
                  <a:gd name="T6" fmla="*/ 0 w 8"/>
                  <a:gd name="T7" fmla="*/ 3 h 7"/>
                  <a:gd name="T8" fmla="*/ 0 w 8"/>
                  <a:gd name="T9" fmla="*/ 4 h 7"/>
                  <a:gd name="T10" fmla="*/ 0 w 8"/>
                  <a:gd name="T11" fmla="*/ 4 h 7"/>
                  <a:gd name="T12" fmla="*/ 0 w 8"/>
                  <a:gd name="T13" fmla="*/ 4 h 7"/>
                  <a:gd name="T14" fmla="*/ 0 w 8"/>
                  <a:gd name="T15" fmla="*/ 4 h 7"/>
                  <a:gd name="T16" fmla="*/ 0 w 8"/>
                  <a:gd name="T17" fmla="*/ 5 h 7"/>
                  <a:gd name="T18" fmla="*/ 0 w 8"/>
                  <a:gd name="T19" fmla="*/ 5 h 7"/>
                  <a:gd name="T20" fmla="*/ 1 w 8"/>
                  <a:gd name="T21" fmla="*/ 5 h 7"/>
                  <a:gd name="T22" fmla="*/ 1 w 8"/>
                  <a:gd name="T23" fmla="*/ 5 h 7"/>
                  <a:gd name="T24" fmla="*/ 1 w 8"/>
                  <a:gd name="T25" fmla="*/ 7 h 7"/>
                  <a:gd name="T26" fmla="*/ 1 w 8"/>
                  <a:gd name="T27" fmla="*/ 7 h 7"/>
                  <a:gd name="T28" fmla="*/ 1 w 8"/>
                  <a:gd name="T29" fmla="*/ 7 h 7"/>
                  <a:gd name="T30" fmla="*/ 1 w 8"/>
                  <a:gd name="T31" fmla="*/ 7 h 7"/>
                  <a:gd name="T32" fmla="*/ 1 w 8"/>
                  <a:gd name="T33" fmla="*/ 7 h 7"/>
                  <a:gd name="T34" fmla="*/ 1 w 8"/>
                  <a:gd name="T35" fmla="*/ 7 h 7"/>
                  <a:gd name="T36" fmla="*/ 2 w 8"/>
                  <a:gd name="T37" fmla="*/ 7 h 7"/>
                  <a:gd name="T38" fmla="*/ 2 w 8"/>
                  <a:gd name="T39" fmla="*/ 5 h 7"/>
                  <a:gd name="T40" fmla="*/ 2 w 8"/>
                  <a:gd name="T41" fmla="*/ 5 h 7"/>
                  <a:gd name="T42" fmla="*/ 2 w 8"/>
                  <a:gd name="T43" fmla="*/ 4 h 7"/>
                  <a:gd name="T44" fmla="*/ 4 w 8"/>
                  <a:gd name="T45" fmla="*/ 4 h 7"/>
                  <a:gd name="T46" fmla="*/ 4 w 8"/>
                  <a:gd name="T47" fmla="*/ 3 h 7"/>
                  <a:gd name="T48" fmla="*/ 4 w 8"/>
                  <a:gd name="T49" fmla="*/ 3 h 7"/>
                  <a:gd name="T50" fmla="*/ 4 w 8"/>
                  <a:gd name="T51" fmla="*/ 3 h 7"/>
                  <a:gd name="T52" fmla="*/ 4 w 8"/>
                  <a:gd name="T53" fmla="*/ 1 h 7"/>
                  <a:gd name="T54" fmla="*/ 5 w 8"/>
                  <a:gd name="T55" fmla="*/ 1 h 7"/>
                  <a:gd name="T56" fmla="*/ 5 w 8"/>
                  <a:gd name="T57" fmla="*/ 1 h 7"/>
                  <a:gd name="T58" fmla="*/ 5 w 8"/>
                  <a:gd name="T59" fmla="*/ 1 h 7"/>
                  <a:gd name="T60" fmla="*/ 5 w 8"/>
                  <a:gd name="T61" fmla="*/ 0 h 7"/>
                  <a:gd name="T62" fmla="*/ 5 w 8"/>
                  <a:gd name="T63" fmla="*/ 0 h 7"/>
                  <a:gd name="T64" fmla="*/ 5 w 8"/>
                  <a:gd name="T65" fmla="*/ 0 h 7"/>
                  <a:gd name="T66" fmla="*/ 7 w 8"/>
                  <a:gd name="T67" fmla="*/ 1 h 7"/>
                  <a:gd name="T68" fmla="*/ 7 w 8"/>
                  <a:gd name="T69" fmla="*/ 1 h 7"/>
                  <a:gd name="T70" fmla="*/ 7 w 8"/>
                  <a:gd name="T71" fmla="*/ 1 h 7"/>
                  <a:gd name="T72" fmla="*/ 7 w 8"/>
                  <a:gd name="T73" fmla="*/ 1 h 7"/>
                  <a:gd name="T74" fmla="*/ 7 w 8"/>
                  <a:gd name="T75" fmla="*/ 1 h 7"/>
                  <a:gd name="T76" fmla="*/ 7 w 8"/>
                  <a:gd name="T77" fmla="*/ 1 h 7"/>
                  <a:gd name="T78" fmla="*/ 7 w 8"/>
                  <a:gd name="T79" fmla="*/ 1 h 7"/>
                  <a:gd name="T80" fmla="*/ 7 w 8"/>
                  <a:gd name="T81" fmla="*/ 1 h 7"/>
                  <a:gd name="T82" fmla="*/ 7 w 8"/>
                  <a:gd name="T83" fmla="*/ 1 h 7"/>
                  <a:gd name="T84" fmla="*/ 8 w 8"/>
                  <a:gd name="T85" fmla="*/ 1 h 7"/>
                  <a:gd name="T86" fmla="*/ 8 w 8"/>
                  <a:gd name="T87" fmla="*/ 1 h 7"/>
                  <a:gd name="T88" fmla="*/ 8 w 8"/>
                  <a:gd name="T89" fmla="*/ 3 h 7"/>
                  <a:gd name="T90" fmla="*/ 8 w 8"/>
                  <a:gd name="T91" fmla="*/ 3 h 7"/>
                  <a:gd name="T92" fmla="*/ 8 w 8"/>
                  <a:gd name="T93" fmla="*/ 3 h 7"/>
                  <a:gd name="T94" fmla="*/ 8 w 8"/>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7"/>
                  <a:gd name="T146" fmla="*/ 8 w 8"/>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7">
                    <a:moveTo>
                      <a:pt x="0" y="1"/>
                    </a:moveTo>
                    <a:lnTo>
                      <a:pt x="0" y="1"/>
                    </a:lnTo>
                    <a:lnTo>
                      <a:pt x="0" y="3"/>
                    </a:lnTo>
                    <a:lnTo>
                      <a:pt x="0" y="1"/>
                    </a:lnTo>
                    <a:lnTo>
                      <a:pt x="0" y="3"/>
                    </a:lnTo>
                    <a:lnTo>
                      <a:pt x="0" y="4"/>
                    </a:lnTo>
                    <a:lnTo>
                      <a:pt x="0" y="5"/>
                    </a:lnTo>
                    <a:lnTo>
                      <a:pt x="0" y="4"/>
                    </a:lnTo>
                    <a:lnTo>
                      <a:pt x="0" y="5"/>
                    </a:lnTo>
                    <a:lnTo>
                      <a:pt x="1" y="5"/>
                    </a:lnTo>
                    <a:lnTo>
                      <a:pt x="1" y="7"/>
                    </a:lnTo>
                    <a:lnTo>
                      <a:pt x="1" y="5"/>
                    </a:lnTo>
                    <a:lnTo>
                      <a:pt x="1" y="7"/>
                    </a:lnTo>
                    <a:lnTo>
                      <a:pt x="2" y="7"/>
                    </a:lnTo>
                    <a:lnTo>
                      <a:pt x="2" y="5"/>
                    </a:lnTo>
                    <a:lnTo>
                      <a:pt x="2" y="4"/>
                    </a:lnTo>
                    <a:lnTo>
                      <a:pt x="4" y="4"/>
                    </a:lnTo>
                    <a:lnTo>
                      <a:pt x="4" y="3"/>
                    </a:lnTo>
                    <a:lnTo>
                      <a:pt x="4" y="1"/>
                    </a:lnTo>
                    <a:lnTo>
                      <a:pt x="5" y="1"/>
                    </a:lnTo>
                    <a:lnTo>
                      <a:pt x="5" y="0"/>
                    </a:lnTo>
                    <a:lnTo>
                      <a:pt x="5" y="1"/>
                    </a:lnTo>
                    <a:lnTo>
                      <a:pt x="5" y="0"/>
                    </a:lnTo>
                    <a:lnTo>
                      <a:pt x="5" y="1"/>
                    </a:lnTo>
                    <a:lnTo>
                      <a:pt x="7" y="1"/>
                    </a:lnTo>
                    <a:lnTo>
                      <a:pt x="8" y="1"/>
                    </a:lnTo>
                    <a:lnTo>
                      <a:pt x="8" y="3"/>
                    </a:lnTo>
                    <a:lnTo>
                      <a:pt x="8" y="1"/>
                    </a:lnTo>
                    <a:lnTo>
                      <a:pt x="8"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6" name="Freeform 388"/>
              <p:cNvSpPr>
                <a:spLocks/>
              </p:cNvSpPr>
              <p:nvPr/>
            </p:nvSpPr>
            <p:spPr bwMode="auto">
              <a:xfrm>
                <a:off x="3635" y="3188"/>
                <a:ext cx="9" cy="19"/>
              </a:xfrm>
              <a:custGeom>
                <a:avLst/>
                <a:gdLst>
                  <a:gd name="T0" fmla="*/ 0 w 9"/>
                  <a:gd name="T1" fmla="*/ 5 h 19"/>
                  <a:gd name="T2" fmla="*/ 0 w 9"/>
                  <a:gd name="T3" fmla="*/ 5 h 19"/>
                  <a:gd name="T4" fmla="*/ 0 w 9"/>
                  <a:gd name="T5" fmla="*/ 5 h 19"/>
                  <a:gd name="T6" fmla="*/ 0 w 9"/>
                  <a:gd name="T7" fmla="*/ 5 h 19"/>
                  <a:gd name="T8" fmla="*/ 2 w 9"/>
                  <a:gd name="T9" fmla="*/ 6 h 19"/>
                  <a:gd name="T10" fmla="*/ 2 w 9"/>
                  <a:gd name="T11" fmla="*/ 6 h 19"/>
                  <a:gd name="T12" fmla="*/ 2 w 9"/>
                  <a:gd name="T13" fmla="*/ 7 h 19"/>
                  <a:gd name="T14" fmla="*/ 2 w 9"/>
                  <a:gd name="T15" fmla="*/ 7 h 19"/>
                  <a:gd name="T16" fmla="*/ 2 w 9"/>
                  <a:gd name="T17" fmla="*/ 9 h 19"/>
                  <a:gd name="T18" fmla="*/ 2 w 9"/>
                  <a:gd name="T19" fmla="*/ 9 h 19"/>
                  <a:gd name="T20" fmla="*/ 2 w 9"/>
                  <a:gd name="T21" fmla="*/ 10 h 19"/>
                  <a:gd name="T22" fmla="*/ 2 w 9"/>
                  <a:gd name="T23" fmla="*/ 10 h 19"/>
                  <a:gd name="T24" fmla="*/ 2 w 9"/>
                  <a:gd name="T25" fmla="*/ 12 h 19"/>
                  <a:gd name="T26" fmla="*/ 2 w 9"/>
                  <a:gd name="T27" fmla="*/ 12 h 19"/>
                  <a:gd name="T28" fmla="*/ 3 w 9"/>
                  <a:gd name="T29" fmla="*/ 12 h 19"/>
                  <a:gd name="T30" fmla="*/ 3 w 9"/>
                  <a:gd name="T31" fmla="*/ 12 h 19"/>
                  <a:gd name="T32" fmla="*/ 3 w 9"/>
                  <a:gd name="T33" fmla="*/ 13 h 19"/>
                  <a:gd name="T34" fmla="*/ 3 w 9"/>
                  <a:gd name="T35" fmla="*/ 13 h 19"/>
                  <a:gd name="T36" fmla="*/ 3 w 9"/>
                  <a:gd name="T37" fmla="*/ 15 h 19"/>
                  <a:gd name="T38" fmla="*/ 3 w 9"/>
                  <a:gd name="T39" fmla="*/ 15 h 19"/>
                  <a:gd name="T40" fmla="*/ 3 w 9"/>
                  <a:gd name="T41" fmla="*/ 16 h 19"/>
                  <a:gd name="T42" fmla="*/ 3 w 9"/>
                  <a:gd name="T43" fmla="*/ 16 h 19"/>
                  <a:gd name="T44" fmla="*/ 3 w 9"/>
                  <a:gd name="T45" fmla="*/ 18 h 19"/>
                  <a:gd name="T46" fmla="*/ 3 w 9"/>
                  <a:gd name="T47" fmla="*/ 18 h 19"/>
                  <a:gd name="T48" fmla="*/ 3 w 9"/>
                  <a:gd name="T49" fmla="*/ 18 h 19"/>
                  <a:gd name="T50" fmla="*/ 3 w 9"/>
                  <a:gd name="T51" fmla="*/ 18 h 19"/>
                  <a:gd name="T52" fmla="*/ 5 w 9"/>
                  <a:gd name="T53" fmla="*/ 19 h 19"/>
                  <a:gd name="T54" fmla="*/ 5 w 9"/>
                  <a:gd name="T55" fmla="*/ 19 h 19"/>
                  <a:gd name="T56" fmla="*/ 5 w 9"/>
                  <a:gd name="T57" fmla="*/ 19 h 19"/>
                  <a:gd name="T58" fmla="*/ 5 w 9"/>
                  <a:gd name="T59" fmla="*/ 19 h 19"/>
                  <a:gd name="T60" fmla="*/ 5 w 9"/>
                  <a:gd name="T61" fmla="*/ 19 h 19"/>
                  <a:gd name="T62" fmla="*/ 5 w 9"/>
                  <a:gd name="T63" fmla="*/ 19 h 19"/>
                  <a:gd name="T64" fmla="*/ 5 w 9"/>
                  <a:gd name="T65" fmla="*/ 19 h 19"/>
                  <a:gd name="T66" fmla="*/ 5 w 9"/>
                  <a:gd name="T67" fmla="*/ 19 h 19"/>
                  <a:gd name="T68" fmla="*/ 6 w 9"/>
                  <a:gd name="T69" fmla="*/ 18 h 19"/>
                  <a:gd name="T70" fmla="*/ 6 w 9"/>
                  <a:gd name="T71" fmla="*/ 18 h 19"/>
                  <a:gd name="T72" fmla="*/ 6 w 9"/>
                  <a:gd name="T73" fmla="*/ 16 h 19"/>
                  <a:gd name="T74" fmla="*/ 6 w 9"/>
                  <a:gd name="T75" fmla="*/ 16 h 19"/>
                  <a:gd name="T76" fmla="*/ 6 w 9"/>
                  <a:gd name="T77" fmla="*/ 15 h 19"/>
                  <a:gd name="T78" fmla="*/ 7 w 9"/>
                  <a:gd name="T79" fmla="*/ 13 h 19"/>
                  <a:gd name="T80" fmla="*/ 7 w 9"/>
                  <a:gd name="T81" fmla="*/ 12 h 19"/>
                  <a:gd name="T82" fmla="*/ 7 w 9"/>
                  <a:gd name="T83" fmla="*/ 10 h 19"/>
                  <a:gd name="T84" fmla="*/ 7 w 9"/>
                  <a:gd name="T85" fmla="*/ 9 h 19"/>
                  <a:gd name="T86" fmla="*/ 7 w 9"/>
                  <a:gd name="T87" fmla="*/ 7 h 19"/>
                  <a:gd name="T88" fmla="*/ 9 w 9"/>
                  <a:gd name="T89" fmla="*/ 6 h 19"/>
                  <a:gd name="T90" fmla="*/ 9 w 9"/>
                  <a:gd name="T91" fmla="*/ 5 h 19"/>
                  <a:gd name="T92" fmla="*/ 9 w 9"/>
                  <a:gd name="T93" fmla="*/ 3 h 19"/>
                  <a:gd name="T94" fmla="*/ 9 w 9"/>
                  <a:gd name="T95" fmla="*/ 0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9"/>
                  <a:gd name="T146" fmla="*/ 9 w 9"/>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9">
                    <a:moveTo>
                      <a:pt x="0" y="5"/>
                    </a:moveTo>
                    <a:lnTo>
                      <a:pt x="0" y="5"/>
                    </a:lnTo>
                    <a:lnTo>
                      <a:pt x="0" y="6"/>
                    </a:lnTo>
                    <a:lnTo>
                      <a:pt x="0" y="5"/>
                    </a:lnTo>
                    <a:lnTo>
                      <a:pt x="0" y="6"/>
                    </a:lnTo>
                    <a:lnTo>
                      <a:pt x="2" y="6"/>
                    </a:lnTo>
                    <a:lnTo>
                      <a:pt x="2" y="7"/>
                    </a:lnTo>
                    <a:lnTo>
                      <a:pt x="2" y="6"/>
                    </a:lnTo>
                    <a:lnTo>
                      <a:pt x="2" y="7"/>
                    </a:lnTo>
                    <a:lnTo>
                      <a:pt x="2" y="9"/>
                    </a:lnTo>
                    <a:lnTo>
                      <a:pt x="2" y="7"/>
                    </a:lnTo>
                    <a:lnTo>
                      <a:pt x="2" y="9"/>
                    </a:lnTo>
                    <a:lnTo>
                      <a:pt x="2" y="10"/>
                    </a:lnTo>
                    <a:lnTo>
                      <a:pt x="2" y="12"/>
                    </a:lnTo>
                    <a:lnTo>
                      <a:pt x="2" y="10"/>
                    </a:lnTo>
                    <a:lnTo>
                      <a:pt x="2" y="12"/>
                    </a:lnTo>
                    <a:lnTo>
                      <a:pt x="3" y="12"/>
                    </a:lnTo>
                    <a:lnTo>
                      <a:pt x="3" y="13"/>
                    </a:lnTo>
                    <a:lnTo>
                      <a:pt x="3" y="12"/>
                    </a:lnTo>
                    <a:lnTo>
                      <a:pt x="3" y="13"/>
                    </a:lnTo>
                    <a:lnTo>
                      <a:pt x="3" y="15"/>
                    </a:lnTo>
                    <a:lnTo>
                      <a:pt x="3" y="13"/>
                    </a:lnTo>
                    <a:lnTo>
                      <a:pt x="3" y="15"/>
                    </a:lnTo>
                    <a:lnTo>
                      <a:pt x="3" y="16"/>
                    </a:lnTo>
                    <a:lnTo>
                      <a:pt x="3" y="15"/>
                    </a:lnTo>
                    <a:lnTo>
                      <a:pt x="3" y="16"/>
                    </a:lnTo>
                    <a:lnTo>
                      <a:pt x="3" y="18"/>
                    </a:lnTo>
                    <a:lnTo>
                      <a:pt x="3" y="19"/>
                    </a:lnTo>
                    <a:lnTo>
                      <a:pt x="3" y="18"/>
                    </a:lnTo>
                    <a:lnTo>
                      <a:pt x="3" y="19"/>
                    </a:lnTo>
                    <a:lnTo>
                      <a:pt x="5" y="19"/>
                    </a:lnTo>
                    <a:lnTo>
                      <a:pt x="6" y="19"/>
                    </a:lnTo>
                    <a:lnTo>
                      <a:pt x="6" y="18"/>
                    </a:lnTo>
                    <a:lnTo>
                      <a:pt x="6" y="16"/>
                    </a:lnTo>
                    <a:lnTo>
                      <a:pt x="6" y="15"/>
                    </a:lnTo>
                    <a:lnTo>
                      <a:pt x="7" y="13"/>
                    </a:lnTo>
                    <a:lnTo>
                      <a:pt x="7" y="12"/>
                    </a:lnTo>
                    <a:lnTo>
                      <a:pt x="7" y="10"/>
                    </a:lnTo>
                    <a:lnTo>
                      <a:pt x="7" y="9"/>
                    </a:lnTo>
                    <a:lnTo>
                      <a:pt x="7" y="7"/>
                    </a:lnTo>
                    <a:lnTo>
                      <a:pt x="9" y="7"/>
                    </a:lnTo>
                    <a:lnTo>
                      <a:pt x="9" y="6"/>
                    </a:lnTo>
                    <a:lnTo>
                      <a:pt x="9" y="5"/>
                    </a:lnTo>
                    <a:lnTo>
                      <a:pt x="9" y="3"/>
                    </a:lnTo>
                    <a:lnTo>
                      <a:pt x="9" y="2"/>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7" name="Freeform 389"/>
              <p:cNvSpPr>
                <a:spLocks/>
              </p:cNvSpPr>
              <p:nvPr/>
            </p:nvSpPr>
            <p:spPr bwMode="auto">
              <a:xfrm>
                <a:off x="3644" y="3106"/>
                <a:ext cx="10" cy="82"/>
              </a:xfrm>
              <a:custGeom>
                <a:avLst/>
                <a:gdLst>
                  <a:gd name="T0" fmla="*/ 0 w 10"/>
                  <a:gd name="T1" fmla="*/ 81 h 82"/>
                  <a:gd name="T2" fmla="*/ 1 w 10"/>
                  <a:gd name="T3" fmla="*/ 79 h 82"/>
                  <a:gd name="T4" fmla="*/ 1 w 10"/>
                  <a:gd name="T5" fmla="*/ 76 h 82"/>
                  <a:gd name="T6" fmla="*/ 1 w 10"/>
                  <a:gd name="T7" fmla="*/ 72 h 82"/>
                  <a:gd name="T8" fmla="*/ 1 w 10"/>
                  <a:gd name="T9" fmla="*/ 69 h 82"/>
                  <a:gd name="T10" fmla="*/ 1 w 10"/>
                  <a:gd name="T11" fmla="*/ 65 h 82"/>
                  <a:gd name="T12" fmla="*/ 1 w 10"/>
                  <a:gd name="T13" fmla="*/ 61 h 82"/>
                  <a:gd name="T14" fmla="*/ 3 w 10"/>
                  <a:gd name="T15" fmla="*/ 55 h 82"/>
                  <a:gd name="T16" fmla="*/ 3 w 10"/>
                  <a:gd name="T17" fmla="*/ 49 h 82"/>
                  <a:gd name="T18" fmla="*/ 3 w 10"/>
                  <a:gd name="T19" fmla="*/ 43 h 82"/>
                  <a:gd name="T20" fmla="*/ 3 w 10"/>
                  <a:gd name="T21" fmla="*/ 36 h 82"/>
                  <a:gd name="T22" fmla="*/ 3 w 10"/>
                  <a:gd name="T23" fmla="*/ 30 h 82"/>
                  <a:gd name="T24" fmla="*/ 4 w 10"/>
                  <a:gd name="T25" fmla="*/ 23 h 82"/>
                  <a:gd name="T26" fmla="*/ 4 w 10"/>
                  <a:gd name="T27" fmla="*/ 17 h 82"/>
                  <a:gd name="T28" fmla="*/ 4 w 10"/>
                  <a:gd name="T29" fmla="*/ 13 h 82"/>
                  <a:gd name="T30" fmla="*/ 4 w 10"/>
                  <a:gd name="T31" fmla="*/ 7 h 82"/>
                  <a:gd name="T32" fmla="*/ 4 w 10"/>
                  <a:gd name="T33" fmla="*/ 4 h 82"/>
                  <a:gd name="T34" fmla="*/ 6 w 10"/>
                  <a:gd name="T35" fmla="*/ 1 h 82"/>
                  <a:gd name="T36" fmla="*/ 6 w 10"/>
                  <a:gd name="T37" fmla="*/ 0 h 82"/>
                  <a:gd name="T38" fmla="*/ 6 w 10"/>
                  <a:gd name="T39" fmla="*/ 0 h 82"/>
                  <a:gd name="T40" fmla="*/ 6 w 10"/>
                  <a:gd name="T41" fmla="*/ 0 h 82"/>
                  <a:gd name="T42" fmla="*/ 6 w 10"/>
                  <a:gd name="T43" fmla="*/ 0 h 82"/>
                  <a:gd name="T44" fmla="*/ 6 w 10"/>
                  <a:gd name="T45" fmla="*/ 0 h 82"/>
                  <a:gd name="T46" fmla="*/ 6 w 10"/>
                  <a:gd name="T47" fmla="*/ 3 h 82"/>
                  <a:gd name="T48" fmla="*/ 6 w 10"/>
                  <a:gd name="T49" fmla="*/ 3 h 82"/>
                  <a:gd name="T50" fmla="*/ 7 w 10"/>
                  <a:gd name="T51" fmla="*/ 6 h 82"/>
                  <a:gd name="T52" fmla="*/ 7 w 10"/>
                  <a:gd name="T53" fmla="*/ 6 h 82"/>
                  <a:gd name="T54" fmla="*/ 7 w 10"/>
                  <a:gd name="T55" fmla="*/ 8 h 82"/>
                  <a:gd name="T56" fmla="*/ 7 w 10"/>
                  <a:gd name="T57" fmla="*/ 8 h 82"/>
                  <a:gd name="T58" fmla="*/ 7 w 10"/>
                  <a:gd name="T59" fmla="*/ 13 h 82"/>
                  <a:gd name="T60" fmla="*/ 7 w 10"/>
                  <a:gd name="T61" fmla="*/ 13 h 82"/>
                  <a:gd name="T62" fmla="*/ 7 w 10"/>
                  <a:gd name="T63" fmla="*/ 19 h 82"/>
                  <a:gd name="T64" fmla="*/ 7 w 10"/>
                  <a:gd name="T65" fmla="*/ 19 h 82"/>
                  <a:gd name="T66" fmla="*/ 7 w 10"/>
                  <a:gd name="T67" fmla="*/ 23 h 82"/>
                  <a:gd name="T68" fmla="*/ 7 w 10"/>
                  <a:gd name="T69" fmla="*/ 23 h 82"/>
                  <a:gd name="T70" fmla="*/ 7 w 10"/>
                  <a:gd name="T71" fmla="*/ 27 h 82"/>
                  <a:gd name="T72" fmla="*/ 7 w 10"/>
                  <a:gd name="T73" fmla="*/ 27 h 82"/>
                  <a:gd name="T74" fmla="*/ 8 w 10"/>
                  <a:gd name="T75" fmla="*/ 33 h 82"/>
                  <a:gd name="T76" fmla="*/ 8 w 10"/>
                  <a:gd name="T77" fmla="*/ 33 h 82"/>
                  <a:gd name="T78" fmla="*/ 8 w 10"/>
                  <a:gd name="T79" fmla="*/ 37 h 82"/>
                  <a:gd name="T80" fmla="*/ 8 w 10"/>
                  <a:gd name="T81" fmla="*/ 37 h 82"/>
                  <a:gd name="T82" fmla="*/ 8 w 10"/>
                  <a:gd name="T83" fmla="*/ 42 h 82"/>
                  <a:gd name="T84" fmla="*/ 8 w 10"/>
                  <a:gd name="T85" fmla="*/ 42 h 82"/>
                  <a:gd name="T86" fmla="*/ 8 w 10"/>
                  <a:gd name="T87" fmla="*/ 45 h 82"/>
                  <a:gd name="T88" fmla="*/ 8 w 10"/>
                  <a:gd name="T89" fmla="*/ 45 h 82"/>
                  <a:gd name="T90" fmla="*/ 8 w 10"/>
                  <a:gd name="T91" fmla="*/ 49 h 82"/>
                  <a:gd name="T92" fmla="*/ 8 w 10"/>
                  <a:gd name="T93" fmla="*/ 49 h 82"/>
                  <a:gd name="T94" fmla="*/ 10 w 10"/>
                  <a:gd name="T95" fmla="*/ 50 h 82"/>
                  <a:gd name="T96" fmla="*/ 10 w 10"/>
                  <a:gd name="T97" fmla="*/ 50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82"/>
                  <a:gd name="T149" fmla="*/ 10 w 10"/>
                  <a:gd name="T150" fmla="*/ 82 h 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82">
                    <a:moveTo>
                      <a:pt x="0" y="82"/>
                    </a:moveTo>
                    <a:lnTo>
                      <a:pt x="0" y="81"/>
                    </a:lnTo>
                    <a:lnTo>
                      <a:pt x="0" y="79"/>
                    </a:lnTo>
                    <a:lnTo>
                      <a:pt x="1" y="79"/>
                    </a:lnTo>
                    <a:lnTo>
                      <a:pt x="1" y="76"/>
                    </a:lnTo>
                    <a:lnTo>
                      <a:pt x="1" y="74"/>
                    </a:lnTo>
                    <a:lnTo>
                      <a:pt x="1" y="72"/>
                    </a:lnTo>
                    <a:lnTo>
                      <a:pt x="1" y="69"/>
                    </a:lnTo>
                    <a:lnTo>
                      <a:pt x="1" y="66"/>
                    </a:lnTo>
                    <a:lnTo>
                      <a:pt x="1" y="65"/>
                    </a:lnTo>
                    <a:lnTo>
                      <a:pt x="1" y="61"/>
                    </a:lnTo>
                    <a:lnTo>
                      <a:pt x="1" y="56"/>
                    </a:lnTo>
                    <a:lnTo>
                      <a:pt x="3" y="55"/>
                    </a:lnTo>
                    <a:lnTo>
                      <a:pt x="3" y="50"/>
                    </a:lnTo>
                    <a:lnTo>
                      <a:pt x="3" y="49"/>
                    </a:lnTo>
                    <a:lnTo>
                      <a:pt x="3" y="45"/>
                    </a:lnTo>
                    <a:lnTo>
                      <a:pt x="3" y="43"/>
                    </a:lnTo>
                    <a:lnTo>
                      <a:pt x="3" y="37"/>
                    </a:lnTo>
                    <a:lnTo>
                      <a:pt x="3" y="36"/>
                    </a:lnTo>
                    <a:lnTo>
                      <a:pt x="3" y="32"/>
                    </a:lnTo>
                    <a:lnTo>
                      <a:pt x="3" y="30"/>
                    </a:lnTo>
                    <a:lnTo>
                      <a:pt x="3" y="24"/>
                    </a:lnTo>
                    <a:lnTo>
                      <a:pt x="4" y="23"/>
                    </a:lnTo>
                    <a:lnTo>
                      <a:pt x="4" y="19"/>
                    </a:lnTo>
                    <a:lnTo>
                      <a:pt x="4" y="17"/>
                    </a:lnTo>
                    <a:lnTo>
                      <a:pt x="4" y="13"/>
                    </a:lnTo>
                    <a:lnTo>
                      <a:pt x="4" y="8"/>
                    </a:lnTo>
                    <a:lnTo>
                      <a:pt x="4" y="7"/>
                    </a:lnTo>
                    <a:lnTo>
                      <a:pt x="4" y="4"/>
                    </a:lnTo>
                    <a:lnTo>
                      <a:pt x="4" y="1"/>
                    </a:lnTo>
                    <a:lnTo>
                      <a:pt x="6" y="1"/>
                    </a:lnTo>
                    <a:lnTo>
                      <a:pt x="6" y="0"/>
                    </a:lnTo>
                    <a:lnTo>
                      <a:pt x="6" y="1"/>
                    </a:lnTo>
                    <a:lnTo>
                      <a:pt x="6" y="0"/>
                    </a:lnTo>
                    <a:lnTo>
                      <a:pt x="6" y="1"/>
                    </a:lnTo>
                    <a:lnTo>
                      <a:pt x="6" y="3"/>
                    </a:lnTo>
                    <a:lnTo>
                      <a:pt x="6" y="4"/>
                    </a:lnTo>
                    <a:lnTo>
                      <a:pt x="6" y="3"/>
                    </a:lnTo>
                    <a:lnTo>
                      <a:pt x="6" y="4"/>
                    </a:lnTo>
                    <a:lnTo>
                      <a:pt x="7" y="6"/>
                    </a:lnTo>
                    <a:lnTo>
                      <a:pt x="7" y="8"/>
                    </a:lnTo>
                    <a:lnTo>
                      <a:pt x="7" y="6"/>
                    </a:lnTo>
                    <a:lnTo>
                      <a:pt x="7" y="8"/>
                    </a:lnTo>
                    <a:lnTo>
                      <a:pt x="7" y="13"/>
                    </a:lnTo>
                    <a:lnTo>
                      <a:pt x="7" y="8"/>
                    </a:lnTo>
                    <a:lnTo>
                      <a:pt x="7" y="13"/>
                    </a:lnTo>
                    <a:lnTo>
                      <a:pt x="7" y="17"/>
                    </a:lnTo>
                    <a:lnTo>
                      <a:pt x="7" y="13"/>
                    </a:lnTo>
                    <a:lnTo>
                      <a:pt x="7" y="17"/>
                    </a:lnTo>
                    <a:lnTo>
                      <a:pt x="7" y="19"/>
                    </a:lnTo>
                    <a:lnTo>
                      <a:pt x="7" y="21"/>
                    </a:lnTo>
                    <a:lnTo>
                      <a:pt x="7" y="19"/>
                    </a:lnTo>
                    <a:lnTo>
                      <a:pt x="7" y="21"/>
                    </a:lnTo>
                    <a:lnTo>
                      <a:pt x="7" y="23"/>
                    </a:lnTo>
                    <a:lnTo>
                      <a:pt x="7" y="27"/>
                    </a:lnTo>
                    <a:lnTo>
                      <a:pt x="7" y="23"/>
                    </a:lnTo>
                    <a:lnTo>
                      <a:pt x="7" y="27"/>
                    </a:lnTo>
                    <a:lnTo>
                      <a:pt x="7" y="32"/>
                    </a:lnTo>
                    <a:lnTo>
                      <a:pt x="7" y="27"/>
                    </a:lnTo>
                    <a:lnTo>
                      <a:pt x="7" y="32"/>
                    </a:lnTo>
                    <a:lnTo>
                      <a:pt x="8" y="33"/>
                    </a:lnTo>
                    <a:lnTo>
                      <a:pt x="8" y="36"/>
                    </a:lnTo>
                    <a:lnTo>
                      <a:pt x="8" y="33"/>
                    </a:lnTo>
                    <a:lnTo>
                      <a:pt x="8" y="36"/>
                    </a:lnTo>
                    <a:lnTo>
                      <a:pt x="8" y="37"/>
                    </a:lnTo>
                    <a:lnTo>
                      <a:pt x="8" y="40"/>
                    </a:lnTo>
                    <a:lnTo>
                      <a:pt x="8" y="37"/>
                    </a:lnTo>
                    <a:lnTo>
                      <a:pt x="8" y="40"/>
                    </a:lnTo>
                    <a:lnTo>
                      <a:pt x="8" y="42"/>
                    </a:lnTo>
                    <a:lnTo>
                      <a:pt x="8" y="45"/>
                    </a:lnTo>
                    <a:lnTo>
                      <a:pt x="8" y="42"/>
                    </a:lnTo>
                    <a:lnTo>
                      <a:pt x="8" y="45"/>
                    </a:lnTo>
                    <a:lnTo>
                      <a:pt x="8" y="48"/>
                    </a:lnTo>
                    <a:lnTo>
                      <a:pt x="8" y="45"/>
                    </a:lnTo>
                    <a:lnTo>
                      <a:pt x="8" y="48"/>
                    </a:lnTo>
                    <a:lnTo>
                      <a:pt x="8" y="49"/>
                    </a:lnTo>
                    <a:lnTo>
                      <a:pt x="8" y="50"/>
                    </a:lnTo>
                    <a:lnTo>
                      <a:pt x="8" y="49"/>
                    </a:lnTo>
                    <a:lnTo>
                      <a:pt x="8" y="50"/>
                    </a:lnTo>
                    <a:lnTo>
                      <a:pt x="10" y="50"/>
                    </a:lnTo>
                    <a:lnTo>
                      <a:pt x="10" y="52"/>
                    </a:lnTo>
                    <a:lnTo>
                      <a:pt x="10" y="50"/>
                    </a:lnTo>
                    <a:lnTo>
                      <a:pt x="10" y="5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8" name="Freeform 390"/>
              <p:cNvSpPr>
                <a:spLocks/>
              </p:cNvSpPr>
              <p:nvPr/>
            </p:nvSpPr>
            <p:spPr bwMode="auto">
              <a:xfrm>
                <a:off x="3654" y="2793"/>
                <a:ext cx="11" cy="366"/>
              </a:xfrm>
              <a:custGeom>
                <a:avLst/>
                <a:gdLst>
                  <a:gd name="T0" fmla="*/ 0 w 11"/>
                  <a:gd name="T1" fmla="*/ 365 h 366"/>
                  <a:gd name="T2" fmla="*/ 0 w 11"/>
                  <a:gd name="T3" fmla="*/ 365 h 366"/>
                  <a:gd name="T4" fmla="*/ 0 w 11"/>
                  <a:gd name="T5" fmla="*/ 366 h 366"/>
                  <a:gd name="T6" fmla="*/ 0 w 11"/>
                  <a:gd name="T7" fmla="*/ 366 h 366"/>
                  <a:gd name="T8" fmla="*/ 0 w 11"/>
                  <a:gd name="T9" fmla="*/ 366 h 366"/>
                  <a:gd name="T10" fmla="*/ 0 w 11"/>
                  <a:gd name="T11" fmla="*/ 366 h 366"/>
                  <a:gd name="T12" fmla="*/ 1 w 11"/>
                  <a:gd name="T13" fmla="*/ 365 h 366"/>
                  <a:gd name="T14" fmla="*/ 1 w 11"/>
                  <a:gd name="T15" fmla="*/ 363 h 366"/>
                  <a:gd name="T16" fmla="*/ 1 w 11"/>
                  <a:gd name="T17" fmla="*/ 362 h 366"/>
                  <a:gd name="T18" fmla="*/ 1 w 11"/>
                  <a:gd name="T19" fmla="*/ 359 h 366"/>
                  <a:gd name="T20" fmla="*/ 1 w 11"/>
                  <a:gd name="T21" fmla="*/ 356 h 366"/>
                  <a:gd name="T22" fmla="*/ 3 w 11"/>
                  <a:gd name="T23" fmla="*/ 353 h 366"/>
                  <a:gd name="T24" fmla="*/ 3 w 11"/>
                  <a:gd name="T25" fmla="*/ 349 h 366"/>
                  <a:gd name="T26" fmla="*/ 3 w 11"/>
                  <a:gd name="T27" fmla="*/ 346 h 366"/>
                  <a:gd name="T28" fmla="*/ 3 w 11"/>
                  <a:gd name="T29" fmla="*/ 340 h 366"/>
                  <a:gd name="T30" fmla="*/ 3 w 11"/>
                  <a:gd name="T31" fmla="*/ 336 h 366"/>
                  <a:gd name="T32" fmla="*/ 3 w 11"/>
                  <a:gd name="T33" fmla="*/ 332 h 366"/>
                  <a:gd name="T34" fmla="*/ 4 w 11"/>
                  <a:gd name="T35" fmla="*/ 324 h 366"/>
                  <a:gd name="T36" fmla="*/ 4 w 11"/>
                  <a:gd name="T37" fmla="*/ 319 h 366"/>
                  <a:gd name="T38" fmla="*/ 4 w 11"/>
                  <a:gd name="T39" fmla="*/ 313 h 366"/>
                  <a:gd name="T40" fmla="*/ 4 w 11"/>
                  <a:gd name="T41" fmla="*/ 305 h 366"/>
                  <a:gd name="T42" fmla="*/ 4 w 11"/>
                  <a:gd name="T43" fmla="*/ 298 h 366"/>
                  <a:gd name="T44" fmla="*/ 6 w 11"/>
                  <a:gd name="T45" fmla="*/ 291 h 366"/>
                  <a:gd name="T46" fmla="*/ 6 w 11"/>
                  <a:gd name="T47" fmla="*/ 284 h 366"/>
                  <a:gd name="T48" fmla="*/ 6 w 11"/>
                  <a:gd name="T49" fmla="*/ 275 h 366"/>
                  <a:gd name="T50" fmla="*/ 6 w 11"/>
                  <a:gd name="T51" fmla="*/ 266 h 366"/>
                  <a:gd name="T52" fmla="*/ 6 w 11"/>
                  <a:gd name="T53" fmla="*/ 258 h 366"/>
                  <a:gd name="T54" fmla="*/ 7 w 11"/>
                  <a:gd name="T55" fmla="*/ 248 h 366"/>
                  <a:gd name="T56" fmla="*/ 7 w 11"/>
                  <a:gd name="T57" fmla="*/ 239 h 366"/>
                  <a:gd name="T58" fmla="*/ 7 w 11"/>
                  <a:gd name="T59" fmla="*/ 229 h 366"/>
                  <a:gd name="T60" fmla="*/ 7 w 11"/>
                  <a:gd name="T61" fmla="*/ 219 h 366"/>
                  <a:gd name="T62" fmla="*/ 7 w 11"/>
                  <a:gd name="T63" fmla="*/ 209 h 366"/>
                  <a:gd name="T64" fmla="*/ 9 w 11"/>
                  <a:gd name="T65" fmla="*/ 197 h 366"/>
                  <a:gd name="T66" fmla="*/ 9 w 11"/>
                  <a:gd name="T67" fmla="*/ 187 h 366"/>
                  <a:gd name="T68" fmla="*/ 9 w 11"/>
                  <a:gd name="T69" fmla="*/ 174 h 366"/>
                  <a:gd name="T70" fmla="*/ 9 w 11"/>
                  <a:gd name="T71" fmla="*/ 162 h 366"/>
                  <a:gd name="T72" fmla="*/ 9 w 11"/>
                  <a:gd name="T73" fmla="*/ 149 h 366"/>
                  <a:gd name="T74" fmla="*/ 10 w 11"/>
                  <a:gd name="T75" fmla="*/ 138 h 366"/>
                  <a:gd name="T76" fmla="*/ 10 w 11"/>
                  <a:gd name="T77" fmla="*/ 125 h 366"/>
                  <a:gd name="T78" fmla="*/ 10 w 11"/>
                  <a:gd name="T79" fmla="*/ 112 h 366"/>
                  <a:gd name="T80" fmla="*/ 10 w 11"/>
                  <a:gd name="T81" fmla="*/ 97 h 366"/>
                  <a:gd name="T82" fmla="*/ 10 w 11"/>
                  <a:gd name="T83" fmla="*/ 84 h 366"/>
                  <a:gd name="T84" fmla="*/ 10 w 11"/>
                  <a:gd name="T85" fmla="*/ 70 h 366"/>
                  <a:gd name="T86" fmla="*/ 11 w 11"/>
                  <a:gd name="T87" fmla="*/ 57 h 366"/>
                  <a:gd name="T88" fmla="*/ 11 w 11"/>
                  <a:gd name="T89" fmla="*/ 42 h 366"/>
                  <a:gd name="T90" fmla="*/ 11 w 11"/>
                  <a:gd name="T91" fmla="*/ 28 h 366"/>
                  <a:gd name="T92" fmla="*/ 11 w 11"/>
                  <a:gd name="T93" fmla="*/ 13 h 366"/>
                  <a:gd name="T94" fmla="*/ 11 w 11"/>
                  <a:gd name="T95" fmla="*/ 0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366"/>
                  <a:gd name="T146" fmla="*/ 11 w 11"/>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366">
                    <a:moveTo>
                      <a:pt x="0" y="365"/>
                    </a:moveTo>
                    <a:lnTo>
                      <a:pt x="0" y="365"/>
                    </a:lnTo>
                    <a:lnTo>
                      <a:pt x="0" y="366"/>
                    </a:lnTo>
                    <a:lnTo>
                      <a:pt x="0" y="365"/>
                    </a:lnTo>
                    <a:lnTo>
                      <a:pt x="0" y="366"/>
                    </a:lnTo>
                    <a:lnTo>
                      <a:pt x="1" y="366"/>
                    </a:lnTo>
                    <a:lnTo>
                      <a:pt x="1" y="365"/>
                    </a:lnTo>
                    <a:lnTo>
                      <a:pt x="1" y="363"/>
                    </a:lnTo>
                    <a:lnTo>
                      <a:pt x="1" y="362"/>
                    </a:lnTo>
                    <a:lnTo>
                      <a:pt x="1" y="361"/>
                    </a:lnTo>
                    <a:lnTo>
                      <a:pt x="1" y="359"/>
                    </a:lnTo>
                    <a:lnTo>
                      <a:pt x="1" y="356"/>
                    </a:lnTo>
                    <a:lnTo>
                      <a:pt x="3" y="356"/>
                    </a:lnTo>
                    <a:lnTo>
                      <a:pt x="3" y="353"/>
                    </a:lnTo>
                    <a:lnTo>
                      <a:pt x="3" y="352"/>
                    </a:lnTo>
                    <a:lnTo>
                      <a:pt x="3" y="349"/>
                    </a:lnTo>
                    <a:lnTo>
                      <a:pt x="3" y="346"/>
                    </a:lnTo>
                    <a:lnTo>
                      <a:pt x="3" y="345"/>
                    </a:lnTo>
                    <a:lnTo>
                      <a:pt x="3" y="340"/>
                    </a:lnTo>
                    <a:lnTo>
                      <a:pt x="3" y="336"/>
                    </a:lnTo>
                    <a:lnTo>
                      <a:pt x="3" y="334"/>
                    </a:lnTo>
                    <a:lnTo>
                      <a:pt x="3" y="332"/>
                    </a:lnTo>
                    <a:lnTo>
                      <a:pt x="4" y="330"/>
                    </a:lnTo>
                    <a:lnTo>
                      <a:pt x="4" y="324"/>
                    </a:lnTo>
                    <a:lnTo>
                      <a:pt x="4" y="323"/>
                    </a:lnTo>
                    <a:lnTo>
                      <a:pt x="4" y="319"/>
                    </a:lnTo>
                    <a:lnTo>
                      <a:pt x="4" y="317"/>
                    </a:lnTo>
                    <a:lnTo>
                      <a:pt x="4" y="313"/>
                    </a:lnTo>
                    <a:lnTo>
                      <a:pt x="4" y="311"/>
                    </a:lnTo>
                    <a:lnTo>
                      <a:pt x="4" y="305"/>
                    </a:lnTo>
                    <a:lnTo>
                      <a:pt x="4" y="304"/>
                    </a:lnTo>
                    <a:lnTo>
                      <a:pt x="4" y="298"/>
                    </a:lnTo>
                    <a:lnTo>
                      <a:pt x="6" y="297"/>
                    </a:lnTo>
                    <a:lnTo>
                      <a:pt x="6" y="291"/>
                    </a:lnTo>
                    <a:lnTo>
                      <a:pt x="6" y="290"/>
                    </a:lnTo>
                    <a:lnTo>
                      <a:pt x="6" y="284"/>
                    </a:lnTo>
                    <a:lnTo>
                      <a:pt x="6" y="281"/>
                    </a:lnTo>
                    <a:lnTo>
                      <a:pt x="6" y="275"/>
                    </a:lnTo>
                    <a:lnTo>
                      <a:pt x="6" y="272"/>
                    </a:lnTo>
                    <a:lnTo>
                      <a:pt x="6" y="266"/>
                    </a:lnTo>
                    <a:lnTo>
                      <a:pt x="6" y="264"/>
                    </a:lnTo>
                    <a:lnTo>
                      <a:pt x="6" y="258"/>
                    </a:lnTo>
                    <a:lnTo>
                      <a:pt x="7" y="255"/>
                    </a:lnTo>
                    <a:lnTo>
                      <a:pt x="7" y="248"/>
                    </a:lnTo>
                    <a:lnTo>
                      <a:pt x="7" y="246"/>
                    </a:lnTo>
                    <a:lnTo>
                      <a:pt x="7" y="239"/>
                    </a:lnTo>
                    <a:lnTo>
                      <a:pt x="7" y="236"/>
                    </a:lnTo>
                    <a:lnTo>
                      <a:pt x="7" y="229"/>
                    </a:lnTo>
                    <a:lnTo>
                      <a:pt x="7" y="226"/>
                    </a:lnTo>
                    <a:lnTo>
                      <a:pt x="7" y="219"/>
                    </a:lnTo>
                    <a:lnTo>
                      <a:pt x="7" y="216"/>
                    </a:lnTo>
                    <a:lnTo>
                      <a:pt x="7" y="209"/>
                    </a:lnTo>
                    <a:lnTo>
                      <a:pt x="9" y="206"/>
                    </a:lnTo>
                    <a:lnTo>
                      <a:pt x="9" y="197"/>
                    </a:lnTo>
                    <a:lnTo>
                      <a:pt x="9" y="194"/>
                    </a:lnTo>
                    <a:lnTo>
                      <a:pt x="9" y="187"/>
                    </a:lnTo>
                    <a:lnTo>
                      <a:pt x="9" y="182"/>
                    </a:lnTo>
                    <a:lnTo>
                      <a:pt x="9" y="174"/>
                    </a:lnTo>
                    <a:lnTo>
                      <a:pt x="9" y="171"/>
                    </a:lnTo>
                    <a:lnTo>
                      <a:pt x="9" y="162"/>
                    </a:lnTo>
                    <a:lnTo>
                      <a:pt x="9" y="159"/>
                    </a:lnTo>
                    <a:lnTo>
                      <a:pt x="9" y="149"/>
                    </a:lnTo>
                    <a:lnTo>
                      <a:pt x="10" y="146"/>
                    </a:lnTo>
                    <a:lnTo>
                      <a:pt x="10" y="138"/>
                    </a:lnTo>
                    <a:lnTo>
                      <a:pt x="10" y="133"/>
                    </a:lnTo>
                    <a:lnTo>
                      <a:pt x="10" y="125"/>
                    </a:lnTo>
                    <a:lnTo>
                      <a:pt x="10" y="122"/>
                    </a:lnTo>
                    <a:lnTo>
                      <a:pt x="10" y="112"/>
                    </a:lnTo>
                    <a:lnTo>
                      <a:pt x="10" y="107"/>
                    </a:lnTo>
                    <a:lnTo>
                      <a:pt x="10" y="97"/>
                    </a:lnTo>
                    <a:lnTo>
                      <a:pt x="10" y="94"/>
                    </a:lnTo>
                    <a:lnTo>
                      <a:pt x="10" y="84"/>
                    </a:lnTo>
                    <a:lnTo>
                      <a:pt x="10" y="80"/>
                    </a:lnTo>
                    <a:lnTo>
                      <a:pt x="10" y="70"/>
                    </a:lnTo>
                    <a:lnTo>
                      <a:pt x="11" y="67"/>
                    </a:lnTo>
                    <a:lnTo>
                      <a:pt x="11" y="57"/>
                    </a:lnTo>
                    <a:lnTo>
                      <a:pt x="11" y="52"/>
                    </a:lnTo>
                    <a:lnTo>
                      <a:pt x="11" y="42"/>
                    </a:lnTo>
                    <a:lnTo>
                      <a:pt x="11" y="38"/>
                    </a:lnTo>
                    <a:lnTo>
                      <a:pt x="11" y="28"/>
                    </a:lnTo>
                    <a:lnTo>
                      <a:pt x="11" y="25"/>
                    </a:lnTo>
                    <a:lnTo>
                      <a:pt x="11" y="13"/>
                    </a:lnTo>
                    <a:lnTo>
                      <a:pt x="11" y="10"/>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9" name="Freeform 391"/>
              <p:cNvSpPr>
                <a:spLocks/>
              </p:cNvSpPr>
              <p:nvPr/>
            </p:nvSpPr>
            <p:spPr bwMode="auto">
              <a:xfrm>
                <a:off x="3665" y="2622"/>
                <a:ext cx="10" cy="171"/>
              </a:xfrm>
              <a:custGeom>
                <a:avLst/>
                <a:gdLst>
                  <a:gd name="T0" fmla="*/ 2 w 10"/>
                  <a:gd name="T1" fmla="*/ 167 h 171"/>
                  <a:gd name="T2" fmla="*/ 2 w 10"/>
                  <a:gd name="T3" fmla="*/ 152 h 171"/>
                  <a:gd name="T4" fmla="*/ 2 w 10"/>
                  <a:gd name="T5" fmla="*/ 139 h 171"/>
                  <a:gd name="T6" fmla="*/ 2 w 10"/>
                  <a:gd name="T7" fmla="*/ 126 h 171"/>
                  <a:gd name="T8" fmla="*/ 2 w 10"/>
                  <a:gd name="T9" fmla="*/ 112 h 171"/>
                  <a:gd name="T10" fmla="*/ 3 w 10"/>
                  <a:gd name="T11" fmla="*/ 100 h 171"/>
                  <a:gd name="T12" fmla="*/ 3 w 10"/>
                  <a:gd name="T13" fmla="*/ 87 h 171"/>
                  <a:gd name="T14" fmla="*/ 3 w 10"/>
                  <a:gd name="T15" fmla="*/ 76 h 171"/>
                  <a:gd name="T16" fmla="*/ 3 w 10"/>
                  <a:gd name="T17" fmla="*/ 65 h 171"/>
                  <a:gd name="T18" fmla="*/ 3 w 10"/>
                  <a:gd name="T19" fmla="*/ 55 h 171"/>
                  <a:gd name="T20" fmla="*/ 5 w 10"/>
                  <a:gd name="T21" fmla="*/ 45 h 171"/>
                  <a:gd name="T22" fmla="*/ 5 w 10"/>
                  <a:gd name="T23" fmla="*/ 36 h 171"/>
                  <a:gd name="T24" fmla="*/ 5 w 10"/>
                  <a:gd name="T25" fmla="*/ 29 h 171"/>
                  <a:gd name="T26" fmla="*/ 5 w 10"/>
                  <a:gd name="T27" fmla="*/ 22 h 171"/>
                  <a:gd name="T28" fmla="*/ 5 w 10"/>
                  <a:gd name="T29" fmla="*/ 16 h 171"/>
                  <a:gd name="T30" fmla="*/ 5 w 10"/>
                  <a:gd name="T31" fmla="*/ 10 h 171"/>
                  <a:gd name="T32" fmla="*/ 6 w 10"/>
                  <a:gd name="T33" fmla="*/ 8 h 171"/>
                  <a:gd name="T34" fmla="*/ 6 w 10"/>
                  <a:gd name="T35" fmla="*/ 3 h 171"/>
                  <a:gd name="T36" fmla="*/ 6 w 10"/>
                  <a:gd name="T37" fmla="*/ 2 h 171"/>
                  <a:gd name="T38" fmla="*/ 6 w 10"/>
                  <a:gd name="T39" fmla="*/ 0 h 171"/>
                  <a:gd name="T40" fmla="*/ 6 w 10"/>
                  <a:gd name="T41" fmla="*/ 0 h 171"/>
                  <a:gd name="T42" fmla="*/ 6 w 10"/>
                  <a:gd name="T43" fmla="*/ 0 h 171"/>
                  <a:gd name="T44" fmla="*/ 8 w 10"/>
                  <a:gd name="T45" fmla="*/ 0 h 171"/>
                  <a:gd name="T46" fmla="*/ 8 w 10"/>
                  <a:gd name="T47" fmla="*/ 0 h 171"/>
                  <a:gd name="T48" fmla="*/ 8 w 10"/>
                  <a:gd name="T49" fmla="*/ 2 h 171"/>
                  <a:gd name="T50" fmla="*/ 8 w 10"/>
                  <a:gd name="T51" fmla="*/ 2 h 171"/>
                  <a:gd name="T52" fmla="*/ 8 w 10"/>
                  <a:gd name="T53" fmla="*/ 5 h 171"/>
                  <a:gd name="T54" fmla="*/ 8 w 10"/>
                  <a:gd name="T55" fmla="*/ 5 h 171"/>
                  <a:gd name="T56" fmla="*/ 8 w 10"/>
                  <a:gd name="T57" fmla="*/ 8 h 171"/>
                  <a:gd name="T58" fmla="*/ 8 w 10"/>
                  <a:gd name="T59" fmla="*/ 8 h 171"/>
                  <a:gd name="T60" fmla="*/ 8 w 10"/>
                  <a:gd name="T61" fmla="*/ 10 h 171"/>
                  <a:gd name="T62" fmla="*/ 8 w 10"/>
                  <a:gd name="T63" fmla="*/ 10 h 171"/>
                  <a:gd name="T64" fmla="*/ 9 w 10"/>
                  <a:gd name="T65" fmla="*/ 15 h 171"/>
                  <a:gd name="T66" fmla="*/ 9 w 10"/>
                  <a:gd name="T67" fmla="*/ 15 h 171"/>
                  <a:gd name="T68" fmla="*/ 9 w 10"/>
                  <a:gd name="T69" fmla="*/ 21 h 171"/>
                  <a:gd name="T70" fmla="*/ 9 w 10"/>
                  <a:gd name="T71" fmla="*/ 21 h 171"/>
                  <a:gd name="T72" fmla="*/ 9 w 10"/>
                  <a:gd name="T73" fmla="*/ 26 h 171"/>
                  <a:gd name="T74" fmla="*/ 9 w 10"/>
                  <a:gd name="T75" fmla="*/ 26 h 171"/>
                  <a:gd name="T76" fmla="*/ 9 w 10"/>
                  <a:gd name="T77" fmla="*/ 32 h 171"/>
                  <a:gd name="T78" fmla="*/ 9 w 10"/>
                  <a:gd name="T79" fmla="*/ 32 h 171"/>
                  <a:gd name="T80" fmla="*/ 9 w 10"/>
                  <a:gd name="T81" fmla="*/ 39 h 171"/>
                  <a:gd name="T82" fmla="*/ 9 w 10"/>
                  <a:gd name="T83" fmla="*/ 39 h 171"/>
                  <a:gd name="T84" fmla="*/ 10 w 10"/>
                  <a:gd name="T85" fmla="*/ 45 h 171"/>
                  <a:gd name="T86" fmla="*/ 10 w 10"/>
                  <a:gd name="T87" fmla="*/ 45 h 171"/>
                  <a:gd name="T88" fmla="*/ 10 w 10"/>
                  <a:gd name="T89" fmla="*/ 54 h 171"/>
                  <a:gd name="T90" fmla="*/ 10 w 10"/>
                  <a:gd name="T91" fmla="*/ 54 h 171"/>
                  <a:gd name="T92" fmla="*/ 10 w 10"/>
                  <a:gd name="T93" fmla="*/ 63 h 171"/>
                  <a:gd name="T94" fmla="*/ 10 w 10"/>
                  <a:gd name="T95" fmla="*/ 63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1"/>
                  <a:gd name="T146" fmla="*/ 10 w 10"/>
                  <a:gd name="T147" fmla="*/ 171 h 1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1">
                    <a:moveTo>
                      <a:pt x="0" y="171"/>
                    </a:moveTo>
                    <a:lnTo>
                      <a:pt x="2" y="167"/>
                    </a:lnTo>
                    <a:lnTo>
                      <a:pt x="2" y="157"/>
                    </a:lnTo>
                    <a:lnTo>
                      <a:pt x="2" y="152"/>
                    </a:lnTo>
                    <a:lnTo>
                      <a:pt x="2" y="142"/>
                    </a:lnTo>
                    <a:lnTo>
                      <a:pt x="2" y="139"/>
                    </a:lnTo>
                    <a:lnTo>
                      <a:pt x="2" y="129"/>
                    </a:lnTo>
                    <a:lnTo>
                      <a:pt x="2" y="126"/>
                    </a:lnTo>
                    <a:lnTo>
                      <a:pt x="2" y="116"/>
                    </a:lnTo>
                    <a:lnTo>
                      <a:pt x="2" y="112"/>
                    </a:lnTo>
                    <a:lnTo>
                      <a:pt x="2" y="103"/>
                    </a:lnTo>
                    <a:lnTo>
                      <a:pt x="3" y="100"/>
                    </a:lnTo>
                    <a:lnTo>
                      <a:pt x="3" y="90"/>
                    </a:lnTo>
                    <a:lnTo>
                      <a:pt x="3" y="87"/>
                    </a:lnTo>
                    <a:lnTo>
                      <a:pt x="3" y="78"/>
                    </a:lnTo>
                    <a:lnTo>
                      <a:pt x="3" y="76"/>
                    </a:lnTo>
                    <a:lnTo>
                      <a:pt x="3" y="68"/>
                    </a:lnTo>
                    <a:lnTo>
                      <a:pt x="3" y="65"/>
                    </a:lnTo>
                    <a:lnTo>
                      <a:pt x="3" y="57"/>
                    </a:lnTo>
                    <a:lnTo>
                      <a:pt x="3" y="55"/>
                    </a:lnTo>
                    <a:lnTo>
                      <a:pt x="3" y="48"/>
                    </a:lnTo>
                    <a:lnTo>
                      <a:pt x="5" y="45"/>
                    </a:lnTo>
                    <a:lnTo>
                      <a:pt x="5" y="39"/>
                    </a:lnTo>
                    <a:lnTo>
                      <a:pt x="5" y="36"/>
                    </a:lnTo>
                    <a:lnTo>
                      <a:pt x="5" y="31"/>
                    </a:lnTo>
                    <a:lnTo>
                      <a:pt x="5" y="29"/>
                    </a:lnTo>
                    <a:lnTo>
                      <a:pt x="5" y="23"/>
                    </a:lnTo>
                    <a:lnTo>
                      <a:pt x="5" y="22"/>
                    </a:lnTo>
                    <a:lnTo>
                      <a:pt x="5" y="18"/>
                    </a:lnTo>
                    <a:lnTo>
                      <a:pt x="5" y="16"/>
                    </a:lnTo>
                    <a:lnTo>
                      <a:pt x="5" y="12"/>
                    </a:lnTo>
                    <a:lnTo>
                      <a:pt x="5" y="10"/>
                    </a:lnTo>
                    <a:lnTo>
                      <a:pt x="5" y="8"/>
                    </a:lnTo>
                    <a:lnTo>
                      <a:pt x="6" y="8"/>
                    </a:lnTo>
                    <a:lnTo>
                      <a:pt x="6" y="5"/>
                    </a:lnTo>
                    <a:lnTo>
                      <a:pt x="6" y="3"/>
                    </a:lnTo>
                    <a:lnTo>
                      <a:pt x="6" y="2"/>
                    </a:lnTo>
                    <a:lnTo>
                      <a:pt x="6" y="0"/>
                    </a:lnTo>
                    <a:lnTo>
                      <a:pt x="8" y="0"/>
                    </a:lnTo>
                    <a:lnTo>
                      <a:pt x="8" y="2"/>
                    </a:lnTo>
                    <a:lnTo>
                      <a:pt x="8" y="0"/>
                    </a:lnTo>
                    <a:lnTo>
                      <a:pt x="8" y="2"/>
                    </a:lnTo>
                    <a:lnTo>
                      <a:pt x="8" y="3"/>
                    </a:lnTo>
                    <a:lnTo>
                      <a:pt x="8" y="2"/>
                    </a:lnTo>
                    <a:lnTo>
                      <a:pt x="8" y="3"/>
                    </a:lnTo>
                    <a:lnTo>
                      <a:pt x="8" y="5"/>
                    </a:lnTo>
                    <a:lnTo>
                      <a:pt x="8" y="6"/>
                    </a:lnTo>
                    <a:lnTo>
                      <a:pt x="8" y="5"/>
                    </a:lnTo>
                    <a:lnTo>
                      <a:pt x="8" y="6"/>
                    </a:lnTo>
                    <a:lnTo>
                      <a:pt x="8" y="8"/>
                    </a:lnTo>
                    <a:lnTo>
                      <a:pt x="8" y="10"/>
                    </a:lnTo>
                    <a:lnTo>
                      <a:pt x="8" y="8"/>
                    </a:lnTo>
                    <a:lnTo>
                      <a:pt x="8" y="10"/>
                    </a:lnTo>
                    <a:lnTo>
                      <a:pt x="8" y="15"/>
                    </a:lnTo>
                    <a:lnTo>
                      <a:pt x="8" y="10"/>
                    </a:lnTo>
                    <a:lnTo>
                      <a:pt x="8" y="15"/>
                    </a:lnTo>
                    <a:lnTo>
                      <a:pt x="9" y="15"/>
                    </a:lnTo>
                    <a:lnTo>
                      <a:pt x="9" y="19"/>
                    </a:lnTo>
                    <a:lnTo>
                      <a:pt x="9" y="15"/>
                    </a:lnTo>
                    <a:lnTo>
                      <a:pt x="9" y="19"/>
                    </a:lnTo>
                    <a:lnTo>
                      <a:pt x="9" y="21"/>
                    </a:lnTo>
                    <a:lnTo>
                      <a:pt x="9" y="25"/>
                    </a:lnTo>
                    <a:lnTo>
                      <a:pt x="9" y="21"/>
                    </a:lnTo>
                    <a:lnTo>
                      <a:pt x="9" y="25"/>
                    </a:lnTo>
                    <a:lnTo>
                      <a:pt x="9" y="26"/>
                    </a:lnTo>
                    <a:lnTo>
                      <a:pt x="9" y="31"/>
                    </a:lnTo>
                    <a:lnTo>
                      <a:pt x="9" y="26"/>
                    </a:lnTo>
                    <a:lnTo>
                      <a:pt x="9" y="31"/>
                    </a:lnTo>
                    <a:lnTo>
                      <a:pt x="9" y="32"/>
                    </a:lnTo>
                    <a:lnTo>
                      <a:pt x="9" y="36"/>
                    </a:lnTo>
                    <a:lnTo>
                      <a:pt x="9" y="32"/>
                    </a:lnTo>
                    <a:lnTo>
                      <a:pt x="9" y="36"/>
                    </a:lnTo>
                    <a:lnTo>
                      <a:pt x="9" y="39"/>
                    </a:lnTo>
                    <a:lnTo>
                      <a:pt x="9" y="44"/>
                    </a:lnTo>
                    <a:lnTo>
                      <a:pt x="9" y="39"/>
                    </a:lnTo>
                    <a:lnTo>
                      <a:pt x="9" y="44"/>
                    </a:lnTo>
                    <a:lnTo>
                      <a:pt x="10" y="45"/>
                    </a:lnTo>
                    <a:lnTo>
                      <a:pt x="10" y="52"/>
                    </a:lnTo>
                    <a:lnTo>
                      <a:pt x="10" y="45"/>
                    </a:lnTo>
                    <a:lnTo>
                      <a:pt x="10" y="52"/>
                    </a:lnTo>
                    <a:lnTo>
                      <a:pt x="10" y="54"/>
                    </a:lnTo>
                    <a:lnTo>
                      <a:pt x="10" y="60"/>
                    </a:lnTo>
                    <a:lnTo>
                      <a:pt x="10" y="54"/>
                    </a:lnTo>
                    <a:lnTo>
                      <a:pt x="10" y="60"/>
                    </a:lnTo>
                    <a:lnTo>
                      <a:pt x="10" y="63"/>
                    </a:lnTo>
                    <a:lnTo>
                      <a:pt x="10" y="68"/>
                    </a:lnTo>
                    <a:lnTo>
                      <a:pt x="10" y="63"/>
                    </a:lnTo>
                    <a:lnTo>
                      <a:pt x="10" y="6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0" name="Freeform 392"/>
              <p:cNvSpPr>
                <a:spLocks/>
              </p:cNvSpPr>
              <p:nvPr/>
            </p:nvSpPr>
            <p:spPr bwMode="auto">
              <a:xfrm>
                <a:off x="3675" y="2690"/>
                <a:ext cx="8" cy="177"/>
              </a:xfrm>
              <a:custGeom>
                <a:avLst/>
                <a:gdLst>
                  <a:gd name="T0" fmla="*/ 0 w 8"/>
                  <a:gd name="T1" fmla="*/ 2 h 177"/>
                  <a:gd name="T2" fmla="*/ 0 w 8"/>
                  <a:gd name="T3" fmla="*/ 2 h 177"/>
                  <a:gd name="T4" fmla="*/ 0 w 8"/>
                  <a:gd name="T5" fmla="*/ 10 h 177"/>
                  <a:gd name="T6" fmla="*/ 0 w 8"/>
                  <a:gd name="T7" fmla="*/ 10 h 177"/>
                  <a:gd name="T8" fmla="*/ 2 w 8"/>
                  <a:gd name="T9" fmla="*/ 19 h 177"/>
                  <a:gd name="T10" fmla="*/ 2 w 8"/>
                  <a:gd name="T11" fmla="*/ 19 h 177"/>
                  <a:gd name="T12" fmla="*/ 2 w 8"/>
                  <a:gd name="T13" fmla="*/ 28 h 177"/>
                  <a:gd name="T14" fmla="*/ 2 w 8"/>
                  <a:gd name="T15" fmla="*/ 28 h 177"/>
                  <a:gd name="T16" fmla="*/ 2 w 8"/>
                  <a:gd name="T17" fmla="*/ 37 h 177"/>
                  <a:gd name="T18" fmla="*/ 2 w 8"/>
                  <a:gd name="T19" fmla="*/ 37 h 177"/>
                  <a:gd name="T20" fmla="*/ 2 w 8"/>
                  <a:gd name="T21" fmla="*/ 47 h 177"/>
                  <a:gd name="T22" fmla="*/ 2 w 8"/>
                  <a:gd name="T23" fmla="*/ 47 h 177"/>
                  <a:gd name="T24" fmla="*/ 2 w 8"/>
                  <a:gd name="T25" fmla="*/ 54 h 177"/>
                  <a:gd name="T26" fmla="*/ 2 w 8"/>
                  <a:gd name="T27" fmla="*/ 54 h 177"/>
                  <a:gd name="T28" fmla="*/ 2 w 8"/>
                  <a:gd name="T29" fmla="*/ 63 h 177"/>
                  <a:gd name="T30" fmla="*/ 2 w 8"/>
                  <a:gd name="T31" fmla="*/ 63 h 177"/>
                  <a:gd name="T32" fmla="*/ 3 w 8"/>
                  <a:gd name="T33" fmla="*/ 71 h 177"/>
                  <a:gd name="T34" fmla="*/ 3 w 8"/>
                  <a:gd name="T35" fmla="*/ 71 h 177"/>
                  <a:gd name="T36" fmla="*/ 3 w 8"/>
                  <a:gd name="T37" fmla="*/ 78 h 177"/>
                  <a:gd name="T38" fmla="*/ 3 w 8"/>
                  <a:gd name="T39" fmla="*/ 78 h 177"/>
                  <a:gd name="T40" fmla="*/ 3 w 8"/>
                  <a:gd name="T41" fmla="*/ 87 h 177"/>
                  <a:gd name="T42" fmla="*/ 3 w 8"/>
                  <a:gd name="T43" fmla="*/ 87 h 177"/>
                  <a:gd name="T44" fmla="*/ 3 w 8"/>
                  <a:gd name="T45" fmla="*/ 94 h 177"/>
                  <a:gd name="T46" fmla="*/ 3 w 8"/>
                  <a:gd name="T47" fmla="*/ 94 h 177"/>
                  <a:gd name="T48" fmla="*/ 3 w 8"/>
                  <a:gd name="T49" fmla="*/ 100 h 177"/>
                  <a:gd name="T50" fmla="*/ 3 w 8"/>
                  <a:gd name="T51" fmla="*/ 100 h 177"/>
                  <a:gd name="T52" fmla="*/ 5 w 8"/>
                  <a:gd name="T53" fmla="*/ 106 h 177"/>
                  <a:gd name="T54" fmla="*/ 5 w 8"/>
                  <a:gd name="T55" fmla="*/ 106 h 177"/>
                  <a:gd name="T56" fmla="*/ 5 w 8"/>
                  <a:gd name="T57" fmla="*/ 112 h 177"/>
                  <a:gd name="T58" fmla="*/ 5 w 8"/>
                  <a:gd name="T59" fmla="*/ 112 h 177"/>
                  <a:gd name="T60" fmla="*/ 5 w 8"/>
                  <a:gd name="T61" fmla="*/ 119 h 177"/>
                  <a:gd name="T62" fmla="*/ 5 w 8"/>
                  <a:gd name="T63" fmla="*/ 119 h 177"/>
                  <a:gd name="T64" fmla="*/ 5 w 8"/>
                  <a:gd name="T65" fmla="*/ 123 h 177"/>
                  <a:gd name="T66" fmla="*/ 5 w 8"/>
                  <a:gd name="T67" fmla="*/ 123 h 177"/>
                  <a:gd name="T68" fmla="*/ 5 w 8"/>
                  <a:gd name="T69" fmla="*/ 129 h 177"/>
                  <a:gd name="T70" fmla="*/ 5 w 8"/>
                  <a:gd name="T71" fmla="*/ 129 h 177"/>
                  <a:gd name="T72" fmla="*/ 6 w 8"/>
                  <a:gd name="T73" fmla="*/ 135 h 177"/>
                  <a:gd name="T74" fmla="*/ 6 w 8"/>
                  <a:gd name="T75" fmla="*/ 135 h 177"/>
                  <a:gd name="T76" fmla="*/ 6 w 8"/>
                  <a:gd name="T77" fmla="*/ 141 h 177"/>
                  <a:gd name="T78" fmla="*/ 6 w 8"/>
                  <a:gd name="T79" fmla="*/ 141 h 177"/>
                  <a:gd name="T80" fmla="*/ 6 w 8"/>
                  <a:gd name="T81" fmla="*/ 147 h 177"/>
                  <a:gd name="T82" fmla="*/ 6 w 8"/>
                  <a:gd name="T83" fmla="*/ 147 h 177"/>
                  <a:gd name="T84" fmla="*/ 6 w 8"/>
                  <a:gd name="T85" fmla="*/ 154 h 177"/>
                  <a:gd name="T86" fmla="*/ 6 w 8"/>
                  <a:gd name="T87" fmla="*/ 154 h 177"/>
                  <a:gd name="T88" fmla="*/ 6 w 8"/>
                  <a:gd name="T89" fmla="*/ 161 h 177"/>
                  <a:gd name="T90" fmla="*/ 6 w 8"/>
                  <a:gd name="T91" fmla="*/ 161 h 177"/>
                  <a:gd name="T92" fmla="*/ 8 w 8"/>
                  <a:gd name="T93" fmla="*/ 170 h 177"/>
                  <a:gd name="T94" fmla="*/ 8 w 8"/>
                  <a:gd name="T95" fmla="*/ 170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77"/>
                  <a:gd name="T146" fmla="*/ 8 w 8"/>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77">
                    <a:moveTo>
                      <a:pt x="0" y="0"/>
                    </a:moveTo>
                    <a:lnTo>
                      <a:pt x="0" y="2"/>
                    </a:lnTo>
                    <a:lnTo>
                      <a:pt x="0" y="9"/>
                    </a:lnTo>
                    <a:lnTo>
                      <a:pt x="0" y="2"/>
                    </a:lnTo>
                    <a:lnTo>
                      <a:pt x="0" y="9"/>
                    </a:lnTo>
                    <a:lnTo>
                      <a:pt x="0" y="10"/>
                    </a:lnTo>
                    <a:lnTo>
                      <a:pt x="0" y="18"/>
                    </a:lnTo>
                    <a:lnTo>
                      <a:pt x="0" y="10"/>
                    </a:lnTo>
                    <a:lnTo>
                      <a:pt x="0" y="18"/>
                    </a:lnTo>
                    <a:lnTo>
                      <a:pt x="2" y="19"/>
                    </a:lnTo>
                    <a:lnTo>
                      <a:pt x="2" y="26"/>
                    </a:lnTo>
                    <a:lnTo>
                      <a:pt x="2" y="19"/>
                    </a:lnTo>
                    <a:lnTo>
                      <a:pt x="2" y="26"/>
                    </a:lnTo>
                    <a:lnTo>
                      <a:pt x="2" y="28"/>
                    </a:lnTo>
                    <a:lnTo>
                      <a:pt x="2" y="35"/>
                    </a:lnTo>
                    <a:lnTo>
                      <a:pt x="2" y="28"/>
                    </a:lnTo>
                    <a:lnTo>
                      <a:pt x="2" y="35"/>
                    </a:lnTo>
                    <a:lnTo>
                      <a:pt x="2" y="37"/>
                    </a:lnTo>
                    <a:lnTo>
                      <a:pt x="2" y="44"/>
                    </a:lnTo>
                    <a:lnTo>
                      <a:pt x="2" y="37"/>
                    </a:lnTo>
                    <a:lnTo>
                      <a:pt x="2" y="44"/>
                    </a:lnTo>
                    <a:lnTo>
                      <a:pt x="2" y="47"/>
                    </a:lnTo>
                    <a:lnTo>
                      <a:pt x="2" y="52"/>
                    </a:lnTo>
                    <a:lnTo>
                      <a:pt x="2" y="47"/>
                    </a:lnTo>
                    <a:lnTo>
                      <a:pt x="2" y="52"/>
                    </a:lnTo>
                    <a:lnTo>
                      <a:pt x="2" y="54"/>
                    </a:lnTo>
                    <a:lnTo>
                      <a:pt x="2" y="61"/>
                    </a:lnTo>
                    <a:lnTo>
                      <a:pt x="2" y="54"/>
                    </a:lnTo>
                    <a:lnTo>
                      <a:pt x="2" y="61"/>
                    </a:lnTo>
                    <a:lnTo>
                      <a:pt x="2" y="63"/>
                    </a:lnTo>
                    <a:lnTo>
                      <a:pt x="2" y="70"/>
                    </a:lnTo>
                    <a:lnTo>
                      <a:pt x="2" y="63"/>
                    </a:lnTo>
                    <a:lnTo>
                      <a:pt x="2" y="70"/>
                    </a:lnTo>
                    <a:lnTo>
                      <a:pt x="3" y="71"/>
                    </a:lnTo>
                    <a:lnTo>
                      <a:pt x="3" y="77"/>
                    </a:lnTo>
                    <a:lnTo>
                      <a:pt x="3" y="71"/>
                    </a:lnTo>
                    <a:lnTo>
                      <a:pt x="3" y="77"/>
                    </a:lnTo>
                    <a:lnTo>
                      <a:pt x="3" y="78"/>
                    </a:lnTo>
                    <a:lnTo>
                      <a:pt x="3" y="84"/>
                    </a:lnTo>
                    <a:lnTo>
                      <a:pt x="3" y="78"/>
                    </a:lnTo>
                    <a:lnTo>
                      <a:pt x="3" y="84"/>
                    </a:lnTo>
                    <a:lnTo>
                      <a:pt x="3" y="87"/>
                    </a:lnTo>
                    <a:lnTo>
                      <a:pt x="3" y="92"/>
                    </a:lnTo>
                    <a:lnTo>
                      <a:pt x="3" y="87"/>
                    </a:lnTo>
                    <a:lnTo>
                      <a:pt x="3" y="92"/>
                    </a:lnTo>
                    <a:lnTo>
                      <a:pt x="3" y="94"/>
                    </a:lnTo>
                    <a:lnTo>
                      <a:pt x="3" y="99"/>
                    </a:lnTo>
                    <a:lnTo>
                      <a:pt x="3" y="94"/>
                    </a:lnTo>
                    <a:lnTo>
                      <a:pt x="3" y="99"/>
                    </a:lnTo>
                    <a:lnTo>
                      <a:pt x="3" y="100"/>
                    </a:lnTo>
                    <a:lnTo>
                      <a:pt x="3" y="105"/>
                    </a:lnTo>
                    <a:lnTo>
                      <a:pt x="3" y="100"/>
                    </a:lnTo>
                    <a:lnTo>
                      <a:pt x="3" y="105"/>
                    </a:lnTo>
                    <a:lnTo>
                      <a:pt x="5" y="106"/>
                    </a:lnTo>
                    <a:lnTo>
                      <a:pt x="5" y="110"/>
                    </a:lnTo>
                    <a:lnTo>
                      <a:pt x="5" y="106"/>
                    </a:lnTo>
                    <a:lnTo>
                      <a:pt x="5" y="110"/>
                    </a:lnTo>
                    <a:lnTo>
                      <a:pt x="5" y="112"/>
                    </a:lnTo>
                    <a:lnTo>
                      <a:pt x="5" y="118"/>
                    </a:lnTo>
                    <a:lnTo>
                      <a:pt x="5" y="112"/>
                    </a:lnTo>
                    <a:lnTo>
                      <a:pt x="5" y="118"/>
                    </a:lnTo>
                    <a:lnTo>
                      <a:pt x="5" y="119"/>
                    </a:lnTo>
                    <a:lnTo>
                      <a:pt x="5" y="123"/>
                    </a:lnTo>
                    <a:lnTo>
                      <a:pt x="5" y="119"/>
                    </a:lnTo>
                    <a:lnTo>
                      <a:pt x="5" y="123"/>
                    </a:lnTo>
                    <a:lnTo>
                      <a:pt x="5" y="128"/>
                    </a:lnTo>
                    <a:lnTo>
                      <a:pt x="5" y="123"/>
                    </a:lnTo>
                    <a:lnTo>
                      <a:pt x="5" y="128"/>
                    </a:lnTo>
                    <a:lnTo>
                      <a:pt x="5" y="129"/>
                    </a:lnTo>
                    <a:lnTo>
                      <a:pt x="5" y="133"/>
                    </a:lnTo>
                    <a:lnTo>
                      <a:pt x="5" y="129"/>
                    </a:lnTo>
                    <a:lnTo>
                      <a:pt x="5" y="133"/>
                    </a:lnTo>
                    <a:lnTo>
                      <a:pt x="6" y="135"/>
                    </a:lnTo>
                    <a:lnTo>
                      <a:pt x="6" y="139"/>
                    </a:lnTo>
                    <a:lnTo>
                      <a:pt x="6" y="135"/>
                    </a:lnTo>
                    <a:lnTo>
                      <a:pt x="6" y="139"/>
                    </a:lnTo>
                    <a:lnTo>
                      <a:pt x="6" y="141"/>
                    </a:lnTo>
                    <a:lnTo>
                      <a:pt x="6" y="145"/>
                    </a:lnTo>
                    <a:lnTo>
                      <a:pt x="6" y="141"/>
                    </a:lnTo>
                    <a:lnTo>
                      <a:pt x="6" y="145"/>
                    </a:lnTo>
                    <a:lnTo>
                      <a:pt x="6" y="147"/>
                    </a:lnTo>
                    <a:lnTo>
                      <a:pt x="6" y="152"/>
                    </a:lnTo>
                    <a:lnTo>
                      <a:pt x="6" y="147"/>
                    </a:lnTo>
                    <a:lnTo>
                      <a:pt x="6" y="152"/>
                    </a:lnTo>
                    <a:lnTo>
                      <a:pt x="6" y="154"/>
                    </a:lnTo>
                    <a:lnTo>
                      <a:pt x="6" y="160"/>
                    </a:lnTo>
                    <a:lnTo>
                      <a:pt x="6" y="154"/>
                    </a:lnTo>
                    <a:lnTo>
                      <a:pt x="6" y="160"/>
                    </a:lnTo>
                    <a:lnTo>
                      <a:pt x="6" y="161"/>
                    </a:lnTo>
                    <a:lnTo>
                      <a:pt x="6" y="168"/>
                    </a:lnTo>
                    <a:lnTo>
                      <a:pt x="6" y="161"/>
                    </a:lnTo>
                    <a:lnTo>
                      <a:pt x="6" y="168"/>
                    </a:lnTo>
                    <a:lnTo>
                      <a:pt x="8" y="170"/>
                    </a:lnTo>
                    <a:lnTo>
                      <a:pt x="8" y="177"/>
                    </a:lnTo>
                    <a:lnTo>
                      <a:pt x="8" y="170"/>
                    </a:lnTo>
                    <a:lnTo>
                      <a:pt x="8" y="17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1" name="Freeform 393"/>
              <p:cNvSpPr>
                <a:spLocks/>
              </p:cNvSpPr>
              <p:nvPr/>
            </p:nvSpPr>
            <p:spPr bwMode="auto">
              <a:xfrm>
                <a:off x="3683" y="2867"/>
                <a:ext cx="5" cy="243"/>
              </a:xfrm>
              <a:custGeom>
                <a:avLst/>
                <a:gdLst>
                  <a:gd name="T0" fmla="*/ 0 w 5"/>
                  <a:gd name="T1" fmla="*/ 1 h 243"/>
                  <a:gd name="T2" fmla="*/ 0 w 5"/>
                  <a:gd name="T3" fmla="*/ 1 h 243"/>
                  <a:gd name="T4" fmla="*/ 0 w 5"/>
                  <a:gd name="T5" fmla="*/ 11 h 243"/>
                  <a:gd name="T6" fmla="*/ 0 w 5"/>
                  <a:gd name="T7" fmla="*/ 11 h 243"/>
                  <a:gd name="T8" fmla="*/ 0 w 5"/>
                  <a:gd name="T9" fmla="*/ 22 h 243"/>
                  <a:gd name="T10" fmla="*/ 0 w 5"/>
                  <a:gd name="T11" fmla="*/ 22 h 243"/>
                  <a:gd name="T12" fmla="*/ 0 w 5"/>
                  <a:gd name="T13" fmla="*/ 35 h 243"/>
                  <a:gd name="T14" fmla="*/ 0 w 5"/>
                  <a:gd name="T15" fmla="*/ 35 h 243"/>
                  <a:gd name="T16" fmla="*/ 0 w 5"/>
                  <a:gd name="T17" fmla="*/ 46 h 243"/>
                  <a:gd name="T18" fmla="*/ 0 w 5"/>
                  <a:gd name="T19" fmla="*/ 46 h 243"/>
                  <a:gd name="T20" fmla="*/ 1 w 5"/>
                  <a:gd name="T21" fmla="*/ 59 h 243"/>
                  <a:gd name="T22" fmla="*/ 1 w 5"/>
                  <a:gd name="T23" fmla="*/ 59 h 243"/>
                  <a:gd name="T24" fmla="*/ 1 w 5"/>
                  <a:gd name="T25" fmla="*/ 72 h 243"/>
                  <a:gd name="T26" fmla="*/ 1 w 5"/>
                  <a:gd name="T27" fmla="*/ 72 h 243"/>
                  <a:gd name="T28" fmla="*/ 1 w 5"/>
                  <a:gd name="T29" fmla="*/ 85 h 243"/>
                  <a:gd name="T30" fmla="*/ 1 w 5"/>
                  <a:gd name="T31" fmla="*/ 85 h 243"/>
                  <a:gd name="T32" fmla="*/ 1 w 5"/>
                  <a:gd name="T33" fmla="*/ 98 h 243"/>
                  <a:gd name="T34" fmla="*/ 1 w 5"/>
                  <a:gd name="T35" fmla="*/ 98 h 243"/>
                  <a:gd name="T36" fmla="*/ 1 w 5"/>
                  <a:gd name="T37" fmla="*/ 111 h 243"/>
                  <a:gd name="T38" fmla="*/ 1 w 5"/>
                  <a:gd name="T39" fmla="*/ 111 h 243"/>
                  <a:gd name="T40" fmla="*/ 2 w 5"/>
                  <a:gd name="T41" fmla="*/ 124 h 243"/>
                  <a:gd name="T42" fmla="*/ 2 w 5"/>
                  <a:gd name="T43" fmla="*/ 124 h 243"/>
                  <a:gd name="T44" fmla="*/ 2 w 5"/>
                  <a:gd name="T45" fmla="*/ 136 h 243"/>
                  <a:gd name="T46" fmla="*/ 2 w 5"/>
                  <a:gd name="T47" fmla="*/ 136 h 243"/>
                  <a:gd name="T48" fmla="*/ 2 w 5"/>
                  <a:gd name="T49" fmla="*/ 148 h 243"/>
                  <a:gd name="T50" fmla="*/ 2 w 5"/>
                  <a:gd name="T51" fmla="*/ 148 h 243"/>
                  <a:gd name="T52" fmla="*/ 2 w 5"/>
                  <a:gd name="T53" fmla="*/ 159 h 243"/>
                  <a:gd name="T54" fmla="*/ 2 w 5"/>
                  <a:gd name="T55" fmla="*/ 159 h 243"/>
                  <a:gd name="T56" fmla="*/ 2 w 5"/>
                  <a:gd name="T57" fmla="*/ 171 h 243"/>
                  <a:gd name="T58" fmla="*/ 2 w 5"/>
                  <a:gd name="T59" fmla="*/ 171 h 243"/>
                  <a:gd name="T60" fmla="*/ 4 w 5"/>
                  <a:gd name="T61" fmla="*/ 181 h 243"/>
                  <a:gd name="T62" fmla="*/ 4 w 5"/>
                  <a:gd name="T63" fmla="*/ 181 h 243"/>
                  <a:gd name="T64" fmla="*/ 4 w 5"/>
                  <a:gd name="T65" fmla="*/ 190 h 243"/>
                  <a:gd name="T66" fmla="*/ 4 w 5"/>
                  <a:gd name="T67" fmla="*/ 190 h 243"/>
                  <a:gd name="T68" fmla="*/ 4 w 5"/>
                  <a:gd name="T69" fmla="*/ 198 h 243"/>
                  <a:gd name="T70" fmla="*/ 4 w 5"/>
                  <a:gd name="T71" fmla="*/ 198 h 243"/>
                  <a:gd name="T72" fmla="*/ 4 w 5"/>
                  <a:gd name="T73" fmla="*/ 207 h 243"/>
                  <a:gd name="T74" fmla="*/ 4 w 5"/>
                  <a:gd name="T75" fmla="*/ 207 h 243"/>
                  <a:gd name="T76" fmla="*/ 4 w 5"/>
                  <a:gd name="T77" fmla="*/ 214 h 243"/>
                  <a:gd name="T78" fmla="*/ 4 w 5"/>
                  <a:gd name="T79" fmla="*/ 214 h 243"/>
                  <a:gd name="T80" fmla="*/ 5 w 5"/>
                  <a:gd name="T81" fmla="*/ 221 h 243"/>
                  <a:gd name="T82" fmla="*/ 5 w 5"/>
                  <a:gd name="T83" fmla="*/ 221 h 243"/>
                  <a:gd name="T84" fmla="*/ 5 w 5"/>
                  <a:gd name="T85" fmla="*/ 227 h 243"/>
                  <a:gd name="T86" fmla="*/ 5 w 5"/>
                  <a:gd name="T87" fmla="*/ 227 h 243"/>
                  <a:gd name="T88" fmla="*/ 5 w 5"/>
                  <a:gd name="T89" fmla="*/ 233 h 243"/>
                  <a:gd name="T90" fmla="*/ 5 w 5"/>
                  <a:gd name="T91" fmla="*/ 233 h 243"/>
                  <a:gd name="T92" fmla="*/ 5 w 5"/>
                  <a:gd name="T93" fmla="*/ 239 h 243"/>
                  <a:gd name="T94" fmla="*/ 5 w 5"/>
                  <a:gd name="T95" fmla="*/ 239 h 2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243"/>
                  <a:gd name="T146" fmla="*/ 5 w 5"/>
                  <a:gd name="T147" fmla="*/ 243 h 2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243">
                    <a:moveTo>
                      <a:pt x="0" y="0"/>
                    </a:moveTo>
                    <a:lnTo>
                      <a:pt x="0" y="1"/>
                    </a:lnTo>
                    <a:lnTo>
                      <a:pt x="0" y="9"/>
                    </a:lnTo>
                    <a:lnTo>
                      <a:pt x="0" y="1"/>
                    </a:lnTo>
                    <a:lnTo>
                      <a:pt x="0" y="9"/>
                    </a:lnTo>
                    <a:lnTo>
                      <a:pt x="0" y="11"/>
                    </a:lnTo>
                    <a:lnTo>
                      <a:pt x="0" y="20"/>
                    </a:lnTo>
                    <a:lnTo>
                      <a:pt x="0" y="11"/>
                    </a:lnTo>
                    <a:lnTo>
                      <a:pt x="0" y="20"/>
                    </a:lnTo>
                    <a:lnTo>
                      <a:pt x="0" y="22"/>
                    </a:lnTo>
                    <a:lnTo>
                      <a:pt x="0" y="32"/>
                    </a:lnTo>
                    <a:lnTo>
                      <a:pt x="0" y="22"/>
                    </a:lnTo>
                    <a:lnTo>
                      <a:pt x="0" y="32"/>
                    </a:lnTo>
                    <a:lnTo>
                      <a:pt x="0" y="35"/>
                    </a:lnTo>
                    <a:lnTo>
                      <a:pt x="0" y="43"/>
                    </a:lnTo>
                    <a:lnTo>
                      <a:pt x="0" y="35"/>
                    </a:lnTo>
                    <a:lnTo>
                      <a:pt x="0" y="43"/>
                    </a:lnTo>
                    <a:lnTo>
                      <a:pt x="0" y="46"/>
                    </a:lnTo>
                    <a:lnTo>
                      <a:pt x="0" y="56"/>
                    </a:lnTo>
                    <a:lnTo>
                      <a:pt x="0" y="46"/>
                    </a:lnTo>
                    <a:lnTo>
                      <a:pt x="0" y="56"/>
                    </a:lnTo>
                    <a:lnTo>
                      <a:pt x="1" y="59"/>
                    </a:lnTo>
                    <a:lnTo>
                      <a:pt x="1" y="69"/>
                    </a:lnTo>
                    <a:lnTo>
                      <a:pt x="1" y="59"/>
                    </a:lnTo>
                    <a:lnTo>
                      <a:pt x="1" y="69"/>
                    </a:lnTo>
                    <a:lnTo>
                      <a:pt x="1" y="72"/>
                    </a:lnTo>
                    <a:lnTo>
                      <a:pt x="1" y="82"/>
                    </a:lnTo>
                    <a:lnTo>
                      <a:pt x="1" y="72"/>
                    </a:lnTo>
                    <a:lnTo>
                      <a:pt x="1" y="82"/>
                    </a:lnTo>
                    <a:lnTo>
                      <a:pt x="1" y="85"/>
                    </a:lnTo>
                    <a:lnTo>
                      <a:pt x="1" y="95"/>
                    </a:lnTo>
                    <a:lnTo>
                      <a:pt x="1" y="85"/>
                    </a:lnTo>
                    <a:lnTo>
                      <a:pt x="1" y="95"/>
                    </a:lnTo>
                    <a:lnTo>
                      <a:pt x="1" y="98"/>
                    </a:lnTo>
                    <a:lnTo>
                      <a:pt x="1" y="108"/>
                    </a:lnTo>
                    <a:lnTo>
                      <a:pt x="1" y="98"/>
                    </a:lnTo>
                    <a:lnTo>
                      <a:pt x="1" y="108"/>
                    </a:lnTo>
                    <a:lnTo>
                      <a:pt x="1" y="111"/>
                    </a:lnTo>
                    <a:lnTo>
                      <a:pt x="1" y="121"/>
                    </a:lnTo>
                    <a:lnTo>
                      <a:pt x="1" y="111"/>
                    </a:lnTo>
                    <a:lnTo>
                      <a:pt x="1" y="121"/>
                    </a:lnTo>
                    <a:lnTo>
                      <a:pt x="2" y="124"/>
                    </a:lnTo>
                    <a:lnTo>
                      <a:pt x="2" y="133"/>
                    </a:lnTo>
                    <a:lnTo>
                      <a:pt x="2" y="124"/>
                    </a:lnTo>
                    <a:lnTo>
                      <a:pt x="2" y="133"/>
                    </a:lnTo>
                    <a:lnTo>
                      <a:pt x="2" y="136"/>
                    </a:lnTo>
                    <a:lnTo>
                      <a:pt x="2" y="145"/>
                    </a:lnTo>
                    <a:lnTo>
                      <a:pt x="2" y="136"/>
                    </a:lnTo>
                    <a:lnTo>
                      <a:pt x="2" y="145"/>
                    </a:lnTo>
                    <a:lnTo>
                      <a:pt x="2" y="148"/>
                    </a:lnTo>
                    <a:lnTo>
                      <a:pt x="2" y="156"/>
                    </a:lnTo>
                    <a:lnTo>
                      <a:pt x="2" y="148"/>
                    </a:lnTo>
                    <a:lnTo>
                      <a:pt x="2" y="156"/>
                    </a:lnTo>
                    <a:lnTo>
                      <a:pt x="2" y="159"/>
                    </a:lnTo>
                    <a:lnTo>
                      <a:pt x="2" y="168"/>
                    </a:lnTo>
                    <a:lnTo>
                      <a:pt x="2" y="159"/>
                    </a:lnTo>
                    <a:lnTo>
                      <a:pt x="2" y="168"/>
                    </a:lnTo>
                    <a:lnTo>
                      <a:pt x="2" y="171"/>
                    </a:lnTo>
                    <a:lnTo>
                      <a:pt x="2" y="178"/>
                    </a:lnTo>
                    <a:lnTo>
                      <a:pt x="2" y="171"/>
                    </a:lnTo>
                    <a:lnTo>
                      <a:pt x="2" y="178"/>
                    </a:lnTo>
                    <a:lnTo>
                      <a:pt x="4" y="181"/>
                    </a:lnTo>
                    <a:lnTo>
                      <a:pt x="4" y="187"/>
                    </a:lnTo>
                    <a:lnTo>
                      <a:pt x="4" y="181"/>
                    </a:lnTo>
                    <a:lnTo>
                      <a:pt x="4" y="187"/>
                    </a:lnTo>
                    <a:lnTo>
                      <a:pt x="4" y="190"/>
                    </a:lnTo>
                    <a:lnTo>
                      <a:pt x="4" y="197"/>
                    </a:lnTo>
                    <a:lnTo>
                      <a:pt x="4" y="190"/>
                    </a:lnTo>
                    <a:lnTo>
                      <a:pt x="4" y="197"/>
                    </a:lnTo>
                    <a:lnTo>
                      <a:pt x="4" y="198"/>
                    </a:lnTo>
                    <a:lnTo>
                      <a:pt x="4" y="204"/>
                    </a:lnTo>
                    <a:lnTo>
                      <a:pt x="4" y="198"/>
                    </a:lnTo>
                    <a:lnTo>
                      <a:pt x="4" y="204"/>
                    </a:lnTo>
                    <a:lnTo>
                      <a:pt x="4" y="207"/>
                    </a:lnTo>
                    <a:lnTo>
                      <a:pt x="4" y="213"/>
                    </a:lnTo>
                    <a:lnTo>
                      <a:pt x="4" y="207"/>
                    </a:lnTo>
                    <a:lnTo>
                      <a:pt x="4" y="213"/>
                    </a:lnTo>
                    <a:lnTo>
                      <a:pt x="4" y="214"/>
                    </a:lnTo>
                    <a:lnTo>
                      <a:pt x="4" y="218"/>
                    </a:lnTo>
                    <a:lnTo>
                      <a:pt x="4" y="214"/>
                    </a:lnTo>
                    <a:lnTo>
                      <a:pt x="4" y="218"/>
                    </a:lnTo>
                    <a:lnTo>
                      <a:pt x="5" y="221"/>
                    </a:lnTo>
                    <a:lnTo>
                      <a:pt x="5" y="226"/>
                    </a:lnTo>
                    <a:lnTo>
                      <a:pt x="5" y="221"/>
                    </a:lnTo>
                    <a:lnTo>
                      <a:pt x="5" y="226"/>
                    </a:lnTo>
                    <a:lnTo>
                      <a:pt x="5" y="227"/>
                    </a:lnTo>
                    <a:lnTo>
                      <a:pt x="5" y="231"/>
                    </a:lnTo>
                    <a:lnTo>
                      <a:pt x="5" y="227"/>
                    </a:lnTo>
                    <a:lnTo>
                      <a:pt x="5" y="231"/>
                    </a:lnTo>
                    <a:lnTo>
                      <a:pt x="5" y="233"/>
                    </a:lnTo>
                    <a:lnTo>
                      <a:pt x="5" y="237"/>
                    </a:lnTo>
                    <a:lnTo>
                      <a:pt x="5" y="233"/>
                    </a:lnTo>
                    <a:lnTo>
                      <a:pt x="5" y="237"/>
                    </a:lnTo>
                    <a:lnTo>
                      <a:pt x="5" y="239"/>
                    </a:lnTo>
                    <a:lnTo>
                      <a:pt x="5" y="243"/>
                    </a:lnTo>
                    <a:lnTo>
                      <a:pt x="5" y="239"/>
                    </a:lnTo>
                    <a:lnTo>
                      <a:pt x="5" y="24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2" name="Freeform 394"/>
              <p:cNvSpPr>
                <a:spLocks/>
              </p:cNvSpPr>
              <p:nvPr/>
            </p:nvSpPr>
            <p:spPr bwMode="auto">
              <a:xfrm>
                <a:off x="3688" y="3110"/>
                <a:ext cx="8" cy="58"/>
              </a:xfrm>
              <a:custGeom>
                <a:avLst/>
                <a:gdLst>
                  <a:gd name="T0" fmla="*/ 0 w 8"/>
                  <a:gd name="T1" fmla="*/ 2 h 58"/>
                  <a:gd name="T2" fmla="*/ 0 w 8"/>
                  <a:gd name="T3" fmla="*/ 2 h 58"/>
                  <a:gd name="T4" fmla="*/ 0 w 8"/>
                  <a:gd name="T5" fmla="*/ 6 h 58"/>
                  <a:gd name="T6" fmla="*/ 0 w 8"/>
                  <a:gd name="T7" fmla="*/ 6 h 58"/>
                  <a:gd name="T8" fmla="*/ 2 w 8"/>
                  <a:gd name="T9" fmla="*/ 10 h 58"/>
                  <a:gd name="T10" fmla="*/ 2 w 8"/>
                  <a:gd name="T11" fmla="*/ 10 h 58"/>
                  <a:gd name="T12" fmla="*/ 2 w 8"/>
                  <a:gd name="T13" fmla="*/ 15 h 58"/>
                  <a:gd name="T14" fmla="*/ 2 w 8"/>
                  <a:gd name="T15" fmla="*/ 15 h 58"/>
                  <a:gd name="T16" fmla="*/ 2 w 8"/>
                  <a:gd name="T17" fmla="*/ 19 h 58"/>
                  <a:gd name="T18" fmla="*/ 2 w 8"/>
                  <a:gd name="T19" fmla="*/ 19 h 58"/>
                  <a:gd name="T20" fmla="*/ 2 w 8"/>
                  <a:gd name="T21" fmla="*/ 23 h 58"/>
                  <a:gd name="T22" fmla="*/ 2 w 8"/>
                  <a:gd name="T23" fmla="*/ 23 h 58"/>
                  <a:gd name="T24" fmla="*/ 2 w 8"/>
                  <a:gd name="T25" fmla="*/ 28 h 58"/>
                  <a:gd name="T26" fmla="*/ 2 w 8"/>
                  <a:gd name="T27" fmla="*/ 28 h 58"/>
                  <a:gd name="T28" fmla="*/ 3 w 8"/>
                  <a:gd name="T29" fmla="*/ 32 h 58"/>
                  <a:gd name="T30" fmla="*/ 3 w 8"/>
                  <a:gd name="T31" fmla="*/ 32 h 58"/>
                  <a:gd name="T32" fmla="*/ 3 w 8"/>
                  <a:gd name="T33" fmla="*/ 35 h 58"/>
                  <a:gd name="T34" fmla="*/ 3 w 8"/>
                  <a:gd name="T35" fmla="*/ 35 h 58"/>
                  <a:gd name="T36" fmla="*/ 3 w 8"/>
                  <a:gd name="T37" fmla="*/ 38 h 58"/>
                  <a:gd name="T38" fmla="*/ 3 w 8"/>
                  <a:gd name="T39" fmla="*/ 38 h 58"/>
                  <a:gd name="T40" fmla="*/ 3 w 8"/>
                  <a:gd name="T41" fmla="*/ 41 h 58"/>
                  <a:gd name="T42" fmla="*/ 3 w 8"/>
                  <a:gd name="T43" fmla="*/ 41 h 58"/>
                  <a:gd name="T44" fmla="*/ 3 w 8"/>
                  <a:gd name="T45" fmla="*/ 44 h 58"/>
                  <a:gd name="T46" fmla="*/ 3 w 8"/>
                  <a:gd name="T47" fmla="*/ 44 h 58"/>
                  <a:gd name="T48" fmla="*/ 5 w 8"/>
                  <a:gd name="T49" fmla="*/ 46 h 58"/>
                  <a:gd name="T50" fmla="*/ 5 w 8"/>
                  <a:gd name="T51" fmla="*/ 46 h 58"/>
                  <a:gd name="T52" fmla="*/ 5 w 8"/>
                  <a:gd name="T53" fmla="*/ 49 h 58"/>
                  <a:gd name="T54" fmla="*/ 5 w 8"/>
                  <a:gd name="T55" fmla="*/ 49 h 58"/>
                  <a:gd name="T56" fmla="*/ 5 w 8"/>
                  <a:gd name="T57" fmla="*/ 51 h 58"/>
                  <a:gd name="T58" fmla="*/ 5 w 8"/>
                  <a:gd name="T59" fmla="*/ 51 h 58"/>
                  <a:gd name="T60" fmla="*/ 5 w 8"/>
                  <a:gd name="T61" fmla="*/ 54 h 58"/>
                  <a:gd name="T62" fmla="*/ 5 w 8"/>
                  <a:gd name="T63" fmla="*/ 54 h 58"/>
                  <a:gd name="T64" fmla="*/ 5 w 8"/>
                  <a:gd name="T65" fmla="*/ 55 h 58"/>
                  <a:gd name="T66" fmla="*/ 5 w 8"/>
                  <a:gd name="T67" fmla="*/ 55 h 58"/>
                  <a:gd name="T68" fmla="*/ 6 w 8"/>
                  <a:gd name="T69" fmla="*/ 55 h 58"/>
                  <a:gd name="T70" fmla="*/ 6 w 8"/>
                  <a:gd name="T71" fmla="*/ 55 h 58"/>
                  <a:gd name="T72" fmla="*/ 6 w 8"/>
                  <a:gd name="T73" fmla="*/ 57 h 58"/>
                  <a:gd name="T74" fmla="*/ 6 w 8"/>
                  <a:gd name="T75" fmla="*/ 57 h 58"/>
                  <a:gd name="T76" fmla="*/ 6 w 8"/>
                  <a:gd name="T77" fmla="*/ 58 h 58"/>
                  <a:gd name="T78" fmla="*/ 6 w 8"/>
                  <a:gd name="T79" fmla="*/ 58 h 58"/>
                  <a:gd name="T80" fmla="*/ 6 w 8"/>
                  <a:gd name="T81" fmla="*/ 58 h 58"/>
                  <a:gd name="T82" fmla="*/ 6 w 8"/>
                  <a:gd name="T83" fmla="*/ 58 h 58"/>
                  <a:gd name="T84" fmla="*/ 6 w 8"/>
                  <a:gd name="T85" fmla="*/ 58 h 58"/>
                  <a:gd name="T86" fmla="*/ 8 w 8"/>
                  <a:gd name="T87" fmla="*/ 58 h 58"/>
                  <a:gd name="T88" fmla="*/ 8 w 8"/>
                  <a:gd name="T89" fmla="*/ 57 h 58"/>
                  <a:gd name="T90" fmla="*/ 8 w 8"/>
                  <a:gd name="T91" fmla="*/ 57 h 58"/>
                  <a:gd name="T92" fmla="*/ 8 w 8"/>
                  <a:gd name="T93" fmla="*/ 57 h 58"/>
                  <a:gd name="T94" fmla="*/ 8 w 8"/>
                  <a:gd name="T95" fmla="*/ 55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58"/>
                  <a:gd name="T146" fmla="*/ 8 w 8"/>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58">
                    <a:moveTo>
                      <a:pt x="0" y="0"/>
                    </a:moveTo>
                    <a:lnTo>
                      <a:pt x="0" y="2"/>
                    </a:lnTo>
                    <a:lnTo>
                      <a:pt x="0" y="6"/>
                    </a:lnTo>
                    <a:lnTo>
                      <a:pt x="0" y="2"/>
                    </a:lnTo>
                    <a:lnTo>
                      <a:pt x="0" y="6"/>
                    </a:lnTo>
                    <a:lnTo>
                      <a:pt x="0" y="10"/>
                    </a:lnTo>
                    <a:lnTo>
                      <a:pt x="0" y="6"/>
                    </a:lnTo>
                    <a:lnTo>
                      <a:pt x="0" y="10"/>
                    </a:lnTo>
                    <a:lnTo>
                      <a:pt x="2" y="10"/>
                    </a:lnTo>
                    <a:lnTo>
                      <a:pt x="2" y="15"/>
                    </a:lnTo>
                    <a:lnTo>
                      <a:pt x="2" y="10"/>
                    </a:lnTo>
                    <a:lnTo>
                      <a:pt x="2" y="15"/>
                    </a:lnTo>
                    <a:lnTo>
                      <a:pt x="2" y="19"/>
                    </a:lnTo>
                    <a:lnTo>
                      <a:pt x="2" y="15"/>
                    </a:lnTo>
                    <a:lnTo>
                      <a:pt x="2" y="19"/>
                    </a:lnTo>
                    <a:lnTo>
                      <a:pt x="2" y="23"/>
                    </a:lnTo>
                    <a:lnTo>
                      <a:pt x="2" y="19"/>
                    </a:lnTo>
                    <a:lnTo>
                      <a:pt x="2" y="23"/>
                    </a:lnTo>
                    <a:lnTo>
                      <a:pt x="2" y="26"/>
                    </a:lnTo>
                    <a:lnTo>
                      <a:pt x="2" y="23"/>
                    </a:lnTo>
                    <a:lnTo>
                      <a:pt x="2" y="26"/>
                    </a:lnTo>
                    <a:lnTo>
                      <a:pt x="2" y="28"/>
                    </a:lnTo>
                    <a:lnTo>
                      <a:pt x="2" y="30"/>
                    </a:lnTo>
                    <a:lnTo>
                      <a:pt x="2" y="28"/>
                    </a:lnTo>
                    <a:lnTo>
                      <a:pt x="2" y="30"/>
                    </a:lnTo>
                    <a:lnTo>
                      <a:pt x="3" y="32"/>
                    </a:lnTo>
                    <a:lnTo>
                      <a:pt x="3" y="35"/>
                    </a:lnTo>
                    <a:lnTo>
                      <a:pt x="3" y="32"/>
                    </a:lnTo>
                    <a:lnTo>
                      <a:pt x="3" y="35"/>
                    </a:lnTo>
                    <a:lnTo>
                      <a:pt x="3" y="38"/>
                    </a:lnTo>
                    <a:lnTo>
                      <a:pt x="3" y="35"/>
                    </a:lnTo>
                    <a:lnTo>
                      <a:pt x="3" y="38"/>
                    </a:lnTo>
                    <a:lnTo>
                      <a:pt x="3" y="41"/>
                    </a:lnTo>
                    <a:lnTo>
                      <a:pt x="3" y="38"/>
                    </a:lnTo>
                    <a:lnTo>
                      <a:pt x="3" y="41"/>
                    </a:lnTo>
                    <a:lnTo>
                      <a:pt x="3" y="44"/>
                    </a:lnTo>
                    <a:lnTo>
                      <a:pt x="3" y="41"/>
                    </a:lnTo>
                    <a:lnTo>
                      <a:pt x="3" y="44"/>
                    </a:lnTo>
                    <a:lnTo>
                      <a:pt x="3" y="46"/>
                    </a:lnTo>
                    <a:lnTo>
                      <a:pt x="3" y="44"/>
                    </a:lnTo>
                    <a:lnTo>
                      <a:pt x="3" y="46"/>
                    </a:lnTo>
                    <a:lnTo>
                      <a:pt x="5" y="46"/>
                    </a:lnTo>
                    <a:lnTo>
                      <a:pt x="5" y="49"/>
                    </a:lnTo>
                    <a:lnTo>
                      <a:pt x="5" y="46"/>
                    </a:lnTo>
                    <a:lnTo>
                      <a:pt x="5" y="49"/>
                    </a:lnTo>
                    <a:lnTo>
                      <a:pt x="5" y="51"/>
                    </a:lnTo>
                    <a:lnTo>
                      <a:pt x="5" y="49"/>
                    </a:lnTo>
                    <a:lnTo>
                      <a:pt x="5" y="51"/>
                    </a:lnTo>
                    <a:lnTo>
                      <a:pt x="5" y="52"/>
                    </a:lnTo>
                    <a:lnTo>
                      <a:pt x="5" y="51"/>
                    </a:lnTo>
                    <a:lnTo>
                      <a:pt x="5" y="52"/>
                    </a:lnTo>
                    <a:lnTo>
                      <a:pt x="5" y="54"/>
                    </a:lnTo>
                    <a:lnTo>
                      <a:pt x="5" y="55"/>
                    </a:lnTo>
                    <a:lnTo>
                      <a:pt x="5" y="54"/>
                    </a:lnTo>
                    <a:lnTo>
                      <a:pt x="5" y="55"/>
                    </a:lnTo>
                    <a:lnTo>
                      <a:pt x="6" y="55"/>
                    </a:lnTo>
                    <a:lnTo>
                      <a:pt x="6" y="57"/>
                    </a:lnTo>
                    <a:lnTo>
                      <a:pt x="6" y="55"/>
                    </a:lnTo>
                    <a:lnTo>
                      <a:pt x="6" y="57"/>
                    </a:lnTo>
                    <a:lnTo>
                      <a:pt x="6" y="58"/>
                    </a:lnTo>
                    <a:lnTo>
                      <a:pt x="8" y="58"/>
                    </a:lnTo>
                    <a:lnTo>
                      <a:pt x="8" y="57"/>
                    </a:lnTo>
                    <a:lnTo>
                      <a:pt x="8" y="5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3" name="Freeform 395"/>
              <p:cNvSpPr>
                <a:spLocks/>
              </p:cNvSpPr>
              <p:nvPr/>
            </p:nvSpPr>
            <p:spPr bwMode="auto">
              <a:xfrm>
                <a:off x="3696" y="3165"/>
                <a:ext cx="7" cy="33"/>
              </a:xfrm>
              <a:custGeom>
                <a:avLst/>
                <a:gdLst>
                  <a:gd name="T0" fmla="*/ 0 w 7"/>
                  <a:gd name="T1" fmla="*/ 0 h 33"/>
                  <a:gd name="T2" fmla="*/ 1 w 7"/>
                  <a:gd name="T3" fmla="*/ 0 h 33"/>
                  <a:gd name="T4" fmla="*/ 1 w 7"/>
                  <a:gd name="T5" fmla="*/ 0 h 33"/>
                  <a:gd name="T6" fmla="*/ 1 w 7"/>
                  <a:gd name="T7" fmla="*/ 2 h 33"/>
                  <a:gd name="T8" fmla="*/ 1 w 7"/>
                  <a:gd name="T9" fmla="*/ 2 h 33"/>
                  <a:gd name="T10" fmla="*/ 1 w 7"/>
                  <a:gd name="T11" fmla="*/ 2 h 33"/>
                  <a:gd name="T12" fmla="*/ 1 w 7"/>
                  <a:gd name="T13" fmla="*/ 2 h 33"/>
                  <a:gd name="T14" fmla="*/ 1 w 7"/>
                  <a:gd name="T15" fmla="*/ 3 h 33"/>
                  <a:gd name="T16" fmla="*/ 1 w 7"/>
                  <a:gd name="T17" fmla="*/ 3 h 33"/>
                  <a:gd name="T18" fmla="*/ 1 w 7"/>
                  <a:gd name="T19" fmla="*/ 3 h 33"/>
                  <a:gd name="T20" fmla="*/ 1 w 7"/>
                  <a:gd name="T21" fmla="*/ 3 h 33"/>
                  <a:gd name="T22" fmla="*/ 2 w 7"/>
                  <a:gd name="T23" fmla="*/ 6 h 33"/>
                  <a:gd name="T24" fmla="*/ 2 w 7"/>
                  <a:gd name="T25" fmla="*/ 6 h 33"/>
                  <a:gd name="T26" fmla="*/ 2 w 7"/>
                  <a:gd name="T27" fmla="*/ 7 h 33"/>
                  <a:gd name="T28" fmla="*/ 2 w 7"/>
                  <a:gd name="T29" fmla="*/ 7 h 33"/>
                  <a:gd name="T30" fmla="*/ 2 w 7"/>
                  <a:gd name="T31" fmla="*/ 9 h 33"/>
                  <a:gd name="T32" fmla="*/ 2 w 7"/>
                  <a:gd name="T33" fmla="*/ 9 h 33"/>
                  <a:gd name="T34" fmla="*/ 2 w 7"/>
                  <a:gd name="T35" fmla="*/ 12 h 33"/>
                  <a:gd name="T36" fmla="*/ 2 w 7"/>
                  <a:gd name="T37" fmla="*/ 12 h 33"/>
                  <a:gd name="T38" fmla="*/ 2 w 7"/>
                  <a:gd name="T39" fmla="*/ 13 h 33"/>
                  <a:gd name="T40" fmla="*/ 2 w 7"/>
                  <a:gd name="T41" fmla="*/ 13 h 33"/>
                  <a:gd name="T42" fmla="*/ 4 w 7"/>
                  <a:gd name="T43" fmla="*/ 16 h 33"/>
                  <a:gd name="T44" fmla="*/ 4 w 7"/>
                  <a:gd name="T45" fmla="*/ 16 h 33"/>
                  <a:gd name="T46" fmla="*/ 4 w 7"/>
                  <a:gd name="T47" fmla="*/ 17 h 33"/>
                  <a:gd name="T48" fmla="*/ 4 w 7"/>
                  <a:gd name="T49" fmla="*/ 17 h 33"/>
                  <a:gd name="T50" fmla="*/ 4 w 7"/>
                  <a:gd name="T51" fmla="*/ 20 h 33"/>
                  <a:gd name="T52" fmla="*/ 4 w 7"/>
                  <a:gd name="T53" fmla="*/ 20 h 33"/>
                  <a:gd name="T54" fmla="*/ 4 w 7"/>
                  <a:gd name="T55" fmla="*/ 23 h 33"/>
                  <a:gd name="T56" fmla="*/ 4 w 7"/>
                  <a:gd name="T57" fmla="*/ 23 h 33"/>
                  <a:gd name="T58" fmla="*/ 4 w 7"/>
                  <a:gd name="T59" fmla="*/ 25 h 33"/>
                  <a:gd name="T60" fmla="*/ 4 w 7"/>
                  <a:gd name="T61" fmla="*/ 25 h 33"/>
                  <a:gd name="T62" fmla="*/ 5 w 7"/>
                  <a:gd name="T63" fmla="*/ 28 h 33"/>
                  <a:gd name="T64" fmla="*/ 5 w 7"/>
                  <a:gd name="T65" fmla="*/ 28 h 33"/>
                  <a:gd name="T66" fmla="*/ 5 w 7"/>
                  <a:gd name="T67" fmla="*/ 29 h 33"/>
                  <a:gd name="T68" fmla="*/ 5 w 7"/>
                  <a:gd name="T69" fmla="*/ 29 h 33"/>
                  <a:gd name="T70" fmla="*/ 5 w 7"/>
                  <a:gd name="T71" fmla="*/ 30 h 33"/>
                  <a:gd name="T72" fmla="*/ 5 w 7"/>
                  <a:gd name="T73" fmla="*/ 30 h 33"/>
                  <a:gd name="T74" fmla="*/ 5 w 7"/>
                  <a:gd name="T75" fmla="*/ 32 h 33"/>
                  <a:gd name="T76" fmla="*/ 5 w 7"/>
                  <a:gd name="T77" fmla="*/ 32 h 33"/>
                  <a:gd name="T78" fmla="*/ 5 w 7"/>
                  <a:gd name="T79" fmla="*/ 32 h 33"/>
                  <a:gd name="T80" fmla="*/ 5 w 7"/>
                  <a:gd name="T81" fmla="*/ 32 h 33"/>
                  <a:gd name="T82" fmla="*/ 5 w 7"/>
                  <a:gd name="T83" fmla="*/ 33 h 33"/>
                  <a:gd name="T84" fmla="*/ 5 w 7"/>
                  <a:gd name="T85" fmla="*/ 33 h 33"/>
                  <a:gd name="T86" fmla="*/ 7 w 7"/>
                  <a:gd name="T87" fmla="*/ 33 h 33"/>
                  <a:gd name="T88" fmla="*/ 7 w 7"/>
                  <a:gd name="T89" fmla="*/ 33 h 33"/>
                  <a:gd name="T90" fmla="*/ 7 w 7"/>
                  <a:gd name="T91" fmla="*/ 32 h 33"/>
                  <a:gd name="T92" fmla="*/ 7 w 7"/>
                  <a:gd name="T93" fmla="*/ 32 h 33"/>
                  <a:gd name="T94" fmla="*/ 7 w 7"/>
                  <a:gd name="T95" fmla="*/ 30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3"/>
                  <a:gd name="T146" fmla="*/ 7 w 7"/>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3">
                    <a:moveTo>
                      <a:pt x="0" y="0"/>
                    </a:moveTo>
                    <a:lnTo>
                      <a:pt x="0" y="0"/>
                    </a:lnTo>
                    <a:lnTo>
                      <a:pt x="1" y="0"/>
                    </a:lnTo>
                    <a:lnTo>
                      <a:pt x="1" y="2"/>
                    </a:lnTo>
                    <a:lnTo>
                      <a:pt x="1" y="0"/>
                    </a:lnTo>
                    <a:lnTo>
                      <a:pt x="1" y="2"/>
                    </a:lnTo>
                    <a:lnTo>
                      <a:pt x="1" y="3"/>
                    </a:lnTo>
                    <a:lnTo>
                      <a:pt x="1" y="2"/>
                    </a:lnTo>
                    <a:lnTo>
                      <a:pt x="1" y="3"/>
                    </a:lnTo>
                    <a:lnTo>
                      <a:pt x="2" y="4"/>
                    </a:lnTo>
                    <a:lnTo>
                      <a:pt x="2" y="6"/>
                    </a:lnTo>
                    <a:lnTo>
                      <a:pt x="2" y="4"/>
                    </a:lnTo>
                    <a:lnTo>
                      <a:pt x="2" y="6"/>
                    </a:lnTo>
                    <a:lnTo>
                      <a:pt x="2" y="7"/>
                    </a:lnTo>
                    <a:lnTo>
                      <a:pt x="2" y="6"/>
                    </a:lnTo>
                    <a:lnTo>
                      <a:pt x="2" y="7"/>
                    </a:lnTo>
                    <a:lnTo>
                      <a:pt x="2" y="9"/>
                    </a:lnTo>
                    <a:lnTo>
                      <a:pt x="2" y="7"/>
                    </a:lnTo>
                    <a:lnTo>
                      <a:pt x="2" y="9"/>
                    </a:lnTo>
                    <a:lnTo>
                      <a:pt x="2" y="10"/>
                    </a:lnTo>
                    <a:lnTo>
                      <a:pt x="2" y="12"/>
                    </a:lnTo>
                    <a:lnTo>
                      <a:pt x="2" y="10"/>
                    </a:lnTo>
                    <a:lnTo>
                      <a:pt x="2" y="12"/>
                    </a:lnTo>
                    <a:lnTo>
                      <a:pt x="2" y="13"/>
                    </a:lnTo>
                    <a:lnTo>
                      <a:pt x="2" y="12"/>
                    </a:lnTo>
                    <a:lnTo>
                      <a:pt x="2" y="13"/>
                    </a:lnTo>
                    <a:lnTo>
                      <a:pt x="4" y="15"/>
                    </a:lnTo>
                    <a:lnTo>
                      <a:pt x="4" y="16"/>
                    </a:lnTo>
                    <a:lnTo>
                      <a:pt x="4" y="15"/>
                    </a:lnTo>
                    <a:lnTo>
                      <a:pt x="4" y="16"/>
                    </a:lnTo>
                    <a:lnTo>
                      <a:pt x="4" y="17"/>
                    </a:lnTo>
                    <a:lnTo>
                      <a:pt x="4" y="16"/>
                    </a:lnTo>
                    <a:lnTo>
                      <a:pt x="4" y="17"/>
                    </a:lnTo>
                    <a:lnTo>
                      <a:pt x="4" y="19"/>
                    </a:lnTo>
                    <a:lnTo>
                      <a:pt x="4" y="20"/>
                    </a:lnTo>
                    <a:lnTo>
                      <a:pt x="4" y="19"/>
                    </a:lnTo>
                    <a:lnTo>
                      <a:pt x="4" y="20"/>
                    </a:lnTo>
                    <a:lnTo>
                      <a:pt x="4" y="22"/>
                    </a:lnTo>
                    <a:lnTo>
                      <a:pt x="4" y="23"/>
                    </a:lnTo>
                    <a:lnTo>
                      <a:pt x="4" y="22"/>
                    </a:lnTo>
                    <a:lnTo>
                      <a:pt x="4" y="23"/>
                    </a:lnTo>
                    <a:lnTo>
                      <a:pt x="4" y="25"/>
                    </a:lnTo>
                    <a:lnTo>
                      <a:pt x="4" y="23"/>
                    </a:lnTo>
                    <a:lnTo>
                      <a:pt x="4" y="25"/>
                    </a:lnTo>
                    <a:lnTo>
                      <a:pt x="5" y="26"/>
                    </a:lnTo>
                    <a:lnTo>
                      <a:pt x="5" y="28"/>
                    </a:lnTo>
                    <a:lnTo>
                      <a:pt x="5" y="26"/>
                    </a:lnTo>
                    <a:lnTo>
                      <a:pt x="5" y="28"/>
                    </a:lnTo>
                    <a:lnTo>
                      <a:pt x="5" y="29"/>
                    </a:lnTo>
                    <a:lnTo>
                      <a:pt x="5" y="28"/>
                    </a:lnTo>
                    <a:lnTo>
                      <a:pt x="5" y="29"/>
                    </a:lnTo>
                    <a:lnTo>
                      <a:pt x="5" y="30"/>
                    </a:lnTo>
                    <a:lnTo>
                      <a:pt x="5" y="29"/>
                    </a:lnTo>
                    <a:lnTo>
                      <a:pt x="5" y="30"/>
                    </a:lnTo>
                    <a:lnTo>
                      <a:pt x="5" y="32"/>
                    </a:lnTo>
                    <a:lnTo>
                      <a:pt x="5" y="30"/>
                    </a:lnTo>
                    <a:lnTo>
                      <a:pt x="5" y="32"/>
                    </a:lnTo>
                    <a:lnTo>
                      <a:pt x="5" y="33"/>
                    </a:lnTo>
                    <a:lnTo>
                      <a:pt x="5" y="32"/>
                    </a:lnTo>
                    <a:lnTo>
                      <a:pt x="5" y="33"/>
                    </a:lnTo>
                    <a:lnTo>
                      <a:pt x="7" y="33"/>
                    </a:lnTo>
                    <a:lnTo>
                      <a:pt x="7" y="32"/>
                    </a:lnTo>
                    <a:lnTo>
                      <a:pt x="7" y="3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4" name="Freeform 396"/>
              <p:cNvSpPr>
                <a:spLocks/>
              </p:cNvSpPr>
              <p:nvPr/>
            </p:nvSpPr>
            <p:spPr bwMode="auto">
              <a:xfrm>
                <a:off x="3703" y="3135"/>
                <a:ext cx="11" cy="60"/>
              </a:xfrm>
              <a:custGeom>
                <a:avLst/>
                <a:gdLst>
                  <a:gd name="T0" fmla="*/ 0 w 11"/>
                  <a:gd name="T1" fmla="*/ 60 h 60"/>
                  <a:gd name="T2" fmla="*/ 1 w 11"/>
                  <a:gd name="T3" fmla="*/ 58 h 60"/>
                  <a:gd name="T4" fmla="*/ 1 w 11"/>
                  <a:gd name="T5" fmla="*/ 56 h 60"/>
                  <a:gd name="T6" fmla="*/ 1 w 11"/>
                  <a:gd name="T7" fmla="*/ 53 h 60"/>
                  <a:gd name="T8" fmla="*/ 1 w 11"/>
                  <a:gd name="T9" fmla="*/ 52 h 60"/>
                  <a:gd name="T10" fmla="*/ 1 w 11"/>
                  <a:gd name="T11" fmla="*/ 49 h 60"/>
                  <a:gd name="T12" fmla="*/ 3 w 11"/>
                  <a:gd name="T13" fmla="*/ 46 h 60"/>
                  <a:gd name="T14" fmla="*/ 3 w 11"/>
                  <a:gd name="T15" fmla="*/ 43 h 60"/>
                  <a:gd name="T16" fmla="*/ 3 w 11"/>
                  <a:gd name="T17" fmla="*/ 42 h 60"/>
                  <a:gd name="T18" fmla="*/ 3 w 11"/>
                  <a:gd name="T19" fmla="*/ 39 h 60"/>
                  <a:gd name="T20" fmla="*/ 3 w 11"/>
                  <a:gd name="T21" fmla="*/ 37 h 60"/>
                  <a:gd name="T22" fmla="*/ 4 w 11"/>
                  <a:gd name="T23" fmla="*/ 36 h 60"/>
                  <a:gd name="T24" fmla="*/ 4 w 11"/>
                  <a:gd name="T25" fmla="*/ 34 h 60"/>
                  <a:gd name="T26" fmla="*/ 4 w 11"/>
                  <a:gd name="T27" fmla="*/ 33 h 60"/>
                  <a:gd name="T28" fmla="*/ 4 w 11"/>
                  <a:gd name="T29" fmla="*/ 32 h 60"/>
                  <a:gd name="T30" fmla="*/ 4 w 11"/>
                  <a:gd name="T31" fmla="*/ 30 h 60"/>
                  <a:gd name="T32" fmla="*/ 4 w 11"/>
                  <a:gd name="T33" fmla="*/ 29 h 60"/>
                  <a:gd name="T34" fmla="*/ 5 w 11"/>
                  <a:gd name="T35" fmla="*/ 26 h 60"/>
                  <a:gd name="T36" fmla="*/ 5 w 11"/>
                  <a:gd name="T37" fmla="*/ 24 h 60"/>
                  <a:gd name="T38" fmla="*/ 5 w 11"/>
                  <a:gd name="T39" fmla="*/ 23 h 60"/>
                  <a:gd name="T40" fmla="*/ 5 w 11"/>
                  <a:gd name="T41" fmla="*/ 20 h 60"/>
                  <a:gd name="T42" fmla="*/ 5 w 11"/>
                  <a:gd name="T43" fmla="*/ 19 h 60"/>
                  <a:gd name="T44" fmla="*/ 7 w 11"/>
                  <a:gd name="T45" fmla="*/ 16 h 60"/>
                  <a:gd name="T46" fmla="*/ 7 w 11"/>
                  <a:gd name="T47" fmla="*/ 13 h 60"/>
                  <a:gd name="T48" fmla="*/ 7 w 11"/>
                  <a:gd name="T49" fmla="*/ 10 h 60"/>
                  <a:gd name="T50" fmla="*/ 7 w 11"/>
                  <a:gd name="T51" fmla="*/ 8 h 60"/>
                  <a:gd name="T52" fmla="*/ 7 w 11"/>
                  <a:gd name="T53" fmla="*/ 5 h 60"/>
                  <a:gd name="T54" fmla="*/ 8 w 11"/>
                  <a:gd name="T55" fmla="*/ 4 h 60"/>
                  <a:gd name="T56" fmla="*/ 8 w 11"/>
                  <a:gd name="T57" fmla="*/ 3 h 60"/>
                  <a:gd name="T58" fmla="*/ 8 w 11"/>
                  <a:gd name="T59" fmla="*/ 1 h 60"/>
                  <a:gd name="T60" fmla="*/ 8 w 11"/>
                  <a:gd name="T61" fmla="*/ 0 h 60"/>
                  <a:gd name="T62" fmla="*/ 8 w 11"/>
                  <a:gd name="T63" fmla="*/ 0 h 60"/>
                  <a:gd name="T64" fmla="*/ 8 w 11"/>
                  <a:gd name="T65" fmla="*/ 0 h 60"/>
                  <a:gd name="T66" fmla="*/ 10 w 11"/>
                  <a:gd name="T67" fmla="*/ 1 h 60"/>
                  <a:gd name="T68" fmla="*/ 10 w 11"/>
                  <a:gd name="T69" fmla="*/ 1 h 60"/>
                  <a:gd name="T70" fmla="*/ 10 w 11"/>
                  <a:gd name="T71" fmla="*/ 1 h 60"/>
                  <a:gd name="T72" fmla="*/ 10 w 11"/>
                  <a:gd name="T73" fmla="*/ 1 h 60"/>
                  <a:gd name="T74" fmla="*/ 10 w 11"/>
                  <a:gd name="T75" fmla="*/ 3 h 60"/>
                  <a:gd name="T76" fmla="*/ 10 w 11"/>
                  <a:gd name="T77" fmla="*/ 3 h 60"/>
                  <a:gd name="T78" fmla="*/ 10 w 11"/>
                  <a:gd name="T79" fmla="*/ 4 h 60"/>
                  <a:gd name="T80" fmla="*/ 10 w 11"/>
                  <a:gd name="T81" fmla="*/ 4 h 60"/>
                  <a:gd name="T82" fmla="*/ 10 w 11"/>
                  <a:gd name="T83" fmla="*/ 7 h 60"/>
                  <a:gd name="T84" fmla="*/ 10 w 11"/>
                  <a:gd name="T85" fmla="*/ 7 h 60"/>
                  <a:gd name="T86" fmla="*/ 11 w 11"/>
                  <a:gd name="T87" fmla="*/ 8 h 60"/>
                  <a:gd name="T88" fmla="*/ 11 w 11"/>
                  <a:gd name="T89" fmla="*/ 8 h 60"/>
                  <a:gd name="T90" fmla="*/ 11 w 11"/>
                  <a:gd name="T91" fmla="*/ 11 h 60"/>
                  <a:gd name="T92" fmla="*/ 11 w 11"/>
                  <a:gd name="T93" fmla="*/ 11 h 60"/>
                  <a:gd name="T94" fmla="*/ 11 w 11"/>
                  <a:gd name="T95" fmla="*/ 14 h 60"/>
                  <a:gd name="T96" fmla="*/ 11 w 11"/>
                  <a:gd name="T97" fmla="*/ 14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60"/>
                  <a:gd name="T149" fmla="*/ 11 w 11"/>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60">
                    <a:moveTo>
                      <a:pt x="0" y="60"/>
                    </a:moveTo>
                    <a:lnTo>
                      <a:pt x="0" y="60"/>
                    </a:lnTo>
                    <a:lnTo>
                      <a:pt x="0" y="59"/>
                    </a:lnTo>
                    <a:lnTo>
                      <a:pt x="1" y="58"/>
                    </a:lnTo>
                    <a:lnTo>
                      <a:pt x="1" y="56"/>
                    </a:lnTo>
                    <a:lnTo>
                      <a:pt x="1" y="55"/>
                    </a:lnTo>
                    <a:lnTo>
                      <a:pt x="1" y="53"/>
                    </a:lnTo>
                    <a:lnTo>
                      <a:pt x="1" y="52"/>
                    </a:lnTo>
                    <a:lnTo>
                      <a:pt x="1" y="50"/>
                    </a:lnTo>
                    <a:lnTo>
                      <a:pt x="1" y="49"/>
                    </a:lnTo>
                    <a:lnTo>
                      <a:pt x="1" y="47"/>
                    </a:lnTo>
                    <a:lnTo>
                      <a:pt x="3" y="46"/>
                    </a:lnTo>
                    <a:lnTo>
                      <a:pt x="3" y="45"/>
                    </a:lnTo>
                    <a:lnTo>
                      <a:pt x="3" y="43"/>
                    </a:lnTo>
                    <a:lnTo>
                      <a:pt x="3" y="42"/>
                    </a:lnTo>
                    <a:lnTo>
                      <a:pt x="3" y="40"/>
                    </a:lnTo>
                    <a:lnTo>
                      <a:pt x="3" y="39"/>
                    </a:lnTo>
                    <a:lnTo>
                      <a:pt x="3" y="37"/>
                    </a:lnTo>
                    <a:lnTo>
                      <a:pt x="3" y="36"/>
                    </a:lnTo>
                    <a:lnTo>
                      <a:pt x="4" y="36"/>
                    </a:lnTo>
                    <a:lnTo>
                      <a:pt x="4" y="34"/>
                    </a:lnTo>
                    <a:lnTo>
                      <a:pt x="4" y="33"/>
                    </a:lnTo>
                    <a:lnTo>
                      <a:pt x="4" y="32"/>
                    </a:lnTo>
                    <a:lnTo>
                      <a:pt x="4" y="30"/>
                    </a:lnTo>
                    <a:lnTo>
                      <a:pt x="4" y="29"/>
                    </a:lnTo>
                    <a:lnTo>
                      <a:pt x="4" y="27"/>
                    </a:lnTo>
                    <a:lnTo>
                      <a:pt x="5" y="26"/>
                    </a:lnTo>
                    <a:lnTo>
                      <a:pt x="5" y="24"/>
                    </a:lnTo>
                    <a:lnTo>
                      <a:pt x="5" y="23"/>
                    </a:lnTo>
                    <a:lnTo>
                      <a:pt x="5" y="20"/>
                    </a:lnTo>
                    <a:lnTo>
                      <a:pt x="5" y="19"/>
                    </a:lnTo>
                    <a:lnTo>
                      <a:pt x="5" y="16"/>
                    </a:lnTo>
                    <a:lnTo>
                      <a:pt x="7" y="16"/>
                    </a:lnTo>
                    <a:lnTo>
                      <a:pt x="7" y="13"/>
                    </a:lnTo>
                    <a:lnTo>
                      <a:pt x="7" y="11"/>
                    </a:lnTo>
                    <a:lnTo>
                      <a:pt x="7" y="10"/>
                    </a:lnTo>
                    <a:lnTo>
                      <a:pt x="7" y="8"/>
                    </a:lnTo>
                    <a:lnTo>
                      <a:pt x="7" y="5"/>
                    </a:lnTo>
                    <a:lnTo>
                      <a:pt x="7" y="4"/>
                    </a:lnTo>
                    <a:lnTo>
                      <a:pt x="8" y="4"/>
                    </a:lnTo>
                    <a:lnTo>
                      <a:pt x="8" y="3"/>
                    </a:lnTo>
                    <a:lnTo>
                      <a:pt x="8" y="1"/>
                    </a:lnTo>
                    <a:lnTo>
                      <a:pt x="8" y="0"/>
                    </a:lnTo>
                    <a:lnTo>
                      <a:pt x="10" y="1"/>
                    </a:lnTo>
                    <a:lnTo>
                      <a:pt x="10" y="3"/>
                    </a:lnTo>
                    <a:lnTo>
                      <a:pt x="10" y="1"/>
                    </a:lnTo>
                    <a:lnTo>
                      <a:pt x="10" y="3"/>
                    </a:lnTo>
                    <a:lnTo>
                      <a:pt x="10" y="4"/>
                    </a:lnTo>
                    <a:lnTo>
                      <a:pt x="10" y="3"/>
                    </a:lnTo>
                    <a:lnTo>
                      <a:pt x="10" y="4"/>
                    </a:lnTo>
                    <a:lnTo>
                      <a:pt x="10" y="5"/>
                    </a:lnTo>
                    <a:lnTo>
                      <a:pt x="10" y="4"/>
                    </a:lnTo>
                    <a:lnTo>
                      <a:pt x="10" y="5"/>
                    </a:lnTo>
                    <a:lnTo>
                      <a:pt x="10" y="7"/>
                    </a:lnTo>
                    <a:lnTo>
                      <a:pt x="10" y="8"/>
                    </a:lnTo>
                    <a:lnTo>
                      <a:pt x="10" y="7"/>
                    </a:lnTo>
                    <a:lnTo>
                      <a:pt x="10" y="8"/>
                    </a:lnTo>
                    <a:lnTo>
                      <a:pt x="11" y="8"/>
                    </a:lnTo>
                    <a:lnTo>
                      <a:pt x="11" y="11"/>
                    </a:lnTo>
                    <a:lnTo>
                      <a:pt x="11" y="8"/>
                    </a:lnTo>
                    <a:lnTo>
                      <a:pt x="11" y="11"/>
                    </a:lnTo>
                    <a:lnTo>
                      <a:pt x="11" y="14"/>
                    </a:lnTo>
                    <a:lnTo>
                      <a:pt x="11" y="11"/>
                    </a:lnTo>
                    <a:lnTo>
                      <a:pt x="11" y="14"/>
                    </a:lnTo>
                    <a:lnTo>
                      <a:pt x="11" y="17"/>
                    </a:lnTo>
                    <a:lnTo>
                      <a:pt x="11" y="14"/>
                    </a:lnTo>
                    <a:lnTo>
                      <a:pt x="11"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5" name="Freeform 397"/>
              <p:cNvSpPr>
                <a:spLocks/>
              </p:cNvSpPr>
              <p:nvPr/>
            </p:nvSpPr>
            <p:spPr bwMode="auto">
              <a:xfrm>
                <a:off x="3714" y="3152"/>
                <a:ext cx="9" cy="26"/>
              </a:xfrm>
              <a:custGeom>
                <a:avLst/>
                <a:gdLst>
                  <a:gd name="T0" fmla="*/ 0 w 9"/>
                  <a:gd name="T1" fmla="*/ 0 h 26"/>
                  <a:gd name="T2" fmla="*/ 0 w 9"/>
                  <a:gd name="T3" fmla="*/ 0 h 26"/>
                  <a:gd name="T4" fmla="*/ 0 w 9"/>
                  <a:gd name="T5" fmla="*/ 3 h 26"/>
                  <a:gd name="T6" fmla="*/ 0 w 9"/>
                  <a:gd name="T7" fmla="*/ 3 h 26"/>
                  <a:gd name="T8" fmla="*/ 0 w 9"/>
                  <a:gd name="T9" fmla="*/ 6 h 26"/>
                  <a:gd name="T10" fmla="*/ 0 w 9"/>
                  <a:gd name="T11" fmla="*/ 6 h 26"/>
                  <a:gd name="T12" fmla="*/ 2 w 9"/>
                  <a:gd name="T13" fmla="*/ 10 h 26"/>
                  <a:gd name="T14" fmla="*/ 2 w 9"/>
                  <a:gd name="T15" fmla="*/ 10 h 26"/>
                  <a:gd name="T16" fmla="*/ 2 w 9"/>
                  <a:gd name="T17" fmla="*/ 12 h 26"/>
                  <a:gd name="T18" fmla="*/ 2 w 9"/>
                  <a:gd name="T19" fmla="*/ 12 h 26"/>
                  <a:gd name="T20" fmla="*/ 2 w 9"/>
                  <a:gd name="T21" fmla="*/ 15 h 26"/>
                  <a:gd name="T22" fmla="*/ 2 w 9"/>
                  <a:gd name="T23" fmla="*/ 15 h 26"/>
                  <a:gd name="T24" fmla="*/ 2 w 9"/>
                  <a:gd name="T25" fmla="*/ 17 h 26"/>
                  <a:gd name="T26" fmla="*/ 2 w 9"/>
                  <a:gd name="T27" fmla="*/ 17 h 26"/>
                  <a:gd name="T28" fmla="*/ 2 w 9"/>
                  <a:gd name="T29" fmla="*/ 19 h 26"/>
                  <a:gd name="T30" fmla="*/ 2 w 9"/>
                  <a:gd name="T31" fmla="*/ 19 h 26"/>
                  <a:gd name="T32" fmla="*/ 3 w 9"/>
                  <a:gd name="T33" fmla="*/ 20 h 26"/>
                  <a:gd name="T34" fmla="*/ 3 w 9"/>
                  <a:gd name="T35" fmla="*/ 20 h 26"/>
                  <a:gd name="T36" fmla="*/ 3 w 9"/>
                  <a:gd name="T37" fmla="*/ 22 h 26"/>
                  <a:gd name="T38" fmla="*/ 3 w 9"/>
                  <a:gd name="T39" fmla="*/ 22 h 26"/>
                  <a:gd name="T40" fmla="*/ 3 w 9"/>
                  <a:gd name="T41" fmla="*/ 23 h 26"/>
                  <a:gd name="T42" fmla="*/ 3 w 9"/>
                  <a:gd name="T43" fmla="*/ 23 h 26"/>
                  <a:gd name="T44" fmla="*/ 3 w 9"/>
                  <a:gd name="T45" fmla="*/ 25 h 26"/>
                  <a:gd name="T46" fmla="*/ 3 w 9"/>
                  <a:gd name="T47" fmla="*/ 25 h 26"/>
                  <a:gd name="T48" fmla="*/ 3 w 9"/>
                  <a:gd name="T49" fmla="*/ 25 h 26"/>
                  <a:gd name="T50" fmla="*/ 3 w 9"/>
                  <a:gd name="T51" fmla="*/ 25 h 26"/>
                  <a:gd name="T52" fmla="*/ 5 w 9"/>
                  <a:gd name="T53" fmla="*/ 26 h 26"/>
                  <a:gd name="T54" fmla="*/ 5 w 9"/>
                  <a:gd name="T55" fmla="*/ 26 h 26"/>
                  <a:gd name="T56" fmla="*/ 5 w 9"/>
                  <a:gd name="T57" fmla="*/ 26 h 26"/>
                  <a:gd name="T58" fmla="*/ 5 w 9"/>
                  <a:gd name="T59" fmla="*/ 25 h 26"/>
                  <a:gd name="T60" fmla="*/ 5 w 9"/>
                  <a:gd name="T61" fmla="*/ 25 h 26"/>
                  <a:gd name="T62" fmla="*/ 5 w 9"/>
                  <a:gd name="T63" fmla="*/ 25 h 26"/>
                  <a:gd name="T64" fmla="*/ 6 w 9"/>
                  <a:gd name="T65" fmla="*/ 23 h 26"/>
                  <a:gd name="T66" fmla="*/ 6 w 9"/>
                  <a:gd name="T67" fmla="*/ 22 h 26"/>
                  <a:gd name="T68" fmla="*/ 6 w 9"/>
                  <a:gd name="T69" fmla="*/ 22 h 26"/>
                  <a:gd name="T70" fmla="*/ 6 w 9"/>
                  <a:gd name="T71" fmla="*/ 20 h 26"/>
                  <a:gd name="T72" fmla="*/ 6 w 9"/>
                  <a:gd name="T73" fmla="*/ 19 h 26"/>
                  <a:gd name="T74" fmla="*/ 6 w 9"/>
                  <a:gd name="T75" fmla="*/ 17 h 26"/>
                  <a:gd name="T76" fmla="*/ 7 w 9"/>
                  <a:gd name="T77" fmla="*/ 16 h 26"/>
                  <a:gd name="T78" fmla="*/ 7 w 9"/>
                  <a:gd name="T79" fmla="*/ 15 h 26"/>
                  <a:gd name="T80" fmla="*/ 7 w 9"/>
                  <a:gd name="T81" fmla="*/ 15 h 26"/>
                  <a:gd name="T82" fmla="*/ 7 w 9"/>
                  <a:gd name="T83" fmla="*/ 13 h 26"/>
                  <a:gd name="T84" fmla="*/ 7 w 9"/>
                  <a:gd name="T85" fmla="*/ 12 h 26"/>
                  <a:gd name="T86" fmla="*/ 9 w 9"/>
                  <a:gd name="T87" fmla="*/ 12 h 26"/>
                  <a:gd name="T88" fmla="*/ 9 w 9"/>
                  <a:gd name="T89" fmla="*/ 10 h 26"/>
                  <a:gd name="T90" fmla="*/ 9 w 9"/>
                  <a:gd name="T91" fmla="*/ 10 h 26"/>
                  <a:gd name="T92" fmla="*/ 9 w 9"/>
                  <a:gd name="T93" fmla="*/ 10 h 26"/>
                  <a:gd name="T94" fmla="*/ 9 w 9"/>
                  <a:gd name="T95" fmla="*/ 10 h 26"/>
                  <a:gd name="T96" fmla="*/ 9 w 9"/>
                  <a:gd name="T97" fmla="*/ 10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6"/>
                  <a:gd name="T149" fmla="*/ 9 w 9"/>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6">
                    <a:moveTo>
                      <a:pt x="0" y="0"/>
                    </a:moveTo>
                    <a:lnTo>
                      <a:pt x="0" y="0"/>
                    </a:lnTo>
                    <a:lnTo>
                      <a:pt x="0" y="3"/>
                    </a:lnTo>
                    <a:lnTo>
                      <a:pt x="0" y="0"/>
                    </a:lnTo>
                    <a:lnTo>
                      <a:pt x="0" y="3"/>
                    </a:lnTo>
                    <a:lnTo>
                      <a:pt x="0" y="6"/>
                    </a:lnTo>
                    <a:lnTo>
                      <a:pt x="0" y="3"/>
                    </a:lnTo>
                    <a:lnTo>
                      <a:pt x="0" y="6"/>
                    </a:lnTo>
                    <a:lnTo>
                      <a:pt x="0" y="9"/>
                    </a:lnTo>
                    <a:lnTo>
                      <a:pt x="0" y="6"/>
                    </a:lnTo>
                    <a:lnTo>
                      <a:pt x="0" y="9"/>
                    </a:lnTo>
                    <a:lnTo>
                      <a:pt x="2" y="10"/>
                    </a:lnTo>
                    <a:lnTo>
                      <a:pt x="2" y="12"/>
                    </a:lnTo>
                    <a:lnTo>
                      <a:pt x="2" y="10"/>
                    </a:lnTo>
                    <a:lnTo>
                      <a:pt x="2" y="12"/>
                    </a:lnTo>
                    <a:lnTo>
                      <a:pt x="2" y="15"/>
                    </a:lnTo>
                    <a:lnTo>
                      <a:pt x="2" y="12"/>
                    </a:lnTo>
                    <a:lnTo>
                      <a:pt x="2" y="15"/>
                    </a:lnTo>
                    <a:lnTo>
                      <a:pt x="2" y="16"/>
                    </a:lnTo>
                    <a:lnTo>
                      <a:pt x="2" y="15"/>
                    </a:lnTo>
                    <a:lnTo>
                      <a:pt x="2" y="16"/>
                    </a:lnTo>
                    <a:lnTo>
                      <a:pt x="2" y="17"/>
                    </a:lnTo>
                    <a:lnTo>
                      <a:pt x="2" y="19"/>
                    </a:lnTo>
                    <a:lnTo>
                      <a:pt x="2" y="17"/>
                    </a:lnTo>
                    <a:lnTo>
                      <a:pt x="2" y="19"/>
                    </a:lnTo>
                    <a:lnTo>
                      <a:pt x="2" y="20"/>
                    </a:lnTo>
                    <a:lnTo>
                      <a:pt x="2" y="19"/>
                    </a:lnTo>
                    <a:lnTo>
                      <a:pt x="2" y="20"/>
                    </a:lnTo>
                    <a:lnTo>
                      <a:pt x="3" y="20"/>
                    </a:lnTo>
                    <a:lnTo>
                      <a:pt x="3" y="22"/>
                    </a:lnTo>
                    <a:lnTo>
                      <a:pt x="3" y="20"/>
                    </a:lnTo>
                    <a:lnTo>
                      <a:pt x="3" y="22"/>
                    </a:lnTo>
                    <a:lnTo>
                      <a:pt x="3" y="23"/>
                    </a:lnTo>
                    <a:lnTo>
                      <a:pt x="3" y="22"/>
                    </a:lnTo>
                    <a:lnTo>
                      <a:pt x="3" y="23"/>
                    </a:lnTo>
                    <a:lnTo>
                      <a:pt x="3" y="25"/>
                    </a:lnTo>
                    <a:lnTo>
                      <a:pt x="5" y="26"/>
                    </a:lnTo>
                    <a:lnTo>
                      <a:pt x="5" y="25"/>
                    </a:lnTo>
                    <a:lnTo>
                      <a:pt x="6" y="23"/>
                    </a:lnTo>
                    <a:lnTo>
                      <a:pt x="6" y="22"/>
                    </a:lnTo>
                    <a:lnTo>
                      <a:pt x="6" y="20"/>
                    </a:lnTo>
                    <a:lnTo>
                      <a:pt x="6" y="19"/>
                    </a:lnTo>
                    <a:lnTo>
                      <a:pt x="6" y="17"/>
                    </a:lnTo>
                    <a:lnTo>
                      <a:pt x="7" y="17"/>
                    </a:lnTo>
                    <a:lnTo>
                      <a:pt x="7" y="16"/>
                    </a:lnTo>
                    <a:lnTo>
                      <a:pt x="7" y="15"/>
                    </a:lnTo>
                    <a:lnTo>
                      <a:pt x="7" y="13"/>
                    </a:lnTo>
                    <a:lnTo>
                      <a:pt x="7" y="12"/>
                    </a:lnTo>
                    <a:lnTo>
                      <a:pt x="9" y="12"/>
                    </a:lnTo>
                    <a:lnTo>
                      <a:pt x="9"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6" name="Freeform 398"/>
              <p:cNvSpPr>
                <a:spLocks/>
              </p:cNvSpPr>
              <p:nvPr/>
            </p:nvSpPr>
            <p:spPr bwMode="auto">
              <a:xfrm>
                <a:off x="3723" y="3162"/>
                <a:ext cx="7" cy="29"/>
              </a:xfrm>
              <a:custGeom>
                <a:avLst/>
                <a:gdLst>
                  <a:gd name="T0" fmla="*/ 1 w 7"/>
                  <a:gd name="T1" fmla="*/ 0 h 29"/>
                  <a:gd name="T2" fmla="*/ 1 w 7"/>
                  <a:gd name="T3" fmla="*/ 0 h 29"/>
                  <a:gd name="T4" fmla="*/ 1 w 7"/>
                  <a:gd name="T5" fmla="*/ 0 h 29"/>
                  <a:gd name="T6" fmla="*/ 1 w 7"/>
                  <a:gd name="T7" fmla="*/ 0 h 29"/>
                  <a:gd name="T8" fmla="*/ 1 w 7"/>
                  <a:gd name="T9" fmla="*/ 2 h 29"/>
                  <a:gd name="T10" fmla="*/ 1 w 7"/>
                  <a:gd name="T11" fmla="*/ 2 h 29"/>
                  <a:gd name="T12" fmla="*/ 1 w 7"/>
                  <a:gd name="T13" fmla="*/ 2 h 29"/>
                  <a:gd name="T14" fmla="*/ 1 w 7"/>
                  <a:gd name="T15" fmla="*/ 2 h 29"/>
                  <a:gd name="T16" fmla="*/ 1 w 7"/>
                  <a:gd name="T17" fmla="*/ 3 h 29"/>
                  <a:gd name="T18" fmla="*/ 1 w 7"/>
                  <a:gd name="T19" fmla="*/ 3 h 29"/>
                  <a:gd name="T20" fmla="*/ 3 w 7"/>
                  <a:gd name="T21" fmla="*/ 5 h 29"/>
                  <a:gd name="T22" fmla="*/ 3 w 7"/>
                  <a:gd name="T23" fmla="*/ 5 h 29"/>
                  <a:gd name="T24" fmla="*/ 3 w 7"/>
                  <a:gd name="T25" fmla="*/ 6 h 29"/>
                  <a:gd name="T26" fmla="*/ 3 w 7"/>
                  <a:gd name="T27" fmla="*/ 6 h 29"/>
                  <a:gd name="T28" fmla="*/ 3 w 7"/>
                  <a:gd name="T29" fmla="*/ 9 h 29"/>
                  <a:gd name="T30" fmla="*/ 3 w 7"/>
                  <a:gd name="T31" fmla="*/ 9 h 29"/>
                  <a:gd name="T32" fmla="*/ 3 w 7"/>
                  <a:gd name="T33" fmla="*/ 10 h 29"/>
                  <a:gd name="T34" fmla="*/ 3 w 7"/>
                  <a:gd name="T35" fmla="*/ 10 h 29"/>
                  <a:gd name="T36" fmla="*/ 3 w 7"/>
                  <a:gd name="T37" fmla="*/ 12 h 29"/>
                  <a:gd name="T38" fmla="*/ 3 w 7"/>
                  <a:gd name="T39" fmla="*/ 12 h 29"/>
                  <a:gd name="T40" fmla="*/ 3 w 7"/>
                  <a:gd name="T41" fmla="*/ 13 h 29"/>
                  <a:gd name="T42" fmla="*/ 3 w 7"/>
                  <a:gd name="T43" fmla="*/ 13 h 29"/>
                  <a:gd name="T44" fmla="*/ 4 w 7"/>
                  <a:gd name="T45" fmla="*/ 15 h 29"/>
                  <a:gd name="T46" fmla="*/ 4 w 7"/>
                  <a:gd name="T47" fmla="*/ 15 h 29"/>
                  <a:gd name="T48" fmla="*/ 4 w 7"/>
                  <a:gd name="T49" fmla="*/ 18 h 29"/>
                  <a:gd name="T50" fmla="*/ 4 w 7"/>
                  <a:gd name="T51" fmla="*/ 18 h 29"/>
                  <a:gd name="T52" fmla="*/ 4 w 7"/>
                  <a:gd name="T53" fmla="*/ 19 h 29"/>
                  <a:gd name="T54" fmla="*/ 4 w 7"/>
                  <a:gd name="T55" fmla="*/ 19 h 29"/>
                  <a:gd name="T56" fmla="*/ 4 w 7"/>
                  <a:gd name="T57" fmla="*/ 20 h 29"/>
                  <a:gd name="T58" fmla="*/ 4 w 7"/>
                  <a:gd name="T59" fmla="*/ 20 h 29"/>
                  <a:gd name="T60" fmla="*/ 4 w 7"/>
                  <a:gd name="T61" fmla="*/ 22 h 29"/>
                  <a:gd name="T62" fmla="*/ 4 w 7"/>
                  <a:gd name="T63" fmla="*/ 22 h 29"/>
                  <a:gd name="T64" fmla="*/ 6 w 7"/>
                  <a:gd name="T65" fmla="*/ 23 h 29"/>
                  <a:gd name="T66" fmla="*/ 6 w 7"/>
                  <a:gd name="T67" fmla="*/ 23 h 29"/>
                  <a:gd name="T68" fmla="*/ 6 w 7"/>
                  <a:gd name="T69" fmla="*/ 25 h 29"/>
                  <a:gd name="T70" fmla="*/ 6 w 7"/>
                  <a:gd name="T71" fmla="*/ 25 h 29"/>
                  <a:gd name="T72" fmla="*/ 6 w 7"/>
                  <a:gd name="T73" fmla="*/ 26 h 29"/>
                  <a:gd name="T74" fmla="*/ 6 w 7"/>
                  <a:gd name="T75" fmla="*/ 26 h 29"/>
                  <a:gd name="T76" fmla="*/ 6 w 7"/>
                  <a:gd name="T77" fmla="*/ 26 h 29"/>
                  <a:gd name="T78" fmla="*/ 6 w 7"/>
                  <a:gd name="T79" fmla="*/ 26 h 29"/>
                  <a:gd name="T80" fmla="*/ 6 w 7"/>
                  <a:gd name="T81" fmla="*/ 28 h 29"/>
                  <a:gd name="T82" fmla="*/ 6 w 7"/>
                  <a:gd name="T83" fmla="*/ 28 h 29"/>
                  <a:gd name="T84" fmla="*/ 7 w 7"/>
                  <a:gd name="T85" fmla="*/ 28 h 29"/>
                  <a:gd name="T86" fmla="*/ 7 w 7"/>
                  <a:gd name="T87" fmla="*/ 28 h 29"/>
                  <a:gd name="T88" fmla="*/ 7 w 7"/>
                  <a:gd name="T89" fmla="*/ 29 h 29"/>
                  <a:gd name="T90" fmla="*/ 7 w 7"/>
                  <a:gd name="T91" fmla="*/ 29 h 29"/>
                  <a:gd name="T92" fmla="*/ 7 w 7"/>
                  <a:gd name="T93" fmla="*/ 29 h 29"/>
                  <a:gd name="T94" fmla="*/ 7 w 7"/>
                  <a:gd name="T95" fmla="*/ 29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9"/>
                  <a:gd name="T146" fmla="*/ 7 w 7"/>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9">
                    <a:moveTo>
                      <a:pt x="0" y="0"/>
                    </a:moveTo>
                    <a:lnTo>
                      <a:pt x="1" y="0"/>
                    </a:lnTo>
                    <a:lnTo>
                      <a:pt x="1" y="2"/>
                    </a:lnTo>
                    <a:lnTo>
                      <a:pt x="1" y="0"/>
                    </a:lnTo>
                    <a:lnTo>
                      <a:pt x="1" y="2"/>
                    </a:lnTo>
                    <a:lnTo>
                      <a:pt x="1" y="3"/>
                    </a:lnTo>
                    <a:lnTo>
                      <a:pt x="1" y="2"/>
                    </a:lnTo>
                    <a:lnTo>
                      <a:pt x="1" y="3"/>
                    </a:lnTo>
                    <a:lnTo>
                      <a:pt x="1" y="5"/>
                    </a:lnTo>
                    <a:lnTo>
                      <a:pt x="1" y="3"/>
                    </a:lnTo>
                    <a:lnTo>
                      <a:pt x="1" y="5"/>
                    </a:lnTo>
                    <a:lnTo>
                      <a:pt x="3" y="5"/>
                    </a:lnTo>
                    <a:lnTo>
                      <a:pt x="3" y="6"/>
                    </a:lnTo>
                    <a:lnTo>
                      <a:pt x="3" y="5"/>
                    </a:lnTo>
                    <a:lnTo>
                      <a:pt x="3" y="6"/>
                    </a:lnTo>
                    <a:lnTo>
                      <a:pt x="3" y="7"/>
                    </a:lnTo>
                    <a:lnTo>
                      <a:pt x="3" y="6"/>
                    </a:lnTo>
                    <a:lnTo>
                      <a:pt x="3" y="7"/>
                    </a:lnTo>
                    <a:lnTo>
                      <a:pt x="3" y="9"/>
                    </a:lnTo>
                    <a:lnTo>
                      <a:pt x="3" y="10"/>
                    </a:lnTo>
                    <a:lnTo>
                      <a:pt x="3" y="12"/>
                    </a:lnTo>
                    <a:lnTo>
                      <a:pt x="3" y="10"/>
                    </a:lnTo>
                    <a:lnTo>
                      <a:pt x="3" y="12"/>
                    </a:lnTo>
                    <a:lnTo>
                      <a:pt x="3" y="13"/>
                    </a:lnTo>
                    <a:lnTo>
                      <a:pt x="3" y="12"/>
                    </a:lnTo>
                    <a:lnTo>
                      <a:pt x="3" y="13"/>
                    </a:lnTo>
                    <a:lnTo>
                      <a:pt x="3" y="15"/>
                    </a:lnTo>
                    <a:lnTo>
                      <a:pt x="3" y="13"/>
                    </a:lnTo>
                    <a:lnTo>
                      <a:pt x="3" y="15"/>
                    </a:lnTo>
                    <a:lnTo>
                      <a:pt x="4" y="15"/>
                    </a:lnTo>
                    <a:lnTo>
                      <a:pt x="4" y="16"/>
                    </a:lnTo>
                    <a:lnTo>
                      <a:pt x="4" y="15"/>
                    </a:lnTo>
                    <a:lnTo>
                      <a:pt x="4" y="16"/>
                    </a:lnTo>
                    <a:lnTo>
                      <a:pt x="4" y="18"/>
                    </a:lnTo>
                    <a:lnTo>
                      <a:pt x="4" y="19"/>
                    </a:lnTo>
                    <a:lnTo>
                      <a:pt x="4" y="20"/>
                    </a:lnTo>
                    <a:lnTo>
                      <a:pt x="4" y="19"/>
                    </a:lnTo>
                    <a:lnTo>
                      <a:pt x="4" y="20"/>
                    </a:lnTo>
                    <a:lnTo>
                      <a:pt x="4" y="22"/>
                    </a:lnTo>
                    <a:lnTo>
                      <a:pt x="4" y="20"/>
                    </a:lnTo>
                    <a:lnTo>
                      <a:pt x="4" y="22"/>
                    </a:lnTo>
                    <a:lnTo>
                      <a:pt x="4" y="23"/>
                    </a:lnTo>
                    <a:lnTo>
                      <a:pt x="4" y="22"/>
                    </a:lnTo>
                    <a:lnTo>
                      <a:pt x="4" y="23"/>
                    </a:lnTo>
                    <a:lnTo>
                      <a:pt x="6" y="23"/>
                    </a:lnTo>
                    <a:lnTo>
                      <a:pt x="6" y="25"/>
                    </a:lnTo>
                    <a:lnTo>
                      <a:pt x="6" y="23"/>
                    </a:lnTo>
                    <a:lnTo>
                      <a:pt x="6" y="25"/>
                    </a:lnTo>
                    <a:lnTo>
                      <a:pt x="6" y="26"/>
                    </a:lnTo>
                    <a:lnTo>
                      <a:pt x="6" y="25"/>
                    </a:lnTo>
                    <a:lnTo>
                      <a:pt x="6" y="26"/>
                    </a:lnTo>
                    <a:lnTo>
                      <a:pt x="6" y="28"/>
                    </a:lnTo>
                    <a:lnTo>
                      <a:pt x="6" y="26"/>
                    </a:lnTo>
                    <a:lnTo>
                      <a:pt x="6" y="28"/>
                    </a:lnTo>
                    <a:lnTo>
                      <a:pt x="7" y="28"/>
                    </a:lnTo>
                    <a:lnTo>
                      <a:pt x="7" y="29"/>
                    </a:lnTo>
                    <a:lnTo>
                      <a:pt x="7" y="28"/>
                    </a:lnTo>
                    <a:lnTo>
                      <a:pt x="7" y="2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7" name="Freeform 399"/>
              <p:cNvSpPr>
                <a:spLocks/>
              </p:cNvSpPr>
              <p:nvPr/>
            </p:nvSpPr>
            <p:spPr bwMode="auto">
              <a:xfrm>
                <a:off x="3730" y="3182"/>
                <a:ext cx="9" cy="21"/>
              </a:xfrm>
              <a:custGeom>
                <a:avLst/>
                <a:gdLst>
                  <a:gd name="T0" fmla="*/ 0 w 9"/>
                  <a:gd name="T1" fmla="*/ 9 h 21"/>
                  <a:gd name="T2" fmla="*/ 0 w 9"/>
                  <a:gd name="T3" fmla="*/ 9 h 21"/>
                  <a:gd name="T4" fmla="*/ 0 w 9"/>
                  <a:gd name="T5" fmla="*/ 9 h 21"/>
                  <a:gd name="T6" fmla="*/ 1 w 9"/>
                  <a:gd name="T7" fmla="*/ 8 h 21"/>
                  <a:gd name="T8" fmla="*/ 1 w 9"/>
                  <a:gd name="T9" fmla="*/ 8 h 21"/>
                  <a:gd name="T10" fmla="*/ 1 w 9"/>
                  <a:gd name="T11" fmla="*/ 8 h 21"/>
                  <a:gd name="T12" fmla="*/ 1 w 9"/>
                  <a:gd name="T13" fmla="*/ 6 h 21"/>
                  <a:gd name="T14" fmla="*/ 1 w 9"/>
                  <a:gd name="T15" fmla="*/ 6 h 21"/>
                  <a:gd name="T16" fmla="*/ 3 w 9"/>
                  <a:gd name="T17" fmla="*/ 5 h 21"/>
                  <a:gd name="T18" fmla="*/ 3 w 9"/>
                  <a:gd name="T19" fmla="*/ 5 h 21"/>
                  <a:gd name="T20" fmla="*/ 3 w 9"/>
                  <a:gd name="T21" fmla="*/ 3 h 21"/>
                  <a:gd name="T22" fmla="*/ 3 w 9"/>
                  <a:gd name="T23" fmla="*/ 3 h 21"/>
                  <a:gd name="T24" fmla="*/ 3 w 9"/>
                  <a:gd name="T25" fmla="*/ 3 h 21"/>
                  <a:gd name="T26" fmla="*/ 4 w 9"/>
                  <a:gd name="T27" fmla="*/ 2 h 21"/>
                  <a:gd name="T28" fmla="*/ 4 w 9"/>
                  <a:gd name="T29" fmla="*/ 2 h 21"/>
                  <a:gd name="T30" fmla="*/ 4 w 9"/>
                  <a:gd name="T31" fmla="*/ 2 h 21"/>
                  <a:gd name="T32" fmla="*/ 4 w 9"/>
                  <a:gd name="T33" fmla="*/ 0 h 21"/>
                  <a:gd name="T34" fmla="*/ 4 w 9"/>
                  <a:gd name="T35" fmla="*/ 0 h 21"/>
                  <a:gd name="T36" fmla="*/ 6 w 9"/>
                  <a:gd name="T37" fmla="*/ 0 h 21"/>
                  <a:gd name="T38" fmla="*/ 6 w 9"/>
                  <a:gd name="T39" fmla="*/ 0 h 21"/>
                  <a:gd name="T40" fmla="*/ 6 w 9"/>
                  <a:gd name="T41" fmla="*/ 0 h 21"/>
                  <a:gd name="T42" fmla="*/ 6 w 9"/>
                  <a:gd name="T43" fmla="*/ 0 h 21"/>
                  <a:gd name="T44" fmla="*/ 6 w 9"/>
                  <a:gd name="T45" fmla="*/ 0 h 21"/>
                  <a:gd name="T46" fmla="*/ 6 w 9"/>
                  <a:gd name="T47" fmla="*/ 2 h 21"/>
                  <a:gd name="T48" fmla="*/ 6 w 9"/>
                  <a:gd name="T49" fmla="*/ 2 h 21"/>
                  <a:gd name="T50" fmla="*/ 6 w 9"/>
                  <a:gd name="T51" fmla="*/ 2 h 21"/>
                  <a:gd name="T52" fmla="*/ 6 w 9"/>
                  <a:gd name="T53" fmla="*/ 2 h 21"/>
                  <a:gd name="T54" fmla="*/ 7 w 9"/>
                  <a:gd name="T55" fmla="*/ 3 h 21"/>
                  <a:gd name="T56" fmla="*/ 7 w 9"/>
                  <a:gd name="T57" fmla="*/ 3 h 21"/>
                  <a:gd name="T58" fmla="*/ 7 w 9"/>
                  <a:gd name="T59" fmla="*/ 5 h 21"/>
                  <a:gd name="T60" fmla="*/ 7 w 9"/>
                  <a:gd name="T61" fmla="*/ 5 h 21"/>
                  <a:gd name="T62" fmla="*/ 7 w 9"/>
                  <a:gd name="T63" fmla="*/ 6 h 21"/>
                  <a:gd name="T64" fmla="*/ 7 w 9"/>
                  <a:gd name="T65" fmla="*/ 6 h 21"/>
                  <a:gd name="T66" fmla="*/ 7 w 9"/>
                  <a:gd name="T67" fmla="*/ 8 h 21"/>
                  <a:gd name="T68" fmla="*/ 7 w 9"/>
                  <a:gd name="T69" fmla="*/ 8 h 21"/>
                  <a:gd name="T70" fmla="*/ 7 w 9"/>
                  <a:gd name="T71" fmla="*/ 9 h 21"/>
                  <a:gd name="T72" fmla="*/ 7 w 9"/>
                  <a:gd name="T73" fmla="*/ 9 h 21"/>
                  <a:gd name="T74" fmla="*/ 9 w 9"/>
                  <a:gd name="T75" fmla="*/ 12 h 21"/>
                  <a:gd name="T76" fmla="*/ 9 w 9"/>
                  <a:gd name="T77" fmla="*/ 12 h 21"/>
                  <a:gd name="T78" fmla="*/ 9 w 9"/>
                  <a:gd name="T79" fmla="*/ 13 h 21"/>
                  <a:gd name="T80" fmla="*/ 9 w 9"/>
                  <a:gd name="T81" fmla="*/ 13 h 21"/>
                  <a:gd name="T82" fmla="*/ 9 w 9"/>
                  <a:gd name="T83" fmla="*/ 15 h 21"/>
                  <a:gd name="T84" fmla="*/ 9 w 9"/>
                  <a:gd name="T85" fmla="*/ 15 h 21"/>
                  <a:gd name="T86" fmla="*/ 9 w 9"/>
                  <a:gd name="T87" fmla="*/ 18 h 21"/>
                  <a:gd name="T88" fmla="*/ 9 w 9"/>
                  <a:gd name="T89" fmla="*/ 18 h 21"/>
                  <a:gd name="T90" fmla="*/ 9 w 9"/>
                  <a:gd name="T91" fmla="*/ 19 h 21"/>
                  <a:gd name="T92" fmla="*/ 9 w 9"/>
                  <a:gd name="T93" fmla="*/ 19 h 21"/>
                  <a:gd name="T94" fmla="*/ 9 w 9"/>
                  <a:gd name="T95" fmla="*/ 21 h 21"/>
                  <a:gd name="T96" fmla="*/ 9 w 9"/>
                  <a:gd name="T97" fmla="*/ 2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1"/>
                  <a:gd name="T149" fmla="*/ 9 w 9"/>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1">
                    <a:moveTo>
                      <a:pt x="0" y="9"/>
                    </a:moveTo>
                    <a:lnTo>
                      <a:pt x="0" y="9"/>
                    </a:lnTo>
                    <a:lnTo>
                      <a:pt x="1" y="9"/>
                    </a:lnTo>
                    <a:lnTo>
                      <a:pt x="1" y="8"/>
                    </a:lnTo>
                    <a:lnTo>
                      <a:pt x="1" y="6"/>
                    </a:lnTo>
                    <a:lnTo>
                      <a:pt x="3" y="5"/>
                    </a:lnTo>
                    <a:lnTo>
                      <a:pt x="3" y="3"/>
                    </a:lnTo>
                    <a:lnTo>
                      <a:pt x="4" y="2"/>
                    </a:lnTo>
                    <a:lnTo>
                      <a:pt x="4" y="0"/>
                    </a:lnTo>
                    <a:lnTo>
                      <a:pt x="6" y="0"/>
                    </a:lnTo>
                    <a:lnTo>
                      <a:pt x="6" y="2"/>
                    </a:lnTo>
                    <a:lnTo>
                      <a:pt x="6" y="0"/>
                    </a:lnTo>
                    <a:lnTo>
                      <a:pt x="6" y="2"/>
                    </a:lnTo>
                    <a:lnTo>
                      <a:pt x="7" y="3"/>
                    </a:lnTo>
                    <a:lnTo>
                      <a:pt x="7" y="5"/>
                    </a:lnTo>
                    <a:lnTo>
                      <a:pt x="7" y="3"/>
                    </a:lnTo>
                    <a:lnTo>
                      <a:pt x="7" y="5"/>
                    </a:lnTo>
                    <a:lnTo>
                      <a:pt x="7" y="6"/>
                    </a:lnTo>
                    <a:lnTo>
                      <a:pt x="7" y="5"/>
                    </a:lnTo>
                    <a:lnTo>
                      <a:pt x="7" y="6"/>
                    </a:lnTo>
                    <a:lnTo>
                      <a:pt x="7" y="8"/>
                    </a:lnTo>
                    <a:lnTo>
                      <a:pt x="7" y="6"/>
                    </a:lnTo>
                    <a:lnTo>
                      <a:pt x="7" y="8"/>
                    </a:lnTo>
                    <a:lnTo>
                      <a:pt x="7" y="9"/>
                    </a:lnTo>
                    <a:lnTo>
                      <a:pt x="7" y="8"/>
                    </a:lnTo>
                    <a:lnTo>
                      <a:pt x="7" y="9"/>
                    </a:lnTo>
                    <a:lnTo>
                      <a:pt x="9" y="11"/>
                    </a:lnTo>
                    <a:lnTo>
                      <a:pt x="9" y="12"/>
                    </a:lnTo>
                    <a:lnTo>
                      <a:pt x="9" y="11"/>
                    </a:lnTo>
                    <a:lnTo>
                      <a:pt x="9" y="12"/>
                    </a:lnTo>
                    <a:lnTo>
                      <a:pt x="9" y="13"/>
                    </a:lnTo>
                    <a:lnTo>
                      <a:pt x="9" y="12"/>
                    </a:lnTo>
                    <a:lnTo>
                      <a:pt x="9" y="13"/>
                    </a:lnTo>
                    <a:lnTo>
                      <a:pt x="9" y="15"/>
                    </a:lnTo>
                    <a:lnTo>
                      <a:pt x="9" y="13"/>
                    </a:lnTo>
                    <a:lnTo>
                      <a:pt x="9" y="15"/>
                    </a:lnTo>
                    <a:lnTo>
                      <a:pt x="9" y="16"/>
                    </a:lnTo>
                    <a:lnTo>
                      <a:pt x="9" y="18"/>
                    </a:lnTo>
                    <a:lnTo>
                      <a:pt x="9" y="16"/>
                    </a:lnTo>
                    <a:lnTo>
                      <a:pt x="9" y="18"/>
                    </a:lnTo>
                    <a:lnTo>
                      <a:pt x="9" y="19"/>
                    </a:lnTo>
                    <a:lnTo>
                      <a:pt x="9" y="18"/>
                    </a:lnTo>
                    <a:lnTo>
                      <a:pt x="9" y="19"/>
                    </a:lnTo>
                    <a:lnTo>
                      <a:pt x="9" y="21"/>
                    </a:lnTo>
                    <a:lnTo>
                      <a:pt x="9" y="19"/>
                    </a:lnTo>
                    <a:lnTo>
                      <a:pt x="9" y="2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8" name="Freeform 400"/>
              <p:cNvSpPr>
                <a:spLocks/>
              </p:cNvSpPr>
              <p:nvPr/>
            </p:nvSpPr>
            <p:spPr bwMode="auto">
              <a:xfrm>
                <a:off x="3739" y="3190"/>
                <a:ext cx="10" cy="17"/>
              </a:xfrm>
              <a:custGeom>
                <a:avLst/>
                <a:gdLst>
                  <a:gd name="T0" fmla="*/ 1 w 10"/>
                  <a:gd name="T1" fmla="*/ 13 h 17"/>
                  <a:gd name="T2" fmla="*/ 1 w 10"/>
                  <a:gd name="T3" fmla="*/ 13 h 17"/>
                  <a:gd name="T4" fmla="*/ 1 w 10"/>
                  <a:gd name="T5" fmla="*/ 14 h 17"/>
                  <a:gd name="T6" fmla="*/ 1 w 10"/>
                  <a:gd name="T7" fmla="*/ 14 h 17"/>
                  <a:gd name="T8" fmla="*/ 1 w 10"/>
                  <a:gd name="T9" fmla="*/ 16 h 17"/>
                  <a:gd name="T10" fmla="*/ 1 w 10"/>
                  <a:gd name="T11" fmla="*/ 16 h 17"/>
                  <a:gd name="T12" fmla="*/ 1 w 10"/>
                  <a:gd name="T13" fmla="*/ 16 h 17"/>
                  <a:gd name="T14" fmla="*/ 1 w 10"/>
                  <a:gd name="T15" fmla="*/ 16 h 17"/>
                  <a:gd name="T16" fmla="*/ 1 w 10"/>
                  <a:gd name="T17" fmla="*/ 17 h 17"/>
                  <a:gd name="T18" fmla="*/ 1 w 10"/>
                  <a:gd name="T19" fmla="*/ 17 h 17"/>
                  <a:gd name="T20" fmla="*/ 2 w 10"/>
                  <a:gd name="T21" fmla="*/ 17 h 17"/>
                  <a:gd name="T22" fmla="*/ 2 w 10"/>
                  <a:gd name="T23" fmla="*/ 17 h 17"/>
                  <a:gd name="T24" fmla="*/ 2 w 10"/>
                  <a:gd name="T25" fmla="*/ 16 h 17"/>
                  <a:gd name="T26" fmla="*/ 2 w 10"/>
                  <a:gd name="T27" fmla="*/ 16 h 17"/>
                  <a:gd name="T28" fmla="*/ 2 w 10"/>
                  <a:gd name="T29" fmla="*/ 14 h 17"/>
                  <a:gd name="T30" fmla="*/ 4 w 10"/>
                  <a:gd name="T31" fmla="*/ 13 h 17"/>
                  <a:gd name="T32" fmla="*/ 4 w 10"/>
                  <a:gd name="T33" fmla="*/ 11 h 17"/>
                  <a:gd name="T34" fmla="*/ 4 w 10"/>
                  <a:gd name="T35" fmla="*/ 10 h 17"/>
                  <a:gd name="T36" fmla="*/ 4 w 10"/>
                  <a:gd name="T37" fmla="*/ 8 h 17"/>
                  <a:gd name="T38" fmla="*/ 4 w 10"/>
                  <a:gd name="T39" fmla="*/ 7 h 17"/>
                  <a:gd name="T40" fmla="*/ 5 w 10"/>
                  <a:gd name="T41" fmla="*/ 5 h 17"/>
                  <a:gd name="T42" fmla="*/ 5 w 10"/>
                  <a:gd name="T43" fmla="*/ 4 h 17"/>
                  <a:gd name="T44" fmla="*/ 5 w 10"/>
                  <a:gd name="T45" fmla="*/ 3 h 17"/>
                  <a:gd name="T46" fmla="*/ 5 w 10"/>
                  <a:gd name="T47" fmla="*/ 3 h 17"/>
                  <a:gd name="T48" fmla="*/ 5 w 10"/>
                  <a:gd name="T49" fmla="*/ 1 h 17"/>
                  <a:gd name="T50" fmla="*/ 7 w 10"/>
                  <a:gd name="T51" fmla="*/ 0 h 17"/>
                  <a:gd name="T52" fmla="*/ 7 w 10"/>
                  <a:gd name="T53" fmla="*/ 0 h 17"/>
                  <a:gd name="T54" fmla="*/ 7 w 10"/>
                  <a:gd name="T55" fmla="*/ 0 h 17"/>
                  <a:gd name="T56" fmla="*/ 7 w 10"/>
                  <a:gd name="T57" fmla="*/ 0 h 17"/>
                  <a:gd name="T58" fmla="*/ 7 w 10"/>
                  <a:gd name="T59" fmla="*/ 1 h 17"/>
                  <a:gd name="T60" fmla="*/ 7 w 10"/>
                  <a:gd name="T61" fmla="*/ 1 h 17"/>
                  <a:gd name="T62" fmla="*/ 7 w 10"/>
                  <a:gd name="T63" fmla="*/ 1 h 17"/>
                  <a:gd name="T64" fmla="*/ 7 w 10"/>
                  <a:gd name="T65" fmla="*/ 1 h 17"/>
                  <a:gd name="T66" fmla="*/ 7 w 10"/>
                  <a:gd name="T67" fmla="*/ 3 h 17"/>
                  <a:gd name="T68" fmla="*/ 7 w 10"/>
                  <a:gd name="T69" fmla="*/ 3 h 17"/>
                  <a:gd name="T70" fmla="*/ 8 w 10"/>
                  <a:gd name="T71" fmla="*/ 3 h 17"/>
                  <a:gd name="T72" fmla="*/ 8 w 10"/>
                  <a:gd name="T73" fmla="*/ 3 h 17"/>
                  <a:gd name="T74" fmla="*/ 8 w 10"/>
                  <a:gd name="T75" fmla="*/ 4 h 17"/>
                  <a:gd name="T76" fmla="*/ 8 w 10"/>
                  <a:gd name="T77" fmla="*/ 4 h 17"/>
                  <a:gd name="T78" fmla="*/ 8 w 10"/>
                  <a:gd name="T79" fmla="*/ 7 h 17"/>
                  <a:gd name="T80" fmla="*/ 8 w 10"/>
                  <a:gd name="T81" fmla="*/ 7 h 17"/>
                  <a:gd name="T82" fmla="*/ 8 w 10"/>
                  <a:gd name="T83" fmla="*/ 8 h 17"/>
                  <a:gd name="T84" fmla="*/ 8 w 10"/>
                  <a:gd name="T85" fmla="*/ 8 h 17"/>
                  <a:gd name="T86" fmla="*/ 8 w 10"/>
                  <a:gd name="T87" fmla="*/ 10 h 17"/>
                  <a:gd name="T88" fmla="*/ 8 w 10"/>
                  <a:gd name="T89" fmla="*/ 10 h 17"/>
                  <a:gd name="T90" fmla="*/ 10 w 10"/>
                  <a:gd name="T91" fmla="*/ 11 h 17"/>
                  <a:gd name="T92" fmla="*/ 10 w 10"/>
                  <a:gd name="T93" fmla="*/ 11 h 17"/>
                  <a:gd name="T94" fmla="*/ 10 w 10"/>
                  <a:gd name="T95" fmla="*/ 14 h 17"/>
                  <a:gd name="T96" fmla="*/ 10 w 10"/>
                  <a:gd name="T97" fmla="*/ 14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7"/>
                  <a:gd name="T149" fmla="*/ 10 w 10"/>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7">
                    <a:moveTo>
                      <a:pt x="0" y="13"/>
                    </a:moveTo>
                    <a:lnTo>
                      <a:pt x="1" y="13"/>
                    </a:lnTo>
                    <a:lnTo>
                      <a:pt x="1" y="14"/>
                    </a:lnTo>
                    <a:lnTo>
                      <a:pt x="1" y="13"/>
                    </a:lnTo>
                    <a:lnTo>
                      <a:pt x="1" y="14"/>
                    </a:lnTo>
                    <a:lnTo>
                      <a:pt x="1" y="16"/>
                    </a:lnTo>
                    <a:lnTo>
                      <a:pt x="1" y="14"/>
                    </a:lnTo>
                    <a:lnTo>
                      <a:pt x="1" y="16"/>
                    </a:lnTo>
                    <a:lnTo>
                      <a:pt x="1" y="17"/>
                    </a:lnTo>
                    <a:lnTo>
                      <a:pt x="1" y="16"/>
                    </a:lnTo>
                    <a:lnTo>
                      <a:pt x="1" y="17"/>
                    </a:lnTo>
                    <a:lnTo>
                      <a:pt x="2" y="17"/>
                    </a:lnTo>
                    <a:lnTo>
                      <a:pt x="2" y="16"/>
                    </a:lnTo>
                    <a:lnTo>
                      <a:pt x="2" y="14"/>
                    </a:lnTo>
                    <a:lnTo>
                      <a:pt x="4" y="14"/>
                    </a:lnTo>
                    <a:lnTo>
                      <a:pt x="4" y="13"/>
                    </a:lnTo>
                    <a:lnTo>
                      <a:pt x="4" y="11"/>
                    </a:lnTo>
                    <a:lnTo>
                      <a:pt x="4" y="10"/>
                    </a:lnTo>
                    <a:lnTo>
                      <a:pt x="4" y="8"/>
                    </a:lnTo>
                    <a:lnTo>
                      <a:pt x="4" y="7"/>
                    </a:lnTo>
                    <a:lnTo>
                      <a:pt x="5" y="7"/>
                    </a:lnTo>
                    <a:lnTo>
                      <a:pt x="5" y="5"/>
                    </a:lnTo>
                    <a:lnTo>
                      <a:pt x="5" y="4"/>
                    </a:lnTo>
                    <a:lnTo>
                      <a:pt x="5" y="3"/>
                    </a:lnTo>
                    <a:lnTo>
                      <a:pt x="5" y="1"/>
                    </a:lnTo>
                    <a:lnTo>
                      <a:pt x="7" y="1"/>
                    </a:lnTo>
                    <a:lnTo>
                      <a:pt x="7" y="0"/>
                    </a:lnTo>
                    <a:lnTo>
                      <a:pt x="7" y="1"/>
                    </a:lnTo>
                    <a:lnTo>
                      <a:pt x="7" y="3"/>
                    </a:lnTo>
                    <a:lnTo>
                      <a:pt x="7" y="1"/>
                    </a:lnTo>
                    <a:lnTo>
                      <a:pt x="7" y="3"/>
                    </a:lnTo>
                    <a:lnTo>
                      <a:pt x="8" y="3"/>
                    </a:lnTo>
                    <a:lnTo>
                      <a:pt x="8" y="4"/>
                    </a:lnTo>
                    <a:lnTo>
                      <a:pt x="8" y="5"/>
                    </a:lnTo>
                    <a:lnTo>
                      <a:pt x="8" y="7"/>
                    </a:lnTo>
                    <a:lnTo>
                      <a:pt x="8" y="5"/>
                    </a:lnTo>
                    <a:lnTo>
                      <a:pt x="8" y="7"/>
                    </a:lnTo>
                    <a:lnTo>
                      <a:pt x="8" y="8"/>
                    </a:lnTo>
                    <a:lnTo>
                      <a:pt x="8" y="7"/>
                    </a:lnTo>
                    <a:lnTo>
                      <a:pt x="8" y="8"/>
                    </a:lnTo>
                    <a:lnTo>
                      <a:pt x="8" y="10"/>
                    </a:lnTo>
                    <a:lnTo>
                      <a:pt x="8" y="8"/>
                    </a:lnTo>
                    <a:lnTo>
                      <a:pt x="8" y="10"/>
                    </a:lnTo>
                    <a:lnTo>
                      <a:pt x="10" y="10"/>
                    </a:lnTo>
                    <a:lnTo>
                      <a:pt x="10" y="11"/>
                    </a:lnTo>
                    <a:lnTo>
                      <a:pt x="10" y="10"/>
                    </a:lnTo>
                    <a:lnTo>
                      <a:pt x="10" y="11"/>
                    </a:lnTo>
                    <a:lnTo>
                      <a:pt x="10" y="13"/>
                    </a:lnTo>
                    <a:lnTo>
                      <a:pt x="10" y="14"/>
                    </a:lnTo>
                    <a:lnTo>
                      <a:pt x="10" y="13"/>
                    </a:lnTo>
                    <a:lnTo>
                      <a:pt x="10" y="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9" name="Freeform 401"/>
              <p:cNvSpPr>
                <a:spLocks/>
              </p:cNvSpPr>
              <p:nvPr/>
            </p:nvSpPr>
            <p:spPr bwMode="auto">
              <a:xfrm>
                <a:off x="3749" y="3188"/>
                <a:ext cx="10" cy="26"/>
              </a:xfrm>
              <a:custGeom>
                <a:avLst/>
                <a:gdLst>
                  <a:gd name="T0" fmla="*/ 0 w 10"/>
                  <a:gd name="T1" fmla="*/ 16 h 26"/>
                  <a:gd name="T2" fmla="*/ 0 w 10"/>
                  <a:gd name="T3" fmla="*/ 16 h 26"/>
                  <a:gd name="T4" fmla="*/ 0 w 10"/>
                  <a:gd name="T5" fmla="*/ 18 h 26"/>
                  <a:gd name="T6" fmla="*/ 0 w 10"/>
                  <a:gd name="T7" fmla="*/ 18 h 26"/>
                  <a:gd name="T8" fmla="*/ 0 w 10"/>
                  <a:gd name="T9" fmla="*/ 19 h 26"/>
                  <a:gd name="T10" fmla="*/ 0 w 10"/>
                  <a:gd name="T11" fmla="*/ 19 h 26"/>
                  <a:gd name="T12" fmla="*/ 1 w 10"/>
                  <a:gd name="T13" fmla="*/ 21 h 26"/>
                  <a:gd name="T14" fmla="*/ 1 w 10"/>
                  <a:gd name="T15" fmla="*/ 21 h 26"/>
                  <a:gd name="T16" fmla="*/ 1 w 10"/>
                  <a:gd name="T17" fmla="*/ 22 h 26"/>
                  <a:gd name="T18" fmla="*/ 1 w 10"/>
                  <a:gd name="T19" fmla="*/ 22 h 26"/>
                  <a:gd name="T20" fmla="*/ 1 w 10"/>
                  <a:gd name="T21" fmla="*/ 23 h 26"/>
                  <a:gd name="T22" fmla="*/ 1 w 10"/>
                  <a:gd name="T23" fmla="*/ 23 h 26"/>
                  <a:gd name="T24" fmla="*/ 1 w 10"/>
                  <a:gd name="T25" fmla="*/ 25 h 26"/>
                  <a:gd name="T26" fmla="*/ 1 w 10"/>
                  <a:gd name="T27" fmla="*/ 25 h 26"/>
                  <a:gd name="T28" fmla="*/ 1 w 10"/>
                  <a:gd name="T29" fmla="*/ 25 h 26"/>
                  <a:gd name="T30" fmla="*/ 1 w 10"/>
                  <a:gd name="T31" fmla="*/ 25 h 26"/>
                  <a:gd name="T32" fmla="*/ 3 w 10"/>
                  <a:gd name="T33" fmla="*/ 26 h 26"/>
                  <a:gd name="T34" fmla="*/ 3 w 10"/>
                  <a:gd name="T35" fmla="*/ 26 h 26"/>
                  <a:gd name="T36" fmla="*/ 3 w 10"/>
                  <a:gd name="T37" fmla="*/ 26 h 26"/>
                  <a:gd name="T38" fmla="*/ 3 w 10"/>
                  <a:gd name="T39" fmla="*/ 26 h 26"/>
                  <a:gd name="T40" fmla="*/ 3 w 10"/>
                  <a:gd name="T41" fmla="*/ 26 h 26"/>
                  <a:gd name="T42" fmla="*/ 3 w 10"/>
                  <a:gd name="T43" fmla="*/ 26 h 26"/>
                  <a:gd name="T44" fmla="*/ 3 w 10"/>
                  <a:gd name="T45" fmla="*/ 25 h 26"/>
                  <a:gd name="T46" fmla="*/ 3 w 10"/>
                  <a:gd name="T47" fmla="*/ 25 h 26"/>
                  <a:gd name="T48" fmla="*/ 4 w 10"/>
                  <a:gd name="T49" fmla="*/ 23 h 26"/>
                  <a:gd name="T50" fmla="*/ 4 w 10"/>
                  <a:gd name="T51" fmla="*/ 23 h 26"/>
                  <a:gd name="T52" fmla="*/ 4 w 10"/>
                  <a:gd name="T53" fmla="*/ 22 h 26"/>
                  <a:gd name="T54" fmla="*/ 4 w 10"/>
                  <a:gd name="T55" fmla="*/ 21 h 26"/>
                  <a:gd name="T56" fmla="*/ 4 w 10"/>
                  <a:gd name="T57" fmla="*/ 19 h 26"/>
                  <a:gd name="T58" fmla="*/ 5 w 10"/>
                  <a:gd name="T59" fmla="*/ 18 h 26"/>
                  <a:gd name="T60" fmla="*/ 5 w 10"/>
                  <a:gd name="T61" fmla="*/ 16 h 26"/>
                  <a:gd name="T62" fmla="*/ 5 w 10"/>
                  <a:gd name="T63" fmla="*/ 15 h 26"/>
                  <a:gd name="T64" fmla="*/ 5 w 10"/>
                  <a:gd name="T65" fmla="*/ 13 h 26"/>
                  <a:gd name="T66" fmla="*/ 5 w 10"/>
                  <a:gd name="T67" fmla="*/ 12 h 26"/>
                  <a:gd name="T68" fmla="*/ 7 w 10"/>
                  <a:gd name="T69" fmla="*/ 10 h 26"/>
                  <a:gd name="T70" fmla="*/ 7 w 10"/>
                  <a:gd name="T71" fmla="*/ 9 h 26"/>
                  <a:gd name="T72" fmla="*/ 7 w 10"/>
                  <a:gd name="T73" fmla="*/ 7 h 26"/>
                  <a:gd name="T74" fmla="*/ 7 w 10"/>
                  <a:gd name="T75" fmla="*/ 7 h 26"/>
                  <a:gd name="T76" fmla="*/ 7 w 10"/>
                  <a:gd name="T77" fmla="*/ 6 h 26"/>
                  <a:gd name="T78" fmla="*/ 8 w 10"/>
                  <a:gd name="T79" fmla="*/ 5 h 26"/>
                  <a:gd name="T80" fmla="*/ 8 w 10"/>
                  <a:gd name="T81" fmla="*/ 5 h 26"/>
                  <a:gd name="T82" fmla="*/ 8 w 10"/>
                  <a:gd name="T83" fmla="*/ 3 h 26"/>
                  <a:gd name="T84" fmla="*/ 8 w 10"/>
                  <a:gd name="T85" fmla="*/ 3 h 26"/>
                  <a:gd name="T86" fmla="*/ 8 w 10"/>
                  <a:gd name="T87" fmla="*/ 2 h 26"/>
                  <a:gd name="T88" fmla="*/ 8 w 10"/>
                  <a:gd name="T89" fmla="*/ 2 h 26"/>
                  <a:gd name="T90" fmla="*/ 10 w 10"/>
                  <a:gd name="T91" fmla="*/ 2 h 26"/>
                  <a:gd name="T92" fmla="*/ 10 w 10"/>
                  <a:gd name="T93" fmla="*/ 0 h 26"/>
                  <a:gd name="T94" fmla="*/ 10 w 10"/>
                  <a:gd name="T95" fmla="*/ 0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26"/>
                  <a:gd name="T146" fmla="*/ 10 w 1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26">
                    <a:moveTo>
                      <a:pt x="0" y="16"/>
                    </a:moveTo>
                    <a:lnTo>
                      <a:pt x="0" y="16"/>
                    </a:lnTo>
                    <a:lnTo>
                      <a:pt x="0" y="18"/>
                    </a:lnTo>
                    <a:lnTo>
                      <a:pt x="0" y="16"/>
                    </a:lnTo>
                    <a:lnTo>
                      <a:pt x="0" y="18"/>
                    </a:lnTo>
                    <a:lnTo>
                      <a:pt x="0" y="19"/>
                    </a:lnTo>
                    <a:lnTo>
                      <a:pt x="0" y="18"/>
                    </a:lnTo>
                    <a:lnTo>
                      <a:pt x="0" y="19"/>
                    </a:lnTo>
                    <a:lnTo>
                      <a:pt x="0" y="21"/>
                    </a:lnTo>
                    <a:lnTo>
                      <a:pt x="0" y="19"/>
                    </a:lnTo>
                    <a:lnTo>
                      <a:pt x="0" y="21"/>
                    </a:lnTo>
                    <a:lnTo>
                      <a:pt x="1" y="21"/>
                    </a:lnTo>
                    <a:lnTo>
                      <a:pt x="1" y="22"/>
                    </a:lnTo>
                    <a:lnTo>
                      <a:pt x="1" y="21"/>
                    </a:lnTo>
                    <a:lnTo>
                      <a:pt x="1" y="22"/>
                    </a:lnTo>
                    <a:lnTo>
                      <a:pt x="1" y="23"/>
                    </a:lnTo>
                    <a:lnTo>
                      <a:pt x="1" y="22"/>
                    </a:lnTo>
                    <a:lnTo>
                      <a:pt x="1" y="23"/>
                    </a:lnTo>
                    <a:lnTo>
                      <a:pt x="1" y="25"/>
                    </a:lnTo>
                    <a:lnTo>
                      <a:pt x="1" y="23"/>
                    </a:lnTo>
                    <a:lnTo>
                      <a:pt x="1" y="25"/>
                    </a:lnTo>
                    <a:lnTo>
                      <a:pt x="3" y="26"/>
                    </a:lnTo>
                    <a:lnTo>
                      <a:pt x="3" y="25"/>
                    </a:lnTo>
                    <a:lnTo>
                      <a:pt x="4" y="25"/>
                    </a:lnTo>
                    <a:lnTo>
                      <a:pt x="4" y="23"/>
                    </a:lnTo>
                    <a:lnTo>
                      <a:pt x="4" y="22"/>
                    </a:lnTo>
                    <a:lnTo>
                      <a:pt x="4" y="21"/>
                    </a:lnTo>
                    <a:lnTo>
                      <a:pt x="4" y="19"/>
                    </a:lnTo>
                    <a:lnTo>
                      <a:pt x="5" y="19"/>
                    </a:lnTo>
                    <a:lnTo>
                      <a:pt x="5" y="18"/>
                    </a:lnTo>
                    <a:lnTo>
                      <a:pt x="5" y="16"/>
                    </a:lnTo>
                    <a:lnTo>
                      <a:pt x="5" y="15"/>
                    </a:lnTo>
                    <a:lnTo>
                      <a:pt x="5" y="13"/>
                    </a:lnTo>
                    <a:lnTo>
                      <a:pt x="5" y="12"/>
                    </a:lnTo>
                    <a:lnTo>
                      <a:pt x="7" y="12"/>
                    </a:lnTo>
                    <a:lnTo>
                      <a:pt x="7" y="10"/>
                    </a:lnTo>
                    <a:lnTo>
                      <a:pt x="7" y="9"/>
                    </a:lnTo>
                    <a:lnTo>
                      <a:pt x="7" y="7"/>
                    </a:lnTo>
                    <a:lnTo>
                      <a:pt x="7" y="6"/>
                    </a:lnTo>
                    <a:lnTo>
                      <a:pt x="8" y="5"/>
                    </a:lnTo>
                    <a:lnTo>
                      <a:pt x="8" y="3"/>
                    </a:lnTo>
                    <a:lnTo>
                      <a:pt x="8" y="2"/>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0" name="Freeform 402"/>
              <p:cNvSpPr>
                <a:spLocks/>
              </p:cNvSpPr>
              <p:nvPr/>
            </p:nvSpPr>
            <p:spPr bwMode="auto">
              <a:xfrm>
                <a:off x="3759" y="3180"/>
                <a:ext cx="8" cy="15"/>
              </a:xfrm>
              <a:custGeom>
                <a:avLst/>
                <a:gdLst>
                  <a:gd name="T0" fmla="*/ 0 w 8"/>
                  <a:gd name="T1" fmla="*/ 8 h 15"/>
                  <a:gd name="T2" fmla="*/ 0 w 8"/>
                  <a:gd name="T3" fmla="*/ 8 h 15"/>
                  <a:gd name="T4" fmla="*/ 1 w 8"/>
                  <a:gd name="T5" fmla="*/ 7 h 15"/>
                  <a:gd name="T6" fmla="*/ 1 w 8"/>
                  <a:gd name="T7" fmla="*/ 7 h 15"/>
                  <a:gd name="T8" fmla="*/ 1 w 8"/>
                  <a:gd name="T9" fmla="*/ 5 h 15"/>
                  <a:gd name="T10" fmla="*/ 1 w 8"/>
                  <a:gd name="T11" fmla="*/ 5 h 15"/>
                  <a:gd name="T12" fmla="*/ 1 w 8"/>
                  <a:gd name="T13" fmla="*/ 5 h 15"/>
                  <a:gd name="T14" fmla="*/ 3 w 8"/>
                  <a:gd name="T15" fmla="*/ 4 h 15"/>
                  <a:gd name="T16" fmla="*/ 3 w 8"/>
                  <a:gd name="T17" fmla="*/ 4 h 15"/>
                  <a:gd name="T18" fmla="*/ 3 w 8"/>
                  <a:gd name="T19" fmla="*/ 2 h 15"/>
                  <a:gd name="T20" fmla="*/ 3 w 8"/>
                  <a:gd name="T21" fmla="*/ 2 h 15"/>
                  <a:gd name="T22" fmla="*/ 3 w 8"/>
                  <a:gd name="T23" fmla="*/ 1 h 15"/>
                  <a:gd name="T24" fmla="*/ 4 w 8"/>
                  <a:gd name="T25" fmla="*/ 1 h 15"/>
                  <a:gd name="T26" fmla="*/ 4 w 8"/>
                  <a:gd name="T27" fmla="*/ 0 h 15"/>
                  <a:gd name="T28" fmla="*/ 4 w 8"/>
                  <a:gd name="T29" fmla="*/ 0 h 15"/>
                  <a:gd name="T30" fmla="*/ 4 w 8"/>
                  <a:gd name="T31" fmla="*/ 0 h 15"/>
                  <a:gd name="T32" fmla="*/ 4 w 8"/>
                  <a:gd name="T33" fmla="*/ 0 h 15"/>
                  <a:gd name="T34" fmla="*/ 5 w 8"/>
                  <a:gd name="T35" fmla="*/ 0 h 15"/>
                  <a:gd name="T36" fmla="*/ 5 w 8"/>
                  <a:gd name="T37" fmla="*/ 0 h 15"/>
                  <a:gd name="T38" fmla="*/ 5 w 8"/>
                  <a:gd name="T39" fmla="*/ 0 h 15"/>
                  <a:gd name="T40" fmla="*/ 5 w 8"/>
                  <a:gd name="T41" fmla="*/ 0 h 15"/>
                  <a:gd name="T42" fmla="*/ 5 w 8"/>
                  <a:gd name="T43" fmla="*/ 1 h 15"/>
                  <a:gd name="T44" fmla="*/ 5 w 8"/>
                  <a:gd name="T45" fmla="*/ 1 h 15"/>
                  <a:gd name="T46" fmla="*/ 5 w 8"/>
                  <a:gd name="T47" fmla="*/ 1 h 15"/>
                  <a:gd name="T48" fmla="*/ 5 w 8"/>
                  <a:gd name="T49" fmla="*/ 1 h 15"/>
                  <a:gd name="T50" fmla="*/ 5 w 8"/>
                  <a:gd name="T51" fmla="*/ 2 h 15"/>
                  <a:gd name="T52" fmla="*/ 5 w 8"/>
                  <a:gd name="T53" fmla="*/ 2 h 15"/>
                  <a:gd name="T54" fmla="*/ 5 w 8"/>
                  <a:gd name="T55" fmla="*/ 2 h 15"/>
                  <a:gd name="T56" fmla="*/ 5 w 8"/>
                  <a:gd name="T57" fmla="*/ 2 h 15"/>
                  <a:gd name="T58" fmla="*/ 7 w 8"/>
                  <a:gd name="T59" fmla="*/ 4 h 15"/>
                  <a:gd name="T60" fmla="*/ 7 w 8"/>
                  <a:gd name="T61" fmla="*/ 4 h 15"/>
                  <a:gd name="T62" fmla="*/ 7 w 8"/>
                  <a:gd name="T63" fmla="*/ 5 h 15"/>
                  <a:gd name="T64" fmla="*/ 7 w 8"/>
                  <a:gd name="T65" fmla="*/ 5 h 15"/>
                  <a:gd name="T66" fmla="*/ 7 w 8"/>
                  <a:gd name="T67" fmla="*/ 7 h 15"/>
                  <a:gd name="T68" fmla="*/ 7 w 8"/>
                  <a:gd name="T69" fmla="*/ 7 h 15"/>
                  <a:gd name="T70" fmla="*/ 7 w 8"/>
                  <a:gd name="T71" fmla="*/ 8 h 15"/>
                  <a:gd name="T72" fmla="*/ 7 w 8"/>
                  <a:gd name="T73" fmla="*/ 8 h 15"/>
                  <a:gd name="T74" fmla="*/ 7 w 8"/>
                  <a:gd name="T75" fmla="*/ 10 h 15"/>
                  <a:gd name="T76" fmla="*/ 7 w 8"/>
                  <a:gd name="T77" fmla="*/ 10 h 15"/>
                  <a:gd name="T78" fmla="*/ 8 w 8"/>
                  <a:gd name="T79" fmla="*/ 11 h 15"/>
                  <a:gd name="T80" fmla="*/ 8 w 8"/>
                  <a:gd name="T81" fmla="*/ 11 h 15"/>
                  <a:gd name="T82" fmla="*/ 8 w 8"/>
                  <a:gd name="T83" fmla="*/ 13 h 15"/>
                  <a:gd name="T84" fmla="*/ 8 w 8"/>
                  <a:gd name="T85" fmla="*/ 13 h 15"/>
                  <a:gd name="T86" fmla="*/ 8 w 8"/>
                  <a:gd name="T87" fmla="*/ 14 h 15"/>
                  <a:gd name="T88" fmla="*/ 8 w 8"/>
                  <a:gd name="T89" fmla="*/ 14 h 15"/>
                  <a:gd name="T90" fmla="*/ 8 w 8"/>
                  <a:gd name="T91" fmla="*/ 14 h 15"/>
                  <a:gd name="T92" fmla="*/ 8 w 8"/>
                  <a:gd name="T93" fmla="*/ 14 h 15"/>
                  <a:gd name="T94" fmla="*/ 8 w 8"/>
                  <a:gd name="T95" fmla="*/ 15 h 15"/>
                  <a:gd name="T96" fmla="*/ 8 w 8"/>
                  <a:gd name="T97" fmla="*/ 15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5"/>
                  <a:gd name="T149" fmla="*/ 8 w 8"/>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5">
                    <a:moveTo>
                      <a:pt x="0" y="8"/>
                    </a:moveTo>
                    <a:lnTo>
                      <a:pt x="0" y="8"/>
                    </a:lnTo>
                    <a:lnTo>
                      <a:pt x="0" y="7"/>
                    </a:lnTo>
                    <a:lnTo>
                      <a:pt x="1" y="7"/>
                    </a:lnTo>
                    <a:lnTo>
                      <a:pt x="1" y="5"/>
                    </a:lnTo>
                    <a:lnTo>
                      <a:pt x="1" y="4"/>
                    </a:lnTo>
                    <a:lnTo>
                      <a:pt x="3" y="4"/>
                    </a:lnTo>
                    <a:lnTo>
                      <a:pt x="3" y="2"/>
                    </a:lnTo>
                    <a:lnTo>
                      <a:pt x="3" y="1"/>
                    </a:lnTo>
                    <a:lnTo>
                      <a:pt x="4" y="1"/>
                    </a:lnTo>
                    <a:lnTo>
                      <a:pt x="4" y="0"/>
                    </a:lnTo>
                    <a:lnTo>
                      <a:pt x="5" y="0"/>
                    </a:lnTo>
                    <a:lnTo>
                      <a:pt x="5" y="1"/>
                    </a:lnTo>
                    <a:lnTo>
                      <a:pt x="5" y="0"/>
                    </a:lnTo>
                    <a:lnTo>
                      <a:pt x="5" y="1"/>
                    </a:lnTo>
                    <a:lnTo>
                      <a:pt x="5" y="2"/>
                    </a:lnTo>
                    <a:lnTo>
                      <a:pt x="5" y="1"/>
                    </a:lnTo>
                    <a:lnTo>
                      <a:pt x="5" y="2"/>
                    </a:lnTo>
                    <a:lnTo>
                      <a:pt x="7" y="4"/>
                    </a:lnTo>
                    <a:lnTo>
                      <a:pt x="7" y="5"/>
                    </a:lnTo>
                    <a:lnTo>
                      <a:pt x="7" y="7"/>
                    </a:lnTo>
                    <a:lnTo>
                      <a:pt x="7" y="5"/>
                    </a:lnTo>
                    <a:lnTo>
                      <a:pt x="7" y="7"/>
                    </a:lnTo>
                    <a:lnTo>
                      <a:pt x="7" y="8"/>
                    </a:lnTo>
                    <a:lnTo>
                      <a:pt x="7" y="7"/>
                    </a:lnTo>
                    <a:lnTo>
                      <a:pt x="7" y="8"/>
                    </a:lnTo>
                    <a:lnTo>
                      <a:pt x="7" y="10"/>
                    </a:lnTo>
                    <a:lnTo>
                      <a:pt x="7" y="8"/>
                    </a:lnTo>
                    <a:lnTo>
                      <a:pt x="7" y="10"/>
                    </a:lnTo>
                    <a:lnTo>
                      <a:pt x="8" y="10"/>
                    </a:lnTo>
                    <a:lnTo>
                      <a:pt x="8" y="11"/>
                    </a:lnTo>
                    <a:lnTo>
                      <a:pt x="8" y="10"/>
                    </a:lnTo>
                    <a:lnTo>
                      <a:pt x="8" y="11"/>
                    </a:lnTo>
                    <a:lnTo>
                      <a:pt x="8" y="13"/>
                    </a:lnTo>
                    <a:lnTo>
                      <a:pt x="8" y="11"/>
                    </a:lnTo>
                    <a:lnTo>
                      <a:pt x="8" y="13"/>
                    </a:lnTo>
                    <a:lnTo>
                      <a:pt x="8" y="14"/>
                    </a:lnTo>
                    <a:lnTo>
                      <a:pt x="8" y="13"/>
                    </a:lnTo>
                    <a:lnTo>
                      <a:pt x="8" y="14"/>
                    </a:lnTo>
                    <a:lnTo>
                      <a:pt x="8"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1" name="Freeform 403"/>
              <p:cNvSpPr>
                <a:spLocks/>
              </p:cNvSpPr>
              <p:nvPr/>
            </p:nvSpPr>
            <p:spPr bwMode="auto">
              <a:xfrm>
                <a:off x="3767" y="3195"/>
                <a:ext cx="9" cy="6"/>
              </a:xfrm>
              <a:custGeom>
                <a:avLst/>
                <a:gdLst>
                  <a:gd name="T0" fmla="*/ 2 w 9"/>
                  <a:gd name="T1" fmla="*/ 0 h 6"/>
                  <a:gd name="T2" fmla="*/ 2 w 9"/>
                  <a:gd name="T3" fmla="*/ 0 h 6"/>
                  <a:gd name="T4" fmla="*/ 2 w 9"/>
                  <a:gd name="T5" fmla="*/ 2 h 6"/>
                  <a:gd name="T6" fmla="*/ 2 w 9"/>
                  <a:gd name="T7" fmla="*/ 2 h 6"/>
                  <a:gd name="T8" fmla="*/ 2 w 9"/>
                  <a:gd name="T9" fmla="*/ 3 h 6"/>
                  <a:gd name="T10" fmla="*/ 2 w 9"/>
                  <a:gd name="T11" fmla="*/ 3 h 6"/>
                  <a:gd name="T12" fmla="*/ 2 w 9"/>
                  <a:gd name="T13" fmla="*/ 3 h 6"/>
                  <a:gd name="T14" fmla="*/ 2 w 9"/>
                  <a:gd name="T15" fmla="*/ 3 h 6"/>
                  <a:gd name="T16" fmla="*/ 2 w 9"/>
                  <a:gd name="T17" fmla="*/ 5 h 6"/>
                  <a:gd name="T18" fmla="*/ 2 w 9"/>
                  <a:gd name="T19" fmla="*/ 5 h 6"/>
                  <a:gd name="T20" fmla="*/ 3 w 9"/>
                  <a:gd name="T21" fmla="*/ 5 h 6"/>
                  <a:gd name="T22" fmla="*/ 3 w 9"/>
                  <a:gd name="T23" fmla="*/ 5 h 6"/>
                  <a:gd name="T24" fmla="*/ 3 w 9"/>
                  <a:gd name="T25" fmla="*/ 5 h 6"/>
                  <a:gd name="T26" fmla="*/ 3 w 9"/>
                  <a:gd name="T27" fmla="*/ 5 h 6"/>
                  <a:gd name="T28" fmla="*/ 3 w 9"/>
                  <a:gd name="T29" fmla="*/ 5 h 6"/>
                  <a:gd name="T30" fmla="*/ 3 w 9"/>
                  <a:gd name="T31" fmla="*/ 5 h 6"/>
                  <a:gd name="T32" fmla="*/ 3 w 9"/>
                  <a:gd name="T33" fmla="*/ 5 h 6"/>
                  <a:gd name="T34" fmla="*/ 3 w 9"/>
                  <a:gd name="T35" fmla="*/ 5 h 6"/>
                  <a:gd name="T36" fmla="*/ 3 w 9"/>
                  <a:gd name="T37" fmla="*/ 6 h 6"/>
                  <a:gd name="T38" fmla="*/ 3 w 9"/>
                  <a:gd name="T39" fmla="*/ 6 h 6"/>
                  <a:gd name="T40" fmla="*/ 5 w 9"/>
                  <a:gd name="T41" fmla="*/ 5 h 6"/>
                  <a:gd name="T42" fmla="*/ 5 w 9"/>
                  <a:gd name="T43" fmla="*/ 5 h 6"/>
                  <a:gd name="T44" fmla="*/ 5 w 9"/>
                  <a:gd name="T45" fmla="*/ 5 h 6"/>
                  <a:gd name="T46" fmla="*/ 5 w 9"/>
                  <a:gd name="T47" fmla="*/ 5 h 6"/>
                  <a:gd name="T48" fmla="*/ 5 w 9"/>
                  <a:gd name="T49" fmla="*/ 5 h 6"/>
                  <a:gd name="T50" fmla="*/ 6 w 9"/>
                  <a:gd name="T51" fmla="*/ 5 h 6"/>
                  <a:gd name="T52" fmla="*/ 6 w 9"/>
                  <a:gd name="T53" fmla="*/ 5 h 6"/>
                  <a:gd name="T54" fmla="*/ 6 w 9"/>
                  <a:gd name="T55" fmla="*/ 5 h 6"/>
                  <a:gd name="T56" fmla="*/ 6 w 9"/>
                  <a:gd name="T57" fmla="*/ 3 h 6"/>
                  <a:gd name="T58" fmla="*/ 6 w 9"/>
                  <a:gd name="T59" fmla="*/ 5 h 6"/>
                  <a:gd name="T60" fmla="*/ 6 w 9"/>
                  <a:gd name="T61" fmla="*/ 5 h 6"/>
                  <a:gd name="T62" fmla="*/ 6 w 9"/>
                  <a:gd name="T63" fmla="*/ 5 h 6"/>
                  <a:gd name="T64" fmla="*/ 6 w 9"/>
                  <a:gd name="T65" fmla="*/ 5 h 6"/>
                  <a:gd name="T66" fmla="*/ 8 w 9"/>
                  <a:gd name="T67" fmla="*/ 5 h 6"/>
                  <a:gd name="T68" fmla="*/ 8 w 9"/>
                  <a:gd name="T69" fmla="*/ 5 h 6"/>
                  <a:gd name="T70" fmla="*/ 8 w 9"/>
                  <a:gd name="T71" fmla="*/ 5 h 6"/>
                  <a:gd name="T72" fmla="*/ 8 w 9"/>
                  <a:gd name="T73" fmla="*/ 5 h 6"/>
                  <a:gd name="T74" fmla="*/ 8 w 9"/>
                  <a:gd name="T75" fmla="*/ 5 h 6"/>
                  <a:gd name="T76" fmla="*/ 8 w 9"/>
                  <a:gd name="T77" fmla="*/ 5 h 6"/>
                  <a:gd name="T78" fmla="*/ 8 w 9"/>
                  <a:gd name="T79" fmla="*/ 6 h 6"/>
                  <a:gd name="T80" fmla="*/ 8 w 9"/>
                  <a:gd name="T81" fmla="*/ 6 h 6"/>
                  <a:gd name="T82" fmla="*/ 8 w 9"/>
                  <a:gd name="T83" fmla="*/ 6 h 6"/>
                  <a:gd name="T84" fmla="*/ 8 w 9"/>
                  <a:gd name="T85" fmla="*/ 6 h 6"/>
                  <a:gd name="T86" fmla="*/ 9 w 9"/>
                  <a:gd name="T87" fmla="*/ 6 h 6"/>
                  <a:gd name="T88" fmla="*/ 9 w 9"/>
                  <a:gd name="T89" fmla="*/ 6 h 6"/>
                  <a:gd name="T90" fmla="*/ 9 w 9"/>
                  <a:gd name="T91" fmla="*/ 6 h 6"/>
                  <a:gd name="T92" fmla="*/ 9 w 9"/>
                  <a:gd name="T93" fmla="*/ 6 h 6"/>
                  <a:gd name="T94" fmla="*/ 9 w 9"/>
                  <a:gd name="T95" fmla="*/ 6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
                  <a:gd name="T146" fmla="*/ 9 w 9"/>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
                    <a:moveTo>
                      <a:pt x="0" y="0"/>
                    </a:moveTo>
                    <a:lnTo>
                      <a:pt x="2" y="0"/>
                    </a:lnTo>
                    <a:lnTo>
                      <a:pt x="2" y="2"/>
                    </a:lnTo>
                    <a:lnTo>
                      <a:pt x="2" y="0"/>
                    </a:lnTo>
                    <a:lnTo>
                      <a:pt x="2" y="2"/>
                    </a:lnTo>
                    <a:lnTo>
                      <a:pt x="2" y="3"/>
                    </a:lnTo>
                    <a:lnTo>
                      <a:pt x="2" y="2"/>
                    </a:lnTo>
                    <a:lnTo>
                      <a:pt x="2" y="3"/>
                    </a:lnTo>
                    <a:lnTo>
                      <a:pt x="2" y="5"/>
                    </a:lnTo>
                    <a:lnTo>
                      <a:pt x="2" y="3"/>
                    </a:lnTo>
                    <a:lnTo>
                      <a:pt x="2" y="5"/>
                    </a:lnTo>
                    <a:lnTo>
                      <a:pt x="3" y="5"/>
                    </a:lnTo>
                    <a:lnTo>
                      <a:pt x="3" y="6"/>
                    </a:lnTo>
                    <a:lnTo>
                      <a:pt x="3" y="5"/>
                    </a:lnTo>
                    <a:lnTo>
                      <a:pt x="3" y="6"/>
                    </a:lnTo>
                    <a:lnTo>
                      <a:pt x="5" y="5"/>
                    </a:lnTo>
                    <a:lnTo>
                      <a:pt x="6" y="5"/>
                    </a:lnTo>
                    <a:lnTo>
                      <a:pt x="6" y="3"/>
                    </a:lnTo>
                    <a:lnTo>
                      <a:pt x="6" y="5"/>
                    </a:lnTo>
                    <a:lnTo>
                      <a:pt x="8" y="5"/>
                    </a:lnTo>
                    <a:lnTo>
                      <a:pt x="8" y="6"/>
                    </a:lnTo>
                    <a:lnTo>
                      <a:pt x="8" y="5"/>
                    </a:lnTo>
                    <a:lnTo>
                      <a:pt x="8" y="6"/>
                    </a:lnTo>
                    <a:lnTo>
                      <a:pt x="9"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2" name="Freeform 404"/>
              <p:cNvSpPr>
                <a:spLocks/>
              </p:cNvSpPr>
              <p:nvPr/>
            </p:nvSpPr>
            <p:spPr bwMode="auto">
              <a:xfrm>
                <a:off x="3776" y="3194"/>
                <a:ext cx="9" cy="15"/>
              </a:xfrm>
              <a:custGeom>
                <a:avLst/>
                <a:gdLst>
                  <a:gd name="T0" fmla="*/ 0 w 9"/>
                  <a:gd name="T1" fmla="*/ 7 h 15"/>
                  <a:gd name="T2" fmla="*/ 0 w 9"/>
                  <a:gd name="T3" fmla="*/ 7 h 15"/>
                  <a:gd name="T4" fmla="*/ 0 w 9"/>
                  <a:gd name="T5" fmla="*/ 9 h 15"/>
                  <a:gd name="T6" fmla="*/ 0 w 9"/>
                  <a:gd name="T7" fmla="*/ 9 h 15"/>
                  <a:gd name="T8" fmla="*/ 1 w 9"/>
                  <a:gd name="T9" fmla="*/ 7 h 15"/>
                  <a:gd name="T10" fmla="*/ 1 w 9"/>
                  <a:gd name="T11" fmla="*/ 7 h 15"/>
                  <a:gd name="T12" fmla="*/ 1 w 9"/>
                  <a:gd name="T13" fmla="*/ 7 h 15"/>
                  <a:gd name="T14" fmla="*/ 1 w 9"/>
                  <a:gd name="T15" fmla="*/ 6 h 15"/>
                  <a:gd name="T16" fmla="*/ 1 w 9"/>
                  <a:gd name="T17" fmla="*/ 6 h 15"/>
                  <a:gd name="T18" fmla="*/ 3 w 9"/>
                  <a:gd name="T19" fmla="*/ 6 h 15"/>
                  <a:gd name="T20" fmla="*/ 3 w 9"/>
                  <a:gd name="T21" fmla="*/ 4 h 15"/>
                  <a:gd name="T22" fmla="*/ 3 w 9"/>
                  <a:gd name="T23" fmla="*/ 4 h 15"/>
                  <a:gd name="T24" fmla="*/ 3 w 9"/>
                  <a:gd name="T25" fmla="*/ 3 h 15"/>
                  <a:gd name="T26" fmla="*/ 3 w 9"/>
                  <a:gd name="T27" fmla="*/ 3 h 15"/>
                  <a:gd name="T28" fmla="*/ 4 w 9"/>
                  <a:gd name="T29" fmla="*/ 1 h 15"/>
                  <a:gd name="T30" fmla="*/ 4 w 9"/>
                  <a:gd name="T31" fmla="*/ 1 h 15"/>
                  <a:gd name="T32" fmla="*/ 4 w 9"/>
                  <a:gd name="T33" fmla="*/ 0 h 15"/>
                  <a:gd name="T34" fmla="*/ 4 w 9"/>
                  <a:gd name="T35" fmla="*/ 0 h 15"/>
                  <a:gd name="T36" fmla="*/ 4 w 9"/>
                  <a:gd name="T37" fmla="*/ 0 h 15"/>
                  <a:gd name="T38" fmla="*/ 6 w 9"/>
                  <a:gd name="T39" fmla="*/ 0 h 15"/>
                  <a:gd name="T40" fmla="*/ 6 w 9"/>
                  <a:gd name="T41" fmla="*/ 0 h 15"/>
                  <a:gd name="T42" fmla="*/ 6 w 9"/>
                  <a:gd name="T43" fmla="*/ 0 h 15"/>
                  <a:gd name="T44" fmla="*/ 6 w 9"/>
                  <a:gd name="T45" fmla="*/ 1 h 15"/>
                  <a:gd name="T46" fmla="*/ 6 w 9"/>
                  <a:gd name="T47" fmla="*/ 1 h 15"/>
                  <a:gd name="T48" fmla="*/ 6 w 9"/>
                  <a:gd name="T49" fmla="*/ 1 h 15"/>
                  <a:gd name="T50" fmla="*/ 6 w 9"/>
                  <a:gd name="T51" fmla="*/ 1 h 15"/>
                  <a:gd name="T52" fmla="*/ 7 w 9"/>
                  <a:gd name="T53" fmla="*/ 3 h 15"/>
                  <a:gd name="T54" fmla="*/ 7 w 9"/>
                  <a:gd name="T55" fmla="*/ 3 h 15"/>
                  <a:gd name="T56" fmla="*/ 7 w 9"/>
                  <a:gd name="T57" fmla="*/ 4 h 15"/>
                  <a:gd name="T58" fmla="*/ 7 w 9"/>
                  <a:gd name="T59" fmla="*/ 4 h 15"/>
                  <a:gd name="T60" fmla="*/ 7 w 9"/>
                  <a:gd name="T61" fmla="*/ 4 h 15"/>
                  <a:gd name="T62" fmla="*/ 7 w 9"/>
                  <a:gd name="T63" fmla="*/ 4 h 15"/>
                  <a:gd name="T64" fmla="*/ 7 w 9"/>
                  <a:gd name="T65" fmla="*/ 6 h 15"/>
                  <a:gd name="T66" fmla="*/ 7 w 9"/>
                  <a:gd name="T67" fmla="*/ 6 h 15"/>
                  <a:gd name="T68" fmla="*/ 7 w 9"/>
                  <a:gd name="T69" fmla="*/ 7 h 15"/>
                  <a:gd name="T70" fmla="*/ 7 w 9"/>
                  <a:gd name="T71" fmla="*/ 7 h 15"/>
                  <a:gd name="T72" fmla="*/ 7 w 9"/>
                  <a:gd name="T73" fmla="*/ 9 h 15"/>
                  <a:gd name="T74" fmla="*/ 7 w 9"/>
                  <a:gd name="T75" fmla="*/ 9 h 15"/>
                  <a:gd name="T76" fmla="*/ 9 w 9"/>
                  <a:gd name="T77" fmla="*/ 10 h 15"/>
                  <a:gd name="T78" fmla="*/ 9 w 9"/>
                  <a:gd name="T79" fmla="*/ 10 h 15"/>
                  <a:gd name="T80" fmla="*/ 9 w 9"/>
                  <a:gd name="T81" fmla="*/ 10 h 15"/>
                  <a:gd name="T82" fmla="*/ 9 w 9"/>
                  <a:gd name="T83" fmla="*/ 10 h 15"/>
                  <a:gd name="T84" fmla="*/ 9 w 9"/>
                  <a:gd name="T85" fmla="*/ 12 h 15"/>
                  <a:gd name="T86" fmla="*/ 9 w 9"/>
                  <a:gd name="T87" fmla="*/ 12 h 15"/>
                  <a:gd name="T88" fmla="*/ 9 w 9"/>
                  <a:gd name="T89" fmla="*/ 13 h 15"/>
                  <a:gd name="T90" fmla="*/ 9 w 9"/>
                  <a:gd name="T91" fmla="*/ 13 h 15"/>
                  <a:gd name="T92" fmla="*/ 9 w 9"/>
                  <a:gd name="T93" fmla="*/ 15 h 15"/>
                  <a:gd name="T94" fmla="*/ 9 w 9"/>
                  <a:gd name="T95" fmla="*/ 15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5"/>
                  <a:gd name="T146" fmla="*/ 9 w 9"/>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5">
                    <a:moveTo>
                      <a:pt x="0" y="7"/>
                    </a:moveTo>
                    <a:lnTo>
                      <a:pt x="0" y="7"/>
                    </a:lnTo>
                    <a:lnTo>
                      <a:pt x="0" y="9"/>
                    </a:lnTo>
                    <a:lnTo>
                      <a:pt x="0" y="7"/>
                    </a:lnTo>
                    <a:lnTo>
                      <a:pt x="0" y="9"/>
                    </a:lnTo>
                    <a:lnTo>
                      <a:pt x="0" y="7"/>
                    </a:lnTo>
                    <a:lnTo>
                      <a:pt x="1" y="7"/>
                    </a:lnTo>
                    <a:lnTo>
                      <a:pt x="1" y="6"/>
                    </a:lnTo>
                    <a:lnTo>
                      <a:pt x="3" y="6"/>
                    </a:lnTo>
                    <a:lnTo>
                      <a:pt x="3" y="4"/>
                    </a:lnTo>
                    <a:lnTo>
                      <a:pt x="3" y="3"/>
                    </a:lnTo>
                    <a:lnTo>
                      <a:pt x="4" y="1"/>
                    </a:lnTo>
                    <a:lnTo>
                      <a:pt x="4" y="0"/>
                    </a:lnTo>
                    <a:lnTo>
                      <a:pt x="6" y="0"/>
                    </a:lnTo>
                    <a:lnTo>
                      <a:pt x="6" y="1"/>
                    </a:lnTo>
                    <a:lnTo>
                      <a:pt x="6" y="0"/>
                    </a:lnTo>
                    <a:lnTo>
                      <a:pt x="6" y="1"/>
                    </a:lnTo>
                    <a:lnTo>
                      <a:pt x="7" y="1"/>
                    </a:lnTo>
                    <a:lnTo>
                      <a:pt x="7" y="3"/>
                    </a:lnTo>
                    <a:lnTo>
                      <a:pt x="7" y="1"/>
                    </a:lnTo>
                    <a:lnTo>
                      <a:pt x="7" y="3"/>
                    </a:lnTo>
                    <a:lnTo>
                      <a:pt x="7" y="4"/>
                    </a:lnTo>
                    <a:lnTo>
                      <a:pt x="7" y="3"/>
                    </a:lnTo>
                    <a:lnTo>
                      <a:pt x="7" y="4"/>
                    </a:lnTo>
                    <a:lnTo>
                      <a:pt x="7" y="6"/>
                    </a:lnTo>
                    <a:lnTo>
                      <a:pt x="7" y="4"/>
                    </a:lnTo>
                    <a:lnTo>
                      <a:pt x="7" y="6"/>
                    </a:lnTo>
                    <a:lnTo>
                      <a:pt x="7" y="7"/>
                    </a:lnTo>
                    <a:lnTo>
                      <a:pt x="7" y="6"/>
                    </a:lnTo>
                    <a:lnTo>
                      <a:pt x="7" y="7"/>
                    </a:lnTo>
                    <a:lnTo>
                      <a:pt x="7" y="9"/>
                    </a:lnTo>
                    <a:lnTo>
                      <a:pt x="7" y="7"/>
                    </a:lnTo>
                    <a:lnTo>
                      <a:pt x="7" y="9"/>
                    </a:lnTo>
                    <a:lnTo>
                      <a:pt x="9" y="9"/>
                    </a:lnTo>
                    <a:lnTo>
                      <a:pt x="9" y="10"/>
                    </a:lnTo>
                    <a:lnTo>
                      <a:pt x="9" y="9"/>
                    </a:lnTo>
                    <a:lnTo>
                      <a:pt x="9" y="10"/>
                    </a:lnTo>
                    <a:lnTo>
                      <a:pt x="9" y="12"/>
                    </a:lnTo>
                    <a:lnTo>
                      <a:pt x="9" y="13"/>
                    </a:lnTo>
                    <a:lnTo>
                      <a:pt x="9" y="15"/>
                    </a:lnTo>
                    <a:lnTo>
                      <a:pt x="9" y="13"/>
                    </a:lnTo>
                    <a:lnTo>
                      <a:pt x="9" y="1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3" name="Freeform 405"/>
              <p:cNvSpPr>
                <a:spLocks/>
              </p:cNvSpPr>
              <p:nvPr/>
            </p:nvSpPr>
            <p:spPr bwMode="auto">
              <a:xfrm>
                <a:off x="3785" y="2987"/>
                <a:ext cx="12" cy="226"/>
              </a:xfrm>
              <a:custGeom>
                <a:avLst/>
                <a:gdLst>
                  <a:gd name="T0" fmla="*/ 1 w 12"/>
                  <a:gd name="T1" fmla="*/ 222 h 226"/>
                  <a:gd name="T2" fmla="*/ 1 w 12"/>
                  <a:gd name="T3" fmla="*/ 222 h 226"/>
                  <a:gd name="T4" fmla="*/ 1 w 12"/>
                  <a:gd name="T5" fmla="*/ 222 h 226"/>
                  <a:gd name="T6" fmla="*/ 1 w 12"/>
                  <a:gd name="T7" fmla="*/ 222 h 226"/>
                  <a:gd name="T8" fmla="*/ 1 w 12"/>
                  <a:gd name="T9" fmla="*/ 223 h 226"/>
                  <a:gd name="T10" fmla="*/ 1 w 12"/>
                  <a:gd name="T11" fmla="*/ 223 h 226"/>
                  <a:gd name="T12" fmla="*/ 1 w 12"/>
                  <a:gd name="T13" fmla="*/ 223 h 226"/>
                  <a:gd name="T14" fmla="*/ 1 w 12"/>
                  <a:gd name="T15" fmla="*/ 223 h 226"/>
                  <a:gd name="T16" fmla="*/ 1 w 12"/>
                  <a:gd name="T17" fmla="*/ 224 h 226"/>
                  <a:gd name="T18" fmla="*/ 1 w 12"/>
                  <a:gd name="T19" fmla="*/ 224 h 226"/>
                  <a:gd name="T20" fmla="*/ 2 w 12"/>
                  <a:gd name="T21" fmla="*/ 224 h 226"/>
                  <a:gd name="T22" fmla="*/ 2 w 12"/>
                  <a:gd name="T23" fmla="*/ 224 h 226"/>
                  <a:gd name="T24" fmla="*/ 2 w 12"/>
                  <a:gd name="T25" fmla="*/ 224 h 226"/>
                  <a:gd name="T26" fmla="*/ 2 w 12"/>
                  <a:gd name="T27" fmla="*/ 224 h 226"/>
                  <a:gd name="T28" fmla="*/ 2 w 12"/>
                  <a:gd name="T29" fmla="*/ 224 h 226"/>
                  <a:gd name="T30" fmla="*/ 4 w 12"/>
                  <a:gd name="T31" fmla="*/ 224 h 226"/>
                  <a:gd name="T32" fmla="*/ 4 w 12"/>
                  <a:gd name="T33" fmla="*/ 224 h 226"/>
                  <a:gd name="T34" fmla="*/ 4 w 12"/>
                  <a:gd name="T35" fmla="*/ 223 h 226"/>
                  <a:gd name="T36" fmla="*/ 4 w 12"/>
                  <a:gd name="T37" fmla="*/ 223 h 226"/>
                  <a:gd name="T38" fmla="*/ 4 w 12"/>
                  <a:gd name="T39" fmla="*/ 222 h 226"/>
                  <a:gd name="T40" fmla="*/ 4 w 12"/>
                  <a:gd name="T41" fmla="*/ 222 h 226"/>
                  <a:gd name="T42" fmla="*/ 5 w 12"/>
                  <a:gd name="T43" fmla="*/ 220 h 226"/>
                  <a:gd name="T44" fmla="*/ 5 w 12"/>
                  <a:gd name="T45" fmla="*/ 220 h 226"/>
                  <a:gd name="T46" fmla="*/ 5 w 12"/>
                  <a:gd name="T47" fmla="*/ 219 h 226"/>
                  <a:gd name="T48" fmla="*/ 5 w 12"/>
                  <a:gd name="T49" fmla="*/ 217 h 226"/>
                  <a:gd name="T50" fmla="*/ 5 w 12"/>
                  <a:gd name="T51" fmla="*/ 216 h 226"/>
                  <a:gd name="T52" fmla="*/ 7 w 12"/>
                  <a:gd name="T53" fmla="*/ 214 h 226"/>
                  <a:gd name="T54" fmla="*/ 7 w 12"/>
                  <a:gd name="T55" fmla="*/ 213 h 226"/>
                  <a:gd name="T56" fmla="*/ 7 w 12"/>
                  <a:gd name="T57" fmla="*/ 211 h 226"/>
                  <a:gd name="T58" fmla="*/ 7 w 12"/>
                  <a:gd name="T59" fmla="*/ 210 h 226"/>
                  <a:gd name="T60" fmla="*/ 7 w 12"/>
                  <a:gd name="T61" fmla="*/ 208 h 226"/>
                  <a:gd name="T62" fmla="*/ 8 w 12"/>
                  <a:gd name="T63" fmla="*/ 206 h 226"/>
                  <a:gd name="T64" fmla="*/ 8 w 12"/>
                  <a:gd name="T65" fmla="*/ 203 h 226"/>
                  <a:gd name="T66" fmla="*/ 8 w 12"/>
                  <a:gd name="T67" fmla="*/ 197 h 226"/>
                  <a:gd name="T68" fmla="*/ 8 w 12"/>
                  <a:gd name="T69" fmla="*/ 191 h 226"/>
                  <a:gd name="T70" fmla="*/ 8 w 12"/>
                  <a:gd name="T71" fmla="*/ 185 h 226"/>
                  <a:gd name="T72" fmla="*/ 10 w 12"/>
                  <a:gd name="T73" fmla="*/ 177 h 226"/>
                  <a:gd name="T74" fmla="*/ 10 w 12"/>
                  <a:gd name="T75" fmla="*/ 165 h 226"/>
                  <a:gd name="T76" fmla="*/ 10 w 12"/>
                  <a:gd name="T77" fmla="*/ 152 h 226"/>
                  <a:gd name="T78" fmla="*/ 10 w 12"/>
                  <a:gd name="T79" fmla="*/ 138 h 226"/>
                  <a:gd name="T80" fmla="*/ 10 w 12"/>
                  <a:gd name="T81" fmla="*/ 122 h 226"/>
                  <a:gd name="T82" fmla="*/ 10 w 12"/>
                  <a:gd name="T83" fmla="*/ 104 h 226"/>
                  <a:gd name="T84" fmla="*/ 11 w 12"/>
                  <a:gd name="T85" fmla="*/ 85 h 226"/>
                  <a:gd name="T86" fmla="*/ 11 w 12"/>
                  <a:gd name="T87" fmla="*/ 67 h 226"/>
                  <a:gd name="T88" fmla="*/ 11 w 12"/>
                  <a:gd name="T89" fmla="*/ 48 h 226"/>
                  <a:gd name="T90" fmla="*/ 11 w 12"/>
                  <a:gd name="T91" fmla="*/ 30 h 226"/>
                  <a:gd name="T92" fmla="*/ 11 w 12"/>
                  <a:gd name="T93" fmla="*/ 15 h 226"/>
                  <a:gd name="T94" fmla="*/ 12 w 12"/>
                  <a:gd name="T95" fmla="*/ 0 h 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226"/>
                  <a:gd name="T146" fmla="*/ 12 w 12"/>
                  <a:gd name="T147" fmla="*/ 226 h 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226">
                    <a:moveTo>
                      <a:pt x="0" y="222"/>
                    </a:moveTo>
                    <a:lnTo>
                      <a:pt x="1" y="222"/>
                    </a:lnTo>
                    <a:lnTo>
                      <a:pt x="1" y="223"/>
                    </a:lnTo>
                    <a:lnTo>
                      <a:pt x="1" y="222"/>
                    </a:lnTo>
                    <a:lnTo>
                      <a:pt x="1" y="223"/>
                    </a:lnTo>
                    <a:lnTo>
                      <a:pt x="1" y="224"/>
                    </a:lnTo>
                    <a:lnTo>
                      <a:pt x="1" y="223"/>
                    </a:lnTo>
                    <a:lnTo>
                      <a:pt x="1" y="224"/>
                    </a:lnTo>
                    <a:lnTo>
                      <a:pt x="2" y="224"/>
                    </a:lnTo>
                    <a:lnTo>
                      <a:pt x="2" y="226"/>
                    </a:lnTo>
                    <a:lnTo>
                      <a:pt x="2" y="224"/>
                    </a:lnTo>
                    <a:lnTo>
                      <a:pt x="4" y="224"/>
                    </a:lnTo>
                    <a:lnTo>
                      <a:pt x="4" y="223"/>
                    </a:lnTo>
                    <a:lnTo>
                      <a:pt x="4" y="222"/>
                    </a:lnTo>
                    <a:lnTo>
                      <a:pt x="5" y="222"/>
                    </a:lnTo>
                    <a:lnTo>
                      <a:pt x="5" y="220"/>
                    </a:lnTo>
                    <a:lnTo>
                      <a:pt x="5" y="219"/>
                    </a:lnTo>
                    <a:lnTo>
                      <a:pt x="5" y="217"/>
                    </a:lnTo>
                    <a:lnTo>
                      <a:pt x="5" y="216"/>
                    </a:lnTo>
                    <a:lnTo>
                      <a:pt x="7" y="216"/>
                    </a:lnTo>
                    <a:lnTo>
                      <a:pt x="7" y="214"/>
                    </a:lnTo>
                    <a:lnTo>
                      <a:pt x="7" y="213"/>
                    </a:lnTo>
                    <a:lnTo>
                      <a:pt x="7" y="211"/>
                    </a:lnTo>
                    <a:lnTo>
                      <a:pt x="7" y="210"/>
                    </a:lnTo>
                    <a:lnTo>
                      <a:pt x="7" y="208"/>
                    </a:lnTo>
                    <a:lnTo>
                      <a:pt x="8" y="207"/>
                    </a:lnTo>
                    <a:lnTo>
                      <a:pt x="8" y="206"/>
                    </a:lnTo>
                    <a:lnTo>
                      <a:pt x="8" y="204"/>
                    </a:lnTo>
                    <a:lnTo>
                      <a:pt x="8" y="203"/>
                    </a:lnTo>
                    <a:lnTo>
                      <a:pt x="8" y="201"/>
                    </a:lnTo>
                    <a:lnTo>
                      <a:pt x="8" y="197"/>
                    </a:lnTo>
                    <a:lnTo>
                      <a:pt x="8" y="195"/>
                    </a:lnTo>
                    <a:lnTo>
                      <a:pt x="8" y="191"/>
                    </a:lnTo>
                    <a:lnTo>
                      <a:pt x="8" y="190"/>
                    </a:lnTo>
                    <a:lnTo>
                      <a:pt x="8" y="185"/>
                    </a:lnTo>
                    <a:lnTo>
                      <a:pt x="10" y="182"/>
                    </a:lnTo>
                    <a:lnTo>
                      <a:pt x="10" y="177"/>
                    </a:lnTo>
                    <a:lnTo>
                      <a:pt x="10" y="174"/>
                    </a:lnTo>
                    <a:lnTo>
                      <a:pt x="10" y="165"/>
                    </a:lnTo>
                    <a:lnTo>
                      <a:pt x="10" y="162"/>
                    </a:lnTo>
                    <a:lnTo>
                      <a:pt x="10" y="152"/>
                    </a:lnTo>
                    <a:lnTo>
                      <a:pt x="10" y="149"/>
                    </a:lnTo>
                    <a:lnTo>
                      <a:pt x="10" y="138"/>
                    </a:lnTo>
                    <a:lnTo>
                      <a:pt x="10" y="135"/>
                    </a:lnTo>
                    <a:lnTo>
                      <a:pt x="10" y="122"/>
                    </a:lnTo>
                    <a:lnTo>
                      <a:pt x="10" y="117"/>
                    </a:lnTo>
                    <a:lnTo>
                      <a:pt x="10" y="104"/>
                    </a:lnTo>
                    <a:lnTo>
                      <a:pt x="11" y="100"/>
                    </a:lnTo>
                    <a:lnTo>
                      <a:pt x="11" y="85"/>
                    </a:lnTo>
                    <a:lnTo>
                      <a:pt x="11" y="81"/>
                    </a:lnTo>
                    <a:lnTo>
                      <a:pt x="11" y="67"/>
                    </a:lnTo>
                    <a:lnTo>
                      <a:pt x="11" y="62"/>
                    </a:lnTo>
                    <a:lnTo>
                      <a:pt x="11" y="48"/>
                    </a:lnTo>
                    <a:lnTo>
                      <a:pt x="11" y="43"/>
                    </a:lnTo>
                    <a:lnTo>
                      <a:pt x="11" y="30"/>
                    </a:lnTo>
                    <a:lnTo>
                      <a:pt x="11" y="26"/>
                    </a:lnTo>
                    <a:lnTo>
                      <a:pt x="11" y="15"/>
                    </a:lnTo>
                    <a:lnTo>
                      <a:pt x="12" y="10"/>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4" name="Freeform 406"/>
              <p:cNvSpPr>
                <a:spLocks/>
              </p:cNvSpPr>
              <p:nvPr/>
            </p:nvSpPr>
            <p:spPr bwMode="auto">
              <a:xfrm>
                <a:off x="3797" y="2968"/>
                <a:ext cx="8" cy="232"/>
              </a:xfrm>
              <a:custGeom>
                <a:avLst/>
                <a:gdLst>
                  <a:gd name="T0" fmla="*/ 0 w 8"/>
                  <a:gd name="T1" fmla="*/ 16 h 232"/>
                  <a:gd name="T2" fmla="*/ 0 w 8"/>
                  <a:gd name="T3" fmla="*/ 7 h 232"/>
                  <a:gd name="T4" fmla="*/ 0 w 8"/>
                  <a:gd name="T5" fmla="*/ 2 h 232"/>
                  <a:gd name="T6" fmla="*/ 0 w 8"/>
                  <a:gd name="T7" fmla="*/ 0 h 232"/>
                  <a:gd name="T8" fmla="*/ 0 w 8"/>
                  <a:gd name="T9" fmla="*/ 0 h 232"/>
                  <a:gd name="T10" fmla="*/ 2 w 8"/>
                  <a:gd name="T11" fmla="*/ 2 h 232"/>
                  <a:gd name="T12" fmla="*/ 2 w 8"/>
                  <a:gd name="T13" fmla="*/ 2 h 232"/>
                  <a:gd name="T14" fmla="*/ 2 w 8"/>
                  <a:gd name="T15" fmla="*/ 6 h 232"/>
                  <a:gd name="T16" fmla="*/ 2 w 8"/>
                  <a:gd name="T17" fmla="*/ 6 h 232"/>
                  <a:gd name="T18" fmla="*/ 2 w 8"/>
                  <a:gd name="T19" fmla="*/ 15 h 232"/>
                  <a:gd name="T20" fmla="*/ 2 w 8"/>
                  <a:gd name="T21" fmla="*/ 15 h 232"/>
                  <a:gd name="T22" fmla="*/ 2 w 8"/>
                  <a:gd name="T23" fmla="*/ 26 h 232"/>
                  <a:gd name="T24" fmla="*/ 2 w 8"/>
                  <a:gd name="T25" fmla="*/ 26 h 232"/>
                  <a:gd name="T26" fmla="*/ 2 w 8"/>
                  <a:gd name="T27" fmla="*/ 41 h 232"/>
                  <a:gd name="T28" fmla="*/ 2 w 8"/>
                  <a:gd name="T29" fmla="*/ 41 h 232"/>
                  <a:gd name="T30" fmla="*/ 3 w 8"/>
                  <a:gd name="T31" fmla="*/ 57 h 232"/>
                  <a:gd name="T32" fmla="*/ 3 w 8"/>
                  <a:gd name="T33" fmla="*/ 57 h 232"/>
                  <a:gd name="T34" fmla="*/ 3 w 8"/>
                  <a:gd name="T35" fmla="*/ 73 h 232"/>
                  <a:gd name="T36" fmla="*/ 3 w 8"/>
                  <a:gd name="T37" fmla="*/ 73 h 232"/>
                  <a:gd name="T38" fmla="*/ 3 w 8"/>
                  <a:gd name="T39" fmla="*/ 90 h 232"/>
                  <a:gd name="T40" fmla="*/ 3 w 8"/>
                  <a:gd name="T41" fmla="*/ 90 h 232"/>
                  <a:gd name="T42" fmla="*/ 3 w 8"/>
                  <a:gd name="T43" fmla="*/ 107 h 232"/>
                  <a:gd name="T44" fmla="*/ 3 w 8"/>
                  <a:gd name="T45" fmla="*/ 107 h 232"/>
                  <a:gd name="T46" fmla="*/ 3 w 8"/>
                  <a:gd name="T47" fmla="*/ 123 h 232"/>
                  <a:gd name="T48" fmla="*/ 3 w 8"/>
                  <a:gd name="T49" fmla="*/ 123 h 232"/>
                  <a:gd name="T50" fmla="*/ 5 w 8"/>
                  <a:gd name="T51" fmla="*/ 139 h 232"/>
                  <a:gd name="T52" fmla="*/ 5 w 8"/>
                  <a:gd name="T53" fmla="*/ 139 h 232"/>
                  <a:gd name="T54" fmla="*/ 5 w 8"/>
                  <a:gd name="T55" fmla="*/ 155 h 232"/>
                  <a:gd name="T56" fmla="*/ 5 w 8"/>
                  <a:gd name="T57" fmla="*/ 155 h 232"/>
                  <a:gd name="T58" fmla="*/ 5 w 8"/>
                  <a:gd name="T59" fmla="*/ 168 h 232"/>
                  <a:gd name="T60" fmla="*/ 5 w 8"/>
                  <a:gd name="T61" fmla="*/ 168 h 232"/>
                  <a:gd name="T62" fmla="*/ 5 w 8"/>
                  <a:gd name="T63" fmla="*/ 180 h 232"/>
                  <a:gd name="T64" fmla="*/ 5 w 8"/>
                  <a:gd name="T65" fmla="*/ 180 h 232"/>
                  <a:gd name="T66" fmla="*/ 5 w 8"/>
                  <a:gd name="T67" fmla="*/ 191 h 232"/>
                  <a:gd name="T68" fmla="*/ 5 w 8"/>
                  <a:gd name="T69" fmla="*/ 191 h 232"/>
                  <a:gd name="T70" fmla="*/ 5 w 8"/>
                  <a:gd name="T71" fmla="*/ 200 h 232"/>
                  <a:gd name="T72" fmla="*/ 5 w 8"/>
                  <a:gd name="T73" fmla="*/ 200 h 232"/>
                  <a:gd name="T74" fmla="*/ 6 w 8"/>
                  <a:gd name="T75" fmla="*/ 209 h 232"/>
                  <a:gd name="T76" fmla="*/ 6 w 8"/>
                  <a:gd name="T77" fmla="*/ 209 h 232"/>
                  <a:gd name="T78" fmla="*/ 6 w 8"/>
                  <a:gd name="T79" fmla="*/ 214 h 232"/>
                  <a:gd name="T80" fmla="*/ 6 w 8"/>
                  <a:gd name="T81" fmla="*/ 214 h 232"/>
                  <a:gd name="T82" fmla="*/ 6 w 8"/>
                  <a:gd name="T83" fmla="*/ 220 h 232"/>
                  <a:gd name="T84" fmla="*/ 6 w 8"/>
                  <a:gd name="T85" fmla="*/ 220 h 232"/>
                  <a:gd name="T86" fmla="*/ 6 w 8"/>
                  <a:gd name="T87" fmla="*/ 225 h 232"/>
                  <a:gd name="T88" fmla="*/ 6 w 8"/>
                  <a:gd name="T89" fmla="*/ 225 h 232"/>
                  <a:gd name="T90" fmla="*/ 6 w 8"/>
                  <a:gd name="T91" fmla="*/ 227 h 232"/>
                  <a:gd name="T92" fmla="*/ 6 w 8"/>
                  <a:gd name="T93" fmla="*/ 227 h 232"/>
                  <a:gd name="T94" fmla="*/ 8 w 8"/>
                  <a:gd name="T95" fmla="*/ 230 h 232"/>
                  <a:gd name="T96" fmla="*/ 8 w 8"/>
                  <a:gd name="T97" fmla="*/ 23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232"/>
                  <a:gd name="T149" fmla="*/ 8 w 8"/>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232">
                    <a:moveTo>
                      <a:pt x="0" y="19"/>
                    </a:moveTo>
                    <a:lnTo>
                      <a:pt x="0" y="16"/>
                    </a:lnTo>
                    <a:lnTo>
                      <a:pt x="0" y="9"/>
                    </a:lnTo>
                    <a:lnTo>
                      <a:pt x="0" y="7"/>
                    </a:lnTo>
                    <a:lnTo>
                      <a:pt x="0" y="3"/>
                    </a:lnTo>
                    <a:lnTo>
                      <a:pt x="0" y="2"/>
                    </a:lnTo>
                    <a:lnTo>
                      <a:pt x="0" y="0"/>
                    </a:lnTo>
                    <a:lnTo>
                      <a:pt x="2" y="2"/>
                    </a:lnTo>
                    <a:lnTo>
                      <a:pt x="2" y="5"/>
                    </a:lnTo>
                    <a:lnTo>
                      <a:pt x="2" y="2"/>
                    </a:lnTo>
                    <a:lnTo>
                      <a:pt x="2" y="5"/>
                    </a:lnTo>
                    <a:lnTo>
                      <a:pt x="2" y="6"/>
                    </a:lnTo>
                    <a:lnTo>
                      <a:pt x="2" y="13"/>
                    </a:lnTo>
                    <a:lnTo>
                      <a:pt x="2" y="6"/>
                    </a:lnTo>
                    <a:lnTo>
                      <a:pt x="2" y="13"/>
                    </a:lnTo>
                    <a:lnTo>
                      <a:pt x="2" y="15"/>
                    </a:lnTo>
                    <a:lnTo>
                      <a:pt x="2" y="23"/>
                    </a:lnTo>
                    <a:lnTo>
                      <a:pt x="2" y="15"/>
                    </a:lnTo>
                    <a:lnTo>
                      <a:pt x="2" y="23"/>
                    </a:lnTo>
                    <a:lnTo>
                      <a:pt x="2" y="26"/>
                    </a:lnTo>
                    <a:lnTo>
                      <a:pt x="2" y="36"/>
                    </a:lnTo>
                    <a:lnTo>
                      <a:pt x="2" y="26"/>
                    </a:lnTo>
                    <a:lnTo>
                      <a:pt x="2" y="36"/>
                    </a:lnTo>
                    <a:lnTo>
                      <a:pt x="2" y="41"/>
                    </a:lnTo>
                    <a:lnTo>
                      <a:pt x="2" y="52"/>
                    </a:lnTo>
                    <a:lnTo>
                      <a:pt x="2" y="41"/>
                    </a:lnTo>
                    <a:lnTo>
                      <a:pt x="2" y="52"/>
                    </a:lnTo>
                    <a:lnTo>
                      <a:pt x="3" y="57"/>
                    </a:lnTo>
                    <a:lnTo>
                      <a:pt x="3" y="68"/>
                    </a:lnTo>
                    <a:lnTo>
                      <a:pt x="3" y="57"/>
                    </a:lnTo>
                    <a:lnTo>
                      <a:pt x="3" y="68"/>
                    </a:lnTo>
                    <a:lnTo>
                      <a:pt x="3" y="73"/>
                    </a:lnTo>
                    <a:lnTo>
                      <a:pt x="3" y="86"/>
                    </a:lnTo>
                    <a:lnTo>
                      <a:pt x="3" y="73"/>
                    </a:lnTo>
                    <a:lnTo>
                      <a:pt x="3" y="86"/>
                    </a:lnTo>
                    <a:lnTo>
                      <a:pt x="3" y="90"/>
                    </a:lnTo>
                    <a:lnTo>
                      <a:pt x="3" y="103"/>
                    </a:lnTo>
                    <a:lnTo>
                      <a:pt x="3" y="90"/>
                    </a:lnTo>
                    <a:lnTo>
                      <a:pt x="3" y="103"/>
                    </a:lnTo>
                    <a:lnTo>
                      <a:pt x="3" y="107"/>
                    </a:lnTo>
                    <a:lnTo>
                      <a:pt x="3" y="120"/>
                    </a:lnTo>
                    <a:lnTo>
                      <a:pt x="3" y="107"/>
                    </a:lnTo>
                    <a:lnTo>
                      <a:pt x="3" y="120"/>
                    </a:lnTo>
                    <a:lnTo>
                      <a:pt x="3" y="123"/>
                    </a:lnTo>
                    <a:lnTo>
                      <a:pt x="3" y="136"/>
                    </a:lnTo>
                    <a:lnTo>
                      <a:pt x="3" y="123"/>
                    </a:lnTo>
                    <a:lnTo>
                      <a:pt x="3" y="136"/>
                    </a:lnTo>
                    <a:lnTo>
                      <a:pt x="5" y="139"/>
                    </a:lnTo>
                    <a:lnTo>
                      <a:pt x="5" y="151"/>
                    </a:lnTo>
                    <a:lnTo>
                      <a:pt x="5" y="139"/>
                    </a:lnTo>
                    <a:lnTo>
                      <a:pt x="5" y="151"/>
                    </a:lnTo>
                    <a:lnTo>
                      <a:pt x="5" y="155"/>
                    </a:lnTo>
                    <a:lnTo>
                      <a:pt x="5" y="165"/>
                    </a:lnTo>
                    <a:lnTo>
                      <a:pt x="5" y="155"/>
                    </a:lnTo>
                    <a:lnTo>
                      <a:pt x="5" y="165"/>
                    </a:lnTo>
                    <a:lnTo>
                      <a:pt x="5" y="168"/>
                    </a:lnTo>
                    <a:lnTo>
                      <a:pt x="5" y="177"/>
                    </a:lnTo>
                    <a:lnTo>
                      <a:pt x="5" y="168"/>
                    </a:lnTo>
                    <a:lnTo>
                      <a:pt x="5" y="177"/>
                    </a:lnTo>
                    <a:lnTo>
                      <a:pt x="5" y="180"/>
                    </a:lnTo>
                    <a:lnTo>
                      <a:pt x="5" y="188"/>
                    </a:lnTo>
                    <a:lnTo>
                      <a:pt x="5" y="180"/>
                    </a:lnTo>
                    <a:lnTo>
                      <a:pt x="5" y="188"/>
                    </a:lnTo>
                    <a:lnTo>
                      <a:pt x="5" y="191"/>
                    </a:lnTo>
                    <a:lnTo>
                      <a:pt x="5" y="199"/>
                    </a:lnTo>
                    <a:lnTo>
                      <a:pt x="5" y="191"/>
                    </a:lnTo>
                    <a:lnTo>
                      <a:pt x="5" y="199"/>
                    </a:lnTo>
                    <a:lnTo>
                      <a:pt x="5" y="200"/>
                    </a:lnTo>
                    <a:lnTo>
                      <a:pt x="5" y="206"/>
                    </a:lnTo>
                    <a:lnTo>
                      <a:pt x="5" y="200"/>
                    </a:lnTo>
                    <a:lnTo>
                      <a:pt x="5" y="206"/>
                    </a:lnTo>
                    <a:lnTo>
                      <a:pt x="6" y="209"/>
                    </a:lnTo>
                    <a:lnTo>
                      <a:pt x="6" y="213"/>
                    </a:lnTo>
                    <a:lnTo>
                      <a:pt x="6" y="209"/>
                    </a:lnTo>
                    <a:lnTo>
                      <a:pt x="6" y="213"/>
                    </a:lnTo>
                    <a:lnTo>
                      <a:pt x="6" y="214"/>
                    </a:lnTo>
                    <a:lnTo>
                      <a:pt x="6" y="219"/>
                    </a:lnTo>
                    <a:lnTo>
                      <a:pt x="6" y="214"/>
                    </a:lnTo>
                    <a:lnTo>
                      <a:pt x="6" y="219"/>
                    </a:lnTo>
                    <a:lnTo>
                      <a:pt x="6" y="220"/>
                    </a:lnTo>
                    <a:lnTo>
                      <a:pt x="6" y="223"/>
                    </a:lnTo>
                    <a:lnTo>
                      <a:pt x="6" y="220"/>
                    </a:lnTo>
                    <a:lnTo>
                      <a:pt x="6" y="223"/>
                    </a:lnTo>
                    <a:lnTo>
                      <a:pt x="6" y="225"/>
                    </a:lnTo>
                    <a:lnTo>
                      <a:pt x="6" y="227"/>
                    </a:lnTo>
                    <a:lnTo>
                      <a:pt x="6" y="225"/>
                    </a:lnTo>
                    <a:lnTo>
                      <a:pt x="6" y="227"/>
                    </a:lnTo>
                    <a:lnTo>
                      <a:pt x="6" y="230"/>
                    </a:lnTo>
                    <a:lnTo>
                      <a:pt x="6" y="227"/>
                    </a:lnTo>
                    <a:lnTo>
                      <a:pt x="6" y="230"/>
                    </a:lnTo>
                    <a:lnTo>
                      <a:pt x="8" y="230"/>
                    </a:lnTo>
                    <a:lnTo>
                      <a:pt x="8" y="232"/>
                    </a:lnTo>
                    <a:lnTo>
                      <a:pt x="8" y="230"/>
                    </a:lnTo>
                    <a:lnTo>
                      <a:pt x="8" y="2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grpSp>
        <p:sp>
          <p:nvSpPr>
            <p:cNvPr id="14" name="Freeform 408"/>
            <p:cNvSpPr>
              <a:spLocks/>
            </p:cNvSpPr>
            <p:nvPr/>
          </p:nvSpPr>
          <p:spPr bwMode="auto">
            <a:xfrm>
              <a:off x="6302551" y="5734916"/>
              <a:ext cx="18358" cy="13619"/>
            </a:xfrm>
            <a:custGeom>
              <a:avLst/>
              <a:gdLst>
                <a:gd name="T0" fmla="*/ 0 w 10"/>
                <a:gd name="T1" fmla="*/ 13 h 15"/>
                <a:gd name="T2" fmla="*/ 0 w 10"/>
                <a:gd name="T3" fmla="*/ 13 h 15"/>
                <a:gd name="T4" fmla="*/ 0 w 10"/>
                <a:gd name="T5" fmla="*/ 15 h 15"/>
                <a:gd name="T6" fmla="*/ 0 w 10"/>
                <a:gd name="T7" fmla="*/ 15 h 15"/>
                <a:gd name="T8" fmla="*/ 0 w 10"/>
                <a:gd name="T9" fmla="*/ 15 h 15"/>
                <a:gd name="T10" fmla="*/ 0 w 10"/>
                <a:gd name="T11" fmla="*/ 15 h 15"/>
                <a:gd name="T12" fmla="*/ 0 w 10"/>
                <a:gd name="T13" fmla="*/ 15 h 15"/>
                <a:gd name="T14" fmla="*/ 1 w 10"/>
                <a:gd name="T15" fmla="*/ 15 h 15"/>
                <a:gd name="T16" fmla="*/ 1 w 10"/>
                <a:gd name="T17" fmla="*/ 15 h 15"/>
                <a:gd name="T18" fmla="*/ 1 w 10"/>
                <a:gd name="T19" fmla="*/ 13 h 15"/>
                <a:gd name="T20" fmla="*/ 1 w 10"/>
                <a:gd name="T21" fmla="*/ 13 h 15"/>
                <a:gd name="T22" fmla="*/ 1 w 10"/>
                <a:gd name="T23" fmla="*/ 12 h 15"/>
                <a:gd name="T24" fmla="*/ 3 w 10"/>
                <a:gd name="T25" fmla="*/ 10 h 15"/>
                <a:gd name="T26" fmla="*/ 3 w 10"/>
                <a:gd name="T27" fmla="*/ 9 h 15"/>
                <a:gd name="T28" fmla="*/ 3 w 10"/>
                <a:gd name="T29" fmla="*/ 7 h 15"/>
                <a:gd name="T30" fmla="*/ 3 w 10"/>
                <a:gd name="T31" fmla="*/ 7 h 15"/>
                <a:gd name="T32" fmla="*/ 3 w 10"/>
                <a:gd name="T33" fmla="*/ 6 h 15"/>
                <a:gd name="T34" fmla="*/ 3 w 10"/>
                <a:gd name="T35" fmla="*/ 5 h 15"/>
                <a:gd name="T36" fmla="*/ 4 w 10"/>
                <a:gd name="T37" fmla="*/ 5 h 15"/>
                <a:gd name="T38" fmla="*/ 4 w 10"/>
                <a:gd name="T39" fmla="*/ 3 h 15"/>
                <a:gd name="T40" fmla="*/ 4 w 10"/>
                <a:gd name="T41" fmla="*/ 3 h 15"/>
                <a:gd name="T42" fmla="*/ 4 w 10"/>
                <a:gd name="T43" fmla="*/ 3 h 15"/>
                <a:gd name="T44" fmla="*/ 4 w 10"/>
                <a:gd name="T45" fmla="*/ 2 h 15"/>
                <a:gd name="T46" fmla="*/ 4 w 10"/>
                <a:gd name="T47" fmla="*/ 2 h 15"/>
                <a:gd name="T48" fmla="*/ 5 w 10"/>
                <a:gd name="T49" fmla="*/ 2 h 15"/>
                <a:gd name="T50" fmla="*/ 5 w 10"/>
                <a:gd name="T51" fmla="*/ 2 h 15"/>
                <a:gd name="T52" fmla="*/ 5 w 10"/>
                <a:gd name="T53" fmla="*/ 3 h 15"/>
                <a:gd name="T54" fmla="*/ 5 w 10"/>
                <a:gd name="T55" fmla="*/ 3 h 15"/>
                <a:gd name="T56" fmla="*/ 5 w 10"/>
                <a:gd name="T57" fmla="*/ 3 h 15"/>
                <a:gd name="T58" fmla="*/ 5 w 10"/>
                <a:gd name="T59" fmla="*/ 3 h 15"/>
                <a:gd name="T60" fmla="*/ 5 w 10"/>
                <a:gd name="T61" fmla="*/ 3 h 15"/>
                <a:gd name="T62" fmla="*/ 5 w 10"/>
                <a:gd name="T63" fmla="*/ 3 h 15"/>
                <a:gd name="T64" fmla="*/ 5 w 10"/>
                <a:gd name="T65" fmla="*/ 3 h 15"/>
                <a:gd name="T66" fmla="*/ 5 w 10"/>
                <a:gd name="T67" fmla="*/ 3 h 15"/>
                <a:gd name="T68" fmla="*/ 7 w 10"/>
                <a:gd name="T69" fmla="*/ 5 h 15"/>
                <a:gd name="T70" fmla="*/ 7 w 10"/>
                <a:gd name="T71" fmla="*/ 5 h 15"/>
                <a:gd name="T72" fmla="*/ 7 w 10"/>
                <a:gd name="T73" fmla="*/ 6 h 15"/>
                <a:gd name="T74" fmla="*/ 7 w 10"/>
                <a:gd name="T75" fmla="*/ 6 h 15"/>
                <a:gd name="T76" fmla="*/ 7 w 10"/>
                <a:gd name="T77" fmla="*/ 6 h 15"/>
                <a:gd name="T78" fmla="*/ 7 w 10"/>
                <a:gd name="T79" fmla="*/ 6 h 15"/>
                <a:gd name="T80" fmla="*/ 7 w 10"/>
                <a:gd name="T81" fmla="*/ 7 h 15"/>
                <a:gd name="T82" fmla="*/ 8 w 10"/>
                <a:gd name="T83" fmla="*/ 7 h 15"/>
                <a:gd name="T84" fmla="*/ 8 w 10"/>
                <a:gd name="T85" fmla="*/ 6 h 15"/>
                <a:gd name="T86" fmla="*/ 8 w 10"/>
                <a:gd name="T87" fmla="*/ 6 h 15"/>
                <a:gd name="T88" fmla="*/ 8 w 10"/>
                <a:gd name="T89" fmla="*/ 5 h 15"/>
                <a:gd name="T90" fmla="*/ 8 w 10"/>
                <a:gd name="T91" fmla="*/ 3 h 15"/>
                <a:gd name="T92" fmla="*/ 10 w 10"/>
                <a:gd name="T93" fmla="*/ 2 h 15"/>
                <a:gd name="T94" fmla="*/ 10 w 10"/>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5"/>
                <a:gd name="T146" fmla="*/ 10 w 10"/>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5">
                  <a:moveTo>
                    <a:pt x="0" y="12"/>
                  </a:moveTo>
                  <a:lnTo>
                    <a:pt x="0" y="13"/>
                  </a:lnTo>
                  <a:lnTo>
                    <a:pt x="0" y="15"/>
                  </a:lnTo>
                  <a:lnTo>
                    <a:pt x="1" y="15"/>
                  </a:lnTo>
                  <a:lnTo>
                    <a:pt x="1" y="13"/>
                  </a:lnTo>
                  <a:lnTo>
                    <a:pt x="1" y="12"/>
                  </a:lnTo>
                  <a:lnTo>
                    <a:pt x="1" y="10"/>
                  </a:lnTo>
                  <a:lnTo>
                    <a:pt x="3" y="10"/>
                  </a:lnTo>
                  <a:lnTo>
                    <a:pt x="3" y="9"/>
                  </a:lnTo>
                  <a:lnTo>
                    <a:pt x="3" y="7"/>
                  </a:lnTo>
                  <a:lnTo>
                    <a:pt x="3" y="6"/>
                  </a:lnTo>
                  <a:lnTo>
                    <a:pt x="3" y="5"/>
                  </a:lnTo>
                  <a:lnTo>
                    <a:pt x="4" y="5"/>
                  </a:lnTo>
                  <a:lnTo>
                    <a:pt x="4" y="3"/>
                  </a:lnTo>
                  <a:lnTo>
                    <a:pt x="4" y="2"/>
                  </a:lnTo>
                  <a:lnTo>
                    <a:pt x="5" y="2"/>
                  </a:lnTo>
                  <a:lnTo>
                    <a:pt x="5" y="3"/>
                  </a:lnTo>
                  <a:lnTo>
                    <a:pt x="5" y="2"/>
                  </a:lnTo>
                  <a:lnTo>
                    <a:pt x="5" y="3"/>
                  </a:lnTo>
                  <a:lnTo>
                    <a:pt x="5" y="5"/>
                  </a:lnTo>
                  <a:lnTo>
                    <a:pt x="5" y="3"/>
                  </a:lnTo>
                  <a:lnTo>
                    <a:pt x="5" y="5"/>
                  </a:lnTo>
                  <a:lnTo>
                    <a:pt x="7" y="5"/>
                  </a:lnTo>
                  <a:lnTo>
                    <a:pt x="7" y="6"/>
                  </a:lnTo>
                  <a:lnTo>
                    <a:pt x="7" y="5"/>
                  </a:lnTo>
                  <a:lnTo>
                    <a:pt x="7" y="6"/>
                  </a:lnTo>
                  <a:lnTo>
                    <a:pt x="7" y="7"/>
                  </a:lnTo>
                  <a:lnTo>
                    <a:pt x="7" y="6"/>
                  </a:lnTo>
                  <a:lnTo>
                    <a:pt x="7" y="7"/>
                  </a:lnTo>
                  <a:lnTo>
                    <a:pt x="8" y="7"/>
                  </a:lnTo>
                  <a:lnTo>
                    <a:pt x="8" y="6"/>
                  </a:lnTo>
                  <a:lnTo>
                    <a:pt x="8" y="5"/>
                  </a:lnTo>
                  <a:lnTo>
                    <a:pt x="8"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 name="Freeform 409"/>
            <p:cNvSpPr>
              <a:spLocks/>
            </p:cNvSpPr>
            <p:nvPr/>
          </p:nvSpPr>
          <p:spPr bwMode="auto">
            <a:xfrm>
              <a:off x="6320910" y="4895089"/>
              <a:ext cx="18358" cy="841644"/>
            </a:xfrm>
            <a:custGeom>
              <a:avLst/>
              <a:gdLst>
                <a:gd name="T0" fmla="*/ 0 w 10"/>
                <a:gd name="T1" fmla="*/ 925 h 927"/>
                <a:gd name="T2" fmla="*/ 0 w 10"/>
                <a:gd name="T3" fmla="*/ 922 h 927"/>
                <a:gd name="T4" fmla="*/ 0 w 10"/>
                <a:gd name="T5" fmla="*/ 921 h 927"/>
                <a:gd name="T6" fmla="*/ 0 w 10"/>
                <a:gd name="T7" fmla="*/ 919 h 927"/>
                <a:gd name="T8" fmla="*/ 1 w 10"/>
                <a:gd name="T9" fmla="*/ 918 h 927"/>
                <a:gd name="T10" fmla="*/ 1 w 10"/>
                <a:gd name="T11" fmla="*/ 917 h 927"/>
                <a:gd name="T12" fmla="*/ 1 w 10"/>
                <a:gd name="T13" fmla="*/ 917 h 927"/>
                <a:gd name="T14" fmla="*/ 1 w 10"/>
                <a:gd name="T15" fmla="*/ 917 h 927"/>
                <a:gd name="T16" fmla="*/ 1 w 10"/>
                <a:gd name="T17" fmla="*/ 917 h 927"/>
                <a:gd name="T18" fmla="*/ 1 w 10"/>
                <a:gd name="T19" fmla="*/ 917 h 927"/>
                <a:gd name="T20" fmla="*/ 1 w 10"/>
                <a:gd name="T21" fmla="*/ 917 h 927"/>
                <a:gd name="T22" fmla="*/ 3 w 10"/>
                <a:gd name="T23" fmla="*/ 918 h 927"/>
                <a:gd name="T24" fmla="*/ 3 w 10"/>
                <a:gd name="T25" fmla="*/ 918 h 927"/>
                <a:gd name="T26" fmla="*/ 3 w 10"/>
                <a:gd name="T27" fmla="*/ 919 h 927"/>
                <a:gd name="T28" fmla="*/ 3 w 10"/>
                <a:gd name="T29" fmla="*/ 919 h 927"/>
                <a:gd name="T30" fmla="*/ 3 w 10"/>
                <a:gd name="T31" fmla="*/ 921 h 927"/>
                <a:gd name="T32" fmla="*/ 3 w 10"/>
                <a:gd name="T33" fmla="*/ 921 h 927"/>
                <a:gd name="T34" fmla="*/ 3 w 10"/>
                <a:gd name="T35" fmla="*/ 922 h 927"/>
                <a:gd name="T36" fmla="*/ 3 w 10"/>
                <a:gd name="T37" fmla="*/ 922 h 927"/>
                <a:gd name="T38" fmla="*/ 3 w 10"/>
                <a:gd name="T39" fmla="*/ 924 h 927"/>
                <a:gd name="T40" fmla="*/ 3 w 10"/>
                <a:gd name="T41" fmla="*/ 924 h 927"/>
                <a:gd name="T42" fmla="*/ 4 w 10"/>
                <a:gd name="T43" fmla="*/ 925 h 927"/>
                <a:gd name="T44" fmla="*/ 4 w 10"/>
                <a:gd name="T45" fmla="*/ 925 h 927"/>
                <a:gd name="T46" fmla="*/ 4 w 10"/>
                <a:gd name="T47" fmla="*/ 927 h 927"/>
                <a:gd name="T48" fmla="*/ 4 w 10"/>
                <a:gd name="T49" fmla="*/ 927 h 927"/>
                <a:gd name="T50" fmla="*/ 4 w 10"/>
                <a:gd name="T51" fmla="*/ 927 h 927"/>
                <a:gd name="T52" fmla="*/ 4 w 10"/>
                <a:gd name="T53" fmla="*/ 927 h 927"/>
                <a:gd name="T54" fmla="*/ 4 w 10"/>
                <a:gd name="T55" fmla="*/ 924 h 927"/>
                <a:gd name="T56" fmla="*/ 5 w 10"/>
                <a:gd name="T57" fmla="*/ 921 h 927"/>
                <a:gd name="T58" fmla="*/ 5 w 10"/>
                <a:gd name="T59" fmla="*/ 915 h 927"/>
                <a:gd name="T60" fmla="*/ 5 w 10"/>
                <a:gd name="T61" fmla="*/ 908 h 927"/>
                <a:gd name="T62" fmla="*/ 5 w 10"/>
                <a:gd name="T63" fmla="*/ 895 h 927"/>
                <a:gd name="T64" fmla="*/ 5 w 10"/>
                <a:gd name="T65" fmla="*/ 879 h 927"/>
                <a:gd name="T66" fmla="*/ 5 w 10"/>
                <a:gd name="T67" fmla="*/ 856 h 927"/>
                <a:gd name="T68" fmla="*/ 7 w 10"/>
                <a:gd name="T69" fmla="*/ 825 h 927"/>
                <a:gd name="T70" fmla="*/ 7 w 10"/>
                <a:gd name="T71" fmla="*/ 788 h 927"/>
                <a:gd name="T72" fmla="*/ 7 w 10"/>
                <a:gd name="T73" fmla="*/ 741 h 927"/>
                <a:gd name="T74" fmla="*/ 7 w 10"/>
                <a:gd name="T75" fmla="*/ 685 h 927"/>
                <a:gd name="T76" fmla="*/ 7 w 10"/>
                <a:gd name="T77" fmla="*/ 620 h 927"/>
                <a:gd name="T78" fmla="*/ 8 w 10"/>
                <a:gd name="T79" fmla="*/ 547 h 927"/>
                <a:gd name="T80" fmla="*/ 8 w 10"/>
                <a:gd name="T81" fmla="*/ 468 h 927"/>
                <a:gd name="T82" fmla="*/ 8 w 10"/>
                <a:gd name="T83" fmla="*/ 387 h 927"/>
                <a:gd name="T84" fmla="*/ 8 w 10"/>
                <a:gd name="T85" fmla="*/ 306 h 927"/>
                <a:gd name="T86" fmla="*/ 8 w 10"/>
                <a:gd name="T87" fmla="*/ 228 h 927"/>
                <a:gd name="T88" fmla="*/ 10 w 10"/>
                <a:gd name="T89" fmla="*/ 158 h 927"/>
                <a:gd name="T90" fmla="*/ 10 w 10"/>
                <a:gd name="T91" fmla="*/ 97 h 927"/>
                <a:gd name="T92" fmla="*/ 10 w 10"/>
                <a:gd name="T93" fmla="*/ 50 h 927"/>
                <a:gd name="T94" fmla="*/ 10 w 10"/>
                <a:gd name="T95" fmla="*/ 16 h 9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927"/>
                <a:gd name="T146" fmla="*/ 10 w 10"/>
                <a:gd name="T147" fmla="*/ 927 h 9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927">
                  <a:moveTo>
                    <a:pt x="0" y="925"/>
                  </a:moveTo>
                  <a:lnTo>
                    <a:pt x="0" y="925"/>
                  </a:lnTo>
                  <a:lnTo>
                    <a:pt x="0" y="924"/>
                  </a:lnTo>
                  <a:lnTo>
                    <a:pt x="0" y="922"/>
                  </a:lnTo>
                  <a:lnTo>
                    <a:pt x="0" y="921"/>
                  </a:lnTo>
                  <a:lnTo>
                    <a:pt x="0" y="919"/>
                  </a:lnTo>
                  <a:lnTo>
                    <a:pt x="0" y="918"/>
                  </a:lnTo>
                  <a:lnTo>
                    <a:pt x="1" y="918"/>
                  </a:lnTo>
                  <a:lnTo>
                    <a:pt x="1" y="917"/>
                  </a:lnTo>
                  <a:lnTo>
                    <a:pt x="1" y="918"/>
                  </a:lnTo>
                  <a:lnTo>
                    <a:pt x="1" y="917"/>
                  </a:lnTo>
                  <a:lnTo>
                    <a:pt x="1" y="918"/>
                  </a:lnTo>
                  <a:lnTo>
                    <a:pt x="3" y="918"/>
                  </a:lnTo>
                  <a:lnTo>
                    <a:pt x="3" y="919"/>
                  </a:lnTo>
                  <a:lnTo>
                    <a:pt x="3" y="918"/>
                  </a:lnTo>
                  <a:lnTo>
                    <a:pt x="3" y="919"/>
                  </a:lnTo>
                  <a:lnTo>
                    <a:pt x="3" y="921"/>
                  </a:lnTo>
                  <a:lnTo>
                    <a:pt x="3" y="922"/>
                  </a:lnTo>
                  <a:lnTo>
                    <a:pt x="3" y="921"/>
                  </a:lnTo>
                  <a:lnTo>
                    <a:pt x="3" y="922"/>
                  </a:lnTo>
                  <a:lnTo>
                    <a:pt x="3" y="924"/>
                  </a:lnTo>
                  <a:lnTo>
                    <a:pt x="3" y="922"/>
                  </a:lnTo>
                  <a:lnTo>
                    <a:pt x="3" y="924"/>
                  </a:lnTo>
                  <a:lnTo>
                    <a:pt x="3" y="925"/>
                  </a:lnTo>
                  <a:lnTo>
                    <a:pt x="3" y="924"/>
                  </a:lnTo>
                  <a:lnTo>
                    <a:pt x="3" y="925"/>
                  </a:lnTo>
                  <a:lnTo>
                    <a:pt x="4" y="925"/>
                  </a:lnTo>
                  <a:lnTo>
                    <a:pt x="4" y="927"/>
                  </a:lnTo>
                  <a:lnTo>
                    <a:pt x="4" y="925"/>
                  </a:lnTo>
                  <a:lnTo>
                    <a:pt x="4" y="924"/>
                  </a:lnTo>
                  <a:lnTo>
                    <a:pt x="4" y="922"/>
                  </a:lnTo>
                  <a:lnTo>
                    <a:pt x="5" y="921"/>
                  </a:lnTo>
                  <a:lnTo>
                    <a:pt x="5" y="917"/>
                  </a:lnTo>
                  <a:lnTo>
                    <a:pt x="5" y="915"/>
                  </a:lnTo>
                  <a:lnTo>
                    <a:pt x="5" y="909"/>
                  </a:lnTo>
                  <a:lnTo>
                    <a:pt x="5" y="908"/>
                  </a:lnTo>
                  <a:lnTo>
                    <a:pt x="5" y="899"/>
                  </a:lnTo>
                  <a:lnTo>
                    <a:pt x="5" y="895"/>
                  </a:lnTo>
                  <a:lnTo>
                    <a:pt x="5" y="883"/>
                  </a:lnTo>
                  <a:lnTo>
                    <a:pt x="5" y="879"/>
                  </a:lnTo>
                  <a:lnTo>
                    <a:pt x="5" y="862"/>
                  </a:lnTo>
                  <a:lnTo>
                    <a:pt x="5" y="856"/>
                  </a:lnTo>
                  <a:lnTo>
                    <a:pt x="5" y="834"/>
                  </a:lnTo>
                  <a:lnTo>
                    <a:pt x="7" y="825"/>
                  </a:lnTo>
                  <a:lnTo>
                    <a:pt x="7" y="798"/>
                  </a:lnTo>
                  <a:lnTo>
                    <a:pt x="7" y="788"/>
                  </a:lnTo>
                  <a:lnTo>
                    <a:pt x="7" y="753"/>
                  </a:lnTo>
                  <a:lnTo>
                    <a:pt x="7" y="741"/>
                  </a:lnTo>
                  <a:lnTo>
                    <a:pt x="7" y="699"/>
                  </a:lnTo>
                  <a:lnTo>
                    <a:pt x="7" y="685"/>
                  </a:lnTo>
                  <a:lnTo>
                    <a:pt x="7" y="637"/>
                  </a:lnTo>
                  <a:lnTo>
                    <a:pt x="7" y="620"/>
                  </a:lnTo>
                  <a:lnTo>
                    <a:pt x="7" y="566"/>
                  </a:lnTo>
                  <a:lnTo>
                    <a:pt x="8" y="547"/>
                  </a:lnTo>
                  <a:lnTo>
                    <a:pt x="8" y="488"/>
                  </a:lnTo>
                  <a:lnTo>
                    <a:pt x="8" y="468"/>
                  </a:lnTo>
                  <a:lnTo>
                    <a:pt x="8" y="407"/>
                  </a:lnTo>
                  <a:lnTo>
                    <a:pt x="8" y="387"/>
                  </a:lnTo>
                  <a:lnTo>
                    <a:pt x="8" y="326"/>
                  </a:lnTo>
                  <a:lnTo>
                    <a:pt x="8" y="306"/>
                  </a:lnTo>
                  <a:lnTo>
                    <a:pt x="8" y="246"/>
                  </a:lnTo>
                  <a:lnTo>
                    <a:pt x="8" y="228"/>
                  </a:lnTo>
                  <a:lnTo>
                    <a:pt x="8" y="174"/>
                  </a:lnTo>
                  <a:lnTo>
                    <a:pt x="10" y="158"/>
                  </a:lnTo>
                  <a:lnTo>
                    <a:pt x="10" y="112"/>
                  </a:lnTo>
                  <a:lnTo>
                    <a:pt x="10" y="97"/>
                  </a:lnTo>
                  <a:lnTo>
                    <a:pt x="10" y="61"/>
                  </a:lnTo>
                  <a:lnTo>
                    <a:pt x="10" y="50"/>
                  </a:lnTo>
                  <a:lnTo>
                    <a:pt x="10" y="23"/>
                  </a:lnTo>
                  <a:lnTo>
                    <a:pt x="10" y="16"/>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 name="Freeform 410"/>
            <p:cNvSpPr>
              <a:spLocks/>
            </p:cNvSpPr>
            <p:nvPr/>
          </p:nvSpPr>
          <p:spPr bwMode="auto">
            <a:xfrm>
              <a:off x="6339268" y="4887825"/>
              <a:ext cx="12851" cy="816222"/>
            </a:xfrm>
            <a:custGeom>
              <a:avLst/>
              <a:gdLst>
                <a:gd name="T0" fmla="*/ 0 w 7"/>
                <a:gd name="T1" fmla="*/ 4 h 899"/>
                <a:gd name="T2" fmla="*/ 1 w 7"/>
                <a:gd name="T3" fmla="*/ 0 h 899"/>
                <a:gd name="T4" fmla="*/ 1 w 7"/>
                <a:gd name="T5" fmla="*/ 0 h 899"/>
                <a:gd name="T6" fmla="*/ 1 w 7"/>
                <a:gd name="T7" fmla="*/ 8 h 899"/>
                <a:gd name="T8" fmla="*/ 1 w 7"/>
                <a:gd name="T9" fmla="*/ 8 h 899"/>
                <a:gd name="T10" fmla="*/ 1 w 7"/>
                <a:gd name="T11" fmla="*/ 29 h 899"/>
                <a:gd name="T12" fmla="*/ 1 w 7"/>
                <a:gd name="T13" fmla="*/ 29 h 899"/>
                <a:gd name="T14" fmla="*/ 1 w 7"/>
                <a:gd name="T15" fmla="*/ 60 h 899"/>
                <a:gd name="T16" fmla="*/ 1 w 7"/>
                <a:gd name="T17" fmla="*/ 60 h 899"/>
                <a:gd name="T18" fmla="*/ 1 w 7"/>
                <a:gd name="T19" fmla="*/ 101 h 899"/>
                <a:gd name="T20" fmla="*/ 1 w 7"/>
                <a:gd name="T21" fmla="*/ 101 h 899"/>
                <a:gd name="T22" fmla="*/ 1 w 7"/>
                <a:gd name="T23" fmla="*/ 149 h 899"/>
                <a:gd name="T24" fmla="*/ 1 w 7"/>
                <a:gd name="T25" fmla="*/ 149 h 899"/>
                <a:gd name="T26" fmla="*/ 3 w 7"/>
                <a:gd name="T27" fmla="*/ 201 h 899"/>
                <a:gd name="T28" fmla="*/ 3 w 7"/>
                <a:gd name="T29" fmla="*/ 201 h 899"/>
                <a:gd name="T30" fmla="*/ 3 w 7"/>
                <a:gd name="T31" fmla="*/ 257 h 899"/>
                <a:gd name="T32" fmla="*/ 3 w 7"/>
                <a:gd name="T33" fmla="*/ 257 h 899"/>
                <a:gd name="T34" fmla="*/ 3 w 7"/>
                <a:gd name="T35" fmla="*/ 317 h 899"/>
                <a:gd name="T36" fmla="*/ 3 w 7"/>
                <a:gd name="T37" fmla="*/ 317 h 899"/>
                <a:gd name="T38" fmla="*/ 3 w 7"/>
                <a:gd name="T39" fmla="*/ 376 h 899"/>
                <a:gd name="T40" fmla="*/ 3 w 7"/>
                <a:gd name="T41" fmla="*/ 376 h 899"/>
                <a:gd name="T42" fmla="*/ 3 w 7"/>
                <a:gd name="T43" fmla="*/ 434 h 899"/>
                <a:gd name="T44" fmla="*/ 3 w 7"/>
                <a:gd name="T45" fmla="*/ 434 h 899"/>
                <a:gd name="T46" fmla="*/ 4 w 7"/>
                <a:gd name="T47" fmla="*/ 492 h 899"/>
                <a:gd name="T48" fmla="*/ 4 w 7"/>
                <a:gd name="T49" fmla="*/ 492 h 899"/>
                <a:gd name="T50" fmla="*/ 4 w 7"/>
                <a:gd name="T51" fmla="*/ 545 h 899"/>
                <a:gd name="T52" fmla="*/ 4 w 7"/>
                <a:gd name="T53" fmla="*/ 545 h 899"/>
                <a:gd name="T54" fmla="*/ 4 w 7"/>
                <a:gd name="T55" fmla="*/ 597 h 899"/>
                <a:gd name="T56" fmla="*/ 4 w 7"/>
                <a:gd name="T57" fmla="*/ 597 h 899"/>
                <a:gd name="T58" fmla="*/ 4 w 7"/>
                <a:gd name="T59" fmla="*/ 645 h 899"/>
                <a:gd name="T60" fmla="*/ 4 w 7"/>
                <a:gd name="T61" fmla="*/ 645 h 899"/>
                <a:gd name="T62" fmla="*/ 4 w 7"/>
                <a:gd name="T63" fmla="*/ 689 h 899"/>
                <a:gd name="T64" fmla="*/ 4 w 7"/>
                <a:gd name="T65" fmla="*/ 689 h 899"/>
                <a:gd name="T66" fmla="*/ 6 w 7"/>
                <a:gd name="T67" fmla="*/ 728 h 899"/>
                <a:gd name="T68" fmla="*/ 6 w 7"/>
                <a:gd name="T69" fmla="*/ 728 h 899"/>
                <a:gd name="T70" fmla="*/ 6 w 7"/>
                <a:gd name="T71" fmla="*/ 762 h 899"/>
                <a:gd name="T72" fmla="*/ 6 w 7"/>
                <a:gd name="T73" fmla="*/ 762 h 899"/>
                <a:gd name="T74" fmla="*/ 6 w 7"/>
                <a:gd name="T75" fmla="*/ 793 h 899"/>
                <a:gd name="T76" fmla="*/ 6 w 7"/>
                <a:gd name="T77" fmla="*/ 793 h 899"/>
                <a:gd name="T78" fmla="*/ 6 w 7"/>
                <a:gd name="T79" fmla="*/ 819 h 899"/>
                <a:gd name="T80" fmla="*/ 6 w 7"/>
                <a:gd name="T81" fmla="*/ 819 h 899"/>
                <a:gd name="T82" fmla="*/ 6 w 7"/>
                <a:gd name="T83" fmla="*/ 842 h 899"/>
                <a:gd name="T84" fmla="*/ 6 w 7"/>
                <a:gd name="T85" fmla="*/ 842 h 899"/>
                <a:gd name="T86" fmla="*/ 7 w 7"/>
                <a:gd name="T87" fmla="*/ 861 h 899"/>
                <a:gd name="T88" fmla="*/ 7 w 7"/>
                <a:gd name="T89" fmla="*/ 861 h 899"/>
                <a:gd name="T90" fmla="*/ 7 w 7"/>
                <a:gd name="T91" fmla="*/ 877 h 899"/>
                <a:gd name="T92" fmla="*/ 7 w 7"/>
                <a:gd name="T93" fmla="*/ 877 h 899"/>
                <a:gd name="T94" fmla="*/ 7 w 7"/>
                <a:gd name="T95" fmla="*/ 891 h 899"/>
                <a:gd name="T96" fmla="*/ 7 w 7"/>
                <a:gd name="T97" fmla="*/ 891 h 8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899"/>
                <a:gd name="T149" fmla="*/ 7 w 7"/>
                <a:gd name="T150" fmla="*/ 899 h 8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899">
                  <a:moveTo>
                    <a:pt x="0" y="8"/>
                  </a:moveTo>
                  <a:lnTo>
                    <a:pt x="0" y="4"/>
                  </a:lnTo>
                  <a:lnTo>
                    <a:pt x="0" y="0"/>
                  </a:lnTo>
                  <a:lnTo>
                    <a:pt x="1" y="0"/>
                  </a:lnTo>
                  <a:lnTo>
                    <a:pt x="1" y="4"/>
                  </a:lnTo>
                  <a:lnTo>
                    <a:pt x="1" y="0"/>
                  </a:lnTo>
                  <a:lnTo>
                    <a:pt x="1" y="4"/>
                  </a:lnTo>
                  <a:lnTo>
                    <a:pt x="1" y="8"/>
                  </a:lnTo>
                  <a:lnTo>
                    <a:pt x="1" y="23"/>
                  </a:lnTo>
                  <a:lnTo>
                    <a:pt x="1" y="8"/>
                  </a:lnTo>
                  <a:lnTo>
                    <a:pt x="1" y="23"/>
                  </a:lnTo>
                  <a:lnTo>
                    <a:pt x="1" y="29"/>
                  </a:lnTo>
                  <a:lnTo>
                    <a:pt x="1" y="52"/>
                  </a:lnTo>
                  <a:lnTo>
                    <a:pt x="1" y="29"/>
                  </a:lnTo>
                  <a:lnTo>
                    <a:pt x="1" y="52"/>
                  </a:lnTo>
                  <a:lnTo>
                    <a:pt x="1" y="60"/>
                  </a:lnTo>
                  <a:lnTo>
                    <a:pt x="1" y="89"/>
                  </a:lnTo>
                  <a:lnTo>
                    <a:pt x="1" y="60"/>
                  </a:lnTo>
                  <a:lnTo>
                    <a:pt x="1" y="89"/>
                  </a:lnTo>
                  <a:lnTo>
                    <a:pt x="1" y="101"/>
                  </a:lnTo>
                  <a:lnTo>
                    <a:pt x="1" y="136"/>
                  </a:lnTo>
                  <a:lnTo>
                    <a:pt x="1" y="101"/>
                  </a:lnTo>
                  <a:lnTo>
                    <a:pt x="1" y="136"/>
                  </a:lnTo>
                  <a:lnTo>
                    <a:pt x="1" y="149"/>
                  </a:lnTo>
                  <a:lnTo>
                    <a:pt x="1" y="188"/>
                  </a:lnTo>
                  <a:lnTo>
                    <a:pt x="1" y="149"/>
                  </a:lnTo>
                  <a:lnTo>
                    <a:pt x="1" y="188"/>
                  </a:lnTo>
                  <a:lnTo>
                    <a:pt x="3" y="201"/>
                  </a:lnTo>
                  <a:lnTo>
                    <a:pt x="3" y="243"/>
                  </a:lnTo>
                  <a:lnTo>
                    <a:pt x="3" y="201"/>
                  </a:lnTo>
                  <a:lnTo>
                    <a:pt x="3" y="243"/>
                  </a:lnTo>
                  <a:lnTo>
                    <a:pt x="3" y="257"/>
                  </a:lnTo>
                  <a:lnTo>
                    <a:pt x="3" y="302"/>
                  </a:lnTo>
                  <a:lnTo>
                    <a:pt x="3" y="257"/>
                  </a:lnTo>
                  <a:lnTo>
                    <a:pt x="3" y="302"/>
                  </a:lnTo>
                  <a:lnTo>
                    <a:pt x="3" y="317"/>
                  </a:lnTo>
                  <a:lnTo>
                    <a:pt x="3" y="361"/>
                  </a:lnTo>
                  <a:lnTo>
                    <a:pt x="3" y="317"/>
                  </a:lnTo>
                  <a:lnTo>
                    <a:pt x="3" y="361"/>
                  </a:lnTo>
                  <a:lnTo>
                    <a:pt x="3" y="376"/>
                  </a:lnTo>
                  <a:lnTo>
                    <a:pt x="3" y="419"/>
                  </a:lnTo>
                  <a:lnTo>
                    <a:pt x="3" y="376"/>
                  </a:lnTo>
                  <a:lnTo>
                    <a:pt x="3" y="419"/>
                  </a:lnTo>
                  <a:lnTo>
                    <a:pt x="3" y="434"/>
                  </a:lnTo>
                  <a:lnTo>
                    <a:pt x="3" y="477"/>
                  </a:lnTo>
                  <a:lnTo>
                    <a:pt x="3" y="434"/>
                  </a:lnTo>
                  <a:lnTo>
                    <a:pt x="3" y="477"/>
                  </a:lnTo>
                  <a:lnTo>
                    <a:pt x="4" y="492"/>
                  </a:lnTo>
                  <a:lnTo>
                    <a:pt x="4" y="532"/>
                  </a:lnTo>
                  <a:lnTo>
                    <a:pt x="4" y="492"/>
                  </a:lnTo>
                  <a:lnTo>
                    <a:pt x="4" y="532"/>
                  </a:lnTo>
                  <a:lnTo>
                    <a:pt x="4" y="545"/>
                  </a:lnTo>
                  <a:lnTo>
                    <a:pt x="4" y="584"/>
                  </a:lnTo>
                  <a:lnTo>
                    <a:pt x="4" y="545"/>
                  </a:lnTo>
                  <a:lnTo>
                    <a:pt x="4" y="584"/>
                  </a:lnTo>
                  <a:lnTo>
                    <a:pt x="4" y="597"/>
                  </a:lnTo>
                  <a:lnTo>
                    <a:pt x="4" y="634"/>
                  </a:lnTo>
                  <a:lnTo>
                    <a:pt x="4" y="597"/>
                  </a:lnTo>
                  <a:lnTo>
                    <a:pt x="4" y="634"/>
                  </a:lnTo>
                  <a:lnTo>
                    <a:pt x="4" y="645"/>
                  </a:lnTo>
                  <a:lnTo>
                    <a:pt x="4" y="677"/>
                  </a:lnTo>
                  <a:lnTo>
                    <a:pt x="4" y="645"/>
                  </a:lnTo>
                  <a:lnTo>
                    <a:pt x="4" y="677"/>
                  </a:lnTo>
                  <a:lnTo>
                    <a:pt x="4" y="689"/>
                  </a:lnTo>
                  <a:lnTo>
                    <a:pt x="4" y="718"/>
                  </a:lnTo>
                  <a:lnTo>
                    <a:pt x="4" y="689"/>
                  </a:lnTo>
                  <a:lnTo>
                    <a:pt x="4" y="718"/>
                  </a:lnTo>
                  <a:lnTo>
                    <a:pt x="6" y="728"/>
                  </a:lnTo>
                  <a:lnTo>
                    <a:pt x="6" y="754"/>
                  </a:lnTo>
                  <a:lnTo>
                    <a:pt x="6" y="728"/>
                  </a:lnTo>
                  <a:lnTo>
                    <a:pt x="6" y="754"/>
                  </a:lnTo>
                  <a:lnTo>
                    <a:pt x="6" y="762"/>
                  </a:lnTo>
                  <a:lnTo>
                    <a:pt x="6" y="786"/>
                  </a:lnTo>
                  <a:lnTo>
                    <a:pt x="6" y="762"/>
                  </a:lnTo>
                  <a:lnTo>
                    <a:pt x="6" y="786"/>
                  </a:lnTo>
                  <a:lnTo>
                    <a:pt x="6" y="793"/>
                  </a:lnTo>
                  <a:lnTo>
                    <a:pt x="6" y="813"/>
                  </a:lnTo>
                  <a:lnTo>
                    <a:pt x="6" y="793"/>
                  </a:lnTo>
                  <a:lnTo>
                    <a:pt x="6" y="813"/>
                  </a:lnTo>
                  <a:lnTo>
                    <a:pt x="6" y="819"/>
                  </a:lnTo>
                  <a:lnTo>
                    <a:pt x="6" y="836"/>
                  </a:lnTo>
                  <a:lnTo>
                    <a:pt x="6" y="819"/>
                  </a:lnTo>
                  <a:lnTo>
                    <a:pt x="6" y="836"/>
                  </a:lnTo>
                  <a:lnTo>
                    <a:pt x="6" y="842"/>
                  </a:lnTo>
                  <a:lnTo>
                    <a:pt x="6" y="857"/>
                  </a:lnTo>
                  <a:lnTo>
                    <a:pt x="6" y="842"/>
                  </a:lnTo>
                  <a:lnTo>
                    <a:pt x="6" y="857"/>
                  </a:lnTo>
                  <a:lnTo>
                    <a:pt x="7" y="861"/>
                  </a:lnTo>
                  <a:lnTo>
                    <a:pt x="7" y="874"/>
                  </a:lnTo>
                  <a:lnTo>
                    <a:pt x="7" y="861"/>
                  </a:lnTo>
                  <a:lnTo>
                    <a:pt x="7" y="874"/>
                  </a:lnTo>
                  <a:lnTo>
                    <a:pt x="7" y="877"/>
                  </a:lnTo>
                  <a:lnTo>
                    <a:pt x="7" y="887"/>
                  </a:lnTo>
                  <a:lnTo>
                    <a:pt x="7" y="877"/>
                  </a:lnTo>
                  <a:lnTo>
                    <a:pt x="7" y="887"/>
                  </a:lnTo>
                  <a:lnTo>
                    <a:pt x="7" y="891"/>
                  </a:lnTo>
                  <a:lnTo>
                    <a:pt x="7" y="899"/>
                  </a:lnTo>
                  <a:lnTo>
                    <a:pt x="7" y="891"/>
                  </a:lnTo>
                  <a:lnTo>
                    <a:pt x="7" y="89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7" name="Freeform 411"/>
            <p:cNvSpPr>
              <a:spLocks/>
            </p:cNvSpPr>
            <p:nvPr/>
          </p:nvSpPr>
          <p:spPr bwMode="auto">
            <a:xfrm>
              <a:off x="6352119" y="5704047"/>
              <a:ext cx="16523" cy="41764"/>
            </a:xfrm>
            <a:custGeom>
              <a:avLst/>
              <a:gdLst>
                <a:gd name="T0" fmla="*/ 0 w 9"/>
                <a:gd name="T1" fmla="*/ 2 h 46"/>
                <a:gd name="T2" fmla="*/ 0 w 9"/>
                <a:gd name="T3" fmla="*/ 2 h 46"/>
                <a:gd name="T4" fmla="*/ 0 w 9"/>
                <a:gd name="T5" fmla="*/ 11 h 46"/>
                <a:gd name="T6" fmla="*/ 0 w 9"/>
                <a:gd name="T7" fmla="*/ 11 h 46"/>
                <a:gd name="T8" fmla="*/ 1 w 9"/>
                <a:gd name="T9" fmla="*/ 18 h 46"/>
                <a:gd name="T10" fmla="*/ 1 w 9"/>
                <a:gd name="T11" fmla="*/ 18 h 46"/>
                <a:gd name="T12" fmla="*/ 1 w 9"/>
                <a:gd name="T13" fmla="*/ 24 h 46"/>
                <a:gd name="T14" fmla="*/ 1 w 9"/>
                <a:gd name="T15" fmla="*/ 24 h 46"/>
                <a:gd name="T16" fmla="*/ 1 w 9"/>
                <a:gd name="T17" fmla="*/ 30 h 46"/>
                <a:gd name="T18" fmla="*/ 1 w 9"/>
                <a:gd name="T19" fmla="*/ 30 h 46"/>
                <a:gd name="T20" fmla="*/ 1 w 9"/>
                <a:gd name="T21" fmla="*/ 34 h 46"/>
                <a:gd name="T22" fmla="*/ 1 w 9"/>
                <a:gd name="T23" fmla="*/ 34 h 46"/>
                <a:gd name="T24" fmla="*/ 1 w 9"/>
                <a:gd name="T25" fmla="*/ 37 h 46"/>
                <a:gd name="T26" fmla="*/ 1 w 9"/>
                <a:gd name="T27" fmla="*/ 37 h 46"/>
                <a:gd name="T28" fmla="*/ 1 w 9"/>
                <a:gd name="T29" fmla="*/ 40 h 46"/>
                <a:gd name="T30" fmla="*/ 1 w 9"/>
                <a:gd name="T31" fmla="*/ 40 h 46"/>
                <a:gd name="T32" fmla="*/ 3 w 9"/>
                <a:gd name="T33" fmla="*/ 41 h 46"/>
                <a:gd name="T34" fmla="*/ 3 w 9"/>
                <a:gd name="T35" fmla="*/ 41 h 46"/>
                <a:gd name="T36" fmla="*/ 3 w 9"/>
                <a:gd name="T37" fmla="*/ 43 h 46"/>
                <a:gd name="T38" fmla="*/ 3 w 9"/>
                <a:gd name="T39" fmla="*/ 43 h 46"/>
                <a:gd name="T40" fmla="*/ 3 w 9"/>
                <a:gd name="T41" fmla="*/ 44 h 46"/>
                <a:gd name="T42" fmla="*/ 3 w 9"/>
                <a:gd name="T43" fmla="*/ 44 h 46"/>
                <a:gd name="T44" fmla="*/ 3 w 9"/>
                <a:gd name="T45" fmla="*/ 46 h 46"/>
                <a:gd name="T46" fmla="*/ 3 w 9"/>
                <a:gd name="T47" fmla="*/ 46 h 46"/>
                <a:gd name="T48" fmla="*/ 3 w 9"/>
                <a:gd name="T49" fmla="*/ 46 h 46"/>
                <a:gd name="T50" fmla="*/ 3 w 9"/>
                <a:gd name="T51" fmla="*/ 46 h 46"/>
                <a:gd name="T52" fmla="*/ 4 w 9"/>
                <a:gd name="T53" fmla="*/ 46 h 46"/>
                <a:gd name="T54" fmla="*/ 4 w 9"/>
                <a:gd name="T55" fmla="*/ 46 h 46"/>
                <a:gd name="T56" fmla="*/ 4 w 9"/>
                <a:gd name="T57" fmla="*/ 46 h 46"/>
                <a:gd name="T58" fmla="*/ 4 w 9"/>
                <a:gd name="T59" fmla="*/ 46 h 46"/>
                <a:gd name="T60" fmla="*/ 4 w 9"/>
                <a:gd name="T61" fmla="*/ 46 h 46"/>
                <a:gd name="T62" fmla="*/ 4 w 9"/>
                <a:gd name="T63" fmla="*/ 46 h 46"/>
                <a:gd name="T64" fmla="*/ 6 w 9"/>
                <a:gd name="T65" fmla="*/ 46 h 46"/>
                <a:gd name="T66" fmla="*/ 6 w 9"/>
                <a:gd name="T67" fmla="*/ 44 h 46"/>
                <a:gd name="T68" fmla="*/ 6 w 9"/>
                <a:gd name="T69" fmla="*/ 44 h 46"/>
                <a:gd name="T70" fmla="*/ 6 w 9"/>
                <a:gd name="T71" fmla="*/ 43 h 46"/>
                <a:gd name="T72" fmla="*/ 6 w 9"/>
                <a:gd name="T73" fmla="*/ 41 h 46"/>
                <a:gd name="T74" fmla="*/ 7 w 9"/>
                <a:gd name="T75" fmla="*/ 41 h 46"/>
                <a:gd name="T76" fmla="*/ 7 w 9"/>
                <a:gd name="T77" fmla="*/ 40 h 46"/>
                <a:gd name="T78" fmla="*/ 7 w 9"/>
                <a:gd name="T79" fmla="*/ 40 h 46"/>
                <a:gd name="T80" fmla="*/ 7 w 9"/>
                <a:gd name="T81" fmla="*/ 40 h 46"/>
                <a:gd name="T82" fmla="*/ 7 w 9"/>
                <a:gd name="T83" fmla="*/ 39 h 46"/>
                <a:gd name="T84" fmla="*/ 7 w 9"/>
                <a:gd name="T85" fmla="*/ 39 h 46"/>
                <a:gd name="T86" fmla="*/ 9 w 9"/>
                <a:gd name="T87" fmla="*/ 39 h 46"/>
                <a:gd name="T88" fmla="*/ 9 w 9"/>
                <a:gd name="T89" fmla="*/ 39 h 46"/>
                <a:gd name="T90" fmla="*/ 9 w 9"/>
                <a:gd name="T91" fmla="*/ 39 h 46"/>
                <a:gd name="T92" fmla="*/ 9 w 9"/>
                <a:gd name="T93" fmla="*/ 39 h 46"/>
                <a:gd name="T94" fmla="*/ 9 w 9"/>
                <a:gd name="T95" fmla="*/ 39 h 46"/>
                <a:gd name="T96" fmla="*/ 9 w 9"/>
                <a:gd name="T97" fmla="*/ 39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46"/>
                <a:gd name="T149" fmla="*/ 9 w 9"/>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46">
                  <a:moveTo>
                    <a:pt x="0" y="0"/>
                  </a:moveTo>
                  <a:lnTo>
                    <a:pt x="0" y="2"/>
                  </a:lnTo>
                  <a:lnTo>
                    <a:pt x="0" y="10"/>
                  </a:lnTo>
                  <a:lnTo>
                    <a:pt x="0" y="2"/>
                  </a:lnTo>
                  <a:lnTo>
                    <a:pt x="0" y="10"/>
                  </a:lnTo>
                  <a:lnTo>
                    <a:pt x="0" y="11"/>
                  </a:lnTo>
                  <a:lnTo>
                    <a:pt x="0" y="17"/>
                  </a:lnTo>
                  <a:lnTo>
                    <a:pt x="0" y="11"/>
                  </a:lnTo>
                  <a:lnTo>
                    <a:pt x="0" y="17"/>
                  </a:lnTo>
                  <a:lnTo>
                    <a:pt x="1" y="18"/>
                  </a:lnTo>
                  <a:lnTo>
                    <a:pt x="1" y="24"/>
                  </a:lnTo>
                  <a:lnTo>
                    <a:pt x="1" y="18"/>
                  </a:lnTo>
                  <a:lnTo>
                    <a:pt x="1" y="24"/>
                  </a:lnTo>
                  <a:lnTo>
                    <a:pt x="1" y="28"/>
                  </a:lnTo>
                  <a:lnTo>
                    <a:pt x="1" y="24"/>
                  </a:lnTo>
                  <a:lnTo>
                    <a:pt x="1" y="28"/>
                  </a:lnTo>
                  <a:lnTo>
                    <a:pt x="1" y="30"/>
                  </a:lnTo>
                  <a:lnTo>
                    <a:pt x="1" y="33"/>
                  </a:lnTo>
                  <a:lnTo>
                    <a:pt x="1" y="30"/>
                  </a:lnTo>
                  <a:lnTo>
                    <a:pt x="1" y="33"/>
                  </a:lnTo>
                  <a:lnTo>
                    <a:pt x="1" y="34"/>
                  </a:lnTo>
                  <a:lnTo>
                    <a:pt x="1" y="36"/>
                  </a:lnTo>
                  <a:lnTo>
                    <a:pt x="1" y="34"/>
                  </a:lnTo>
                  <a:lnTo>
                    <a:pt x="1" y="36"/>
                  </a:lnTo>
                  <a:lnTo>
                    <a:pt x="1" y="37"/>
                  </a:lnTo>
                  <a:lnTo>
                    <a:pt x="1" y="39"/>
                  </a:lnTo>
                  <a:lnTo>
                    <a:pt x="1" y="37"/>
                  </a:lnTo>
                  <a:lnTo>
                    <a:pt x="1" y="39"/>
                  </a:lnTo>
                  <a:lnTo>
                    <a:pt x="1" y="40"/>
                  </a:lnTo>
                  <a:lnTo>
                    <a:pt x="1" y="41"/>
                  </a:lnTo>
                  <a:lnTo>
                    <a:pt x="1" y="40"/>
                  </a:lnTo>
                  <a:lnTo>
                    <a:pt x="1" y="41"/>
                  </a:lnTo>
                  <a:lnTo>
                    <a:pt x="3" y="41"/>
                  </a:lnTo>
                  <a:lnTo>
                    <a:pt x="3" y="43"/>
                  </a:lnTo>
                  <a:lnTo>
                    <a:pt x="3" y="41"/>
                  </a:lnTo>
                  <a:lnTo>
                    <a:pt x="3" y="43"/>
                  </a:lnTo>
                  <a:lnTo>
                    <a:pt x="3" y="44"/>
                  </a:lnTo>
                  <a:lnTo>
                    <a:pt x="3" y="43"/>
                  </a:lnTo>
                  <a:lnTo>
                    <a:pt x="3" y="44"/>
                  </a:lnTo>
                  <a:lnTo>
                    <a:pt x="3" y="46"/>
                  </a:lnTo>
                  <a:lnTo>
                    <a:pt x="3" y="44"/>
                  </a:lnTo>
                  <a:lnTo>
                    <a:pt x="3" y="46"/>
                  </a:lnTo>
                  <a:lnTo>
                    <a:pt x="4" y="46"/>
                  </a:lnTo>
                  <a:lnTo>
                    <a:pt x="6" y="46"/>
                  </a:lnTo>
                  <a:lnTo>
                    <a:pt x="6" y="44"/>
                  </a:lnTo>
                  <a:lnTo>
                    <a:pt x="6" y="43"/>
                  </a:lnTo>
                  <a:lnTo>
                    <a:pt x="6" y="41"/>
                  </a:lnTo>
                  <a:lnTo>
                    <a:pt x="7" y="41"/>
                  </a:lnTo>
                  <a:lnTo>
                    <a:pt x="7" y="40"/>
                  </a:lnTo>
                  <a:lnTo>
                    <a:pt x="7" y="39"/>
                  </a:lnTo>
                  <a:lnTo>
                    <a:pt x="9" y="39"/>
                  </a:lnTo>
                  <a:lnTo>
                    <a:pt x="9" y="40"/>
                  </a:lnTo>
                  <a:lnTo>
                    <a:pt x="9" y="39"/>
                  </a:lnTo>
                  <a:lnTo>
                    <a:pt x="9" y="4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8" name="Freeform 412"/>
            <p:cNvSpPr>
              <a:spLocks/>
            </p:cNvSpPr>
            <p:nvPr/>
          </p:nvSpPr>
          <p:spPr bwMode="auto">
            <a:xfrm>
              <a:off x="6368642" y="5698599"/>
              <a:ext cx="18358" cy="48120"/>
            </a:xfrm>
            <a:custGeom>
              <a:avLst/>
              <a:gdLst>
                <a:gd name="T0" fmla="*/ 0 w 10"/>
                <a:gd name="T1" fmla="*/ 46 h 53"/>
                <a:gd name="T2" fmla="*/ 0 w 10"/>
                <a:gd name="T3" fmla="*/ 46 h 53"/>
                <a:gd name="T4" fmla="*/ 1 w 10"/>
                <a:gd name="T5" fmla="*/ 46 h 53"/>
                <a:gd name="T6" fmla="*/ 1 w 10"/>
                <a:gd name="T7" fmla="*/ 46 h 53"/>
                <a:gd name="T8" fmla="*/ 1 w 10"/>
                <a:gd name="T9" fmla="*/ 47 h 53"/>
                <a:gd name="T10" fmla="*/ 1 w 10"/>
                <a:gd name="T11" fmla="*/ 47 h 53"/>
                <a:gd name="T12" fmla="*/ 1 w 10"/>
                <a:gd name="T13" fmla="*/ 47 h 53"/>
                <a:gd name="T14" fmla="*/ 1 w 10"/>
                <a:gd name="T15" fmla="*/ 47 h 53"/>
                <a:gd name="T16" fmla="*/ 1 w 10"/>
                <a:gd name="T17" fmla="*/ 49 h 53"/>
                <a:gd name="T18" fmla="*/ 1 w 10"/>
                <a:gd name="T19" fmla="*/ 49 h 53"/>
                <a:gd name="T20" fmla="*/ 1 w 10"/>
                <a:gd name="T21" fmla="*/ 50 h 53"/>
                <a:gd name="T22" fmla="*/ 1 w 10"/>
                <a:gd name="T23" fmla="*/ 50 h 53"/>
                <a:gd name="T24" fmla="*/ 2 w 10"/>
                <a:gd name="T25" fmla="*/ 52 h 53"/>
                <a:gd name="T26" fmla="*/ 2 w 10"/>
                <a:gd name="T27" fmla="*/ 52 h 53"/>
                <a:gd name="T28" fmla="*/ 2 w 10"/>
                <a:gd name="T29" fmla="*/ 52 h 53"/>
                <a:gd name="T30" fmla="*/ 2 w 10"/>
                <a:gd name="T31" fmla="*/ 52 h 53"/>
                <a:gd name="T32" fmla="*/ 2 w 10"/>
                <a:gd name="T33" fmla="*/ 52 h 53"/>
                <a:gd name="T34" fmla="*/ 2 w 10"/>
                <a:gd name="T35" fmla="*/ 52 h 53"/>
                <a:gd name="T36" fmla="*/ 2 w 10"/>
                <a:gd name="T37" fmla="*/ 53 h 53"/>
                <a:gd name="T38" fmla="*/ 2 w 10"/>
                <a:gd name="T39" fmla="*/ 53 h 53"/>
                <a:gd name="T40" fmla="*/ 2 w 10"/>
                <a:gd name="T41" fmla="*/ 53 h 53"/>
                <a:gd name="T42" fmla="*/ 2 w 10"/>
                <a:gd name="T43" fmla="*/ 53 h 53"/>
                <a:gd name="T44" fmla="*/ 4 w 10"/>
                <a:gd name="T45" fmla="*/ 53 h 53"/>
                <a:gd name="T46" fmla="*/ 4 w 10"/>
                <a:gd name="T47" fmla="*/ 53 h 53"/>
                <a:gd name="T48" fmla="*/ 4 w 10"/>
                <a:gd name="T49" fmla="*/ 53 h 53"/>
                <a:gd name="T50" fmla="*/ 4 w 10"/>
                <a:gd name="T51" fmla="*/ 53 h 53"/>
                <a:gd name="T52" fmla="*/ 4 w 10"/>
                <a:gd name="T53" fmla="*/ 52 h 53"/>
                <a:gd name="T54" fmla="*/ 4 w 10"/>
                <a:gd name="T55" fmla="*/ 50 h 53"/>
                <a:gd name="T56" fmla="*/ 5 w 10"/>
                <a:gd name="T57" fmla="*/ 50 h 53"/>
                <a:gd name="T58" fmla="*/ 5 w 10"/>
                <a:gd name="T59" fmla="*/ 47 h 53"/>
                <a:gd name="T60" fmla="*/ 5 w 10"/>
                <a:gd name="T61" fmla="*/ 47 h 53"/>
                <a:gd name="T62" fmla="*/ 5 w 10"/>
                <a:gd name="T63" fmla="*/ 46 h 53"/>
                <a:gd name="T64" fmla="*/ 5 w 10"/>
                <a:gd name="T65" fmla="*/ 43 h 53"/>
                <a:gd name="T66" fmla="*/ 7 w 10"/>
                <a:gd name="T67" fmla="*/ 42 h 53"/>
                <a:gd name="T68" fmla="*/ 7 w 10"/>
                <a:gd name="T69" fmla="*/ 40 h 53"/>
                <a:gd name="T70" fmla="*/ 7 w 10"/>
                <a:gd name="T71" fmla="*/ 37 h 53"/>
                <a:gd name="T72" fmla="*/ 7 w 10"/>
                <a:gd name="T73" fmla="*/ 36 h 53"/>
                <a:gd name="T74" fmla="*/ 7 w 10"/>
                <a:gd name="T75" fmla="*/ 33 h 53"/>
                <a:gd name="T76" fmla="*/ 8 w 10"/>
                <a:gd name="T77" fmla="*/ 30 h 53"/>
                <a:gd name="T78" fmla="*/ 8 w 10"/>
                <a:gd name="T79" fmla="*/ 29 h 53"/>
                <a:gd name="T80" fmla="*/ 8 w 10"/>
                <a:gd name="T81" fmla="*/ 26 h 53"/>
                <a:gd name="T82" fmla="*/ 8 w 10"/>
                <a:gd name="T83" fmla="*/ 23 h 53"/>
                <a:gd name="T84" fmla="*/ 8 w 10"/>
                <a:gd name="T85" fmla="*/ 20 h 53"/>
                <a:gd name="T86" fmla="*/ 10 w 10"/>
                <a:gd name="T87" fmla="*/ 17 h 53"/>
                <a:gd name="T88" fmla="*/ 10 w 10"/>
                <a:gd name="T89" fmla="*/ 13 h 53"/>
                <a:gd name="T90" fmla="*/ 10 w 10"/>
                <a:gd name="T91" fmla="*/ 10 h 53"/>
                <a:gd name="T92" fmla="*/ 10 w 10"/>
                <a:gd name="T93" fmla="*/ 6 h 53"/>
                <a:gd name="T94" fmla="*/ 10 w 10"/>
                <a:gd name="T95" fmla="*/ 3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53"/>
                <a:gd name="T146" fmla="*/ 10 w 10"/>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53">
                  <a:moveTo>
                    <a:pt x="0" y="46"/>
                  </a:moveTo>
                  <a:lnTo>
                    <a:pt x="0" y="46"/>
                  </a:lnTo>
                  <a:lnTo>
                    <a:pt x="1" y="46"/>
                  </a:lnTo>
                  <a:lnTo>
                    <a:pt x="1" y="47"/>
                  </a:lnTo>
                  <a:lnTo>
                    <a:pt x="1" y="46"/>
                  </a:lnTo>
                  <a:lnTo>
                    <a:pt x="1" y="47"/>
                  </a:lnTo>
                  <a:lnTo>
                    <a:pt x="1" y="49"/>
                  </a:lnTo>
                  <a:lnTo>
                    <a:pt x="1" y="47"/>
                  </a:lnTo>
                  <a:lnTo>
                    <a:pt x="1" y="49"/>
                  </a:lnTo>
                  <a:lnTo>
                    <a:pt x="1" y="50"/>
                  </a:lnTo>
                  <a:lnTo>
                    <a:pt x="1" y="49"/>
                  </a:lnTo>
                  <a:lnTo>
                    <a:pt x="1" y="50"/>
                  </a:lnTo>
                  <a:lnTo>
                    <a:pt x="2" y="52"/>
                  </a:lnTo>
                  <a:lnTo>
                    <a:pt x="2" y="53"/>
                  </a:lnTo>
                  <a:lnTo>
                    <a:pt x="2" y="52"/>
                  </a:lnTo>
                  <a:lnTo>
                    <a:pt x="2" y="53"/>
                  </a:lnTo>
                  <a:lnTo>
                    <a:pt x="4" y="53"/>
                  </a:lnTo>
                  <a:lnTo>
                    <a:pt x="4" y="52"/>
                  </a:lnTo>
                  <a:lnTo>
                    <a:pt x="4" y="50"/>
                  </a:lnTo>
                  <a:lnTo>
                    <a:pt x="5" y="50"/>
                  </a:lnTo>
                  <a:lnTo>
                    <a:pt x="5" y="49"/>
                  </a:lnTo>
                  <a:lnTo>
                    <a:pt x="5" y="47"/>
                  </a:lnTo>
                  <a:lnTo>
                    <a:pt x="5" y="46"/>
                  </a:lnTo>
                  <a:lnTo>
                    <a:pt x="5" y="45"/>
                  </a:lnTo>
                  <a:lnTo>
                    <a:pt x="5" y="43"/>
                  </a:lnTo>
                  <a:lnTo>
                    <a:pt x="5" y="42"/>
                  </a:lnTo>
                  <a:lnTo>
                    <a:pt x="7" y="42"/>
                  </a:lnTo>
                  <a:lnTo>
                    <a:pt x="7" y="40"/>
                  </a:lnTo>
                  <a:lnTo>
                    <a:pt x="7" y="39"/>
                  </a:lnTo>
                  <a:lnTo>
                    <a:pt x="7" y="37"/>
                  </a:lnTo>
                  <a:lnTo>
                    <a:pt x="7" y="36"/>
                  </a:lnTo>
                  <a:lnTo>
                    <a:pt x="7" y="34"/>
                  </a:lnTo>
                  <a:lnTo>
                    <a:pt x="7" y="33"/>
                  </a:lnTo>
                  <a:lnTo>
                    <a:pt x="7" y="32"/>
                  </a:lnTo>
                  <a:lnTo>
                    <a:pt x="8" y="30"/>
                  </a:lnTo>
                  <a:lnTo>
                    <a:pt x="8" y="29"/>
                  </a:lnTo>
                  <a:lnTo>
                    <a:pt x="8" y="26"/>
                  </a:lnTo>
                  <a:lnTo>
                    <a:pt x="8" y="24"/>
                  </a:lnTo>
                  <a:lnTo>
                    <a:pt x="8" y="23"/>
                  </a:lnTo>
                  <a:lnTo>
                    <a:pt x="8" y="20"/>
                  </a:lnTo>
                  <a:lnTo>
                    <a:pt x="8" y="17"/>
                  </a:lnTo>
                  <a:lnTo>
                    <a:pt x="10" y="17"/>
                  </a:lnTo>
                  <a:lnTo>
                    <a:pt x="10" y="14"/>
                  </a:lnTo>
                  <a:lnTo>
                    <a:pt x="10" y="13"/>
                  </a:lnTo>
                  <a:lnTo>
                    <a:pt x="10" y="11"/>
                  </a:lnTo>
                  <a:lnTo>
                    <a:pt x="10" y="10"/>
                  </a:lnTo>
                  <a:lnTo>
                    <a:pt x="10" y="7"/>
                  </a:lnTo>
                  <a:lnTo>
                    <a:pt x="10" y="6"/>
                  </a:lnTo>
                  <a:lnTo>
                    <a:pt x="10" y="4"/>
                  </a:lnTo>
                  <a:lnTo>
                    <a:pt x="10" y="3"/>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9" name="Freeform 413"/>
            <p:cNvSpPr>
              <a:spLocks/>
            </p:cNvSpPr>
            <p:nvPr/>
          </p:nvSpPr>
          <p:spPr bwMode="auto">
            <a:xfrm>
              <a:off x="6387000" y="5663190"/>
              <a:ext cx="14687" cy="35409"/>
            </a:xfrm>
            <a:custGeom>
              <a:avLst/>
              <a:gdLst>
                <a:gd name="T0" fmla="*/ 1 w 8"/>
                <a:gd name="T1" fmla="*/ 37 h 39"/>
                <a:gd name="T2" fmla="*/ 1 w 8"/>
                <a:gd name="T3" fmla="*/ 33 h 39"/>
                <a:gd name="T4" fmla="*/ 1 w 8"/>
                <a:gd name="T5" fmla="*/ 29 h 39"/>
                <a:gd name="T6" fmla="*/ 1 w 8"/>
                <a:gd name="T7" fmla="*/ 24 h 39"/>
                <a:gd name="T8" fmla="*/ 1 w 8"/>
                <a:gd name="T9" fmla="*/ 21 h 39"/>
                <a:gd name="T10" fmla="*/ 1 w 8"/>
                <a:gd name="T11" fmla="*/ 17 h 39"/>
                <a:gd name="T12" fmla="*/ 2 w 8"/>
                <a:gd name="T13" fmla="*/ 14 h 39"/>
                <a:gd name="T14" fmla="*/ 2 w 8"/>
                <a:gd name="T15" fmla="*/ 10 h 39"/>
                <a:gd name="T16" fmla="*/ 2 w 8"/>
                <a:gd name="T17" fmla="*/ 7 h 39"/>
                <a:gd name="T18" fmla="*/ 2 w 8"/>
                <a:gd name="T19" fmla="*/ 5 h 39"/>
                <a:gd name="T20" fmla="*/ 2 w 8"/>
                <a:gd name="T21" fmla="*/ 3 h 39"/>
                <a:gd name="T22" fmla="*/ 4 w 8"/>
                <a:gd name="T23" fmla="*/ 1 h 39"/>
                <a:gd name="T24" fmla="*/ 4 w 8"/>
                <a:gd name="T25" fmla="*/ 0 h 39"/>
                <a:gd name="T26" fmla="*/ 4 w 8"/>
                <a:gd name="T27" fmla="*/ 0 h 39"/>
                <a:gd name="T28" fmla="*/ 4 w 8"/>
                <a:gd name="T29" fmla="*/ 0 h 39"/>
                <a:gd name="T30" fmla="*/ 4 w 8"/>
                <a:gd name="T31" fmla="*/ 0 h 39"/>
                <a:gd name="T32" fmla="*/ 4 w 8"/>
                <a:gd name="T33" fmla="*/ 0 h 39"/>
                <a:gd name="T34" fmla="*/ 4 w 8"/>
                <a:gd name="T35" fmla="*/ 0 h 39"/>
                <a:gd name="T36" fmla="*/ 5 w 8"/>
                <a:gd name="T37" fmla="*/ 1 h 39"/>
                <a:gd name="T38" fmla="*/ 5 w 8"/>
                <a:gd name="T39" fmla="*/ 1 h 39"/>
                <a:gd name="T40" fmla="*/ 5 w 8"/>
                <a:gd name="T41" fmla="*/ 3 h 39"/>
                <a:gd name="T42" fmla="*/ 5 w 8"/>
                <a:gd name="T43" fmla="*/ 3 h 39"/>
                <a:gd name="T44" fmla="*/ 5 w 8"/>
                <a:gd name="T45" fmla="*/ 3 h 39"/>
                <a:gd name="T46" fmla="*/ 5 w 8"/>
                <a:gd name="T47" fmla="*/ 3 h 39"/>
                <a:gd name="T48" fmla="*/ 5 w 8"/>
                <a:gd name="T49" fmla="*/ 5 h 39"/>
                <a:gd name="T50" fmla="*/ 5 w 8"/>
                <a:gd name="T51" fmla="*/ 5 h 39"/>
                <a:gd name="T52" fmla="*/ 5 w 8"/>
                <a:gd name="T53" fmla="*/ 7 h 39"/>
                <a:gd name="T54" fmla="*/ 5 w 8"/>
                <a:gd name="T55" fmla="*/ 7 h 39"/>
                <a:gd name="T56" fmla="*/ 7 w 8"/>
                <a:gd name="T57" fmla="*/ 10 h 39"/>
                <a:gd name="T58" fmla="*/ 7 w 8"/>
                <a:gd name="T59" fmla="*/ 10 h 39"/>
                <a:gd name="T60" fmla="*/ 7 w 8"/>
                <a:gd name="T61" fmla="*/ 13 h 39"/>
                <a:gd name="T62" fmla="*/ 7 w 8"/>
                <a:gd name="T63" fmla="*/ 13 h 39"/>
                <a:gd name="T64" fmla="*/ 7 w 8"/>
                <a:gd name="T65" fmla="*/ 16 h 39"/>
                <a:gd name="T66" fmla="*/ 7 w 8"/>
                <a:gd name="T67" fmla="*/ 16 h 39"/>
                <a:gd name="T68" fmla="*/ 7 w 8"/>
                <a:gd name="T69" fmla="*/ 18 h 39"/>
                <a:gd name="T70" fmla="*/ 7 w 8"/>
                <a:gd name="T71" fmla="*/ 18 h 39"/>
                <a:gd name="T72" fmla="*/ 7 w 8"/>
                <a:gd name="T73" fmla="*/ 21 h 39"/>
                <a:gd name="T74" fmla="*/ 7 w 8"/>
                <a:gd name="T75" fmla="*/ 21 h 39"/>
                <a:gd name="T76" fmla="*/ 7 w 8"/>
                <a:gd name="T77" fmla="*/ 24 h 39"/>
                <a:gd name="T78" fmla="*/ 7 w 8"/>
                <a:gd name="T79" fmla="*/ 24 h 39"/>
                <a:gd name="T80" fmla="*/ 8 w 8"/>
                <a:gd name="T81" fmla="*/ 27 h 39"/>
                <a:gd name="T82" fmla="*/ 8 w 8"/>
                <a:gd name="T83" fmla="*/ 27 h 39"/>
                <a:gd name="T84" fmla="*/ 8 w 8"/>
                <a:gd name="T85" fmla="*/ 30 h 39"/>
                <a:gd name="T86" fmla="*/ 8 w 8"/>
                <a:gd name="T87" fmla="*/ 30 h 39"/>
                <a:gd name="T88" fmla="*/ 8 w 8"/>
                <a:gd name="T89" fmla="*/ 33 h 39"/>
                <a:gd name="T90" fmla="*/ 8 w 8"/>
                <a:gd name="T91" fmla="*/ 33 h 39"/>
                <a:gd name="T92" fmla="*/ 8 w 8"/>
                <a:gd name="T93" fmla="*/ 36 h 39"/>
                <a:gd name="T94" fmla="*/ 8 w 8"/>
                <a:gd name="T95" fmla="*/ 36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39"/>
                <a:gd name="T146" fmla="*/ 8 w 8"/>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39">
                  <a:moveTo>
                    <a:pt x="0" y="39"/>
                  </a:moveTo>
                  <a:lnTo>
                    <a:pt x="1" y="37"/>
                  </a:lnTo>
                  <a:lnTo>
                    <a:pt x="1" y="34"/>
                  </a:lnTo>
                  <a:lnTo>
                    <a:pt x="1" y="33"/>
                  </a:lnTo>
                  <a:lnTo>
                    <a:pt x="1" y="30"/>
                  </a:lnTo>
                  <a:lnTo>
                    <a:pt x="1" y="29"/>
                  </a:lnTo>
                  <a:lnTo>
                    <a:pt x="1" y="26"/>
                  </a:lnTo>
                  <a:lnTo>
                    <a:pt x="1" y="24"/>
                  </a:lnTo>
                  <a:lnTo>
                    <a:pt x="1" y="21"/>
                  </a:lnTo>
                  <a:lnTo>
                    <a:pt x="1" y="18"/>
                  </a:lnTo>
                  <a:lnTo>
                    <a:pt x="1" y="17"/>
                  </a:lnTo>
                  <a:lnTo>
                    <a:pt x="1" y="14"/>
                  </a:lnTo>
                  <a:lnTo>
                    <a:pt x="2" y="14"/>
                  </a:lnTo>
                  <a:lnTo>
                    <a:pt x="2" y="11"/>
                  </a:lnTo>
                  <a:lnTo>
                    <a:pt x="2" y="10"/>
                  </a:lnTo>
                  <a:lnTo>
                    <a:pt x="2" y="8"/>
                  </a:lnTo>
                  <a:lnTo>
                    <a:pt x="2" y="7"/>
                  </a:lnTo>
                  <a:lnTo>
                    <a:pt x="2" y="5"/>
                  </a:lnTo>
                  <a:lnTo>
                    <a:pt x="2" y="4"/>
                  </a:lnTo>
                  <a:lnTo>
                    <a:pt x="2" y="3"/>
                  </a:lnTo>
                  <a:lnTo>
                    <a:pt x="4" y="1"/>
                  </a:lnTo>
                  <a:lnTo>
                    <a:pt x="4" y="0"/>
                  </a:lnTo>
                  <a:lnTo>
                    <a:pt x="5" y="1"/>
                  </a:lnTo>
                  <a:lnTo>
                    <a:pt x="5" y="3"/>
                  </a:lnTo>
                  <a:lnTo>
                    <a:pt x="5" y="5"/>
                  </a:lnTo>
                  <a:lnTo>
                    <a:pt x="5" y="3"/>
                  </a:lnTo>
                  <a:lnTo>
                    <a:pt x="5" y="5"/>
                  </a:lnTo>
                  <a:lnTo>
                    <a:pt x="5" y="7"/>
                  </a:lnTo>
                  <a:lnTo>
                    <a:pt x="5" y="5"/>
                  </a:lnTo>
                  <a:lnTo>
                    <a:pt x="5" y="7"/>
                  </a:lnTo>
                  <a:lnTo>
                    <a:pt x="5" y="10"/>
                  </a:lnTo>
                  <a:lnTo>
                    <a:pt x="5" y="7"/>
                  </a:lnTo>
                  <a:lnTo>
                    <a:pt x="5" y="10"/>
                  </a:lnTo>
                  <a:lnTo>
                    <a:pt x="7" y="10"/>
                  </a:lnTo>
                  <a:lnTo>
                    <a:pt x="7" y="11"/>
                  </a:lnTo>
                  <a:lnTo>
                    <a:pt x="7" y="10"/>
                  </a:lnTo>
                  <a:lnTo>
                    <a:pt x="7" y="11"/>
                  </a:lnTo>
                  <a:lnTo>
                    <a:pt x="7" y="13"/>
                  </a:lnTo>
                  <a:lnTo>
                    <a:pt x="7" y="14"/>
                  </a:lnTo>
                  <a:lnTo>
                    <a:pt x="7" y="13"/>
                  </a:lnTo>
                  <a:lnTo>
                    <a:pt x="7" y="14"/>
                  </a:lnTo>
                  <a:lnTo>
                    <a:pt x="7" y="16"/>
                  </a:lnTo>
                  <a:lnTo>
                    <a:pt x="7" y="17"/>
                  </a:lnTo>
                  <a:lnTo>
                    <a:pt x="7" y="16"/>
                  </a:lnTo>
                  <a:lnTo>
                    <a:pt x="7" y="17"/>
                  </a:lnTo>
                  <a:lnTo>
                    <a:pt x="7" y="18"/>
                  </a:lnTo>
                  <a:lnTo>
                    <a:pt x="7" y="20"/>
                  </a:lnTo>
                  <a:lnTo>
                    <a:pt x="7" y="18"/>
                  </a:lnTo>
                  <a:lnTo>
                    <a:pt x="7" y="20"/>
                  </a:lnTo>
                  <a:lnTo>
                    <a:pt x="7" y="21"/>
                  </a:lnTo>
                  <a:lnTo>
                    <a:pt x="7" y="23"/>
                  </a:lnTo>
                  <a:lnTo>
                    <a:pt x="7" y="21"/>
                  </a:lnTo>
                  <a:lnTo>
                    <a:pt x="7" y="23"/>
                  </a:lnTo>
                  <a:lnTo>
                    <a:pt x="7" y="24"/>
                  </a:lnTo>
                  <a:lnTo>
                    <a:pt x="7" y="27"/>
                  </a:lnTo>
                  <a:lnTo>
                    <a:pt x="7" y="24"/>
                  </a:lnTo>
                  <a:lnTo>
                    <a:pt x="7" y="27"/>
                  </a:lnTo>
                  <a:lnTo>
                    <a:pt x="8" y="27"/>
                  </a:lnTo>
                  <a:lnTo>
                    <a:pt x="8" y="30"/>
                  </a:lnTo>
                  <a:lnTo>
                    <a:pt x="8" y="27"/>
                  </a:lnTo>
                  <a:lnTo>
                    <a:pt x="8" y="30"/>
                  </a:lnTo>
                  <a:lnTo>
                    <a:pt x="8" y="33"/>
                  </a:lnTo>
                  <a:lnTo>
                    <a:pt x="8" y="30"/>
                  </a:lnTo>
                  <a:lnTo>
                    <a:pt x="8" y="33"/>
                  </a:lnTo>
                  <a:lnTo>
                    <a:pt x="8" y="34"/>
                  </a:lnTo>
                  <a:lnTo>
                    <a:pt x="8" y="33"/>
                  </a:lnTo>
                  <a:lnTo>
                    <a:pt x="8" y="34"/>
                  </a:lnTo>
                  <a:lnTo>
                    <a:pt x="8" y="36"/>
                  </a:lnTo>
                  <a:lnTo>
                    <a:pt x="8" y="37"/>
                  </a:lnTo>
                  <a:lnTo>
                    <a:pt x="8" y="36"/>
                  </a:lnTo>
                  <a:lnTo>
                    <a:pt x="8" y="3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0" name="Freeform 414"/>
            <p:cNvSpPr>
              <a:spLocks/>
            </p:cNvSpPr>
            <p:nvPr/>
          </p:nvSpPr>
          <p:spPr bwMode="auto">
            <a:xfrm>
              <a:off x="6401687" y="5696784"/>
              <a:ext cx="16523" cy="29053"/>
            </a:xfrm>
            <a:custGeom>
              <a:avLst/>
              <a:gdLst>
                <a:gd name="T0" fmla="*/ 0 w 9"/>
                <a:gd name="T1" fmla="*/ 0 h 32"/>
                <a:gd name="T2" fmla="*/ 0 w 9"/>
                <a:gd name="T3" fmla="*/ 0 h 32"/>
                <a:gd name="T4" fmla="*/ 2 w 9"/>
                <a:gd name="T5" fmla="*/ 3 h 32"/>
                <a:gd name="T6" fmla="*/ 2 w 9"/>
                <a:gd name="T7" fmla="*/ 3 h 32"/>
                <a:gd name="T8" fmla="*/ 2 w 9"/>
                <a:gd name="T9" fmla="*/ 5 h 32"/>
                <a:gd name="T10" fmla="*/ 2 w 9"/>
                <a:gd name="T11" fmla="*/ 5 h 32"/>
                <a:gd name="T12" fmla="*/ 2 w 9"/>
                <a:gd name="T13" fmla="*/ 6 h 32"/>
                <a:gd name="T14" fmla="*/ 2 w 9"/>
                <a:gd name="T15" fmla="*/ 6 h 32"/>
                <a:gd name="T16" fmla="*/ 2 w 9"/>
                <a:gd name="T17" fmla="*/ 6 h 32"/>
                <a:gd name="T18" fmla="*/ 2 w 9"/>
                <a:gd name="T19" fmla="*/ 6 h 32"/>
                <a:gd name="T20" fmla="*/ 2 w 9"/>
                <a:gd name="T21" fmla="*/ 6 h 32"/>
                <a:gd name="T22" fmla="*/ 2 w 9"/>
                <a:gd name="T23" fmla="*/ 6 h 32"/>
                <a:gd name="T24" fmla="*/ 3 w 9"/>
                <a:gd name="T25" fmla="*/ 6 h 32"/>
                <a:gd name="T26" fmla="*/ 3 w 9"/>
                <a:gd name="T27" fmla="*/ 6 h 32"/>
                <a:gd name="T28" fmla="*/ 3 w 9"/>
                <a:gd name="T29" fmla="*/ 6 h 32"/>
                <a:gd name="T30" fmla="*/ 3 w 9"/>
                <a:gd name="T31" fmla="*/ 6 h 32"/>
                <a:gd name="T32" fmla="*/ 3 w 9"/>
                <a:gd name="T33" fmla="*/ 5 h 32"/>
                <a:gd name="T34" fmla="*/ 5 w 9"/>
                <a:gd name="T35" fmla="*/ 3 h 32"/>
                <a:gd name="T36" fmla="*/ 5 w 9"/>
                <a:gd name="T37" fmla="*/ 3 h 32"/>
                <a:gd name="T38" fmla="*/ 5 w 9"/>
                <a:gd name="T39" fmla="*/ 3 h 32"/>
                <a:gd name="T40" fmla="*/ 5 w 9"/>
                <a:gd name="T41" fmla="*/ 2 h 32"/>
                <a:gd name="T42" fmla="*/ 5 w 9"/>
                <a:gd name="T43" fmla="*/ 2 h 32"/>
                <a:gd name="T44" fmla="*/ 5 w 9"/>
                <a:gd name="T45" fmla="*/ 2 h 32"/>
                <a:gd name="T46" fmla="*/ 5 w 9"/>
                <a:gd name="T47" fmla="*/ 3 h 32"/>
                <a:gd name="T48" fmla="*/ 5 w 9"/>
                <a:gd name="T49" fmla="*/ 3 h 32"/>
                <a:gd name="T50" fmla="*/ 6 w 9"/>
                <a:gd name="T51" fmla="*/ 3 h 32"/>
                <a:gd name="T52" fmla="*/ 6 w 9"/>
                <a:gd name="T53" fmla="*/ 3 h 32"/>
                <a:gd name="T54" fmla="*/ 6 w 9"/>
                <a:gd name="T55" fmla="*/ 5 h 32"/>
                <a:gd name="T56" fmla="*/ 6 w 9"/>
                <a:gd name="T57" fmla="*/ 5 h 32"/>
                <a:gd name="T58" fmla="*/ 6 w 9"/>
                <a:gd name="T59" fmla="*/ 6 h 32"/>
                <a:gd name="T60" fmla="*/ 6 w 9"/>
                <a:gd name="T61" fmla="*/ 6 h 32"/>
                <a:gd name="T62" fmla="*/ 6 w 9"/>
                <a:gd name="T63" fmla="*/ 8 h 32"/>
                <a:gd name="T64" fmla="*/ 6 w 9"/>
                <a:gd name="T65" fmla="*/ 8 h 32"/>
                <a:gd name="T66" fmla="*/ 6 w 9"/>
                <a:gd name="T67" fmla="*/ 10 h 32"/>
                <a:gd name="T68" fmla="*/ 6 w 9"/>
                <a:gd name="T69" fmla="*/ 10 h 32"/>
                <a:gd name="T70" fmla="*/ 7 w 9"/>
                <a:gd name="T71" fmla="*/ 13 h 32"/>
                <a:gd name="T72" fmla="*/ 7 w 9"/>
                <a:gd name="T73" fmla="*/ 13 h 32"/>
                <a:gd name="T74" fmla="*/ 7 w 9"/>
                <a:gd name="T75" fmla="*/ 16 h 32"/>
                <a:gd name="T76" fmla="*/ 7 w 9"/>
                <a:gd name="T77" fmla="*/ 16 h 32"/>
                <a:gd name="T78" fmla="*/ 7 w 9"/>
                <a:gd name="T79" fmla="*/ 19 h 32"/>
                <a:gd name="T80" fmla="*/ 7 w 9"/>
                <a:gd name="T81" fmla="*/ 19 h 32"/>
                <a:gd name="T82" fmla="*/ 7 w 9"/>
                <a:gd name="T83" fmla="*/ 22 h 32"/>
                <a:gd name="T84" fmla="*/ 7 w 9"/>
                <a:gd name="T85" fmla="*/ 22 h 32"/>
                <a:gd name="T86" fmla="*/ 7 w 9"/>
                <a:gd name="T87" fmla="*/ 25 h 32"/>
                <a:gd name="T88" fmla="*/ 7 w 9"/>
                <a:gd name="T89" fmla="*/ 25 h 32"/>
                <a:gd name="T90" fmla="*/ 9 w 9"/>
                <a:gd name="T91" fmla="*/ 28 h 32"/>
                <a:gd name="T92" fmla="*/ 9 w 9"/>
                <a:gd name="T93" fmla="*/ 28 h 32"/>
                <a:gd name="T94" fmla="*/ 9 w 9"/>
                <a:gd name="T95" fmla="*/ 31 h 32"/>
                <a:gd name="T96" fmla="*/ 9 w 9"/>
                <a:gd name="T97" fmla="*/ 31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32"/>
                <a:gd name="T149" fmla="*/ 9 w 9"/>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32">
                  <a:moveTo>
                    <a:pt x="0" y="0"/>
                  </a:moveTo>
                  <a:lnTo>
                    <a:pt x="0" y="0"/>
                  </a:lnTo>
                  <a:lnTo>
                    <a:pt x="0" y="2"/>
                  </a:lnTo>
                  <a:lnTo>
                    <a:pt x="0" y="0"/>
                  </a:lnTo>
                  <a:lnTo>
                    <a:pt x="0" y="2"/>
                  </a:lnTo>
                  <a:lnTo>
                    <a:pt x="2" y="3"/>
                  </a:lnTo>
                  <a:lnTo>
                    <a:pt x="2" y="5"/>
                  </a:lnTo>
                  <a:lnTo>
                    <a:pt x="2" y="3"/>
                  </a:lnTo>
                  <a:lnTo>
                    <a:pt x="2" y="5"/>
                  </a:lnTo>
                  <a:lnTo>
                    <a:pt x="2" y="6"/>
                  </a:lnTo>
                  <a:lnTo>
                    <a:pt x="3" y="6"/>
                  </a:lnTo>
                  <a:lnTo>
                    <a:pt x="3" y="5"/>
                  </a:lnTo>
                  <a:lnTo>
                    <a:pt x="5" y="3"/>
                  </a:lnTo>
                  <a:lnTo>
                    <a:pt x="5" y="2"/>
                  </a:lnTo>
                  <a:lnTo>
                    <a:pt x="5" y="3"/>
                  </a:lnTo>
                  <a:lnTo>
                    <a:pt x="5" y="2"/>
                  </a:lnTo>
                  <a:lnTo>
                    <a:pt x="5" y="3"/>
                  </a:lnTo>
                  <a:lnTo>
                    <a:pt x="6" y="3"/>
                  </a:lnTo>
                  <a:lnTo>
                    <a:pt x="6" y="5"/>
                  </a:lnTo>
                  <a:lnTo>
                    <a:pt x="6" y="3"/>
                  </a:lnTo>
                  <a:lnTo>
                    <a:pt x="6" y="5"/>
                  </a:lnTo>
                  <a:lnTo>
                    <a:pt x="6" y="6"/>
                  </a:lnTo>
                  <a:lnTo>
                    <a:pt x="6" y="5"/>
                  </a:lnTo>
                  <a:lnTo>
                    <a:pt x="6" y="6"/>
                  </a:lnTo>
                  <a:lnTo>
                    <a:pt x="6" y="8"/>
                  </a:lnTo>
                  <a:lnTo>
                    <a:pt x="6" y="6"/>
                  </a:lnTo>
                  <a:lnTo>
                    <a:pt x="6" y="8"/>
                  </a:lnTo>
                  <a:lnTo>
                    <a:pt x="6" y="10"/>
                  </a:lnTo>
                  <a:lnTo>
                    <a:pt x="6" y="8"/>
                  </a:lnTo>
                  <a:lnTo>
                    <a:pt x="6" y="10"/>
                  </a:lnTo>
                  <a:lnTo>
                    <a:pt x="6" y="12"/>
                  </a:lnTo>
                  <a:lnTo>
                    <a:pt x="6" y="10"/>
                  </a:lnTo>
                  <a:lnTo>
                    <a:pt x="6" y="12"/>
                  </a:lnTo>
                  <a:lnTo>
                    <a:pt x="7" y="13"/>
                  </a:lnTo>
                  <a:lnTo>
                    <a:pt x="7" y="15"/>
                  </a:lnTo>
                  <a:lnTo>
                    <a:pt x="7" y="13"/>
                  </a:lnTo>
                  <a:lnTo>
                    <a:pt x="7" y="15"/>
                  </a:lnTo>
                  <a:lnTo>
                    <a:pt x="7" y="16"/>
                  </a:lnTo>
                  <a:lnTo>
                    <a:pt x="7" y="18"/>
                  </a:lnTo>
                  <a:lnTo>
                    <a:pt x="7" y="16"/>
                  </a:lnTo>
                  <a:lnTo>
                    <a:pt x="7" y="18"/>
                  </a:lnTo>
                  <a:lnTo>
                    <a:pt x="7" y="19"/>
                  </a:lnTo>
                  <a:lnTo>
                    <a:pt x="7" y="21"/>
                  </a:lnTo>
                  <a:lnTo>
                    <a:pt x="7" y="19"/>
                  </a:lnTo>
                  <a:lnTo>
                    <a:pt x="7" y="21"/>
                  </a:lnTo>
                  <a:lnTo>
                    <a:pt x="7" y="22"/>
                  </a:lnTo>
                  <a:lnTo>
                    <a:pt x="7" y="25"/>
                  </a:lnTo>
                  <a:lnTo>
                    <a:pt x="7" y="22"/>
                  </a:lnTo>
                  <a:lnTo>
                    <a:pt x="7" y="25"/>
                  </a:lnTo>
                  <a:lnTo>
                    <a:pt x="7" y="28"/>
                  </a:lnTo>
                  <a:lnTo>
                    <a:pt x="7" y="25"/>
                  </a:lnTo>
                  <a:lnTo>
                    <a:pt x="7" y="28"/>
                  </a:lnTo>
                  <a:lnTo>
                    <a:pt x="9" y="28"/>
                  </a:lnTo>
                  <a:lnTo>
                    <a:pt x="9" y="31"/>
                  </a:lnTo>
                  <a:lnTo>
                    <a:pt x="9" y="28"/>
                  </a:lnTo>
                  <a:lnTo>
                    <a:pt x="9" y="31"/>
                  </a:lnTo>
                  <a:lnTo>
                    <a:pt x="9" y="32"/>
                  </a:lnTo>
                  <a:lnTo>
                    <a:pt x="9" y="31"/>
                  </a:lnTo>
                  <a:lnTo>
                    <a:pt x="9"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1" name="Freeform 415"/>
            <p:cNvSpPr>
              <a:spLocks/>
            </p:cNvSpPr>
            <p:nvPr/>
          </p:nvSpPr>
          <p:spPr bwMode="auto">
            <a:xfrm>
              <a:off x="6418209" y="5674993"/>
              <a:ext cx="18358" cy="64462"/>
            </a:xfrm>
            <a:custGeom>
              <a:avLst/>
              <a:gdLst>
                <a:gd name="T0" fmla="*/ 0 w 10"/>
                <a:gd name="T1" fmla="*/ 58 h 71"/>
                <a:gd name="T2" fmla="*/ 0 w 10"/>
                <a:gd name="T3" fmla="*/ 58 h 71"/>
                <a:gd name="T4" fmla="*/ 0 w 10"/>
                <a:gd name="T5" fmla="*/ 60 h 71"/>
                <a:gd name="T6" fmla="*/ 0 w 10"/>
                <a:gd name="T7" fmla="*/ 60 h 71"/>
                <a:gd name="T8" fmla="*/ 0 w 10"/>
                <a:gd name="T9" fmla="*/ 63 h 71"/>
                <a:gd name="T10" fmla="*/ 0 w 10"/>
                <a:gd name="T11" fmla="*/ 63 h 71"/>
                <a:gd name="T12" fmla="*/ 1 w 10"/>
                <a:gd name="T13" fmla="*/ 65 h 71"/>
                <a:gd name="T14" fmla="*/ 1 w 10"/>
                <a:gd name="T15" fmla="*/ 65 h 71"/>
                <a:gd name="T16" fmla="*/ 1 w 10"/>
                <a:gd name="T17" fmla="*/ 68 h 71"/>
                <a:gd name="T18" fmla="*/ 1 w 10"/>
                <a:gd name="T19" fmla="*/ 68 h 71"/>
                <a:gd name="T20" fmla="*/ 1 w 10"/>
                <a:gd name="T21" fmla="*/ 68 h 71"/>
                <a:gd name="T22" fmla="*/ 1 w 10"/>
                <a:gd name="T23" fmla="*/ 68 h 71"/>
                <a:gd name="T24" fmla="*/ 1 w 10"/>
                <a:gd name="T25" fmla="*/ 69 h 71"/>
                <a:gd name="T26" fmla="*/ 1 w 10"/>
                <a:gd name="T27" fmla="*/ 69 h 71"/>
                <a:gd name="T28" fmla="*/ 1 w 10"/>
                <a:gd name="T29" fmla="*/ 71 h 71"/>
                <a:gd name="T30" fmla="*/ 3 w 10"/>
                <a:gd name="T31" fmla="*/ 69 h 71"/>
                <a:gd name="T32" fmla="*/ 3 w 10"/>
                <a:gd name="T33" fmla="*/ 69 h 71"/>
                <a:gd name="T34" fmla="*/ 3 w 10"/>
                <a:gd name="T35" fmla="*/ 68 h 71"/>
                <a:gd name="T36" fmla="*/ 3 w 10"/>
                <a:gd name="T37" fmla="*/ 66 h 71"/>
                <a:gd name="T38" fmla="*/ 3 w 10"/>
                <a:gd name="T39" fmla="*/ 65 h 71"/>
                <a:gd name="T40" fmla="*/ 3 w 10"/>
                <a:gd name="T41" fmla="*/ 62 h 71"/>
                <a:gd name="T42" fmla="*/ 4 w 10"/>
                <a:gd name="T43" fmla="*/ 59 h 71"/>
                <a:gd name="T44" fmla="*/ 4 w 10"/>
                <a:gd name="T45" fmla="*/ 55 h 71"/>
                <a:gd name="T46" fmla="*/ 4 w 10"/>
                <a:gd name="T47" fmla="*/ 52 h 71"/>
                <a:gd name="T48" fmla="*/ 4 w 10"/>
                <a:gd name="T49" fmla="*/ 46 h 71"/>
                <a:gd name="T50" fmla="*/ 4 w 10"/>
                <a:gd name="T51" fmla="*/ 40 h 71"/>
                <a:gd name="T52" fmla="*/ 6 w 10"/>
                <a:gd name="T53" fmla="*/ 34 h 71"/>
                <a:gd name="T54" fmla="*/ 6 w 10"/>
                <a:gd name="T55" fmla="*/ 30 h 71"/>
                <a:gd name="T56" fmla="*/ 6 w 10"/>
                <a:gd name="T57" fmla="*/ 23 h 71"/>
                <a:gd name="T58" fmla="*/ 6 w 10"/>
                <a:gd name="T59" fmla="*/ 17 h 71"/>
                <a:gd name="T60" fmla="*/ 6 w 10"/>
                <a:gd name="T61" fmla="*/ 11 h 71"/>
                <a:gd name="T62" fmla="*/ 7 w 10"/>
                <a:gd name="T63" fmla="*/ 7 h 71"/>
                <a:gd name="T64" fmla="*/ 7 w 10"/>
                <a:gd name="T65" fmla="*/ 4 h 71"/>
                <a:gd name="T66" fmla="*/ 7 w 10"/>
                <a:gd name="T67" fmla="*/ 1 h 71"/>
                <a:gd name="T68" fmla="*/ 7 w 10"/>
                <a:gd name="T69" fmla="*/ 0 h 71"/>
                <a:gd name="T70" fmla="*/ 8 w 10"/>
                <a:gd name="T71" fmla="*/ 0 h 71"/>
                <a:gd name="T72" fmla="*/ 8 w 10"/>
                <a:gd name="T73" fmla="*/ 0 h 71"/>
                <a:gd name="T74" fmla="*/ 8 w 10"/>
                <a:gd name="T75" fmla="*/ 1 h 71"/>
                <a:gd name="T76" fmla="*/ 8 w 10"/>
                <a:gd name="T77" fmla="*/ 1 h 71"/>
                <a:gd name="T78" fmla="*/ 8 w 10"/>
                <a:gd name="T79" fmla="*/ 4 h 71"/>
                <a:gd name="T80" fmla="*/ 8 w 10"/>
                <a:gd name="T81" fmla="*/ 4 h 71"/>
                <a:gd name="T82" fmla="*/ 8 w 10"/>
                <a:gd name="T83" fmla="*/ 8 h 71"/>
                <a:gd name="T84" fmla="*/ 8 w 10"/>
                <a:gd name="T85" fmla="*/ 8 h 71"/>
                <a:gd name="T86" fmla="*/ 8 w 10"/>
                <a:gd name="T87" fmla="*/ 13 h 71"/>
                <a:gd name="T88" fmla="*/ 8 w 10"/>
                <a:gd name="T89" fmla="*/ 13 h 71"/>
                <a:gd name="T90" fmla="*/ 8 w 10"/>
                <a:gd name="T91" fmla="*/ 18 h 71"/>
                <a:gd name="T92" fmla="*/ 8 w 10"/>
                <a:gd name="T93" fmla="*/ 18 h 71"/>
                <a:gd name="T94" fmla="*/ 10 w 10"/>
                <a:gd name="T95" fmla="*/ 26 h 71"/>
                <a:gd name="T96" fmla="*/ 10 w 10"/>
                <a:gd name="T97" fmla="*/ 26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71"/>
                <a:gd name="T149" fmla="*/ 10 w 10"/>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71">
                  <a:moveTo>
                    <a:pt x="0" y="56"/>
                  </a:moveTo>
                  <a:lnTo>
                    <a:pt x="0" y="58"/>
                  </a:lnTo>
                  <a:lnTo>
                    <a:pt x="0" y="59"/>
                  </a:lnTo>
                  <a:lnTo>
                    <a:pt x="0" y="58"/>
                  </a:lnTo>
                  <a:lnTo>
                    <a:pt x="0" y="59"/>
                  </a:lnTo>
                  <a:lnTo>
                    <a:pt x="0" y="60"/>
                  </a:lnTo>
                  <a:lnTo>
                    <a:pt x="0" y="62"/>
                  </a:lnTo>
                  <a:lnTo>
                    <a:pt x="0" y="60"/>
                  </a:lnTo>
                  <a:lnTo>
                    <a:pt x="0" y="62"/>
                  </a:lnTo>
                  <a:lnTo>
                    <a:pt x="0" y="63"/>
                  </a:lnTo>
                  <a:lnTo>
                    <a:pt x="0" y="65"/>
                  </a:lnTo>
                  <a:lnTo>
                    <a:pt x="0" y="63"/>
                  </a:lnTo>
                  <a:lnTo>
                    <a:pt x="0" y="65"/>
                  </a:lnTo>
                  <a:lnTo>
                    <a:pt x="1" y="65"/>
                  </a:lnTo>
                  <a:lnTo>
                    <a:pt x="1" y="66"/>
                  </a:lnTo>
                  <a:lnTo>
                    <a:pt x="1" y="65"/>
                  </a:lnTo>
                  <a:lnTo>
                    <a:pt x="1" y="66"/>
                  </a:lnTo>
                  <a:lnTo>
                    <a:pt x="1" y="68"/>
                  </a:lnTo>
                  <a:lnTo>
                    <a:pt x="1" y="69"/>
                  </a:lnTo>
                  <a:lnTo>
                    <a:pt x="1" y="68"/>
                  </a:lnTo>
                  <a:lnTo>
                    <a:pt x="1" y="69"/>
                  </a:lnTo>
                  <a:lnTo>
                    <a:pt x="1" y="71"/>
                  </a:lnTo>
                  <a:lnTo>
                    <a:pt x="1" y="69"/>
                  </a:lnTo>
                  <a:lnTo>
                    <a:pt x="3" y="69"/>
                  </a:lnTo>
                  <a:lnTo>
                    <a:pt x="3" y="68"/>
                  </a:lnTo>
                  <a:lnTo>
                    <a:pt x="3" y="66"/>
                  </a:lnTo>
                  <a:lnTo>
                    <a:pt x="3" y="65"/>
                  </a:lnTo>
                  <a:lnTo>
                    <a:pt x="3" y="63"/>
                  </a:lnTo>
                  <a:lnTo>
                    <a:pt x="3" y="62"/>
                  </a:lnTo>
                  <a:lnTo>
                    <a:pt x="4" y="60"/>
                  </a:lnTo>
                  <a:lnTo>
                    <a:pt x="4" y="59"/>
                  </a:lnTo>
                  <a:lnTo>
                    <a:pt x="4" y="58"/>
                  </a:lnTo>
                  <a:lnTo>
                    <a:pt x="4" y="55"/>
                  </a:lnTo>
                  <a:lnTo>
                    <a:pt x="4" y="52"/>
                  </a:lnTo>
                  <a:lnTo>
                    <a:pt x="4" y="50"/>
                  </a:lnTo>
                  <a:lnTo>
                    <a:pt x="4" y="46"/>
                  </a:lnTo>
                  <a:lnTo>
                    <a:pt x="4" y="45"/>
                  </a:lnTo>
                  <a:lnTo>
                    <a:pt x="4" y="40"/>
                  </a:lnTo>
                  <a:lnTo>
                    <a:pt x="6" y="39"/>
                  </a:lnTo>
                  <a:lnTo>
                    <a:pt x="6" y="34"/>
                  </a:lnTo>
                  <a:lnTo>
                    <a:pt x="6" y="33"/>
                  </a:lnTo>
                  <a:lnTo>
                    <a:pt x="6" y="30"/>
                  </a:lnTo>
                  <a:lnTo>
                    <a:pt x="6" y="29"/>
                  </a:lnTo>
                  <a:lnTo>
                    <a:pt x="6" y="23"/>
                  </a:lnTo>
                  <a:lnTo>
                    <a:pt x="6" y="21"/>
                  </a:lnTo>
                  <a:lnTo>
                    <a:pt x="6" y="17"/>
                  </a:lnTo>
                  <a:lnTo>
                    <a:pt x="6" y="16"/>
                  </a:lnTo>
                  <a:lnTo>
                    <a:pt x="6" y="11"/>
                  </a:lnTo>
                  <a:lnTo>
                    <a:pt x="7" y="11"/>
                  </a:lnTo>
                  <a:lnTo>
                    <a:pt x="7" y="7"/>
                  </a:lnTo>
                  <a:lnTo>
                    <a:pt x="7" y="4"/>
                  </a:lnTo>
                  <a:lnTo>
                    <a:pt x="7" y="3"/>
                  </a:lnTo>
                  <a:lnTo>
                    <a:pt x="7" y="1"/>
                  </a:lnTo>
                  <a:lnTo>
                    <a:pt x="7" y="0"/>
                  </a:lnTo>
                  <a:lnTo>
                    <a:pt x="8" y="0"/>
                  </a:lnTo>
                  <a:lnTo>
                    <a:pt x="8" y="1"/>
                  </a:lnTo>
                  <a:lnTo>
                    <a:pt x="8" y="3"/>
                  </a:lnTo>
                  <a:lnTo>
                    <a:pt x="8" y="1"/>
                  </a:lnTo>
                  <a:lnTo>
                    <a:pt x="8" y="3"/>
                  </a:lnTo>
                  <a:lnTo>
                    <a:pt x="8" y="4"/>
                  </a:lnTo>
                  <a:lnTo>
                    <a:pt x="8" y="7"/>
                  </a:lnTo>
                  <a:lnTo>
                    <a:pt x="8" y="4"/>
                  </a:lnTo>
                  <a:lnTo>
                    <a:pt x="8" y="7"/>
                  </a:lnTo>
                  <a:lnTo>
                    <a:pt x="8" y="8"/>
                  </a:lnTo>
                  <a:lnTo>
                    <a:pt x="8" y="11"/>
                  </a:lnTo>
                  <a:lnTo>
                    <a:pt x="8" y="8"/>
                  </a:lnTo>
                  <a:lnTo>
                    <a:pt x="8" y="11"/>
                  </a:lnTo>
                  <a:lnTo>
                    <a:pt x="8" y="13"/>
                  </a:lnTo>
                  <a:lnTo>
                    <a:pt x="8" y="17"/>
                  </a:lnTo>
                  <a:lnTo>
                    <a:pt x="8" y="13"/>
                  </a:lnTo>
                  <a:lnTo>
                    <a:pt x="8" y="17"/>
                  </a:lnTo>
                  <a:lnTo>
                    <a:pt x="8" y="18"/>
                  </a:lnTo>
                  <a:lnTo>
                    <a:pt x="8" y="23"/>
                  </a:lnTo>
                  <a:lnTo>
                    <a:pt x="8" y="18"/>
                  </a:lnTo>
                  <a:lnTo>
                    <a:pt x="8" y="23"/>
                  </a:lnTo>
                  <a:lnTo>
                    <a:pt x="10" y="26"/>
                  </a:lnTo>
                  <a:lnTo>
                    <a:pt x="10" y="30"/>
                  </a:lnTo>
                  <a:lnTo>
                    <a:pt x="10" y="26"/>
                  </a:lnTo>
                  <a:lnTo>
                    <a:pt x="10" y="3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2" name="Freeform 416"/>
            <p:cNvSpPr>
              <a:spLocks/>
            </p:cNvSpPr>
            <p:nvPr/>
          </p:nvSpPr>
          <p:spPr bwMode="auto">
            <a:xfrm>
              <a:off x="6436568" y="5702231"/>
              <a:ext cx="11015" cy="60831"/>
            </a:xfrm>
            <a:custGeom>
              <a:avLst/>
              <a:gdLst>
                <a:gd name="T0" fmla="*/ 0 w 6"/>
                <a:gd name="T1" fmla="*/ 2 h 67"/>
                <a:gd name="T2" fmla="*/ 0 w 6"/>
                <a:gd name="T3" fmla="*/ 2 h 67"/>
                <a:gd name="T4" fmla="*/ 0 w 6"/>
                <a:gd name="T5" fmla="*/ 9 h 67"/>
                <a:gd name="T6" fmla="*/ 0 w 6"/>
                <a:gd name="T7" fmla="*/ 9 h 67"/>
                <a:gd name="T8" fmla="*/ 0 w 6"/>
                <a:gd name="T9" fmla="*/ 16 h 67"/>
                <a:gd name="T10" fmla="*/ 0 w 6"/>
                <a:gd name="T11" fmla="*/ 16 h 67"/>
                <a:gd name="T12" fmla="*/ 0 w 6"/>
                <a:gd name="T13" fmla="*/ 23 h 67"/>
                <a:gd name="T14" fmla="*/ 0 w 6"/>
                <a:gd name="T15" fmla="*/ 23 h 67"/>
                <a:gd name="T16" fmla="*/ 1 w 6"/>
                <a:gd name="T17" fmla="*/ 29 h 67"/>
                <a:gd name="T18" fmla="*/ 1 w 6"/>
                <a:gd name="T19" fmla="*/ 29 h 67"/>
                <a:gd name="T20" fmla="*/ 1 w 6"/>
                <a:gd name="T21" fmla="*/ 35 h 67"/>
                <a:gd name="T22" fmla="*/ 1 w 6"/>
                <a:gd name="T23" fmla="*/ 35 h 67"/>
                <a:gd name="T24" fmla="*/ 1 w 6"/>
                <a:gd name="T25" fmla="*/ 41 h 67"/>
                <a:gd name="T26" fmla="*/ 1 w 6"/>
                <a:gd name="T27" fmla="*/ 41 h 67"/>
                <a:gd name="T28" fmla="*/ 1 w 6"/>
                <a:gd name="T29" fmla="*/ 45 h 67"/>
                <a:gd name="T30" fmla="*/ 1 w 6"/>
                <a:gd name="T31" fmla="*/ 45 h 67"/>
                <a:gd name="T32" fmla="*/ 1 w 6"/>
                <a:gd name="T33" fmla="*/ 49 h 67"/>
                <a:gd name="T34" fmla="*/ 1 w 6"/>
                <a:gd name="T35" fmla="*/ 49 h 67"/>
                <a:gd name="T36" fmla="*/ 3 w 6"/>
                <a:gd name="T37" fmla="*/ 52 h 67"/>
                <a:gd name="T38" fmla="*/ 3 w 6"/>
                <a:gd name="T39" fmla="*/ 52 h 67"/>
                <a:gd name="T40" fmla="*/ 3 w 6"/>
                <a:gd name="T41" fmla="*/ 55 h 67"/>
                <a:gd name="T42" fmla="*/ 3 w 6"/>
                <a:gd name="T43" fmla="*/ 55 h 67"/>
                <a:gd name="T44" fmla="*/ 3 w 6"/>
                <a:gd name="T45" fmla="*/ 58 h 67"/>
                <a:gd name="T46" fmla="*/ 3 w 6"/>
                <a:gd name="T47" fmla="*/ 58 h 67"/>
                <a:gd name="T48" fmla="*/ 3 w 6"/>
                <a:gd name="T49" fmla="*/ 59 h 67"/>
                <a:gd name="T50" fmla="*/ 3 w 6"/>
                <a:gd name="T51" fmla="*/ 59 h 67"/>
                <a:gd name="T52" fmla="*/ 3 w 6"/>
                <a:gd name="T53" fmla="*/ 61 h 67"/>
                <a:gd name="T54" fmla="*/ 3 w 6"/>
                <a:gd name="T55" fmla="*/ 61 h 67"/>
                <a:gd name="T56" fmla="*/ 4 w 6"/>
                <a:gd name="T57" fmla="*/ 62 h 67"/>
                <a:gd name="T58" fmla="*/ 4 w 6"/>
                <a:gd name="T59" fmla="*/ 62 h 67"/>
                <a:gd name="T60" fmla="*/ 4 w 6"/>
                <a:gd name="T61" fmla="*/ 64 h 67"/>
                <a:gd name="T62" fmla="*/ 4 w 6"/>
                <a:gd name="T63" fmla="*/ 64 h 67"/>
                <a:gd name="T64" fmla="*/ 4 w 6"/>
                <a:gd name="T65" fmla="*/ 64 h 67"/>
                <a:gd name="T66" fmla="*/ 4 w 6"/>
                <a:gd name="T67" fmla="*/ 64 h 67"/>
                <a:gd name="T68" fmla="*/ 4 w 6"/>
                <a:gd name="T69" fmla="*/ 65 h 67"/>
                <a:gd name="T70" fmla="*/ 4 w 6"/>
                <a:gd name="T71" fmla="*/ 65 h 67"/>
                <a:gd name="T72" fmla="*/ 4 w 6"/>
                <a:gd name="T73" fmla="*/ 65 h 67"/>
                <a:gd name="T74" fmla="*/ 4 w 6"/>
                <a:gd name="T75" fmla="*/ 65 h 67"/>
                <a:gd name="T76" fmla="*/ 4 w 6"/>
                <a:gd name="T77" fmla="*/ 65 h 67"/>
                <a:gd name="T78" fmla="*/ 4 w 6"/>
                <a:gd name="T79" fmla="*/ 65 h 67"/>
                <a:gd name="T80" fmla="*/ 6 w 6"/>
                <a:gd name="T81" fmla="*/ 67 h 67"/>
                <a:gd name="T82" fmla="*/ 6 w 6"/>
                <a:gd name="T83" fmla="*/ 67 h 67"/>
                <a:gd name="T84" fmla="*/ 6 w 6"/>
                <a:gd name="T85" fmla="*/ 67 h 67"/>
                <a:gd name="T86" fmla="*/ 6 w 6"/>
                <a:gd name="T87" fmla="*/ 67 h 67"/>
                <a:gd name="T88" fmla="*/ 6 w 6"/>
                <a:gd name="T89" fmla="*/ 67 h 67"/>
                <a:gd name="T90" fmla="*/ 6 w 6"/>
                <a:gd name="T91" fmla="*/ 67 h 67"/>
                <a:gd name="T92" fmla="*/ 6 w 6"/>
                <a:gd name="T93" fmla="*/ 67 h 67"/>
                <a:gd name="T94" fmla="*/ 6 w 6"/>
                <a:gd name="T95" fmla="*/ 67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67"/>
                <a:gd name="T146" fmla="*/ 6 w 6"/>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67">
                  <a:moveTo>
                    <a:pt x="0" y="0"/>
                  </a:moveTo>
                  <a:lnTo>
                    <a:pt x="0" y="2"/>
                  </a:lnTo>
                  <a:lnTo>
                    <a:pt x="0" y="7"/>
                  </a:lnTo>
                  <a:lnTo>
                    <a:pt x="0" y="2"/>
                  </a:lnTo>
                  <a:lnTo>
                    <a:pt x="0" y="7"/>
                  </a:lnTo>
                  <a:lnTo>
                    <a:pt x="0" y="9"/>
                  </a:lnTo>
                  <a:lnTo>
                    <a:pt x="0" y="15"/>
                  </a:lnTo>
                  <a:lnTo>
                    <a:pt x="0" y="9"/>
                  </a:lnTo>
                  <a:lnTo>
                    <a:pt x="0" y="15"/>
                  </a:lnTo>
                  <a:lnTo>
                    <a:pt x="0" y="16"/>
                  </a:lnTo>
                  <a:lnTo>
                    <a:pt x="0" y="22"/>
                  </a:lnTo>
                  <a:lnTo>
                    <a:pt x="0" y="16"/>
                  </a:lnTo>
                  <a:lnTo>
                    <a:pt x="0" y="22"/>
                  </a:lnTo>
                  <a:lnTo>
                    <a:pt x="0" y="23"/>
                  </a:lnTo>
                  <a:lnTo>
                    <a:pt x="0" y="28"/>
                  </a:lnTo>
                  <a:lnTo>
                    <a:pt x="0" y="23"/>
                  </a:lnTo>
                  <a:lnTo>
                    <a:pt x="0" y="28"/>
                  </a:lnTo>
                  <a:lnTo>
                    <a:pt x="1" y="29"/>
                  </a:lnTo>
                  <a:lnTo>
                    <a:pt x="1" y="33"/>
                  </a:lnTo>
                  <a:lnTo>
                    <a:pt x="1" y="29"/>
                  </a:lnTo>
                  <a:lnTo>
                    <a:pt x="1" y="33"/>
                  </a:lnTo>
                  <a:lnTo>
                    <a:pt x="1" y="35"/>
                  </a:lnTo>
                  <a:lnTo>
                    <a:pt x="1" y="39"/>
                  </a:lnTo>
                  <a:lnTo>
                    <a:pt x="1" y="35"/>
                  </a:lnTo>
                  <a:lnTo>
                    <a:pt x="1" y="39"/>
                  </a:lnTo>
                  <a:lnTo>
                    <a:pt x="1" y="41"/>
                  </a:lnTo>
                  <a:lnTo>
                    <a:pt x="1" y="43"/>
                  </a:lnTo>
                  <a:lnTo>
                    <a:pt x="1" y="41"/>
                  </a:lnTo>
                  <a:lnTo>
                    <a:pt x="1" y="43"/>
                  </a:lnTo>
                  <a:lnTo>
                    <a:pt x="1" y="45"/>
                  </a:lnTo>
                  <a:lnTo>
                    <a:pt x="1" y="48"/>
                  </a:lnTo>
                  <a:lnTo>
                    <a:pt x="1" y="45"/>
                  </a:lnTo>
                  <a:lnTo>
                    <a:pt x="1" y="48"/>
                  </a:lnTo>
                  <a:lnTo>
                    <a:pt x="1" y="49"/>
                  </a:lnTo>
                  <a:lnTo>
                    <a:pt x="1" y="52"/>
                  </a:lnTo>
                  <a:lnTo>
                    <a:pt x="1" y="49"/>
                  </a:lnTo>
                  <a:lnTo>
                    <a:pt x="1" y="52"/>
                  </a:lnTo>
                  <a:lnTo>
                    <a:pt x="3" y="52"/>
                  </a:lnTo>
                  <a:lnTo>
                    <a:pt x="3" y="55"/>
                  </a:lnTo>
                  <a:lnTo>
                    <a:pt x="3" y="52"/>
                  </a:lnTo>
                  <a:lnTo>
                    <a:pt x="3" y="55"/>
                  </a:lnTo>
                  <a:lnTo>
                    <a:pt x="3" y="57"/>
                  </a:lnTo>
                  <a:lnTo>
                    <a:pt x="3" y="55"/>
                  </a:lnTo>
                  <a:lnTo>
                    <a:pt x="3" y="57"/>
                  </a:lnTo>
                  <a:lnTo>
                    <a:pt x="3" y="58"/>
                  </a:lnTo>
                  <a:lnTo>
                    <a:pt x="3" y="59"/>
                  </a:lnTo>
                  <a:lnTo>
                    <a:pt x="3" y="58"/>
                  </a:lnTo>
                  <a:lnTo>
                    <a:pt x="3" y="59"/>
                  </a:lnTo>
                  <a:lnTo>
                    <a:pt x="3" y="61"/>
                  </a:lnTo>
                  <a:lnTo>
                    <a:pt x="3" y="59"/>
                  </a:lnTo>
                  <a:lnTo>
                    <a:pt x="3" y="61"/>
                  </a:lnTo>
                  <a:lnTo>
                    <a:pt x="3" y="62"/>
                  </a:lnTo>
                  <a:lnTo>
                    <a:pt x="3" y="61"/>
                  </a:lnTo>
                  <a:lnTo>
                    <a:pt x="3" y="62"/>
                  </a:lnTo>
                  <a:lnTo>
                    <a:pt x="4" y="62"/>
                  </a:lnTo>
                  <a:lnTo>
                    <a:pt x="4" y="64"/>
                  </a:lnTo>
                  <a:lnTo>
                    <a:pt x="4" y="62"/>
                  </a:lnTo>
                  <a:lnTo>
                    <a:pt x="4" y="64"/>
                  </a:lnTo>
                  <a:lnTo>
                    <a:pt x="4" y="65"/>
                  </a:lnTo>
                  <a:lnTo>
                    <a:pt x="6" y="6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3" name="Freeform 417"/>
            <p:cNvSpPr>
              <a:spLocks/>
            </p:cNvSpPr>
            <p:nvPr/>
          </p:nvSpPr>
          <p:spPr bwMode="auto">
            <a:xfrm>
              <a:off x="6447583" y="5760338"/>
              <a:ext cx="18358" cy="6355"/>
            </a:xfrm>
            <a:custGeom>
              <a:avLst/>
              <a:gdLst>
                <a:gd name="T0" fmla="*/ 0 w 10"/>
                <a:gd name="T1" fmla="*/ 4 h 7"/>
                <a:gd name="T2" fmla="*/ 0 w 10"/>
                <a:gd name="T3" fmla="*/ 4 h 7"/>
                <a:gd name="T4" fmla="*/ 1 w 10"/>
                <a:gd name="T5" fmla="*/ 4 h 7"/>
                <a:gd name="T6" fmla="*/ 1 w 10"/>
                <a:gd name="T7" fmla="*/ 4 h 7"/>
                <a:gd name="T8" fmla="*/ 1 w 10"/>
                <a:gd name="T9" fmla="*/ 4 h 7"/>
                <a:gd name="T10" fmla="*/ 1 w 10"/>
                <a:gd name="T11" fmla="*/ 4 h 7"/>
                <a:gd name="T12" fmla="*/ 1 w 10"/>
                <a:gd name="T13" fmla="*/ 6 h 7"/>
                <a:gd name="T14" fmla="*/ 1 w 10"/>
                <a:gd name="T15" fmla="*/ 6 h 7"/>
                <a:gd name="T16" fmla="*/ 1 w 10"/>
                <a:gd name="T17" fmla="*/ 6 h 7"/>
                <a:gd name="T18" fmla="*/ 1 w 10"/>
                <a:gd name="T19" fmla="*/ 6 h 7"/>
                <a:gd name="T20" fmla="*/ 1 w 10"/>
                <a:gd name="T21" fmla="*/ 6 h 7"/>
                <a:gd name="T22" fmla="*/ 1 w 10"/>
                <a:gd name="T23" fmla="*/ 6 h 7"/>
                <a:gd name="T24" fmla="*/ 3 w 10"/>
                <a:gd name="T25" fmla="*/ 7 h 7"/>
                <a:gd name="T26" fmla="*/ 3 w 10"/>
                <a:gd name="T27" fmla="*/ 7 h 7"/>
                <a:gd name="T28" fmla="*/ 3 w 10"/>
                <a:gd name="T29" fmla="*/ 7 h 7"/>
                <a:gd name="T30" fmla="*/ 3 w 10"/>
                <a:gd name="T31" fmla="*/ 7 h 7"/>
                <a:gd name="T32" fmla="*/ 3 w 10"/>
                <a:gd name="T33" fmla="*/ 7 h 7"/>
                <a:gd name="T34" fmla="*/ 4 w 10"/>
                <a:gd name="T35" fmla="*/ 7 h 7"/>
                <a:gd name="T36" fmla="*/ 4 w 10"/>
                <a:gd name="T37" fmla="*/ 6 h 7"/>
                <a:gd name="T38" fmla="*/ 4 w 10"/>
                <a:gd name="T39" fmla="*/ 6 h 7"/>
                <a:gd name="T40" fmla="*/ 4 w 10"/>
                <a:gd name="T41" fmla="*/ 4 h 7"/>
                <a:gd name="T42" fmla="*/ 4 w 10"/>
                <a:gd name="T43" fmla="*/ 4 h 7"/>
                <a:gd name="T44" fmla="*/ 5 w 10"/>
                <a:gd name="T45" fmla="*/ 4 h 7"/>
                <a:gd name="T46" fmla="*/ 5 w 10"/>
                <a:gd name="T47" fmla="*/ 3 h 7"/>
                <a:gd name="T48" fmla="*/ 5 w 10"/>
                <a:gd name="T49" fmla="*/ 3 h 7"/>
                <a:gd name="T50" fmla="*/ 5 w 10"/>
                <a:gd name="T51" fmla="*/ 1 h 7"/>
                <a:gd name="T52" fmla="*/ 5 w 10"/>
                <a:gd name="T53" fmla="*/ 1 h 7"/>
                <a:gd name="T54" fmla="*/ 5 w 10"/>
                <a:gd name="T55" fmla="*/ 1 h 7"/>
                <a:gd name="T56" fmla="*/ 7 w 10"/>
                <a:gd name="T57" fmla="*/ 1 h 7"/>
                <a:gd name="T58" fmla="*/ 7 w 10"/>
                <a:gd name="T59" fmla="*/ 0 h 7"/>
                <a:gd name="T60" fmla="*/ 7 w 10"/>
                <a:gd name="T61" fmla="*/ 0 h 7"/>
                <a:gd name="T62" fmla="*/ 7 w 10"/>
                <a:gd name="T63" fmla="*/ 0 h 7"/>
                <a:gd name="T64" fmla="*/ 7 w 10"/>
                <a:gd name="T65" fmla="*/ 0 h 7"/>
                <a:gd name="T66" fmla="*/ 8 w 10"/>
                <a:gd name="T67" fmla="*/ 1 h 7"/>
                <a:gd name="T68" fmla="*/ 8 w 10"/>
                <a:gd name="T69" fmla="*/ 1 h 7"/>
                <a:gd name="T70" fmla="*/ 8 w 10"/>
                <a:gd name="T71" fmla="*/ 1 h 7"/>
                <a:gd name="T72" fmla="*/ 8 w 10"/>
                <a:gd name="T73" fmla="*/ 1 h 7"/>
                <a:gd name="T74" fmla="*/ 8 w 10"/>
                <a:gd name="T75" fmla="*/ 1 h 7"/>
                <a:gd name="T76" fmla="*/ 8 w 10"/>
                <a:gd name="T77" fmla="*/ 1 h 7"/>
                <a:gd name="T78" fmla="*/ 8 w 10"/>
                <a:gd name="T79" fmla="*/ 3 h 7"/>
                <a:gd name="T80" fmla="*/ 8 w 10"/>
                <a:gd name="T81" fmla="*/ 3 h 7"/>
                <a:gd name="T82" fmla="*/ 8 w 10"/>
                <a:gd name="T83" fmla="*/ 3 h 7"/>
                <a:gd name="T84" fmla="*/ 8 w 10"/>
                <a:gd name="T85" fmla="*/ 3 h 7"/>
                <a:gd name="T86" fmla="*/ 10 w 10"/>
                <a:gd name="T87" fmla="*/ 3 h 7"/>
                <a:gd name="T88" fmla="*/ 10 w 10"/>
                <a:gd name="T89" fmla="*/ 3 h 7"/>
                <a:gd name="T90" fmla="*/ 10 w 10"/>
                <a:gd name="T91" fmla="*/ 4 h 7"/>
                <a:gd name="T92" fmla="*/ 10 w 10"/>
                <a:gd name="T93" fmla="*/ 4 h 7"/>
                <a:gd name="T94" fmla="*/ 10 w 10"/>
                <a:gd name="T95" fmla="*/ 4 h 7"/>
                <a:gd name="T96" fmla="*/ 10 w 10"/>
                <a:gd name="T97" fmla="*/ 4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7"/>
                <a:gd name="T149" fmla="*/ 10 w 10"/>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7">
                  <a:moveTo>
                    <a:pt x="0" y="3"/>
                  </a:moveTo>
                  <a:lnTo>
                    <a:pt x="0" y="4"/>
                  </a:lnTo>
                  <a:lnTo>
                    <a:pt x="1" y="4"/>
                  </a:lnTo>
                  <a:lnTo>
                    <a:pt x="1" y="6"/>
                  </a:lnTo>
                  <a:lnTo>
                    <a:pt x="1" y="4"/>
                  </a:lnTo>
                  <a:lnTo>
                    <a:pt x="1" y="6"/>
                  </a:lnTo>
                  <a:lnTo>
                    <a:pt x="1" y="7"/>
                  </a:lnTo>
                  <a:lnTo>
                    <a:pt x="1" y="6"/>
                  </a:lnTo>
                  <a:lnTo>
                    <a:pt x="1" y="7"/>
                  </a:lnTo>
                  <a:lnTo>
                    <a:pt x="3" y="7"/>
                  </a:lnTo>
                  <a:lnTo>
                    <a:pt x="4" y="7"/>
                  </a:lnTo>
                  <a:lnTo>
                    <a:pt x="4" y="6"/>
                  </a:lnTo>
                  <a:lnTo>
                    <a:pt x="4" y="4"/>
                  </a:lnTo>
                  <a:lnTo>
                    <a:pt x="5" y="4"/>
                  </a:lnTo>
                  <a:lnTo>
                    <a:pt x="5" y="3"/>
                  </a:lnTo>
                  <a:lnTo>
                    <a:pt x="5" y="1"/>
                  </a:lnTo>
                  <a:lnTo>
                    <a:pt x="7" y="1"/>
                  </a:lnTo>
                  <a:lnTo>
                    <a:pt x="7" y="0"/>
                  </a:lnTo>
                  <a:lnTo>
                    <a:pt x="8" y="0"/>
                  </a:lnTo>
                  <a:lnTo>
                    <a:pt x="8" y="1"/>
                  </a:lnTo>
                  <a:lnTo>
                    <a:pt x="8" y="0"/>
                  </a:lnTo>
                  <a:lnTo>
                    <a:pt x="8" y="1"/>
                  </a:lnTo>
                  <a:lnTo>
                    <a:pt x="8" y="3"/>
                  </a:lnTo>
                  <a:lnTo>
                    <a:pt x="8" y="1"/>
                  </a:lnTo>
                  <a:lnTo>
                    <a:pt x="8" y="3"/>
                  </a:lnTo>
                  <a:lnTo>
                    <a:pt x="10" y="3"/>
                  </a:lnTo>
                  <a:lnTo>
                    <a:pt x="10" y="4"/>
                  </a:lnTo>
                  <a:lnTo>
                    <a:pt x="10" y="3"/>
                  </a:lnTo>
                  <a:lnTo>
                    <a:pt x="10"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4" name="Freeform 418"/>
            <p:cNvSpPr>
              <a:spLocks/>
            </p:cNvSpPr>
            <p:nvPr/>
          </p:nvSpPr>
          <p:spPr bwMode="auto">
            <a:xfrm>
              <a:off x="6465941" y="5758522"/>
              <a:ext cx="14687" cy="7263"/>
            </a:xfrm>
            <a:custGeom>
              <a:avLst/>
              <a:gdLst>
                <a:gd name="T0" fmla="*/ 0 w 8"/>
                <a:gd name="T1" fmla="*/ 6 h 8"/>
                <a:gd name="T2" fmla="*/ 0 w 8"/>
                <a:gd name="T3" fmla="*/ 6 h 8"/>
                <a:gd name="T4" fmla="*/ 0 w 8"/>
                <a:gd name="T5" fmla="*/ 6 h 8"/>
                <a:gd name="T6" fmla="*/ 0 w 8"/>
                <a:gd name="T7" fmla="*/ 6 h 8"/>
                <a:gd name="T8" fmla="*/ 1 w 8"/>
                <a:gd name="T9" fmla="*/ 8 h 8"/>
                <a:gd name="T10" fmla="*/ 1 w 8"/>
                <a:gd name="T11" fmla="*/ 8 h 8"/>
                <a:gd name="T12" fmla="*/ 1 w 8"/>
                <a:gd name="T13" fmla="*/ 8 h 8"/>
                <a:gd name="T14" fmla="*/ 1 w 8"/>
                <a:gd name="T15" fmla="*/ 8 h 8"/>
                <a:gd name="T16" fmla="*/ 1 w 8"/>
                <a:gd name="T17" fmla="*/ 8 h 8"/>
                <a:gd name="T18" fmla="*/ 1 w 8"/>
                <a:gd name="T19" fmla="*/ 8 h 8"/>
                <a:gd name="T20" fmla="*/ 1 w 8"/>
                <a:gd name="T21" fmla="*/ 8 h 8"/>
                <a:gd name="T22" fmla="*/ 1 w 8"/>
                <a:gd name="T23" fmla="*/ 8 h 8"/>
                <a:gd name="T24" fmla="*/ 3 w 8"/>
                <a:gd name="T25" fmla="*/ 8 h 8"/>
                <a:gd name="T26" fmla="*/ 3 w 8"/>
                <a:gd name="T27" fmla="*/ 8 h 8"/>
                <a:gd name="T28" fmla="*/ 3 w 8"/>
                <a:gd name="T29" fmla="*/ 8 h 8"/>
                <a:gd name="T30" fmla="*/ 3 w 8"/>
                <a:gd name="T31" fmla="*/ 6 h 8"/>
                <a:gd name="T32" fmla="*/ 3 w 8"/>
                <a:gd name="T33" fmla="*/ 6 h 8"/>
                <a:gd name="T34" fmla="*/ 4 w 8"/>
                <a:gd name="T35" fmla="*/ 5 h 8"/>
                <a:gd name="T36" fmla="*/ 4 w 8"/>
                <a:gd name="T37" fmla="*/ 5 h 8"/>
                <a:gd name="T38" fmla="*/ 4 w 8"/>
                <a:gd name="T39" fmla="*/ 3 h 8"/>
                <a:gd name="T40" fmla="*/ 4 w 8"/>
                <a:gd name="T41" fmla="*/ 3 h 8"/>
                <a:gd name="T42" fmla="*/ 4 w 8"/>
                <a:gd name="T43" fmla="*/ 2 h 8"/>
                <a:gd name="T44" fmla="*/ 5 w 8"/>
                <a:gd name="T45" fmla="*/ 0 h 8"/>
                <a:gd name="T46" fmla="*/ 5 w 8"/>
                <a:gd name="T47" fmla="*/ 0 h 8"/>
                <a:gd name="T48" fmla="*/ 5 w 8"/>
                <a:gd name="T49" fmla="*/ 0 h 8"/>
                <a:gd name="T50" fmla="*/ 5 w 8"/>
                <a:gd name="T51" fmla="*/ 0 h 8"/>
                <a:gd name="T52" fmla="*/ 5 w 8"/>
                <a:gd name="T53" fmla="*/ 0 h 8"/>
                <a:gd name="T54" fmla="*/ 5 w 8"/>
                <a:gd name="T55" fmla="*/ 0 h 8"/>
                <a:gd name="T56" fmla="*/ 7 w 8"/>
                <a:gd name="T57" fmla="*/ 0 h 8"/>
                <a:gd name="T58" fmla="*/ 7 w 8"/>
                <a:gd name="T59" fmla="*/ 0 h 8"/>
                <a:gd name="T60" fmla="*/ 7 w 8"/>
                <a:gd name="T61" fmla="*/ 0 h 8"/>
                <a:gd name="T62" fmla="*/ 7 w 8"/>
                <a:gd name="T63" fmla="*/ 0 h 8"/>
                <a:gd name="T64" fmla="*/ 7 w 8"/>
                <a:gd name="T65" fmla="*/ 2 h 8"/>
                <a:gd name="T66" fmla="*/ 7 w 8"/>
                <a:gd name="T67" fmla="*/ 2 h 8"/>
                <a:gd name="T68" fmla="*/ 7 w 8"/>
                <a:gd name="T69" fmla="*/ 2 h 8"/>
                <a:gd name="T70" fmla="*/ 7 w 8"/>
                <a:gd name="T71" fmla="*/ 2 h 8"/>
                <a:gd name="T72" fmla="*/ 7 w 8"/>
                <a:gd name="T73" fmla="*/ 2 h 8"/>
                <a:gd name="T74" fmla="*/ 7 w 8"/>
                <a:gd name="T75" fmla="*/ 2 h 8"/>
                <a:gd name="T76" fmla="*/ 8 w 8"/>
                <a:gd name="T77" fmla="*/ 3 h 8"/>
                <a:gd name="T78" fmla="*/ 8 w 8"/>
                <a:gd name="T79" fmla="*/ 3 h 8"/>
                <a:gd name="T80" fmla="*/ 8 w 8"/>
                <a:gd name="T81" fmla="*/ 3 h 8"/>
                <a:gd name="T82" fmla="*/ 8 w 8"/>
                <a:gd name="T83" fmla="*/ 3 h 8"/>
                <a:gd name="T84" fmla="*/ 8 w 8"/>
                <a:gd name="T85" fmla="*/ 5 h 8"/>
                <a:gd name="T86" fmla="*/ 8 w 8"/>
                <a:gd name="T87" fmla="*/ 5 h 8"/>
                <a:gd name="T88" fmla="*/ 8 w 8"/>
                <a:gd name="T89" fmla="*/ 5 h 8"/>
                <a:gd name="T90" fmla="*/ 8 w 8"/>
                <a:gd name="T91" fmla="*/ 5 h 8"/>
                <a:gd name="T92" fmla="*/ 8 w 8"/>
                <a:gd name="T93" fmla="*/ 6 h 8"/>
                <a:gd name="T94" fmla="*/ 8 w 8"/>
                <a:gd name="T95" fmla="*/ 6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8"/>
                <a:gd name="T146" fmla="*/ 8 w 8"/>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8">
                  <a:moveTo>
                    <a:pt x="0" y="6"/>
                  </a:moveTo>
                  <a:lnTo>
                    <a:pt x="0" y="6"/>
                  </a:lnTo>
                  <a:lnTo>
                    <a:pt x="1" y="8"/>
                  </a:lnTo>
                  <a:lnTo>
                    <a:pt x="3" y="8"/>
                  </a:lnTo>
                  <a:lnTo>
                    <a:pt x="3" y="6"/>
                  </a:lnTo>
                  <a:lnTo>
                    <a:pt x="3" y="5"/>
                  </a:lnTo>
                  <a:lnTo>
                    <a:pt x="4" y="5"/>
                  </a:lnTo>
                  <a:lnTo>
                    <a:pt x="4" y="3"/>
                  </a:lnTo>
                  <a:lnTo>
                    <a:pt x="4" y="2"/>
                  </a:lnTo>
                  <a:lnTo>
                    <a:pt x="5" y="0"/>
                  </a:lnTo>
                  <a:lnTo>
                    <a:pt x="7" y="0"/>
                  </a:lnTo>
                  <a:lnTo>
                    <a:pt x="7" y="2"/>
                  </a:lnTo>
                  <a:lnTo>
                    <a:pt x="7" y="3"/>
                  </a:lnTo>
                  <a:lnTo>
                    <a:pt x="7" y="2"/>
                  </a:lnTo>
                  <a:lnTo>
                    <a:pt x="7" y="3"/>
                  </a:lnTo>
                  <a:lnTo>
                    <a:pt x="8" y="3"/>
                  </a:lnTo>
                  <a:lnTo>
                    <a:pt x="8" y="5"/>
                  </a:lnTo>
                  <a:lnTo>
                    <a:pt x="8" y="3"/>
                  </a:lnTo>
                  <a:lnTo>
                    <a:pt x="8" y="5"/>
                  </a:lnTo>
                  <a:lnTo>
                    <a:pt x="8" y="6"/>
                  </a:lnTo>
                  <a:lnTo>
                    <a:pt x="8" y="5"/>
                  </a:lnTo>
                  <a:lnTo>
                    <a:pt x="8"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5" name="Freeform 419"/>
            <p:cNvSpPr>
              <a:spLocks/>
            </p:cNvSpPr>
            <p:nvPr/>
          </p:nvSpPr>
          <p:spPr bwMode="auto">
            <a:xfrm>
              <a:off x="6480628" y="5761246"/>
              <a:ext cx="18358" cy="9079"/>
            </a:xfrm>
            <a:custGeom>
              <a:avLst/>
              <a:gdLst>
                <a:gd name="T0" fmla="*/ 0 w 10"/>
                <a:gd name="T1" fmla="*/ 3 h 10"/>
                <a:gd name="T2" fmla="*/ 0 w 10"/>
                <a:gd name="T3" fmla="*/ 3 h 10"/>
                <a:gd name="T4" fmla="*/ 2 w 10"/>
                <a:gd name="T5" fmla="*/ 5 h 10"/>
                <a:gd name="T6" fmla="*/ 2 w 10"/>
                <a:gd name="T7" fmla="*/ 5 h 10"/>
                <a:gd name="T8" fmla="*/ 2 w 10"/>
                <a:gd name="T9" fmla="*/ 6 h 10"/>
                <a:gd name="T10" fmla="*/ 2 w 10"/>
                <a:gd name="T11" fmla="*/ 6 h 10"/>
                <a:gd name="T12" fmla="*/ 2 w 10"/>
                <a:gd name="T13" fmla="*/ 6 h 10"/>
                <a:gd name="T14" fmla="*/ 2 w 10"/>
                <a:gd name="T15" fmla="*/ 6 h 10"/>
                <a:gd name="T16" fmla="*/ 2 w 10"/>
                <a:gd name="T17" fmla="*/ 7 h 10"/>
                <a:gd name="T18" fmla="*/ 2 w 10"/>
                <a:gd name="T19" fmla="*/ 7 h 10"/>
                <a:gd name="T20" fmla="*/ 2 w 10"/>
                <a:gd name="T21" fmla="*/ 7 h 10"/>
                <a:gd name="T22" fmla="*/ 2 w 10"/>
                <a:gd name="T23" fmla="*/ 7 h 10"/>
                <a:gd name="T24" fmla="*/ 3 w 10"/>
                <a:gd name="T25" fmla="*/ 7 h 10"/>
                <a:gd name="T26" fmla="*/ 3 w 10"/>
                <a:gd name="T27" fmla="*/ 7 h 10"/>
                <a:gd name="T28" fmla="*/ 3 w 10"/>
                <a:gd name="T29" fmla="*/ 9 h 10"/>
                <a:gd name="T30" fmla="*/ 3 w 10"/>
                <a:gd name="T31" fmla="*/ 9 h 10"/>
                <a:gd name="T32" fmla="*/ 3 w 10"/>
                <a:gd name="T33" fmla="*/ 9 h 10"/>
                <a:gd name="T34" fmla="*/ 3 w 10"/>
                <a:gd name="T35" fmla="*/ 9 h 10"/>
                <a:gd name="T36" fmla="*/ 3 w 10"/>
                <a:gd name="T37" fmla="*/ 10 h 10"/>
                <a:gd name="T38" fmla="*/ 3 w 10"/>
                <a:gd name="T39" fmla="*/ 10 h 10"/>
                <a:gd name="T40" fmla="*/ 3 w 10"/>
                <a:gd name="T41" fmla="*/ 10 h 10"/>
                <a:gd name="T42" fmla="*/ 5 w 10"/>
                <a:gd name="T43" fmla="*/ 10 h 10"/>
                <a:gd name="T44" fmla="*/ 5 w 10"/>
                <a:gd name="T45" fmla="*/ 10 h 10"/>
                <a:gd name="T46" fmla="*/ 5 w 10"/>
                <a:gd name="T47" fmla="*/ 10 h 10"/>
                <a:gd name="T48" fmla="*/ 5 w 10"/>
                <a:gd name="T49" fmla="*/ 10 h 10"/>
                <a:gd name="T50" fmla="*/ 5 w 10"/>
                <a:gd name="T51" fmla="*/ 10 h 10"/>
                <a:gd name="T52" fmla="*/ 5 w 10"/>
                <a:gd name="T53" fmla="*/ 10 h 10"/>
                <a:gd name="T54" fmla="*/ 5 w 10"/>
                <a:gd name="T55" fmla="*/ 10 h 10"/>
                <a:gd name="T56" fmla="*/ 5 w 10"/>
                <a:gd name="T57" fmla="*/ 10 h 10"/>
                <a:gd name="T58" fmla="*/ 5 w 10"/>
                <a:gd name="T59" fmla="*/ 10 h 10"/>
                <a:gd name="T60" fmla="*/ 6 w 10"/>
                <a:gd name="T61" fmla="*/ 10 h 10"/>
                <a:gd name="T62" fmla="*/ 6 w 10"/>
                <a:gd name="T63" fmla="*/ 10 h 10"/>
                <a:gd name="T64" fmla="*/ 6 w 10"/>
                <a:gd name="T65" fmla="*/ 10 h 10"/>
                <a:gd name="T66" fmla="*/ 6 w 10"/>
                <a:gd name="T67" fmla="*/ 9 h 10"/>
                <a:gd name="T68" fmla="*/ 6 w 10"/>
                <a:gd name="T69" fmla="*/ 9 h 10"/>
                <a:gd name="T70" fmla="*/ 7 w 10"/>
                <a:gd name="T71" fmla="*/ 7 h 10"/>
                <a:gd name="T72" fmla="*/ 7 w 10"/>
                <a:gd name="T73" fmla="*/ 7 h 10"/>
                <a:gd name="T74" fmla="*/ 7 w 10"/>
                <a:gd name="T75" fmla="*/ 7 h 10"/>
                <a:gd name="T76" fmla="*/ 7 w 10"/>
                <a:gd name="T77" fmla="*/ 6 h 10"/>
                <a:gd name="T78" fmla="*/ 7 w 10"/>
                <a:gd name="T79" fmla="*/ 6 h 10"/>
                <a:gd name="T80" fmla="*/ 9 w 10"/>
                <a:gd name="T81" fmla="*/ 5 h 10"/>
                <a:gd name="T82" fmla="*/ 9 w 10"/>
                <a:gd name="T83" fmla="*/ 3 h 10"/>
                <a:gd name="T84" fmla="*/ 9 w 10"/>
                <a:gd name="T85" fmla="*/ 3 h 10"/>
                <a:gd name="T86" fmla="*/ 9 w 10"/>
                <a:gd name="T87" fmla="*/ 2 h 10"/>
                <a:gd name="T88" fmla="*/ 9 w 10"/>
                <a:gd name="T89" fmla="*/ 2 h 10"/>
                <a:gd name="T90" fmla="*/ 10 w 10"/>
                <a:gd name="T91" fmla="*/ 2 h 10"/>
                <a:gd name="T92" fmla="*/ 10 w 10"/>
                <a:gd name="T93" fmla="*/ 0 h 10"/>
                <a:gd name="T94" fmla="*/ 10 w 10"/>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3"/>
                  </a:moveTo>
                  <a:lnTo>
                    <a:pt x="0" y="3"/>
                  </a:lnTo>
                  <a:lnTo>
                    <a:pt x="0" y="5"/>
                  </a:lnTo>
                  <a:lnTo>
                    <a:pt x="0" y="3"/>
                  </a:lnTo>
                  <a:lnTo>
                    <a:pt x="0" y="5"/>
                  </a:lnTo>
                  <a:lnTo>
                    <a:pt x="2" y="5"/>
                  </a:lnTo>
                  <a:lnTo>
                    <a:pt x="2" y="6"/>
                  </a:lnTo>
                  <a:lnTo>
                    <a:pt x="2" y="5"/>
                  </a:lnTo>
                  <a:lnTo>
                    <a:pt x="2" y="6"/>
                  </a:lnTo>
                  <a:lnTo>
                    <a:pt x="2" y="7"/>
                  </a:lnTo>
                  <a:lnTo>
                    <a:pt x="3" y="7"/>
                  </a:lnTo>
                  <a:lnTo>
                    <a:pt x="3" y="9"/>
                  </a:lnTo>
                  <a:lnTo>
                    <a:pt x="3" y="7"/>
                  </a:lnTo>
                  <a:lnTo>
                    <a:pt x="3" y="9"/>
                  </a:lnTo>
                  <a:lnTo>
                    <a:pt x="3" y="10"/>
                  </a:lnTo>
                  <a:lnTo>
                    <a:pt x="5" y="10"/>
                  </a:lnTo>
                  <a:lnTo>
                    <a:pt x="6" y="10"/>
                  </a:lnTo>
                  <a:lnTo>
                    <a:pt x="6" y="9"/>
                  </a:lnTo>
                  <a:lnTo>
                    <a:pt x="7" y="7"/>
                  </a:lnTo>
                  <a:lnTo>
                    <a:pt x="7" y="6"/>
                  </a:lnTo>
                  <a:lnTo>
                    <a:pt x="7" y="5"/>
                  </a:lnTo>
                  <a:lnTo>
                    <a:pt x="9" y="5"/>
                  </a:lnTo>
                  <a:lnTo>
                    <a:pt x="9" y="3"/>
                  </a:lnTo>
                  <a:lnTo>
                    <a:pt x="9" y="2"/>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6" name="Freeform 420"/>
            <p:cNvSpPr>
              <a:spLocks/>
            </p:cNvSpPr>
            <p:nvPr/>
          </p:nvSpPr>
          <p:spPr bwMode="auto">
            <a:xfrm>
              <a:off x="6498987" y="5757614"/>
              <a:ext cx="16523" cy="6355"/>
            </a:xfrm>
            <a:custGeom>
              <a:avLst/>
              <a:gdLst>
                <a:gd name="T0" fmla="*/ 0 w 9"/>
                <a:gd name="T1" fmla="*/ 4 h 7"/>
                <a:gd name="T2" fmla="*/ 0 w 9"/>
                <a:gd name="T3" fmla="*/ 3 h 7"/>
                <a:gd name="T4" fmla="*/ 2 w 9"/>
                <a:gd name="T5" fmla="*/ 3 h 7"/>
                <a:gd name="T6" fmla="*/ 2 w 9"/>
                <a:gd name="T7" fmla="*/ 3 h 7"/>
                <a:gd name="T8" fmla="*/ 2 w 9"/>
                <a:gd name="T9" fmla="*/ 1 h 7"/>
                <a:gd name="T10" fmla="*/ 2 w 9"/>
                <a:gd name="T11" fmla="*/ 1 h 7"/>
                <a:gd name="T12" fmla="*/ 2 w 9"/>
                <a:gd name="T13" fmla="*/ 1 h 7"/>
                <a:gd name="T14" fmla="*/ 2 w 9"/>
                <a:gd name="T15" fmla="*/ 1 h 7"/>
                <a:gd name="T16" fmla="*/ 3 w 9"/>
                <a:gd name="T17" fmla="*/ 1 h 7"/>
                <a:gd name="T18" fmla="*/ 3 w 9"/>
                <a:gd name="T19" fmla="*/ 1 h 7"/>
                <a:gd name="T20" fmla="*/ 3 w 9"/>
                <a:gd name="T21" fmla="*/ 1 h 7"/>
                <a:gd name="T22" fmla="*/ 5 w 9"/>
                <a:gd name="T23" fmla="*/ 0 h 7"/>
                <a:gd name="T24" fmla="*/ 5 w 9"/>
                <a:gd name="T25" fmla="*/ 1 h 7"/>
                <a:gd name="T26" fmla="*/ 5 w 9"/>
                <a:gd name="T27" fmla="*/ 1 h 7"/>
                <a:gd name="T28" fmla="*/ 5 w 9"/>
                <a:gd name="T29" fmla="*/ 1 h 7"/>
                <a:gd name="T30" fmla="*/ 5 w 9"/>
                <a:gd name="T31" fmla="*/ 1 h 7"/>
                <a:gd name="T32" fmla="*/ 5 w 9"/>
                <a:gd name="T33" fmla="*/ 1 h 7"/>
                <a:gd name="T34" fmla="*/ 5 w 9"/>
                <a:gd name="T35" fmla="*/ 1 h 7"/>
                <a:gd name="T36" fmla="*/ 6 w 9"/>
                <a:gd name="T37" fmla="*/ 1 h 7"/>
                <a:gd name="T38" fmla="*/ 6 w 9"/>
                <a:gd name="T39" fmla="*/ 1 h 7"/>
                <a:gd name="T40" fmla="*/ 6 w 9"/>
                <a:gd name="T41" fmla="*/ 1 h 7"/>
                <a:gd name="T42" fmla="*/ 6 w 9"/>
                <a:gd name="T43" fmla="*/ 1 h 7"/>
                <a:gd name="T44" fmla="*/ 6 w 9"/>
                <a:gd name="T45" fmla="*/ 1 h 7"/>
                <a:gd name="T46" fmla="*/ 6 w 9"/>
                <a:gd name="T47" fmla="*/ 1 h 7"/>
                <a:gd name="T48" fmla="*/ 6 w 9"/>
                <a:gd name="T49" fmla="*/ 3 h 7"/>
                <a:gd name="T50" fmla="*/ 6 w 9"/>
                <a:gd name="T51" fmla="*/ 3 h 7"/>
                <a:gd name="T52" fmla="*/ 6 w 9"/>
                <a:gd name="T53" fmla="*/ 3 h 7"/>
                <a:gd name="T54" fmla="*/ 6 w 9"/>
                <a:gd name="T55" fmla="*/ 3 h 7"/>
                <a:gd name="T56" fmla="*/ 8 w 9"/>
                <a:gd name="T57" fmla="*/ 3 h 7"/>
                <a:gd name="T58" fmla="*/ 8 w 9"/>
                <a:gd name="T59" fmla="*/ 3 h 7"/>
                <a:gd name="T60" fmla="*/ 8 w 9"/>
                <a:gd name="T61" fmla="*/ 3 h 7"/>
                <a:gd name="T62" fmla="*/ 8 w 9"/>
                <a:gd name="T63" fmla="*/ 3 h 7"/>
                <a:gd name="T64" fmla="*/ 8 w 9"/>
                <a:gd name="T65" fmla="*/ 4 h 7"/>
                <a:gd name="T66" fmla="*/ 8 w 9"/>
                <a:gd name="T67" fmla="*/ 4 h 7"/>
                <a:gd name="T68" fmla="*/ 8 w 9"/>
                <a:gd name="T69" fmla="*/ 4 h 7"/>
                <a:gd name="T70" fmla="*/ 8 w 9"/>
                <a:gd name="T71" fmla="*/ 4 h 7"/>
                <a:gd name="T72" fmla="*/ 8 w 9"/>
                <a:gd name="T73" fmla="*/ 4 h 7"/>
                <a:gd name="T74" fmla="*/ 8 w 9"/>
                <a:gd name="T75" fmla="*/ 4 h 7"/>
                <a:gd name="T76" fmla="*/ 9 w 9"/>
                <a:gd name="T77" fmla="*/ 6 h 7"/>
                <a:gd name="T78" fmla="*/ 9 w 9"/>
                <a:gd name="T79" fmla="*/ 6 h 7"/>
                <a:gd name="T80" fmla="*/ 9 w 9"/>
                <a:gd name="T81" fmla="*/ 6 h 7"/>
                <a:gd name="T82" fmla="*/ 9 w 9"/>
                <a:gd name="T83" fmla="*/ 6 h 7"/>
                <a:gd name="T84" fmla="*/ 9 w 9"/>
                <a:gd name="T85" fmla="*/ 6 h 7"/>
                <a:gd name="T86" fmla="*/ 9 w 9"/>
                <a:gd name="T87" fmla="*/ 6 h 7"/>
                <a:gd name="T88" fmla="*/ 9 w 9"/>
                <a:gd name="T89" fmla="*/ 6 h 7"/>
                <a:gd name="T90" fmla="*/ 9 w 9"/>
                <a:gd name="T91" fmla="*/ 6 h 7"/>
                <a:gd name="T92" fmla="*/ 9 w 9"/>
                <a:gd name="T93" fmla="*/ 6 h 7"/>
                <a:gd name="T94" fmla="*/ 9 w 9"/>
                <a:gd name="T95" fmla="*/ 7 h 7"/>
                <a:gd name="T96" fmla="*/ 9 w 9"/>
                <a:gd name="T97" fmla="*/ 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7"/>
                <a:gd name="T149" fmla="*/ 9 w 9"/>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7">
                  <a:moveTo>
                    <a:pt x="0" y="4"/>
                  </a:moveTo>
                  <a:lnTo>
                    <a:pt x="0" y="4"/>
                  </a:lnTo>
                  <a:lnTo>
                    <a:pt x="0" y="3"/>
                  </a:lnTo>
                  <a:lnTo>
                    <a:pt x="2" y="3"/>
                  </a:lnTo>
                  <a:lnTo>
                    <a:pt x="2" y="1"/>
                  </a:lnTo>
                  <a:lnTo>
                    <a:pt x="3" y="1"/>
                  </a:lnTo>
                  <a:lnTo>
                    <a:pt x="3" y="0"/>
                  </a:lnTo>
                  <a:lnTo>
                    <a:pt x="3" y="1"/>
                  </a:lnTo>
                  <a:lnTo>
                    <a:pt x="5" y="1"/>
                  </a:lnTo>
                  <a:lnTo>
                    <a:pt x="5" y="0"/>
                  </a:lnTo>
                  <a:lnTo>
                    <a:pt x="5" y="1"/>
                  </a:lnTo>
                  <a:lnTo>
                    <a:pt x="6" y="1"/>
                  </a:lnTo>
                  <a:lnTo>
                    <a:pt x="6" y="3"/>
                  </a:lnTo>
                  <a:lnTo>
                    <a:pt x="6" y="1"/>
                  </a:lnTo>
                  <a:lnTo>
                    <a:pt x="6" y="3"/>
                  </a:lnTo>
                  <a:lnTo>
                    <a:pt x="8" y="3"/>
                  </a:lnTo>
                  <a:lnTo>
                    <a:pt x="8" y="4"/>
                  </a:lnTo>
                  <a:lnTo>
                    <a:pt x="8" y="3"/>
                  </a:lnTo>
                  <a:lnTo>
                    <a:pt x="8" y="4"/>
                  </a:lnTo>
                  <a:lnTo>
                    <a:pt x="8" y="6"/>
                  </a:lnTo>
                  <a:lnTo>
                    <a:pt x="8" y="4"/>
                  </a:lnTo>
                  <a:lnTo>
                    <a:pt x="8" y="6"/>
                  </a:lnTo>
                  <a:lnTo>
                    <a:pt x="9" y="6"/>
                  </a:lnTo>
                  <a:lnTo>
                    <a:pt x="9" y="7"/>
                  </a:lnTo>
                  <a:lnTo>
                    <a:pt x="9" y="6"/>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7" name="Freeform 421"/>
            <p:cNvSpPr>
              <a:spLocks/>
            </p:cNvSpPr>
            <p:nvPr/>
          </p:nvSpPr>
          <p:spPr bwMode="auto">
            <a:xfrm>
              <a:off x="6515509" y="5745811"/>
              <a:ext cx="20194" cy="18158"/>
            </a:xfrm>
            <a:custGeom>
              <a:avLst/>
              <a:gdLst>
                <a:gd name="T0" fmla="*/ 1 w 11"/>
                <a:gd name="T1" fmla="*/ 20 h 20"/>
                <a:gd name="T2" fmla="*/ 1 w 11"/>
                <a:gd name="T3" fmla="*/ 20 h 20"/>
                <a:gd name="T4" fmla="*/ 1 w 11"/>
                <a:gd name="T5" fmla="*/ 20 h 20"/>
                <a:gd name="T6" fmla="*/ 1 w 11"/>
                <a:gd name="T7" fmla="*/ 20 h 20"/>
                <a:gd name="T8" fmla="*/ 1 w 11"/>
                <a:gd name="T9" fmla="*/ 19 h 20"/>
                <a:gd name="T10" fmla="*/ 3 w 11"/>
                <a:gd name="T11" fmla="*/ 19 h 20"/>
                <a:gd name="T12" fmla="*/ 3 w 11"/>
                <a:gd name="T13" fmla="*/ 19 h 20"/>
                <a:gd name="T14" fmla="*/ 3 w 11"/>
                <a:gd name="T15" fmla="*/ 19 h 20"/>
                <a:gd name="T16" fmla="*/ 3 w 11"/>
                <a:gd name="T17" fmla="*/ 19 h 20"/>
                <a:gd name="T18" fmla="*/ 3 w 11"/>
                <a:gd name="T19" fmla="*/ 19 h 20"/>
                <a:gd name="T20" fmla="*/ 4 w 11"/>
                <a:gd name="T21" fmla="*/ 19 h 20"/>
                <a:gd name="T22" fmla="*/ 4 w 11"/>
                <a:gd name="T23" fmla="*/ 17 h 20"/>
                <a:gd name="T24" fmla="*/ 4 w 11"/>
                <a:gd name="T25" fmla="*/ 17 h 20"/>
                <a:gd name="T26" fmla="*/ 4 w 11"/>
                <a:gd name="T27" fmla="*/ 17 h 20"/>
                <a:gd name="T28" fmla="*/ 4 w 11"/>
                <a:gd name="T29" fmla="*/ 17 h 20"/>
                <a:gd name="T30" fmla="*/ 6 w 11"/>
                <a:gd name="T31" fmla="*/ 17 h 20"/>
                <a:gd name="T32" fmla="*/ 6 w 11"/>
                <a:gd name="T33" fmla="*/ 16 h 20"/>
                <a:gd name="T34" fmla="*/ 6 w 11"/>
                <a:gd name="T35" fmla="*/ 16 h 20"/>
                <a:gd name="T36" fmla="*/ 6 w 11"/>
                <a:gd name="T37" fmla="*/ 16 h 20"/>
                <a:gd name="T38" fmla="*/ 6 w 11"/>
                <a:gd name="T39" fmla="*/ 14 h 20"/>
                <a:gd name="T40" fmla="*/ 6 w 11"/>
                <a:gd name="T41" fmla="*/ 14 h 20"/>
                <a:gd name="T42" fmla="*/ 7 w 11"/>
                <a:gd name="T43" fmla="*/ 13 h 20"/>
                <a:gd name="T44" fmla="*/ 7 w 11"/>
                <a:gd name="T45" fmla="*/ 11 h 20"/>
                <a:gd name="T46" fmla="*/ 7 w 11"/>
                <a:gd name="T47" fmla="*/ 10 h 20"/>
                <a:gd name="T48" fmla="*/ 7 w 11"/>
                <a:gd name="T49" fmla="*/ 10 h 20"/>
                <a:gd name="T50" fmla="*/ 7 w 11"/>
                <a:gd name="T51" fmla="*/ 9 h 20"/>
                <a:gd name="T52" fmla="*/ 9 w 11"/>
                <a:gd name="T53" fmla="*/ 7 h 20"/>
                <a:gd name="T54" fmla="*/ 9 w 11"/>
                <a:gd name="T55" fmla="*/ 6 h 20"/>
                <a:gd name="T56" fmla="*/ 9 w 11"/>
                <a:gd name="T57" fmla="*/ 4 h 20"/>
                <a:gd name="T58" fmla="*/ 9 w 11"/>
                <a:gd name="T59" fmla="*/ 4 h 20"/>
                <a:gd name="T60" fmla="*/ 9 w 11"/>
                <a:gd name="T61" fmla="*/ 3 h 20"/>
                <a:gd name="T62" fmla="*/ 10 w 11"/>
                <a:gd name="T63" fmla="*/ 3 h 20"/>
                <a:gd name="T64" fmla="*/ 10 w 11"/>
                <a:gd name="T65" fmla="*/ 1 h 20"/>
                <a:gd name="T66" fmla="*/ 10 w 11"/>
                <a:gd name="T67" fmla="*/ 1 h 20"/>
                <a:gd name="T68" fmla="*/ 10 w 11"/>
                <a:gd name="T69" fmla="*/ 0 h 20"/>
                <a:gd name="T70" fmla="*/ 10 w 11"/>
                <a:gd name="T71" fmla="*/ 0 h 20"/>
                <a:gd name="T72" fmla="*/ 10 w 11"/>
                <a:gd name="T73" fmla="*/ 0 h 20"/>
                <a:gd name="T74" fmla="*/ 11 w 11"/>
                <a:gd name="T75" fmla="*/ 0 h 20"/>
                <a:gd name="T76" fmla="*/ 11 w 11"/>
                <a:gd name="T77" fmla="*/ 0 h 20"/>
                <a:gd name="T78" fmla="*/ 11 w 11"/>
                <a:gd name="T79" fmla="*/ 1 h 20"/>
                <a:gd name="T80" fmla="*/ 11 w 11"/>
                <a:gd name="T81" fmla="*/ 1 h 20"/>
                <a:gd name="T82" fmla="*/ 11 w 11"/>
                <a:gd name="T83" fmla="*/ 1 h 20"/>
                <a:gd name="T84" fmla="*/ 11 w 11"/>
                <a:gd name="T85" fmla="*/ 1 h 20"/>
                <a:gd name="T86" fmla="*/ 11 w 11"/>
                <a:gd name="T87" fmla="*/ 1 h 20"/>
                <a:gd name="T88" fmla="*/ 11 w 11"/>
                <a:gd name="T89" fmla="*/ 3 h 20"/>
                <a:gd name="T90" fmla="*/ 11 w 11"/>
                <a:gd name="T91" fmla="*/ 3 h 20"/>
                <a:gd name="T92" fmla="*/ 11 w 11"/>
                <a:gd name="T93" fmla="*/ 3 h 20"/>
                <a:gd name="T94" fmla="*/ 11 w 11"/>
                <a:gd name="T95" fmla="*/ 3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20"/>
                <a:gd name="T146" fmla="*/ 11 w 11"/>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20">
                  <a:moveTo>
                    <a:pt x="0" y="20"/>
                  </a:moveTo>
                  <a:lnTo>
                    <a:pt x="1" y="20"/>
                  </a:lnTo>
                  <a:lnTo>
                    <a:pt x="1" y="19"/>
                  </a:lnTo>
                  <a:lnTo>
                    <a:pt x="3" y="19"/>
                  </a:lnTo>
                  <a:lnTo>
                    <a:pt x="4" y="19"/>
                  </a:lnTo>
                  <a:lnTo>
                    <a:pt x="4" y="17"/>
                  </a:lnTo>
                  <a:lnTo>
                    <a:pt x="6" y="17"/>
                  </a:lnTo>
                  <a:lnTo>
                    <a:pt x="6" y="16"/>
                  </a:lnTo>
                  <a:lnTo>
                    <a:pt x="6" y="14"/>
                  </a:lnTo>
                  <a:lnTo>
                    <a:pt x="6" y="13"/>
                  </a:lnTo>
                  <a:lnTo>
                    <a:pt x="7" y="13"/>
                  </a:lnTo>
                  <a:lnTo>
                    <a:pt x="7" y="11"/>
                  </a:lnTo>
                  <a:lnTo>
                    <a:pt x="7" y="10"/>
                  </a:lnTo>
                  <a:lnTo>
                    <a:pt x="7" y="9"/>
                  </a:lnTo>
                  <a:lnTo>
                    <a:pt x="7" y="7"/>
                  </a:lnTo>
                  <a:lnTo>
                    <a:pt x="9" y="7"/>
                  </a:lnTo>
                  <a:lnTo>
                    <a:pt x="9" y="6"/>
                  </a:lnTo>
                  <a:lnTo>
                    <a:pt x="9" y="4"/>
                  </a:lnTo>
                  <a:lnTo>
                    <a:pt x="9" y="3"/>
                  </a:lnTo>
                  <a:lnTo>
                    <a:pt x="10" y="3"/>
                  </a:lnTo>
                  <a:lnTo>
                    <a:pt x="10" y="1"/>
                  </a:lnTo>
                  <a:lnTo>
                    <a:pt x="10" y="0"/>
                  </a:lnTo>
                  <a:lnTo>
                    <a:pt x="10" y="1"/>
                  </a:lnTo>
                  <a:lnTo>
                    <a:pt x="10" y="0"/>
                  </a:lnTo>
                  <a:lnTo>
                    <a:pt x="10" y="1"/>
                  </a:lnTo>
                  <a:lnTo>
                    <a:pt x="10" y="0"/>
                  </a:lnTo>
                  <a:lnTo>
                    <a:pt x="11" y="0"/>
                  </a:lnTo>
                  <a:lnTo>
                    <a:pt x="11" y="1"/>
                  </a:lnTo>
                  <a:lnTo>
                    <a:pt x="11" y="0"/>
                  </a:lnTo>
                  <a:lnTo>
                    <a:pt x="11" y="1"/>
                  </a:lnTo>
                  <a:lnTo>
                    <a:pt x="11"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 name="Freeform 422"/>
            <p:cNvSpPr>
              <a:spLocks/>
            </p:cNvSpPr>
            <p:nvPr/>
          </p:nvSpPr>
          <p:spPr bwMode="auto">
            <a:xfrm>
              <a:off x="6535704" y="5748535"/>
              <a:ext cx="20194" cy="14527"/>
            </a:xfrm>
            <a:custGeom>
              <a:avLst/>
              <a:gdLst>
                <a:gd name="T0" fmla="*/ 2 w 11"/>
                <a:gd name="T1" fmla="*/ 1 h 16"/>
                <a:gd name="T2" fmla="*/ 2 w 11"/>
                <a:gd name="T3" fmla="*/ 1 h 16"/>
                <a:gd name="T4" fmla="*/ 2 w 11"/>
                <a:gd name="T5" fmla="*/ 1 h 16"/>
                <a:gd name="T6" fmla="*/ 2 w 11"/>
                <a:gd name="T7" fmla="*/ 1 h 16"/>
                <a:gd name="T8" fmla="*/ 2 w 11"/>
                <a:gd name="T9" fmla="*/ 3 h 16"/>
                <a:gd name="T10" fmla="*/ 2 w 11"/>
                <a:gd name="T11" fmla="*/ 3 h 16"/>
                <a:gd name="T12" fmla="*/ 2 w 11"/>
                <a:gd name="T13" fmla="*/ 4 h 16"/>
                <a:gd name="T14" fmla="*/ 2 w 11"/>
                <a:gd name="T15" fmla="*/ 4 h 16"/>
                <a:gd name="T16" fmla="*/ 2 w 11"/>
                <a:gd name="T17" fmla="*/ 4 h 16"/>
                <a:gd name="T18" fmla="*/ 2 w 11"/>
                <a:gd name="T19" fmla="*/ 4 h 16"/>
                <a:gd name="T20" fmla="*/ 3 w 11"/>
                <a:gd name="T21" fmla="*/ 6 h 16"/>
                <a:gd name="T22" fmla="*/ 3 w 11"/>
                <a:gd name="T23" fmla="*/ 6 h 16"/>
                <a:gd name="T24" fmla="*/ 3 w 11"/>
                <a:gd name="T25" fmla="*/ 7 h 16"/>
                <a:gd name="T26" fmla="*/ 3 w 11"/>
                <a:gd name="T27" fmla="*/ 7 h 16"/>
                <a:gd name="T28" fmla="*/ 3 w 11"/>
                <a:gd name="T29" fmla="*/ 8 h 16"/>
                <a:gd name="T30" fmla="*/ 3 w 11"/>
                <a:gd name="T31" fmla="*/ 8 h 16"/>
                <a:gd name="T32" fmla="*/ 3 w 11"/>
                <a:gd name="T33" fmla="*/ 10 h 16"/>
                <a:gd name="T34" fmla="*/ 3 w 11"/>
                <a:gd name="T35" fmla="*/ 10 h 16"/>
                <a:gd name="T36" fmla="*/ 3 w 11"/>
                <a:gd name="T37" fmla="*/ 10 h 16"/>
                <a:gd name="T38" fmla="*/ 3 w 11"/>
                <a:gd name="T39" fmla="*/ 10 h 16"/>
                <a:gd name="T40" fmla="*/ 5 w 11"/>
                <a:gd name="T41" fmla="*/ 11 h 16"/>
                <a:gd name="T42" fmla="*/ 5 w 11"/>
                <a:gd name="T43" fmla="*/ 11 h 16"/>
                <a:gd name="T44" fmla="*/ 5 w 11"/>
                <a:gd name="T45" fmla="*/ 13 h 16"/>
                <a:gd name="T46" fmla="*/ 5 w 11"/>
                <a:gd name="T47" fmla="*/ 13 h 16"/>
                <a:gd name="T48" fmla="*/ 5 w 11"/>
                <a:gd name="T49" fmla="*/ 13 h 16"/>
                <a:gd name="T50" fmla="*/ 5 w 11"/>
                <a:gd name="T51" fmla="*/ 13 h 16"/>
                <a:gd name="T52" fmla="*/ 5 w 11"/>
                <a:gd name="T53" fmla="*/ 14 h 16"/>
                <a:gd name="T54" fmla="*/ 5 w 11"/>
                <a:gd name="T55" fmla="*/ 14 h 16"/>
                <a:gd name="T56" fmla="*/ 5 w 11"/>
                <a:gd name="T57" fmla="*/ 14 h 16"/>
                <a:gd name="T58" fmla="*/ 5 w 11"/>
                <a:gd name="T59" fmla="*/ 14 h 16"/>
                <a:gd name="T60" fmla="*/ 6 w 11"/>
                <a:gd name="T61" fmla="*/ 14 h 16"/>
                <a:gd name="T62" fmla="*/ 6 w 11"/>
                <a:gd name="T63" fmla="*/ 14 h 16"/>
                <a:gd name="T64" fmla="*/ 6 w 11"/>
                <a:gd name="T65" fmla="*/ 16 h 16"/>
                <a:gd name="T66" fmla="*/ 6 w 11"/>
                <a:gd name="T67" fmla="*/ 16 h 16"/>
                <a:gd name="T68" fmla="*/ 6 w 11"/>
                <a:gd name="T69" fmla="*/ 16 h 16"/>
                <a:gd name="T70" fmla="*/ 8 w 11"/>
                <a:gd name="T71" fmla="*/ 14 h 16"/>
                <a:gd name="T72" fmla="*/ 8 w 11"/>
                <a:gd name="T73" fmla="*/ 14 h 16"/>
                <a:gd name="T74" fmla="*/ 8 w 11"/>
                <a:gd name="T75" fmla="*/ 13 h 16"/>
                <a:gd name="T76" fmla="*/ 8 w 11"/>
                <a:gd name="T77" fmla="*/ 11 h 16"/>
                <a:gd name="T78" fmla="*/ 8 w 11"/>
                <a:gd name="T79" fmla="*/ 11 h 16"/>
                <a:gd name="T80" fmla="*/ 8 w 11"/>
                <a:gd name="T81" fmla="*/ 10 h 16"/>
                <a:gd name="T82" fmla="*/ 9 w 11"/>
                <a:gd name="T83" fmla="*/ 8 h 16"/>
                <a:gd name="T84" fmla="*/ 9 w 11"/>
                <a:gd name="T85" fmla="*/ 7 h 16"/>
                <a:gd name="T86" fmla="*/ 9 w 11"/>
                <a:gd name="T87" fmla="*/ 6 h 16"/>
                <a:gd name="T88" fmla="*/ 9 w 11"/>
                <a:gd name="T89" fmla="*/ 6 h 16"/>
                <a:gd name="T90" fmla="*/ 9 w 11"/>
                <a:gd name="T91" fmla="*/ 4 h 16"/>
                <a:gd name="T92" fmla="*/ 11 w 11"/>
                <a:gd name="T93" fmla="*/ 3 h 16"/>
                <a:gd name="T94" fmla="*/ 11 w 11"/>
                <a:gd name="T95" fmla="*/ 3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6"/>
                <a:gd name="T146" fmla="*/ 11 w 11"/>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6">
                  <a:moveTo>
                    <a:pt x="0" y="0"/>
                  </a:moveTo>
                  <a:lnTo>
                    <a:pt x="2" y="1"/>
                  </a:lnTo>
                  <a:lnTo>
                    <a:pt x="2" y="3"/>
                  </a:lnTo>
                  <a:lnTo>
                    <a:pt x="2" y="1"/>
                  </a:lnTo>
                  <a:lnTo>
                    <a:pt x="2" y="3"/>
                  </a:lnTo>
                  <a:lnTo>
                    <a:pt x="2" y="4"/>
                  </a:lnTo>
                  <a:lnTo>
                    <a:pt x="2" y="3"/>
                  </a:lnTo>
                  <a:lnTo>
                    <a:pt x="2" y="4"/>
                  </a:lnTo>
                  <a:lnTo>
                    <a:pt x="2" y="6"/>
                  </a:lnTo>
                  <a:lnTo>
                    <a:pt x="2" y="4"/>
                  </a:lnTo>
                  <a:lnTo>
                    <a:pt x="2" y="6"/>
                  </a:lnTo>
                  <a:lnTo>
                    <a:pt x="3" y="6"/>
                  </a:lnTo>
                  <a:lnTo>
                    <a:pt x="3" y="7"/>
                  </a:lnTo>
                  <a:lnTo>
                    <a:pt x="3" y="6"/>
                  </a:lnTo>
                  <a:lnTo>
                    <a:pt x="3" y="7"/>
                  </a:lnTo>
                  <a:lnTo>
                    <a:pt x="3" y="8"/>
                  </a:lnTo>
                  <a:lnTo>
                    <a:pt x="3" y="7"/>
                  </a:lnTo>
                  <a:lnTo>
                    <a:pt x="3" y="8"/>
                  </a:lnTo>
                  <a:lnTo>
                    <a:pt x="3" y="10"/>
                  </a:lnTo>
                  <a:lnTo>
                    <a:pt x="3" y="11"/>
                  </a:lnTo>
                  <a:lnTo>
                    <a:pt x="3" y="10"/>
                  </a:lnTo>
                  <a:lnTo>
                    <a:pt x="3" y="11"/>
                  </a:lnTo>
                  <a:lnTo>
                    <a:pt x="5" y="11"/>
                  </a:lnTo>
                  <a:lnTo>
                    <a:pt x="5" y="13"/>
                  </a:lnTo>
                  <a:lnTo>
                    <a:pt x="5" y="14"/>
                  </a:lnTo>
                  <a:lnTo>
                    <a:pt x="5" y="13"/>
                  </a:lnTo>
                  <a:lnTo>
                    <a:pt x="5" y="14"/>
                  </a:lnTo>
                  <a:lnTo>
                    <a:pt x="6" y="14"/>
                  </a:lnTo>
                  <a:lnTo>
                    <a:pt x="6" y="16"/>
                  </a:lnTo>
                  <a:lnTo>
                    <a:pt x="6" y="14"/>
                  </a:lnTo>
                  <a:lnTo>
                    <a:pt x="6" y="16"/>
                  </a:lnTo>
                  <a:lnTo>
                    <a:pt x="6" y="14"/>
                  </a:lnTo>
                  <a:lnTo>
                    <a:pt x="8" y="14"/>
                  </a:lnTo>
                  <a:lnTo>
                    <a:pt x="8" y="13"/>
                  </a:lnTo>
                  <a:lnTo>
                    <a:pt x="8" y="11"/>
                  </a:lnTo>
                  <a:lnTo>
                    <a:pt x="8" y="10"/>
                  </a:lnTo>
                  <a:lnTo>
                    <a:pt x="8" y="8"/>
                  </a:lnTo>
                  <a:lnTo>
                    <a:pt x="9" y="8"/>
                  </a:lnTo>
                  <a:lnTo>
                    <a:pt x="9" y="7"/>
                  </a:lnTo>
                  <a:lnTo>
                    <a:pt x="9" y="6"/>
                  </a:lnTo>
                  <a:lnTo>
                    <a:pt x="9" y="4"/>
                  </a:lnTo>
                  <a:lnTo>
                    <a:pt x="11" y="3"/>
                  </a:lnTo>
                  <a:lnTo>
                    <a:pt x="11"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9" name="Freeform 423"/>
            <p:cNvSpPr>
              <a:spLocks/>
            </p:cNvSpPr>
            <p:nvPr/>
          </p:nvSpPr>
          <p:spPr bwMode="auto">
            <a:xfrm>
              <a:off x="6555898" y="5628689"/>
              <a:ext cx="14687" cy="129833"/>
            </a:xfrm>
            <a:custGeom>
              <a:avLst/>
              <a:gdLst>
                <a:gd name="T0" fmla="*/ 0 w 8"/>
                <a:gd name="T1" fmla="*/ 133 h 143"/>
                <a:gd name="T2" fmla="*/ 0 w 8"/>
                <a:gd name="T3" fmla="*/ 133 h 143"/>
                <a:gd name="T4" fmla="*/ 0 w 8"/>
                <a:gd name="T5" fmla="*/ 133 h 143"/>
                <a:gd name="T6" fmla="*/ 0 w 8"/>
                <a:gd name="T7" fmla="*/ 133 h 143"/>
                <a:gd name="T8" fmla="*/ 1 w 8"/>
                <a:gd name="T9" fmla="*/ 133 h 143"/>
                <a:gd name="T10" fmla="*/ 1 w 8"/>
                <a:gd name="T11" fmla="*/ 133 h 143"/>
                <a:gd name="T12" fmla="*/ 1 w 8"/>
                <a:gd name="T13" fmla="*/ 135 h 143"/>
                <a:gd name="T14" fmla="*/ 1 w 8"/>
                <a:gd name="T15" fmla="*/ 135 h 143"/>
                <a:gd name="T16" fmla="*/ 1 w 8"/>
                <a:gd name="T17" fmla="*/ 135 h 143"/>
                <a:gd name="T18" fmla="*/ 1 w 8"/>
                <a:gd name="T19" fmla="*/ 135 h 143"/>
                <a:gd name="T20" fmla="*/ 1 w 8"/>
                <a:gd name="T21" fmla="*/ 136 h 143"/>
                <a:gd name="T22" fmla="*/ 1 w 8"/>
                <a:gd name="T23" fmla="*/ 136 h 143"/>
                <a:gd name="T24" fmla="*/ 1 w 8"/>
                <a:gd name="T25" fmla="*/ 136 h 143"/>
                <a:gd name="T26" fmla="*/ 1 w 8"/>
                <a:gd name="T27" fmla="*/ 136 h 143"/>
                <a:gd name="T28" fmla="*/ 2 w 8"/>
                <a:gd name="T29" fmla="*/ 138 h 143"/>
                <a:gd name="T30" fmla="*/ 2 w 8"/>
                <a:gd name="T31" fmla="*/ 138 h 143"/>
                <a:gd name="T32" fmla="*/ 2 w 8"/>
                <a:gd name="T33" fmla="*/ 139 h 143"/>
                <a:gd name="T34" fmla="*/ 2 w 8"/>
                <a:gd name="T35" fmla="*/ 139 h 143"/>
                <a:gd name="T36" fmla="*/ 2 w 8"/>
                <a:gd name="T37" fmla="*/ 139 h 143"/>
                <a:gd name="T38" fmla="*/ 2 w 8"/>
                <a:gd name="T39" fmla="*/ 139 h 143"/>
                <a:gd name="T40" fmla="*/ 2 w 8"/>
                <a:gd name="T41" fmla="*/ 140 h 143"/>
                <a:gd name="T42" fmla="*/ 2 w 8"/>
                <a:gd name="T43" fmla="*/ 140 h 143"/>
                <a:gd name="T44" fmla="*/ 2 w 8"/>
                <a:gd name="T45" fmla="*/ 142 h 143"/>
                <a:gd name="T46" fmla="*/ 2 w 8"/>
                <a:gd name="T47" fmla="*/ 142 h 143"/>
                <a:gd name="T48" fmla="*/ 2 w 8"/>
                <a:gd name="T49" fmla="*/ 143 h 143"/>
                <a:gd name="T50" fmla="*/ 2 w 8"/>
                <a:gd name="T51" fmla="*/ 143 h 143"/>
                <a:gd name="T52" fmla="*/ 4 w 8"/>
                <a:gd name="T53" fmla="*/ 143 h 143"/>
                <a:gd name="T54" fmla="*/ 4 w 8"/>
                <a:gd name="T55" fmla="*/ 143 h 143"/>
                <a:gd name="T56" fmla="*/ 4 w 8"/>
                <a:gd name="T57" fmla="*/ 143 h 143"/>
                <a:gd name="T58" fmla="*/ 4 w 8"/>
                <a:gd name="T59" fmla="*/ 143 h 143"/>
                <a:gd name="T60" fmla="*/ 4 w 8"/>
                <a:gd name="T61" fmla="*/ 143 h 143"/>
                <a:gd name="T62" fmla="*/ 4 w 8"/>
                <a:gd name="T63" fmla="*/ 143 h 143"/>
                <a:gd name="T64" fmla="*/ 4 w 8"/>
                <a:gd name="T65" fmla="*/ 142 h 143"/>
                <a:gd name="T66" fmla="*/ 5 w 8"/>
                <a:gd name="T67" fmla="*/ 140 h 143"/>
                <a:gd name="T68" fmla="*/ 5 w 8"/>
                <a:gd name="T69" fmla="*/ 139 h 143"/>
                <a:gd name="T70" fmla="*/ 5 w 8"/>
                <a:gd name="T71" fmla="*/ 136 h 143"/>
                <a:gd name="T72" fmla="*/ 5 w 8"/>
                <a:gd name="T73" fmla="*/ 132 h 143"/>
                <a:gd name="T74" fmla="*/ 5 w 8"/>
                <a:gd name="T75" fmla="*/ 127 h 143"/>
                <a:gd name="T76" fmla="*/ 7 w 8"/>
                <a:gd name="T77" fmla="*/ 122 h 143"/>
                <a:gd name="T78" fmla="*/ 7 w 8"/>
                <a:gd name="T79" fmla="*/ 114 h 143"/>
                <a:gd name="T80" fmla="*/ 7 w 8"/>
                <a:gd name="T81" fmla="*/ 106 h 143"/>
                <a:gd name="T82" fmla="*/ 7 w 8"/>
                <a:gd name="T83" fmla="*/ 96 h 143"/>
                <a:gd name="T84" fmla="*/ 7 w 8"/>
                <a:gd name="T85" fmla="*/ 84 h 143"/>
                <a:gd name="T86" fmla="*/ 8 w 8"/>
                <a:gd name="T87" fmla="*/ 69 h 143"/>
                <a:gd name="T88" fmla="*/ 8 w 8"/>
                <a:gd name="T89" fmla="*/ 55 h 143"/>
                <a:gd name="T90" fmla="*/ 8 w 8"/>
                <a:gd name="T91" fmla="*/ 38 h 143"/>
                <a:gd name="T92" fmla="*/ 8 w 8"/>
                <a:gd name="T93" fmla="*/ 20 h 143"/>
                <a:gd name="T94" fmla="*/ 8 w 8"/>
                <a:gd name="T95" fmla="*/ 0 h 1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43"/>
                <a:gd name="T146" fmla="*/ 8 w 8"/>
                <a:gd name="T147" fmla="*/ 143 h 1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43">
                  <a:moveTo>
                    <a:pt x="0" y="133"/>
                  </a:moveTo>
                  <a:lnTo>
                    <a:pt x="0" y="133"/>
                  </a:lnTo>
                  <a:lnTo>
                    <a:pt x="1" y="133"/>
                  </a:lnTo>
                  <a:lnTo>
                    <a:pt x="1" y="135"/>
                  </a:lnTo>
                  <a:lnTo>
                    <a:pt x="1" y="133"/>
                  </a:lnTo>
                  <a:lnTo>
                    <a:pt x="1" y="135"/>
                  </a:lnTo>
                  <a:lnTo>
                    <a:pt x="1" y="136"/>
                  </a:lnTo>
                  <a:lnTo>
                    <a:pt x="1" y="135"/>
                  </a:lnTo>
                  <a:lnTo>
                    <a:pt x="1" y="136"/>
                  </a:lnTo>
                  <a:lnTo>
                    <a:pt x="2" y="136"/>
                  </a:lnTo>
                  <a:lnTo>
                    <a:pt x="2" y="138"/>
                  </a:lnTo>
                  <a:lnTo>
                    <a:pt x="2" y="136"/>
                  </a:lnTo>
                  <a:lnTo>
                    <a:pt x="2" y="138"/>
                  </a:lnTo>
                  <a:lnTo>
                    <a:pt x="2" y="139"/>
                  </a:lnTo>
                  <a:lnTo>
                    <a:pt x="2" y="138"/>
                  </a:lnTo>
                  <a:lnTo>
                    <a:pt x="2" y="139"/>
                  </a:lnTo>
                  <a:lnTo>
                    <a:pt x="2" y="140"/>
                  </a:lnTo>
                  <a:lnTo>
                    <a:pt x="2" y="142"/>
                  </a:lnTo>
                  <a:lnTo>
                    <a:pt x="2" y="140"/>
                  </a:lnTo>
                  <a:lnTo>
                    <a:pt x="2" y="142"/>
                  </a:lnTo>
                  <a:lnTo>
                    <a:pt x="2" y="143"/>
                  </a:lnTo>
                  <a:lnTo>
                    <a:pt x="2" y="142"/>
                  </a:lnTo>
                  <a:lnTo>
                    <a:pt x="2" y="143"/>
                  </a:lnTo>
                  <a:lnTo>
                    <a:pt x="4" y="143"/>
                  </a:lnTo>
                  <a:lnTo>
                    <a:pt x="4" y="142"/>
                  </a:lnTo>
                  <a:lnTo>
                    <a:pt x="5" y="142"/>
                  </a:lnTo>
                  <a:lnTo>
                    <a:pt x="5" y="140"/>
                  </a:lnTo>
                  <a:lnTo>
                    <a:pt x="5" y="139"/>
                  </a:lnTo>
                  <a:lnTo>
                    <a:pt x="5" y="138"/>
                  </a:lnTo>
                  <a:lnTo>
                    <a:pt x="5" y="136"/>
                  </a:lnTo>
                  <a:lnTo>
                    <a:pt x="5" y="135"/>
                  </a:lnTo>
                  <a:lnTo>
                    <a:pt x="5" y="132"/>
                  </a:lnTo>
                  <a:lnTo>
                    <a:pt x="5" y="127"/>
                  </a:lnTo>
                  <a:lnTo>
                    <a:pt x="7" y="126"/>
                  </a:lnTo>
                  <a:lnTo>
                    <a:pt x="7" y="122"/>
                  </a:lnTo>
                  <a:lnTo>
                    <a:pt x="7" y="119"/>
                  </a:lnTo>
                  <a:lnTo>
                    <a:pt x="7" y="114"/>
                  </a:lnTo>
                  <a:lnTo>
                    <a:pt x="7" y="111"/>
                  </a:lnTo>
                  <a:lnTo>
                    <a:pt x="7" y="106"/>
                  </a:lnTo>
                  <a:lnTo>
                    <a:pt x="7" y="103"/>
                  </a:lnTo>
                  <a:lnTo>
                    <a:pt x="7" y="96"/>
                  </a:lnTo>
                  <a:lnTo>
                    <a:pt x="7" y="93"/>
                  </a:lnTo>
                  <a:lnTo>
                    <a:pt x="7" y="84"/>
                  </a:lnTo>
                  <a:lnTo>
                    <a:pt x="8" y="80"/>
                  </a:lnTo>
                  <a:lnTo>
                    <a:pt x="8" y="69"/>
                  </a:lnTo>
                  <a:lnTo>
                    <a:pt x="8" y="67"/>
                  </a:lnTo>
                  <a:lnTo>
                    <a:pt x="8" y="55"/>
                  </a:lnTo>
                  <a:lnTo>
                    <a:pt x="8" y="51"/>
                  </a:lnTo>
                  <a:lnTo>
                    <a:pt x="8" y="38"/>
                  </a:lnTo>
                  <a:lnTo>
                    <a:pt x="8" y="33"/>
                  </a:lnTo>
                  <a:lnTo>
                    <a:pt x="8" y="20"/>
                  </a:lnTo>
                  <a:lnTo>
                    <a:pt x="8" y="14"/>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0" name="Freeform 424"/>
            <p:cNvSpPr>
              <a:spLocks/>
            </p:cNvSpPr>
            <p:nvPr/>
          </p:nvSpPr>
          <p:spPr bwMode="auto">
            <a:xfrm>
              <a:off x="6570585" y="5359037"/>
              <a:ext cx="16523" cy="269653"/>
            </a:xfrm>
            <a:custGeom>
              <a:avLst/>
              <a:gdLst>
                <a:gd name="T0" fmla="*/ 0 w 9"/>
                <a:gd name="T1" fmla="*/ 291 h 297"/>
                <a:gd name="T2" fmla="*/ 2 w 9"/>
                <a:gd name="T3" fmla="*/ 269 h 297"/>
                <a:gd name="T4" fmla="*/ 2 w 9"/>
                <a:gd name="T5" fmla="*/ 248 h 297"/>
                <a:gd name="T6" fmla="*/ 2 w 9"/>
                <a:gd name="T7" fmla="*/ 223 h 297"/>
                <a:gd name="T8" fmla="*/ 2 w 9"/>
                <a:gd name="T9" fmla="*/ 199 h 297"/>
                <a:gd name="T10" fmla="*/ 2 w 9"/>
                <a:gd name="T11" fmla="*/ 174 h 297"/>
                <a:gd name="T12" fmla="*/ 3 w 9"/>
                <a:gd name="T13" fmla="*/ 149 h 297"/>
                <a:gd name="T14" fmla="*/ 3 w 9"/>
                <a:gd name="T15" fmla="*/ 125 h 297"/>
                <a:gd name="T16" fmla="*/ 3 w 9"/>
                <a:gd name="T17" fmla="*/ 103 h 297"/>
                <a:gd name="T18" fmla="*/ 3 w 9"/>
                <a:gd name="T19" fmla="*/ 81 h 297"/>
                <a:gd name="T20" fmla="*/ 3 w 9"/>
                <a:gd name="T21" fmla="*/ 63 h 297"/>
                <a:gd name="T22" fmla="*/ 4 w 9"/>
                <a:gd name="T23" fmla="*/ 45 h 297"/>
                <a:gd name="T24" fmla="*/ 4 w 9"/>
                <a:gd name="T25" fmla="*/ 31 h 297"/>
                <a:gd name="T26" fmla="*/ 4 w 9"/>
                <a:gd name="T27" fmla="*/ 18 h 297"/>
                <a:gd name="T28" fmla="*/ 4 w 9"/>
                <a:gd name="T29" fmla="*/ 9 h 297"/>
                <a:gd name="T30" fmla="*/ 4 w 9"/>
                <a:gd name="T31" fmla="*/ 3 h 297"/>
                <a:gd name="T32" fmla="*/ 6 w 9"/>
                <a:gd name="T33" fmla="*/ 0 h 297"/>
                <a:gd name="T34" fmla="*/ 6 w 9"/>
                <a:gd name="T35" fmla="*/ 0 h 297"/>
                <a:gd name="T36" fmla="*/ 6 w 9"/>
                <a:gd name="T37" fmla="*/ 0 h 297"/>
                <a:gd name="T38" fmla="*/ 6 w 9"/>
                <a:gd name="T39" fmla="*/ 0 h 297"/>
                <a:gd name="T40" fmla="*/ 6 w 9"/>
                <a:gd name="T41" fmla="*/ 5 h 297"/>
                <a:gd name="T42" fmla="*/ 6 w 9"/>
                <a:gd name="T43" fmla="*/ 5 h 297"/>
                <a:gd name="T44" fmla="*/ 6 w 9"/>
                <a:gd name="T45" fmla="*/ 10 h 297"/>
                <a:gd name="T46" fmla="*/ 6 w 9"/>
                <a:gd name="T47" fmla="*/ 10 h 297"/>
                <a:gd name="T48" fmla="*/ 6 w 9"/>
                <a:gd name="T49" fmla="*/ 19 h 297"/>
                <a:gd name="T50" fmla="*/ 6 w 9"/>
                <a:gd name="T51" fmla="*/ 19 h 297"/>
                <a:gd name="T52" fmla="*/ 7 w 9"/>
                <a:gd name="T53" fmla="*/ 29 h 297"/>
                <a:gd name="T54" fmla="*/ 7 w 9"/>
                <a:gd name="T55" fmla="*/ 29 h 297"/>
                <a:gd name="T56" fmla="*/ 7 w 9"/>
                <a:gd name="T57" fmla="*/ 42 h 297"/>
                <a:gd name="T58" fmla="*/ 7 w 9"/>
                <a:gd name="T59" fmla="*/ 42 h 297"/>
                <a:gd name="T60" fmla="*/ 7 w 9"/>
                <a:gd name="T61" fmla="*/ 57 h 297"/>
                <a:gd name="T62" fmla="*/ 7 w 9"/>
                <a:gd name="T63" fmla="*/ 57 h 297"/>
                <a:gd name="T64" fmla="*/ 7 w 9"/>
                <a:gd name="T65" fmla="*/ 73 h 297"/>
                <a:gd name="T66" fmla="*/ 7 w 9"/>
                <a:gd name="T67" fmla="*/ 73 h 297"/>
                <a:gd name="T68" fmla="*/ 7 w 9"/>
                <a:gd name="T69" fmla="*/ 89 h 297"/>
                <a:gd name="T70" fmla="*/ 7 w 9"/>
                <a:gd name="T71" fmla="*/ 89 h 297"/>
                <a:gd name="T72" fmla="*/ 7 w 9"/>
                <a:gd name="T73" fmla="*/ 106 h 297"/>
                <a:gd name="T74" fmla="*/ 7 w 9"/>
                <a:gd name="T75" fmla="*/ 106 h 297"/>
                <a:gd name="T76" fmla="*/ 9 w 9"/>
                <a:gd name="T77" fmla="*/ 125 h 297"/>
                <a:gd name="T78" fmla="*/ 9 w 9"/>
                <a:gd name="T79" fmla="*/ 125 h 297"/>
                <a:gd name="T80" fmla="*/ 9 w 9"/>
                <a:gd name="T81" fmla="*/ 141 h 297"/>
                <a:gd name="T82" fmla="*/ 9 w 9"/>
                <a:gd name="T83" fmla="*/ 141 h 297"/>
                <a:gd name="T84" fmla="*/ 9 w 9"/>
                <a:gd name="T85" fmla="*/ 158 h 297"/>
                <a:gd name="T86" fmla="*/ 9 w 9"/>
                <a:gd name="T87" fmla="*/ 158 h 297"/>
                <a:gd name="T88" fmla="*/ 9 w 9"/>
                <a:gd name="T89" fmla="*/ 175 h 297"/>
                <a:gd name="T90" fmla="*/ 9 w 9"/>
                <a:gd name="T91" fmla="*/ 175 h 297"/>
                <a:gd name="T92" fmla="*/ 9 w 9"/>
                <a:gd name="T93" fmla="*/ 191 h 297"/>
                <a:gd name="T94" fmla="*/ 9 w 9"/>
                <a:gd name="T95" fmla="*/ 191 h 2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97"/>
                <a:gd name="T146" fmla="*/ 9 w 9"/>
                <a:gd name="T147" fmla="*/ 297 h 2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97">
                  <a:moveTo>
                    <a:pt x="0" y="297"/>
                  </a:moveTo>
                  <a:lnTo>
                    <a:pt x="0" y="291"/>
                  </a:lnTo>
                  <a:lnTo>
                    <a:pt x="0" y="275"/>
                  </a:lnTo>
                  <a:lnTo>
                    <a:pt x="2" y="269"/>
                  </a:lnTo>
                  <a:lnTo>
                    <a:pt x="2" y="254"/>
                  </a:lnTo>
                  <a:lnTo>
                    <a:pt x="2" y="248"/>
                  </a:lnTo>
                  <a:lnTo>
                    <a:pt x="2" y="229"/>
                  </a:lnTo>
                  <a:lnTo>
                    <a:pt x="2" y="223"/>
                  </a:lnTo>
                  <a:lnTo>
                    <a:pt x="2" y="204"/>
                  </a:lnTo>
                  <a:lnTo>
                    <a:pt x="2" y="199"/>
                  </a:lnTo>
                  <a:lnTo>
                    <a:pt x="2" y="180"/>
                  </a:lnTo>
                  <a:lnTo>
                    <a:pt x="2" y="174"/>
                  </a:lnTo>
                  <a:lnTo>
                    <a:pt x="2" y="155"/>
                  </a:lnTo>
                  <a:lnTo>
                    <a:pt x="3" y="149"/>
                  </a:lnTo>
                  <a:lnTo>
                    <a:pt x="3" y="132"/>
                  </a:lnTo>
                  <a:lnTo>
                    <a:pt x="3" y="125"/>
                  </a:lnTo>
                  <a:lnTo>
                    <a:pt x="3" y="109"/>
                  </a:lnTo>
                  <a:lnTo>
                    <a:pt x="3" y="103"/>
                  </a:lnTo>
                  <a:lnTo>
                    <a:pt x="3" y="87"/>
                  </a:lnTo>
                  <a:lnTo>
                    <a:pt x="3" y="81"/>
                  </a:lnTo>
                  <a:lnTo>
                    <a:pt x="3" y="67"/>
                  </a:lnTo>
                  <a:lnTo>
                    <a:pt x="3" y="63"/>
                  </a:lnTo>
                  <a:lnTo>
                    <a:pt x="3" y="48"/>
                  </a:lnTo>
                  <a:lnTo>
                    <a:pt x="4" y="45"/>
                  </a:lnTo>
                  <a:lnTo>
                    <a:pt x="4" y="34"/>
                  </a:lnTo>
                  <a:lnTo>
                    <a:pt x="4" y="31"/>
                  </a:lnTo>
                  <a:lnTo>
                    <a:pt x="4" y="21"/>
                  </a:lnTo>
                  <a:lnTo>
                    <a:pt x="4" y="18"/>
                  </a:lnTo>
                  <a:lnTo>
                    <a:pt x="4" y="10"/>
                  </a:lnTo>
                  <a:lnTo>
                    <a:pt x="4" y="9"/>
                  </a:lnTo>
                  <a:lnTo>
                    <a:pt x="4" y="5"/>
                  </a:lnTo>
                  <a:lnTo>
                    <a:pt x="4" y="3"/>
                  </a:lnTo>
                  <a:lnTo>
                    <a:pt x="4" y="0"/>
                  </a:lnTo>
                  <a:lnTo>
                    <a:pt x="6" y="0"/>
                  </a:lnTo>
                  <a:lnTo>
                    <a:pt x="6" y="3"/>
                  </a:lnTo>
                  <a:lnTo>
                    <a:pt x="6" y="0"/>
                  </a:lnTo>
                  <a:lnTo>
                    <a:pt x="6" y="3"/>
                  </a:lnTo>
                  <a:lnTo>
                    <a:pt x="6" y="5"/>
                  </a:lnTo>
                  <a:lnTo>
                    <a:pt x="6" y="9"/>
                  </a:lnTo>
                  <a:lnTo>
                    <a:pt x="6" y="5"/>
                  </a:lnTo>
                  <a:lnTo>
                    <a:pt x="6" y="9"/>
                  </a:lnTo>
                  <a:lnTo>
                    <a:pt x="6" y="10"/>
                  </a:lnTo>
                  <a:lnTo>
                    <a:pt x="6" y="16"/>
                  </a:lnTo>
                  <a:lnTo>
                    <a:pt x="6" y="10"/>
                  </a:lnTo>
                  <a:lnTo>
                    <a:pt x="6" y="16"/>
                  </a:lnTo>
                  <a:lnTo>
                    <a:pt x="6" y="19"/>
                  </a:lnTo>
                  <a:lnTo>
                    <a:pt x="6" y="26"/>
                  </a:lnTo>
                  <a:lnTo>
                    <a:pt x="6" y="19"/>
                  </a:lnTo>
                  <a:lnTo>
                    <a:pt x="6" y="26"/>
                  </a:lnTo>
                  <a:lnTo>
                    <a:pt x="7" y="29"/>
                  </a:lnTo>
                  <a:lnTo>
                    <a:pt x="7" y="39"/>
                  </a:lnTo>
                  <a:lnTo>
                    <a:pt x="7" y="29"/>
                  </a:lnTo>
                  <a:lnTo>
                    <a:pt x="7" y="39"/>
                  </a:lnTo>
                  <a:lnTo>
                    <a:pt x="7" y="42"/>
                  </a:lnTo>
                  <a:lnTo>
                    <a:pt x="7" y="54"/>
                  </a:lnTo>
                  <a:lnTo>
                    <a:pt x="7" y="42"/>
                  </a:lnTo>
                  <a:lnTo>
                    <a:pt x="7" y="54"/>
                  </a:lnTo>
                  <a:lnTo>
                    <a:pt x="7" y="57"/>
                  </a:lnTo>
                  <a:lnTo>
                    <a:pt x="7" y="68"/>
                  </a:lnTo>
                  <a:lnTo>
                    <a:pt x="7" y="57"/>
                  </a:lnTo>
                  <a:lnTo>
                    <a:pt x="7" y="68"/>
                  </a:lnTo>
                  <a:lnTo>
                    <a:pt x="7" y="73"/>
                  </a:lnTo>
                  <a:lnTo>
                    <a:pt x="7" y="84"/>
                  </a:lnTo>
                  <a:lnTo>
                    <a:pt x="7" y="73"/>
                  </a:lnTo>
                  <a:lnTo>
                    <a:pt x="7" y="84"/>
                  </a:lnTo>
                  <a:lnTo>
                    <a:pt x="7" y="89"/>
                  </a:lnTo>
                  <a:lnTo>
                    <a:pt x="7" y="102"/>
                  </a:lnTo>
                  <a:lnTo>
                    <a:pt x="7" y="89"/>
                  </a:lnTo>
                  <a:lnTo>
                    <a:pt x="7" y="102"/>
                  </a:lnTo>
                  <a:lnTo>
                    <a:pt x="7" y="106"/>
                  </a:lnTo>
                  <a:lnTo>
                    <a:pt x="7" y="120"/>
                  </a:lnTo>
                  <a:lnTo>
                    <a:pt x="7" y="106"/>
                  </a:lnTo>
                  <a:lnTo>
                    <a:pt x="7" y="120"/>
                  </a:lnTo>
                  <a:lnTo>
                    <a:pt x="9" y="125"/>
                  </a:lnTo>
                  <a:lnTo>
                    <a:pt x="9" y="138"/>
                  </a:lnTo>
                  <a:lnTo>
                    <a:pt x="9" y="125"/>
                  </a:lnTo>
                  <a:lnTo>
                    <a:pt x="9" y="138"/>
                  </a:lnTo>
                  <a:lnTo>
                    <a:pt x="9" y="141"/>
                  </a:lnTo>
                  <a:lnTo>
                    <a:pt x="9" y="154"/>
                  </a:lnTo>
                  <a:lnTo>
                    <a:pt x="9" y="141"/>
                  </a:lnTo>
                  <a:lnTo>
                    <a:pt x="9" y="154"/>
                  </a:lnTo>
                  <a:lnTo>
                    <a:pt x="9" y="158"/>
                  </a:lnTo>
                  <a:lnTo>
                    <a:pt x="9" y="171"/>
                  </a:lnTo>
                  <a:lnTo>
                    <a:pt x="9" y="158"/>
                  </a:lnTo>
                  <a:lnTo>
                    <a:pt x="9" y="171"/>
                  </a:lnTo>
                  <a:lnTo>
                    <a:pt x="9" y="175"/>
                  </a:lnTo>
                  <a:lnTo>
                    <a:pt x="9" y="187"/>
                  </a:lnTo>
                  <a:lnTo>
                    <a:pt x="9" y="175"/>
                  </a:lnTo>
                  <a:lnTo>
                    <a:pt x="9" y="187"/>
                  </a:lnTo>
                  <a:lnTo>
                    <a:pt x="9" y="191"/>
                  </a:lnTo>
                  <a:lnTo>
                    <a:pt x="9" y="201"/>
                  </a:lnTo>
                  <a:lnTo>
                    <a:pt x="9" y="191"/>
                  </a:lnTo>
                  <a:lnTo>
                    <a:pt x="9" y="20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1" name="Freeform 425"/>
            <p:cNvSpPr>
              <a:spLocks/>
            </p:cNvSpPr>
            <p:nvPr/>
          </p:nvSpPr>
          <p:spPr bwMode="auto">
            <a:xfrm>
              <a:off x="6587107" y="5422591"/>
              <a:ext cx="18358" cy="170689"/>
            </a:xfrm>
            <a:custGeom>
              <a:avLst/>
              <a:gdLst>
                <a:gd name="T0" fmla="*/ 1 w 10"/>
                <a:gd name="T1" fmla="*/ 136 h 188"/>
                <a:gd name="T2" fmla="*/ 1 w 10"/>
                <a:gd name="T3" fmla="*/ 136 h 188"/>
                <a:gd name="T4" fmla="*/ 1 w 10"/>
                <a:gd name="T5" fmla="*/ 149 h 188"/>
                <a:gd name="T6" fmla="*/ 1 w 10"/>
                <a:gd name="T7" fmla="*/ 149 h 188"/>
                <a:gd name="T8" fmla="*/ 1 w 10"/>
                <a:gd name="T9" fmla="*/ 160 h 188"/>
                <a:gd name="T10" fmla="*/ 1 w 10"/>
                <a:gd name="T11" fmla="*/ 160 h 188"/>
                <a:gd name="T12" fmla="*/ 1 w 10"/>
                <a:gd name="T13" fmla="*/ 171 h 188"/>
                <a:gd name="T14" fmla="*/ 1 w 10"/>
                <a:gd name="T15" fmla="*/ 171 h 188"/>
                <a:gd name="T16" fmla="*/ 1 w 10"/>
                <a:gd name="T17" fmla="*/ 179 h 188"/>
                <a:gd name="T18" fmla="*/ 1 w 10"/>
                <a:gd name="T19" fmla="*/ 179 h 188"/>
                <a:gd name="T20" fmla="*/ 3 w 10"/>
                <a:gd name="T21" fmla="*/ 184 h 188"/>
                <a:gd name="T22" fmla="*/ 3 w 10"/>
                <a:gd name="T23" fmla="*/ 184 h 188"/>
                <a:gd name="T24" fmla="*/ 3 w 10"/>
                <a:gd name="T25" fmla="*/ 188 h 188"/>
                <a:gd name="T26" fmla="*/ 3 w 10"/>
                <a:gd name="T27" fmla="*/ 188 h 188"/>
                <a:gd name="T28" fmla="*/ 3 w 10"/>
                <a:gd name="T29" fmla="*/ 188 h 188"/>
                <a:gd name="T30" fmla="*/ 3 w 10"/>
                <a:gd name="T31" fmla="*/ 185 h 188"/>
                <a:gd name="T32" fmla="*/ 3 w 10"/>
                <a:gd name="T33" fmla="*/ 181 h 188"/>
                <a:gd name="T34" fmla="*/ 4 w 10"/>
                <a:gd name="T35" fmla="*/ 172 h 188"/>
                <a:gd name="T36" fmla="*/ 4 w 10"/>
                <a:gd name="T37" fmla="*/ 160 h 188"/>
                <a:gd name="T38" fmla="*/ 4 w 10"/>
                <a:gd name="T39" fmla="*/ 146 h 188"/>
                <a:gd name="T40" fmla="*/ 4 w 10"/>
                <a:gd name="T41" fmla="*/ 130 h 188"/>
                <a:gd name="T42" fmla="*/ 4 w 10"/>
                <a:gd name="T43" fmla="*/ 111 h 188"/>
                <a:gd name="T44" fmla="*/ 4 w 10"/>
                <a:gd name="T45" fmla="*/ 91 h 188"/>
                <a:gd name="T46" fmla="*/ 5 w 10"/>
                <a:gd name="T47" fmla="*/ 72 h 188"/>
                <a:gd name="T48" fmla="*/ 5 w 10"/>
                <a:gd name="T49" fmla="*/ 53 h 188"/>
                <a:gd name="T50" fmla="*/ 5 w 10"/>
                <a:gd name="T51" fmla="*/ 36 h 188"/>
                <a:gd name="T52" fmla="*/ 5 w 10"/>
                <a:gd name="T53" fmla="*/ 21 h 188"/>
                <a:gd name="T54" fmla="*/ 5 w 10"/>
                <a:gd name="T55" fmla="*/ 10 h 188"/>
                <a:gd name="T56" fmla="*/ 7 w 10"/>
                <a:gd name="T57" fmla="*/ 3 h 188"/>
                <a:gd name="T58" fmla="*/ 7 w 10"/>
                <a:gd name="T59" fmla="*/ 0 h 188"/>
                <a:gd name="T60" fmla="*/ 7 w 10"/>
                <a:gd name="T61" fmla="*/ 0 h 188"/>
                <a:gd name="T62" fmla="*/ 7 w 10"/>
                <a:gd name="T63" fmla="*/ 3 h 188"/>
                <a:gd name="T64" fmla="*/ 7 w 10"/>
                <a:gd name="T65" fmla="*/ 3 h 188"/>
                <a:gd name="T66" fmla="*/ 7 w 10"/>
                <a:gd name="T67" fmla="*/ 8 h 188"/>
                <a:gd name="T68" fmla="*/ 7 w 10"/>
                <a:gd name="T69" fmla="*/ 8 h 188"/>
                <a:gd name="T70" fmla="*/ 7 w 10"/>
                <a:gd name="T71" fmla="*/ 20 h 188"/>
                <a:gd name="T72" fmla="*/ 7 w 10"/>
                <a:gd name="T73" fmla="*/ 20 h 188"/>
                <a:gd name="T74" fmla="*/ 8 w 10"/>
                <a:gd name="T75" fmla="*/ 34 h 188"/>
                <a:gd name="T76" fmla="*/ 8 w 10"/>
                <a:gd name="T77" fmla="*/ 34 h 188"/>
                <a:gd name="T78" fmla="*/ 8 w 10"/>
                <a:gd name="T79" fmla="*/ 52 h 188"/>
                <a:gd name="T80" fmla="*/ 8 w 10"/>
                <a:gd name="T81" fmla="*/ 52 h 188"/>
                <a:gd name="T82" fmla="*/ 8 w 10"/>
                <a:gd name="T83" fmla="*/ 72 h 188"/>
                <a:gd name="T84" fmla="*/ 8 w 10"/>
                <a:gd name="T85" fmla="*/ 72 h 188"/>
                <a:gd name="T86" fmla="*/ 8 w 10"/>
                <a:gd name="T87" fmla="*/ 94 h 188"/>
                <a:gd name="T88" fmla="*/ 8 w 10"/>
                <a:gd name="T89" fmla="*/ 94 h 188"/>
                <a:gd name="T90" fmla="*/ 8 w 10"/>
                <a:gd name="T91" fmla="*/ 116 h 188"/>
                <a:gd name="T92" fmla="*/ 8 w 10"/>
                <a:gd name="T93" fmla="*/ 116 h 188"/>
                <a:gd name="T94" fmla="*/ 10 w 10"/>
                <a:gd name="T95" fmla="*/ 139 h 188"/>
                <a:gd name="T96" fmla="*/ 10 w 10"/>
                <a:gd name="T97" fmla="*/ 139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88"/>
                <a:gd name="T149" fmla="*/ 10 w 10"/>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88">
                  <a:moveTo>
                    <a:pt x="0" y="131"/>
                  </a:moveTo>
                  <a:lnTo>
                    <a:pt x="1" y="136"/>
                  </a:lnTo>
                  <a:lnTo>
                    <a:pt x="1" y="146"/>
                  </a:lnTo>
                  <a:lnTo>
                    <a:pt x="1" y="136"/>
                  </a:lnTo>
                  <a:lnTo>
                    <a:pt x="1" y="146"/>
                  </a:lnTo>
                  <a:lnTo>
                    <a:pt x="1" y="149"/>
                  </a:lnTo>
                  <a:lnTo>
                    <a:pt x="1" y="158"/>
                  </a:lnTo>
                  <a:lnTo>
                    <a:pt x="1" y="149"/>
                  </a:lnTo>
                  <a:lnTo>
                    <a:pt x="1" y="158"/>
                  </a:lnTo>
                  <a:lnTo>
                    <a:pt x="1" y="160"/>
                  </a:lnTo>
                  <a:lnTo>
                    <a:pt x="1" y="168"/>
                  </a:lnTo>
                  <a:lnTo>
                    <a:pt x="1" y="160"/>
                  </a:lnTo>
                  <a:lnTo>
                    <a:pt x="1" y="168"/>
                  </a:lnTo>
                  <a:lnTo>
                    <a:pt x="1" y="171"/>
                  </a:lnTo>
                  <a:lnTo>
                    <a:pt x="1" y="178"/>
                  </a:lnTo>
                  <a:lnTo>
                    <a:pt x="1" y="171"/>
                  </a:lnTo>
                  <a:lnTo>
                    <a:pt x="1" y="178"/>
                  </a:lnTo>
                  <a:lnTo>
                    <a:pt x="1" y="179"/>
                  </a:lnTo>
                  <a:lnTo>
                    <a:pt x="1" y="184"/>
                  </a:lnTo>
                  <a:lnTo>
                    <a:pt x="1" y="179"/>
                  </a:lnTo>
                  <a:lnTo>
                    <a:pt x="1" y="184"/>
                  </a:lnTo>
                  <a:lnTo>
                    <a:pt x="3" y="184"/>
                  </a:lnTo>
                  <a:lnTo>
                    <a:pt x="3" y="186"/>
                  </a:lnTo>
                  <a:lnTo>
                    <a:pt x="3" y="184"/>
                  </a:lnTo>
                  <a:lnTo>
                    <a:pt x="3" y="186"/>
                  </a:lnTo>
                  <a:lnTo>
                    <a:pt x="3" y="188"/>
                  </a:lnTo>
                  <a:lnTo>
                    <a:pt x="3" y="186"/>
                  </a:lnTo>
                  <a:lnTo>
                    <a:pt x="3" y="185"/>
                  </a:lnTo>
                  <a:lnTo>
                    <a:pt x="3" y="182"/>
                  </a:lnTo>
                  <a:lnTo>
                    <a:pt x="3" y="181"/>
                  </a:lnTo>
                  <a:lnTo>
                    <a:pt x="3" y="175"/>
                  </a:lnTo>
                  <a:lnTo>
                    <a:pt x="4" y="172"/>
                  </a:lnTo>
                  <a:lnTo>
                    <a:pt x="4" y="163"/>
                  </a:lnTo>
                  <a:lnTo>
                    <a:pt x="4" y="160"/>
                  </a:lnTo>
                  <a:lnTo>
                    <a:pt x="4" y="150"/>
                  </a:lnTo>
                  <a:lnTo>
                    <a:pt x="4" y="146"/>
                  </a:lnTo>
                  <a:lnTo>
                    <a:pt x="4" y="134"/>
                  </a:lnTo>
                  <a:lnTo>
                    <a:pt x="4" y="130"/>
                  </a:lnTo>
                  <a:lnTo>
                    <a:pt x="4" y="116"/>
                  </a:lnTo>
                  <a:lnTo>
                    <a:pt x="4" y="111"/>
                  </a:lnTo>
                  <a:lnTo>
                    <a:pt x="4" y="97"/>
                  </a:lnTo>
                  <a:lnTo>
                    <a:pt x="4" y="91"/>
                  </a:lnTo>
                  <a:lnTo>
                    <a:pt x="4" y="76"/>
                  </a:lnTo>
                  <a:lnTo>
                    <a:pt x="5" y="72"/>
                  </a:lnTo>
                  <a:lnTo>
                    <a:pt x="5" y="58"/>
                  </a:lnTo>
                  <a:lnTo>
                    <a:pt x="5" y="53"/>
                  </a:lnTo>
                  <a:lnTo>
                    <a:pt x="5" y="40"/>
                  </a:lnTo>
                  <a:lnTo>
                    <a:pt x="5" y="36"/>
                  </a:lnTo>
                  <a:lnTo>
                    <a:pt x="5" y="24"/>
                  </a:lnTo>
                  <a:lnTo>
                    <a:pt x="5" y="21"/>
                  </a:lnTo>
                  <a:lnTo>
                    <a:pt x="5" y="13"/>
                  </a:lnTo>
                  <a:lnTo>
                    <a:pt x="5" y="10"/>
                  </a:lnTo>
                  <a:lnTo>
                    <a:pt x="5" y="4"/>
                  </a:lnTo>
                  <a:lnTo>
                    <a:pt x="7" y="3"/>
                  </a:lnTo>
                  <a:lnTo>
                    <a:pt x="7" y="0"/>
                  </a:lnTo>
                  <a:lnTo>
                    <a:pt x="7" y="1"/>
                  </a:lnTo>
                  <a:lnTo>
                    <a:pt x="7" y="0"/>
                  </a:lnTo>
                  <a:lnTo>
                    <a:pt x="7" y="1"/>
                  </a:lnTo>
                  <a:lnTo>
                    <a:pt x="7" y="3"/>
                  </a:lnTo>
                  <a:lnTo>
                    <a:pt x="7" y="7"/>
                  </a:lnTo>
                  <a:lnTo>
                    <a:pt x="7" y="3"/>
                  </a:lnTo>
                  <a:lnTo>
                    <a:pt x="7" y="7"/>
                  </a:lnTo>
                  <a:lnTo>
                    <a:pt x="7" y="8"/>
                  </a:lnTo>
                  <a:lnTo>
                    <a:pt x="7" y="17"/>
                  </a:lnTo>
                  <a:lnTo>
                    <a:pt x="7" y="8"/>
                  </a:lnTo>
                  <a:lnTo>
                    <a:pt x="7" y="17"/>
                  </a:lnTo>
                  <a:lnTo>
                    <a:pt x="7" y="20"/>
                  </a:lnTo>
                  <a:lnTo>
                    <a:pt x="7" y="30"/>
                  </a:lnTo>
                  <a:lnTo>
                    <a:pt x="7" y="20"/>
                  </a:lnTo>
                  <a:lnTo>
                    <a:pt x="7" y="30"/>
                  </a:lnTo>
                  <a:lnTo>
                    <a:pt x="8" y="34"/>
                  </a:lnTo>
                  <a:lnTo>
                    <a:pt x="8" y="48"/>
                  </a:lnTo>
                  <a:lnTo>
                    <a:pt x="8" y="34"/>
                  </a:lnTo>
                  <a:lnTo>
                    <a:pt x="8" y="48"/>
                  </a:lnTo>
                  <a:lnTo>
                    <a:pt x="8" y="52"/>
                  </a:lnTo>
                  <a:lnTo>
                    <a:pt x="8" y="66"/>
                  </a:lnTo>
                  <a:lnTo>
                    <a:pt x="8" y="52"/>
                  </a:lnTo>
                  <a:lnTo>
                    <a:pt x="8" y="66"/>
                  </a:lnTo>
                  <a:lnTo>
                    <a:pt x="8" y="72"/>
                  </a:lnTo>
                  <a:lnTo>
                    <a:pt x="8" y="88"/>
                  </a:lnTo>
                  <a:lnTo>
                    <a:pt x="8" y="72"/>
                  </a:lnTo>
                  <a:lnTo>
                    <a:pt x="8" y="88"/>
                  </a:lnTo>
                  <a:lnTo>
                    <a:pt x="8" y="94"/>
                  </a:lnTo>
                  <a:lnTo>
                    <a:pt x="8" y="110"/>
                  </a:lnTo>
                  <a:lnTo>
                    <a:pt x="8" y="94"/>
                  </a:lnTo>
                  <a:lnTo>
                    <a:pt x="8" y="110"/>
                  </a:lnTo>
                  <a:lnTo>
                    <a:pt x="8" y="116"/>
                  </a:lnTo>
                  <a:lnTo>
                    <a:pt x="8" y="133"/>
                  </a:lnTo>
                  <a:lnTo>
                    <a:pt x="8" y="116"/>
                  </a:lnTo>
                  <a:lnTo>
                    <a:pt x="8" y="133"/>
                  </a:lnTo>
                  <a:lnTo>
                    <a:pt x="10" y="139"/>
                  </a:lnTo>
                  <a:lnTo>
                    <a:pt x="10" y="155"/>
                  </a:lnTo>
                  <a:lnTo>
                    <a:pt x="10" y="139"/>
                  </a:lnTo>
                  <a:lnTo>
                    <a:pt x="10" y="15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2" name="Freeform 426"/>
            <p:cNvSpPr>
              <a:spLocks/>
            </p:cNvSpPr>
            <p:nvPr/>
          </p:nvSpPr>
          <p:spPr bwMode="auto">
            <a:xfrm>
              <a:off x="6605466" y="5563319"/>
              <a:ext cx="12851" cy="136188"/>
            </a:xfrm>
            <a:custGeom>
              <a:avLst/>
              <a:gdLst>
                <a:gd name="T0" fmla="*/ 0 w 7"/>
                <a:gd name="T1" fmla="*/ 5 h 150"/>
                <a:gd name="T2" fmla="*/ 0 w 7"/>
                <a:gd name="T3" fmla="*/ 5 h 150"/>
                <a:gd name="T4" fmla="*/ 0 w 7"/>
                <a:gd name="T5" fmla="*/ 26 h 150"/>
                <a:gd name="T6" fmla="*/ 0 w 7"/>
                <a:gd name="T7" fmla="*/ 26 h 150"/>
                <a:gd name="T8" fmla="*/ 0 w 7"/>
                <a:gd name="T9" fmla="*/ 46 h 150"/>
                <a:gd name="T10" fmla="*/ 0 w 7"/>
                <a:gd name="T11" fmla="*/ 46 h 150"/>
                <a:gd name="T12" fmla="*/ 0 w 7"/>
                <a:gd name="T13" fmla="*/ 63 h 150"/>
                <a:gd name="T14" fmla="*/ 0 w 7"/>
                <a:gd name="T15" fmla="*/ 63 h 150"/>
                <a:gd name="T16" fmla="*/ 1 w 7"/>
                <a:gd name="T17" fmla="*/ 79 h 150"/>
                <a:gd name="T18" fmla="*/ 1 w 7"/>
                <a:gd name="T19" fmla="*/ 79 h 150"/>
                <a:gd name="T20" fmla="*/ 1 w 7"/>
                <a:gd name="T21" fmla="*/ 92 h 150"/>
                <a:gd name="T22" fmla="*/ 1 w 7"/>
                <a:gd name="T23" fmla="*/ 92 h 150"/>
                <a:gd name="T24" fmla="*/ 1 w 7"/>
                <a:gd name="T25" fmla="*/ 104 h 150"/>
                <a:gd name="T26" fmla="*/ 1 w 7"/>
                <a:gd name="T27" fmla="*/ 104 h 150"/>
                <a:gd name="T28" fmla="*/ 1 w 7"/>
                <a:gd name="T29" fmla="*/ 114 h 150"/>
                <a:gd name="T30" fmla="*/ 1 w 7"/>
                <a:gd name="T31" fmla="*/ 114 h 150"/>
                <a:gd name="T32" fmla="*/ 1 w 7"/>
                <a:gd name="T33" fmla="*/ 123 h 150"/>
                <a:gd name="T34" fmla="*/ 1 w 7"/>
                <a:gd name="T35" fmla="*/ 123 h 150"/>
                <a:gd name="T36" fmla="*/ 1 w 7"/>
                <a:gd name="T37" fmla="*/ 130 h 150"/>
                <a:gd name="T38" fmla="*/ 1 w 7"/>
                <a:gd name="T39" fmla="*/ 130 h 150"/>
                <a:gd name="T40" fmla="*/ 3 w 7"/>
                <a:gd name="T41" fmla="*/ 134 h 150"/>
                <a:gd name="T42" fmla="*/ 3 w 7"/>
                <a:gd name="T43" fmla="*/ 134 h 150"/>
                <a:gd name="T44" fmla="*/ 3 w 7"/>
                <a:gd name="T45" fmla="*/ 140 h 150"/>
                <a:gd name="T46" fmla="*/ 3 w 7"/>
                <a:gd name="T47" fmla="*/ 140 h 150"/>
                <a:gd name="T48" fmla="*/ 3 w 7"/>
                <a:gd name="T49" fmla="*/ 143 h 150"/>
                <a:gd name="T50" fmla="*/ 3 w 7"/>
                <a:gd name="T51" fmla="*/ 143 h 150"/>
                <a:gd name="T52" fmla="*/ 3 w 7"/>
                <a:gd name="T53" fmla="*/ 146 h 150"/>
                <a:gd name="T54" fmla="*/ 3 w 7"/>
                <a:gd name="T55" fmla="*/ 146 h 150"/>
                <a:gd name="T56" fmla="*/ 3 w 7"/>
                <a:gd name="T57" fmla="*/ 147 h 150"/>
                <a:gd name="T58" fmla="*/ 3 w 7"/>
                <a:gd name="T59" fmla="*/ 147 h 150"/>
                <a:gd name="T60" fmla="*/ 4 w 7"/>
                <a:gd name="T61" fmla="*/ 149 h 150"/>
                <a:gd name="T62" fmla="*/ 4 w 7"/>
                <a:gd name="T63" fmla="*/ 149 h 150"/>
                <a:gd name="T64" fmla="*/ 4 w 7"/>
                <a:gd name="T65" fmla="*/ 150 h 150"/>
                <a:gd name="T66" fmla="*/ 4 w 7"/>
                <a:gd name="T67" fmla="*/ 150 h 150"/>
                <a:gd name="T68" fmla="*/ 4 w 7"/>
                <a:gd name="T69" fmla="*/ 150 h 150"/>
                <a:gd name="T70" fmla="*/ 4 w 7"/>
                <a:gd name="T71" fmla="*/ 150 h 150"/>
                <a:gd name="T72" fmla="*/ 4 w 7"/>
                <a:gd name="T73" fmla="*/ 150 h 150"/>
                <a:gd name="T74" fmla="*/ 4 w 7"/>
                <a:gd name="T75" fmla="*/ 150 h 150"/>
                <a:gd name="T76" fmla="*/ 6 w 7"/>
                <a:gd name="T77" fmla="*/ 149 h 150"/>
                <a:gd name="T78" fmla="*/ 6 w 7"/>
                <a:gd name="T79" fmla="*/ 147 h 150"/>
                <a:gd name="T80" fmla="*/ 6 w 7"/>
                <a:gd name="T81" fmla="*/ 146 h 150"/>
                <a:gd name="T82" fmla="*/ 6 w 7"/>
                <a:gd name="T83" fmla="*/ 144 h 150"/>
                <a:gd name="T84" fmla="*/ 6 w 7"/>
                <a:gd name="T85" fmla="*/ 141 h 150"/>
                <a:gd name="T86" fmla="*/ 7 w 7"/>
                <a:gd name="T87" fmla="*/ 139 h 150"/>
                <a:gd name="T88" fmla="*/ 7 w 7"/>
                <a:gd name="T89" fmla="*/ 136 h 150"/>
                <a:gd name="T90" fmla="*/ 7 w 7"/>
                <a:gd name="T91" fmla="*/ 133 h 150"/>
                <a:gd name="T92" fmla="*/ 7 w 7"/>
                <a:gd name="T93" fmla="*/ 128 h 150"/>
                <a:gd name="T94" fmla="*/ 7 w 7"/>
                <a:gd name="T95" fmla="*/ 126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50"/>
                <a:gd name="T146" fmla="*/ 7 w 7"/>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50">
                  <a:moveTo>
                    <a:pt x="0" y="0"/>
                  </a:moveTo>
                  <a:lnTo>
                    <a:pt x="0" y="5"/>
                  </a:lnTo>
                  <a:lnTo>
                    <a:pt x="0" y="21"/>
                  </a:lnTo>
                  <a:lnTo>
                    <a:pt x="0" y="5"/>
                  </a:lnTo>
                  <a:lnTo>
                    <a:pt x="0" y="21"/>
                  </a:lnTo>
                  <a:lnTo>
                    <a:pt x="0" y="26"/>
                  </a:lnTo>
                  <a:lnTo>
                    <a:pt x="0" y="40"/>
                  </a:lnTo>
                  <a:lnTo>
                    <a:pt x="0" y="26"/>
                  </a:lnTo>
                  <a:lnTo>
                    <a:pt x="0" y="40"/>
                  </a:lnTo>
                  <a:lnTo>
                    <a:pt x="0" y="46"/>
                  </a:lnTo>
                  <a:lnTo>
                    <a:pt x="0" y="59"/>
                  </a:lnTo>
                  <a:lnTo>
                    <a:pt x="0" y="46"/>
                  </a:lnTo>
                  <a:lnTo>
                    <a:pt x="0" y="59"/>
                  </a:lnTo>
                  <a:lnTo>
                    <a:pt x="0" y="63"/>
                  </a:lnTo>
                  <a:lnTo>
                    <a:pt x="0" y="75"/>
                  </a:lnTo>
                  <a:lnTo>
                    <a:pt x="0" y="63"/>
                  </a:lnTo>
                  <a:lnTo>
                    <a:pt x="0" y="75"/>
                  </a:lnTo>
                  <a:lnTo>
                    <a:pt x="1" y="79"/>
                  </a:lnTo>
                  <a:lnTo>
                    <a:pt x="1" y="89"/>
                  </a:lnTo>
                  <a:lnTo>
                    <a:pt x="1" y="79"/>
                  </a:lnTo>
                  <a:lnTo>
                    <a:pt x="1" y="89"/>
                  </a:lnTo>
                  <a:lnTo>
                    <a:pt x="1" y="92"/>
                  </a:lnTo>
                  <a:lnTo>
                    <a:pt x="1" y="102"/>
                  </a:lnTo>
                  <a:lnTo>
                    <a:pt x="1" y="92"/>
                  </a:lnTo>
                  <a:lnTo>
                    <a:pt x="1" y="102"/>
                  </a:lnTo>
                  <a:lnTo>
                    <a:pt x="1" y="104"/>
                  </a:lnTo>
                  <a:lnTo>
                    <a:pt x="1" y="113"/>
                  </a:lnTo>
                  <a:lnTo>
                    <a:pt x="1" y="104"/>
                  </a:lnTo>
                  <a:lnTo>
                    <a:pt x="1" y="113"/>
                  </a:lnTo>
                  <a:lnTo>
                    <a:pt x="1" y="114"/>
                  </a:lnTo>
                  <a:lnTo>
                    <a:pt x="1" y="121"/>
                  </a:lnTo>
                  <a:lnTo>
                    <a:pt x="1" y="114"/>
                  </a:lnTo>
                  <a:lnTo>
                    <a:pt x="1" y="121"/>
                  </a:lnTo>
                  <a:lnTo>
                    <a:pt x="1" y="123"/>
                  </a:lnTo>
                  <a:lnTo>
                    <a:pt x="1" y="128"/>
                  </a:lnTo>
                  <a:lnTo>
                    <a:pt x="1" y="123"/>
                  </a:lnTo>
                  <a:lnTo>
                    <a:pt x="1" y="128"/>
                  </a:lnTo>
                  <a:lnTo>
                    <a:pt x="1" y="130"/>
                  </a:lnTo>
                  <a:lnTo>
                    <a:pt x="1" y="134"/>
                  </a:lnTo>
                  <a:lnTo>
                    <a:pt x="1" y="130"/>
                  </a:lnTo>
                  <a:lnTo>
                    <a:pt x="1" y="134"/>
                  </a:lnTo>
                  <a:lnTo>
                    <a:pt x="3" y="134"/>
                  </a:lnTo>
                  <a:lnTo>
                    <a:pt x="3" y="139"/>
                  </a:lnTo>
                  <a:lnTo>
                    <a:pt x="3" y="134"/>
                  </a:lnTo>
                  <a:lnTo>
                    <a:pt x="3" y="139"/>
                  </a:lnTo>
                  <a:lnTo>
                    <a:pt x="3" y="140"/>
                  </a:lnTo>
                  <a:lnTo>
                    <a:pt x="3" y="143"/>
                  </a:lnTo>
                  <a:lnTo>
                    <a:pt x="3" y="140"/>
                  </a:lnTo>
                  <a:lnTo>
                    <a:pt x="3" y="143"/>
                  </a:lnTo>
                  <a:lnTo>
                    <a:pt x="3" y="144"/>
                  </a:lnTo>
                  <a:lnTo>
                    <a:pt x="3" y="143"/>
                  </a:lnTo>
                  <a:lnTo>
                    <a:pt x="3" y="144"/>
                  </a:lnTo>
                  <a:lnTo>
                    <a:pt x="3" y="146"/>
                  </a:lnTo>
                  <a:lnTo>
                    <a:pt x="3" y="147"/>
                  </a:lnTo>
                  <a:lnTo>
                    <a:pt x="3" y="146"/>
                  </a:lnTo>
                  <a:lnTo>
                    <a:pt x="3" y="147"/>
                  </a:lnTo>
                  <a:lnTo>
                    <a:pt x="3" y="149"/>
                  </a:lnTo>
                  <a:lnTo>
                    <a:pt x="3" y="147"/>
                  </a:lnTo>
                  <a:lnTo>
                    <a:pt x="3" y="149"/>
                  </a:lnTo>
                  <a:lnTo>
                    <a:pt x="4" y="149"/>
                  </a:lnTo>
                  <a:lnTo>
                    <a:pt x="4" y="150"/>
                  </a:lnTo>
                  <a:lnTo>
                    <a:pt x="4" y="149"/>
                  </a:lnTo>
                  <a:lnTo>
                    <a:pt x="4" y="150"/>
                  </a:lnTo>
                  <a:lnTo>
                    <a:pt x="4" y="149"/>
                  </a:lnTo>
                  <a:lnTo>
                    <a:pt x="6" y="149"/>
                  </a:lnTo>
                  <a:lnTo>
                    <a:pt x="6" y="147"/>
                  </a:lnTo>
                  <a:lnTo>
                    <a:pt x="6" y="146"/>
                  </a:lnTo>
                  <a:lnTo>
                    <a:pt x="6" y="144"/>
                  </a:lnTo>
                  <a:lnTo>
                    <a:pt x="6" y="141"/>
                  </a:lnTo>
                  <a:lnTo>
                    <a:pt x="6" y="140"/>
                  </a:lnTo>
                  <a:lnTo>
                    <a:pt x="7" y="139"/>
                  </a:lnTo>
                  <a:lnTo>
                    <a:pt x="7" y="137"/>
                  </a:lnTo>
                  <a:lnTo>
                    <a:pt x="7" y="136"/>
                  </a:lnTo>
                  <a:lnTo>
                    <a:pt x="7" y="133"/>
                  </a:lnTo>
                  <a:lnTo>
                    <a:pt x="7" y="130"/>
                  </a:lnTo>
                  <a:lnTo>
                    <a:pt x="7" y="128"/>
                  </a:lnTo>
                  <a:lnTo>
                    <a:pt x="7" y="127"/>
                  </a:lnTo>
                  <a:lnTo>
                    <a:pt x="7" y="126"/>
                  </a:lnTo>
                  <a:lnTo>
                    <a:pt x="7" y="1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3" name="Freeform 427"/>
            <p:cNvSpPr>
              <a:spLocks/>
            </p:cNvSpPr>
            <p:nvPr/>
          </p:nvSpPr>
          <p:spPr bwMode="auto">
            <a:xfrm>
              <a:off x="6618317" y="5644124"/>
              <a:ext cx="18358" cy="64462"/>
            </a:xfrm>
            <a:custGeom>
              <a:avLst/>
              <a:gdLst>
                <a:gd name="T0" fmla="*/ 0 w 10"/>
                <a:gd name="T1" fmla="*/ 34 h 71"/>
                <a:gd name="T2" fmla="*/ 1 w 10"/>
                <a:gd name="T3" fmla="*/ 29 h 71"/>
                <a:gd name="T4" fmla="*/ 1 w 10"/>
                <a:gd name="T5" fmla="*/ 26 h 71"/>
                <a:gd name="T6" fmla="*/ 1 w 10"/>
                <a:gd name="T7" fmla="*/ 25 h 71"/>
                <a:gd name="T8" fmla="*/ 1 w 10"/>
                <a:gd name="T9" fmla="*/ 24 h 71"/>
                <a:gd name="T10" fmla="*/ 1 w 10"/>
                <a:gd name="T11" fmla="*/ 22 h 71"/>
                <a:gd name="T12" fmla="*/ 3 w 10"/>
                <a:gd name="T13" fmla="*/ 24 h 71"/>
                <a:gd name="T14" fmla="*/ 3 w 10"/>
                <a:gd name="T15" fmla="*/ 24 h 71"/>
                <a:gd name="T16" fmla="*/ 3 w 10"/>
                <a:gd name="T17" fmla="*/ 24 h 71"/>
                <a:gd name="T18" fmla="*/ 3 w 10"/>
                <a:gd name="T19" fmla="*/ 24 h 71"/>
                <a:gd name="T20" fmla="*/ 3 w 10"/>
                <a:gd name="T21" fmla="*/ 26 h 71"/>
                <a:gd name="T22" fmla="*/ 3 w 10"/>
                <a:gd name="T23" fmla="*/ 26 h 71"/>
                <a:gd name="T24" fmla="*/ 3 w 10"/>
                <a:gd name="T25" fmla="*/ 29 h 71"/>
                <a:gd name="T26" fmla="*/ 3 w 10"/>
                <a:gd name="T27" fmla="*/ 29 h 71"/>
                <a:gd name="T28" fmla="*/ 3 w 10"/>
                <a:gd name="T29" fmla="*/ 34 h 71"/>
                <a:gd name="T30" fmla="*/ 3 w 10"/>
                <a:gd name="T31" fmla="*/ 34 h 71"/>
                <a:gd name="T32" fmla="*/ 4 w 10"/>
                <a:gd name="T33" fmla="*/ 38 h 71"/>
                <a:gd name="T34" fmla="*/ 4 w 10"/>
                <a:gd name="T35" fmla="*/ 38 h 71"/>
                <a:gd name="T36" fmla="*/ 4 w 10"/>
                <a:gd name="T37" fmla="*/ 42 h 71"/>
                <a:gd name="T38" fmla="*/ 4 w 10"/>
                <a:gd name="T39" fmla="*/ 42 h 71"/>
                <a:gd name="T40" fmla="*/ 4 w 10"/>
                <a:gd name="T41" fmla="*/ 48 h 71"/>
                <a:gd name="T42" fmla="*/ 4 w 10"/>
                <a:gd name="T43" fmla="*/ 48 h 71"/>
                <a:gd name="T44" fmla="*/ 4 w 10"/>
                <a:gd name="T45" fmla="*/ 52 h 71"/>
                <a:gd name="T46" fmla="*/ 4 w 10"/>
                <a:gd name="T47" fmla="*/ 52 h 71"/>
                <a:gd name="T48" fmla="*/ 4 w 10"/>
                <a:gd name="T49" fmla="*/ 57 h 71"/>
                <a:gd name="T50" fmla="*/ 4 w 10"/>
                <a:gd name="T51" fmla="*/ 57 h 71"/>
                <a:gd name="T52" fmla="*/ 6 w 10"/>
                <a:gd name="T53" fmla="*/ 61 h 71"/>
                <a:gd name="T54" fmla="*/ 6 w 10"/>
                <a:gd name="T55" fmla="*/ 61 h 71"/>
                <a:gd name="T56" fmla="*/ 6 w 10"/>
                <a:gd name="T57" fmla="*/ 66 h 71"/>
                <a:gd name="T58" fmla="*/ 6 w 10"/>
                <a:gd name="T59" fmla="*/ 66 h 71"/>
                <a:gd name="T60" fmla="*/ 6 w 10"/>
                <a:gd name="T61" fmla="*/ 68 h 71"/>
                <a:gd name="T62" fmla="*/ 6 w 10"/>
                <a:gd name="T63" fmla="*/ 68 h 71"/>
                <a:gd name="T64" fmla="*/ 6 w 10"/>
                <a:gd name="T65" fmla="*/ 70 h 71"/>
                <a:gd name="T66" fmla="*/ 6 w 10"/>
                <a:gd name="T67" fmla="*/ 70 h 71"/>
                <a:gd name="T68" fmla="*/ 6 w 10"/>
                <a:gd name="T69" fmla="*/ 71 h 71"/>
                <a:gd name="T70" fmla="*/ 6 w 10"/>
                <a:gd name="T71" fmla="*/ 71 h 71"/>
                <a:gd name="T72" fmla="*/ 6 w 10"/>
                <a:gd name="T73" fmla="*/ 71 h 71"/>
                <a:gd name="T74" fmla="*/ 7 w 10"/>
                <a:gd name="T75" fmla="*/ 71 h 71"/>
                <a:gd name="T76" fmla="*/ 7 w 10"/>
                <a:gd name="T77" fmla="*/ 68 h 71"/>
                <a:gd name="T78" fmla="*/ 7 w 10"/>
                <a:gd name="T79" fmla="*/ 66 h 71"/>
                <a:gd name="T80" fmla="*/ 7 w 10"/>
                <a:gd name="T81" fmla="*/ 61 h 71"/>
                <a:gd name="T82" fmla="*/ 7 w 10"/>
                <a:gd name="T83" fmla="*/ 55 h 71"/>
                <a:gd name="T84" fmla="*/ 9 w 10"/>
                <a:gd name="T85" fmla="*/ 48 h 71"/>
                <a:gd name="T86" fmla="*/ 9 w 10"/>
                <a:gd name="T87" fmla="*/ 42 h 71"/>
                <a:gd name="T88" fmla="*/ 9 w 10"/>
                <a:gd name="T89" fmla="*/ 34 h 71"/>
                <a:gd name="T90" fmla="*/ 9 w 10"/>
                <a:gd name="T91" fmla="*/ 25 h 71"/>
                <a:gd name="T92" fmla="*/ 9 w 10"/>
                <a:gd name="T93" fmla="*/ 16 h 71"/>
                <a:gd name="T94" fmla="*/ 10 w 10"/>
                <a:gd name="T95" fmla="*/ 8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1"/>
                <a:gd name="T146" fmla="*/ 10 w 10"/>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1">
                  <a:moveTo>
                    <a:pt x="0" y="34"/>
                  </a:moveTo>
                  <a:lnTo>
                    <a:pt x="0" y="34"/>
                  </a:lnTo>
                  <a:lnTo>
                    <a:pt x="0" y="31"/>
                  </a:lnTo>
                  <a:lnTo>
                    <a:pt x="1" y="29"/>
                  </a:lnTo>
                  <a:lnTo>
                    <a:pt x="1" y="28"/>
                  </a:lnTo>
                  <a:lnTo>
                    <a:pt x="1" y="26"/>
                  </a:lnTo>
                  <a:lnTo>
                    <a:pt x="1" y="25"/>
                  </a:lnTo>
                  <a:lnTo>
                    <a:pt x="1" y="24"/>
                  </a:lnTo>
                  <a:lnTo>
                    <a:pt x="1" y="22"/>
                  </a:lnTo>
                  <a:lnTo>
                    <a:pt x="3" y="24"/>
                  </a:lnTo>
                  <a:lnTo>
                    <a:pt x="3" y="25"/>
                  </a:lnTo>
                  <a:lnTo>
                    <a:pt x="3" y="24"/>
                  </a:lnTo>
                  <a:lnTo>
                    <a:pt x="3" y="25"/>
                  </a:lnTo>
                  <a:lnTo>
                    <a:pt x="3" y="26"/>
                  </a:lnTo>
                  <a:lnTo>
                    <a:pt x="3" y="28"/>
                  </a:lnTo>
                  <a:lnTo>
                    <a:pt x="3" y="26"/>
                  </a:lnTo>
                  <a:lnTo>
                    <a:pt x="3" y="28"/>
                  </a:lnTo>
                  <a:lnTo>
                    <a:pt x="3" y="29"/>
                  </a:lnTo>
                  <a:lnTo>
                    <a:pt x="3" y="32"/>
                  </a:lnTo>
                  <a:lnTo>
                    <a:pt x="3" y="29"/>
                  </a:lnTo>
                  <a:lnTo>
                    <a:pt x="3" y="32"/>
                  </a:lnTo>
                  <a:lnTo>
                    <a:pt x="3" y="34"/>
                  </a:lnTo>
                  <a:lnTo>
                    <a:pt x="3" y="37"/>
                  </a:lnTo>
                  <a:lnTo>
                    <a:pt x="3" y="34"/>
                  </a:lnTo>
                  <a:lnTo>
                    <a:pt x="3" y="37"/>
                  </a:lnTo>
                  <a:lnTo>
                    <a:pt x="4" y="38"/>
                  </a:lnTo>
                  <a:lnTo>
                    <a:pt x="4" y="41"/>
                  </a:lnTo>
                  <a:lnTo>
                    <a:pt x="4" y="38"/>
                  </a:lnTo>
                  <a:lnTo>
                    <a:pt x="4" y="41"/>
                  </a:lnTo>
                  <a:lnTo>
                    <a:pt x="4" y="42"/>
                  </a:lnTo>
                  <a:lnTo>
                    <a:pt x="4" y="47"/>
                  </a:lnTo>
                  <a:lnTo>
                    <a:pt x="4" y="42"/>
                  </a:lnTo>
                  <a:lnTo>
                    <a:pt x="4" y="47"/>
                  </a:lnTo>
                  <a:lnTo>
                    <a:pt x="4" y="48"/>
                  </a:lnTo>
                  <a:lnTo>
                    <a:pt x="4" y="51"/>
                  </a:lnTo>
                  <a:lnTo>
                    <a:pt x="4" y="48"/>
                  </a:lnTo>
                  <a:lnTo>
                    <a:pt x="4" y="51"/>
                  </a:lnTo>
                  <a:lnTo>
                    <a:pt x="4" y="52"/>
                  </a:lnTo>
                  <a:lnTo>
                    <a:pt x="4" y="55"/>
                  </a:lnTo>
                  <a:lnTo>
                    <a:pt x="4" y="52"/>
                  </a:lnTo>
                  <a:lnTo>
                    <a:pt x="4" y="55"/>
                  </a:lnTo>
                  <a:lnTo>
                    <a:pt x="4" y="57"/>
                  </a:lnTo>
                  <a:lnTo>
                    <a:pt x="4" y="60"/>
                  </a:lnTo>
                  <a:lnTo>
                    <a:pt x="4" y="57"/>
                  </a:lnTo>
                  <a:lnTo>
                    <a:pt x="4" y="60"/>
                  </a:lnTo>
                  <a:lnTo>
                    <a:pt x="6" y="61"/>
                  </a:lnTo>
                  <a:lnTo>
                    <a:pt x="6" y="64"/>
                  </a:lnTo>
                  <a:lnTo>
                    <a:pt x="6" y="61"/>
                  </a:lnTo>
                  <a:lnTo>
                    <a:pt x="6" y="64"/>
                  </a:lnTo>
                  <a:lnTo>
                    <a:pt x="6" y="66"/>
                  </a:lnTo>
                  <a:lnTo>
                    <a:pt x="6" y="67"/>
                  </a:lnTo>
                  <a:lnTo>
                    <a:pt x="6" y="66"/>
                  </a:lnTo>
                  <a:lnTo>
                    <a:pt x="6" y="67"/>
                  </a:lnTo>
                  <a:lnTo>
                    <a:pt x="6" y="68"/>
                  </a:lnTo>
                  <a:lnTo>
                    <a:pt x="6" y="70"/>
                  </a:lnTo>
                  <a:lnTo>
                    <a:pt x="6" y="68"/>
                  </a:lnTo>
                  <a:lnTo>
                    <a:pt x="6" y="70"/>
                  </a:lnTo>
                  <a:lnTo>
                    <a:pt x="6" y="71"/>
                  </a:lnTo>
                  <a:lnTo>
                    <a:pt x="6" y="70"/>
                  </a:lnTo>
                  <a:lnTo>
                    <a:pt x="6" y="71"/>
                  </a:lnTo>
                  <a:lnTo>
                    <a:pt x="7" y="71"/>
                  </a:lnTo>
                  <a:lnTo>
                    <a:pt x="7" y="68"/>
                  </a:lnTo>
                  <a:lnTo>
                    <a:pt x="7" y="66"/>
                  </a:lnTo>
                  <a:lnTo>
                    <a:pt x="7" y="61"/>
                  </a:lnTo>
                  <a:lnTo>
                    <a:pt x="7" y="57"/>
                  </a:lnTo>
                  <a:lnTo>
                    <a:pt x="7" y="55"/>
                  </a:lnTo>
                  <a:lnTo>
                    <a:pt x="7" y="51"/>
                  </a:lnTo>
                  <a:lnTo>
                    <a:pt x="9" y="48"/>
                  </a:lnTo>
                  <a:lnTo>
                    <a:pt x="9" y="44"/>
                  </a:lnTo>
                  <a:lnTo>
                    <a:pt x="9" y="42"/>
                  </a:lnTo>
                  <a:lnTo>
                    <a:pt x="9" y="35"/>
                  </a:lnTo>
                  <a:lnTo>
                    <a:pt x="9" y="34"/>
                  </a:lnTo>
                  <a:lnTo>
                    <a:pt x="9" y="28"/>
                  </a:lnTo>
                  <a:lnTo>
                    <a:pt x="9" y="25"/>
                  </a:lnTo>
                  <a:lnTo>
                    <a:pt x="9" y="19"/>
                  </a:lnTo>
                  <a:lnTo>
                    <a:pt x="9" y="16"/>
                  </a:lnTo>
                  <a:lnTo>
                    <a:pt x="9" y="9"/>
                  </a:lnTo>
                  <a:lnTo>
                    <a:pt x="10" y="8"/>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4" name="Freeform 428"/>
            <p:cNvSpPr>
              <a:spLocks/>
            </p:cNvSpPr>
            <p:nvPr/>
          </p:nvSpPr>
          <p:spPr bwMode="auto">
            <a:xfrm>
              <a:off x="6636675" y="5614163"/>
              <a:ext cx="12851" cy="113490"/>
            </a:xfrm>
            <a:custGeom>
              <a:avLst/>
              <a:gdLst>
                <a:gd name="T0" fmla="*/ 0 w 7"/>
                <a:gd name="T1" fmla="*/ 32 h 125"/>
                <a:gd name="T2" fmla="*/ 0 w 7"/>
                <a:gd name="T3" fmla="*/ 23 h 125"/>
                <a:gd name="T4" fmla="*/ 0 w 7"/>
                <a:gd name="T5" fmla="*/ 16 h 125"/>
                <a:gd name="T6" fmla="*/ 0 w 7"/>
                <a:gd name="T7" fmla="*/ 10 h 125"/>
                <a:gd name="T8" fmla="*/ 1 w 7"/>
                <a:gd name="T9" fmla="*/ 6 h 125"/>
                <a:gd name="T10" fmla="*/ 1 w 7"/>
                <a:gd name="T11" fmla="*/ 2 h 125"/>
                <a:gd name="T12" fmla="*/ 1 w 7"/>
                <a:gd name="T13" fmla="*/ 0 h 125"/>
                <a:gd name="T14" fmla="*/ 1 w 7"/>
                <a:gd name="T15" fmla="*/ 0 h 125"/>
                <a:gd name="T16" fmla="*/ 1 w 7"/>
                <a:gd name="T17" fmla="*/ 2 h 125"/>
                <a:gd name="T18" fmla="*/ 1 w 7"/>
                <a:gd name="T19" fmla="*/ 2 h 125"/>
                <a:gd name="T20" fmla="*/ 1 w 7"/>
                <a:gd name="T21" fmla="*/ 4 h 125"/>
                <a:gd name="T22" fmla="*/ 1 w 7"/>
                <a:gd name="T23" fmla="*/ 4 h 125"/>
                <a:gd name="T24" fmla="*/ 3 w 7"/>
                <a:gd name="T25" fmla="*/ 9 h 125"/>
                <a:gd name="T26" fmla="*/ 3 w 7"/>
                <a:gd name="T27" fmla="*/ 9 h 125"/>
                <a:gd name="T28" fmla="*/ 3 w 7"/>
                <a:gd name="T29" fmla="*/ 15 h 125"/>
                <a:gd name="T30" fmla="*/ 3 w 7"/>
                <a:gd name="T31" fmla="*/ 15 h 125"/>
                <a:gd name="T32" fmla="*/ 3 w 7"/>
                <a:gd name="T33" fmla="*/ 20 h 125"/>
                <a:gd name="T34" fmla="*/ 3 w 7"/>
                <a:gd name="T35" fmla="*/ 20 h 125"/>
                <a:gd name="T36" fmla="*/ 3 w 7"/>
                <a:gd name="T37" fmla="*/ 28 h 125"/>
                <a:gd name="T38" fmla="*/ 3 w 7"/>
                <a:gd name="T39" fmla="*/ 28 h 125"/>
                <a:gd name="T40" fmla="*/ 3 w 7"/>
                <a:gd name="T41" fmla="*/ 36 h 125"/>
                <a:gd name="T42" fmla="*/ 3 w 7"/>
                <a:gd name="T43" fmla="*/ 36 h 125"/>
                <a:gd name="T44" fmla="*/ 3 w 7"/>
                <a:gd name="T45" fmla="*/ 43 h 125"/>
                <a:gd name="T46" fmla="*/ 3 w 7"/>
                <a:gd name="T47" fmla="*/ 43 h 125"/>
                <a:gd name="T48" fmla="*/ 4 w 7"/>
                <a:gd name="T49" fmla="*/ 52 h 125"/>
                <a:gd name="T50" fmla="*/ 4 w 7"/>
                <a:gd name="T51" fmla="*/ 52 h 125"/>
                <a:gd name="T52" fmla="*/ 4 w 7"/>
                <a:gd name="T53" fmla="*/ 61 h 125"/>
                <a:gd name="T54" fmla="*/ 4 w 7"/>
                <a:gd name="T55" fmla="*/ 61 h 125"/>
                <a:gd name="T56" fmla="*/ 4 w 7"/>
                <a:gd name="T57" fmla="*/ 70 h 125"/>
                <a:gd name="T58" fmla="*/ 4 w 7"/>
                <a:gd name="T59" fmla="*/ 70 h 125"/>
                <a:gd name="T60" fmla="*/ 4 w 7"/>
                <a:gd name="T61" fmla="*/ 78 h 125"/>
                <a:gd name="T62" fmla="*/ 4 w 7"/>
                <a:gd name="T63" fmla="*/ 78 h 125"/>
                <a:gd name="T64" fmla="*/ 4 w 7"/>
                <a:gd name="T65" fmla="*/ 85 h 125"/>
                <a:gd name="T66" fmla="*/ 4 w 7"/>
                <a:gd name="T67" fmla="*/ 85 h 125"/>
                <a:gd name="T68" fmla="*/ 6 w 7"/>
                <a:gd name="T69" fmla="*/ 93 h 125"/>
                <a:gd name="T70" fmla="*/ 6 w 7"/>
                <a:gd name="T71" fmla="*/ 93 h 125"/>
                <a:gd name="T72" fmla="*/ 6 w 7"/>
                <a:gd name="T73" fmla="*/ 100 h 125"/>
                <a:gd name="T74" fmla="*/ 6 w 7"/>
                <a:gd name="T75" fmla="*/ 100 h 125"/>
                <a:gd name="T76" fmla="*/ 6 w 7"/>
                <a:gd name="T77" fmla="*/ 106 h 125"/>
                <a:gd name="T78" fmla="*/ 6 w 7"/>
                <a:gd name="T79" fmla="*/ 106 h 125"/>
                <a:gd name="T80" fmla="*/ 6 w 7"/>
                <a:gd name="T81" fmla="*/ 112 h 125"/>
                <a:gd name="T82" fmla="*/ 6 w 7"/>
                <a:gd name="T83" fmla="*/ 112 h 125"/>
                <a:gd name="T84" fmla="*/ 6 w 7"/>
                <a:gd name="T85" fmla="*/ 117 h 125"/>
                <a:gd name="T86" fmla="*/ 6 w 7"/>
                <a:gd name="T87" fmla="*/ 117 h 125"/>
                <a:gd name="T88" fmla="*/ 7 w 7"/>
                <a:gd name="T89" fmla="*/ 120 h 125"/>
                <a:gd name="T90" fmla="*/ 7 w 7"/>
                <a:gd name="T91" fmla="*/ 120 h 125"/>
                <a:gd name="T92" fmla="*/ 7 w 7"/>
                <a:gd name="T93" fmla="*/ 125 h 125"/>
                <a:gd name="T94" fmla="*/ 7 w 7"/>
                <a:gd name="T95" fmla="*/ 125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25"/>
                <a:gd name="T146" fmla="*/ 7 w 7"/>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25">
                  <a:moveTo>
                    <a:pt x="0" y="33"/>
                  </a:moveTo>
                  <a:lnTo>
                    <a:pt x="0" y="32"/>
                  </a:lnTo>
                  <a:lnTo>
                    <a:pt x="0" y="26"/>
                  </a:lnTo>
                  <a:lnTo>
                    <a:pt x="0" y="23"/>
                  </a:lnTo>
                  <a:lnTo>
                    <a:pt x="0" y="19"/>
                  </a:lnTo>
                  <a:lnTo>
                    <a:pt x="0" y="16"/>
                  </a:lnTo>
                  <a:lnTo>
                    <a:pt x="0" y="12"/>
                  </a:lnTo>
                  <a:lnTo>
                    <a:pt x="0" y="10"/>
                  </a:lnTo>
                  <a:lnTo>
                    <a:pt x="0" y="7"/>
                  </a:lnTo>
                  <a:lnTo>
                    <a:pt x="1" y="6"/>
                  </a:lnTo>
                  <a:lnTo>
                    <a:pt x="1" y="3"/>
                  </a:lnTo>
                  <a:lnTo>
                    <a:pt x="1" y="2"/>
                  </a:lnTo>
                  <a:lnTo>
                    <a:pt x="1" y="0"/>
                  </a:lnTo>
                  <a:lnTo>
                    <a:pt x="1" y="2"/>
                  </a:lnTo>
                  <a:lnTo>
                    <a:pt x="1" y="3"/>
                  </a:lnTo>
                  <a:lnTo>
                    <a:pt x="1" y="4"/>
                  </a:lnTo>
                  <a:lnTo>
                    <a:pt x="1" y="3"/>
                  </a:lnTo>
                  <a:lnTo>
                    <a:pt x="1" y="4"/>
                  </a:lnTo>
                  <a:lnTo>
                    <a:pt x="3" y="4"/>
                  </a:lnTo>
                  <a:lnTo>
                    <a:pt x="3" y="9"/>
                  </a:lnTo>
                  <a:lnTo>
                    <a:pt x="3" y="4"/>
                  </a:lnTo>
                  <a:lnTo>
                    <a:pt x="3" y="9"/>
                  </a:lnTo>
                  <a:lnTo>
                    <a:pt x="3" y="10"/>
                  </a:lnTo>
                  <a:lnTo>
                    <a:pt x="3" y="15"/>
                  </a:lnTo>
                  <a:lnTo>
                    <a:pt x="3" y="10"/>
                  </a:lnTo>
                  <a:lnTo>
                    <a:pt x="3" y="15"/>
                  </a:lnTo>
                  <a:lnTo>
                    <a:pt x="3" y="20"/>
                  </a:lnTo>
                  <a:lnTo>
                    <a:pt x="3" y="15"/>
                  </a:lnTo>
                  <a:lnTo>
                    <a:pt x="3" y="20"/>
                  </a:lnTo>
                  <a:lnTo>
                    <a:pt x="3" y="22"/>
                  </a:lnTo>
                  <a:lnTo>
                    <a:pt x="3" y="28"/>
                  </a:lnTo>
                  <a:lnTo>
                    <a:pt x="3" y="22"/>
                  </a:lnTo>
                  <a:lnTo>
                    <a:pt x="3" y="28"/>
                  </a:lnTo>
                  <a:lnTo>
                    <a:pt x="3" y="30"/>
                  </a:lnTo>
                  <a:lnTo>
                    <a:pt x="3" y="36"/>
                  </a:lnTo>
                  <a:lnTo>
                    <a:pt x="3" y="30"/>
                  </a:lnTo>
                  <a:lnTo>
                    <a:pt x="3" y="36"/>
                  </a:lnTo>
                  <a:lnTo>
                    <a:pt x="3" y="38"/>
                  </a:lnTo>
                  <a:lnTo>
                    <a:pt x="3" y="43"/>
                  </a:lnTo>
                  <a:lnTo>
                    <a:pt x="3" y="38"/>
                  </a:lnTo>
                  <a:lnTo>
                    <a:pt x="3" y="43"/>
                  </a:lnTo>
                  <a:lnTo>
                    <a:pt x="4" y="46"/>
                  </a:lnTo>
                  <a:lnTo>
                    <a:pt x="4" y="52"/>
                  </a:lnTo>
                  <a:lnTo>
                    <a:pt x="4" y="46"/>
                  </a:lnTo>
                  <a:lnTo>
                    <a:pt x="4" y="52"/>
                  </a:lnTo>
                  <a:lnTo>
                    <a:pt x="4" y="55"/>
                  </a:lnTo>
                  <a:lnTo>
                    <a:pt x="4" y="61"/>
                  </a:lnTo>
                  <a:lnTo>
                    <a:pt x="4" y="55"/>
                  </a:lnTo>
                  <a:lnTo>
                    <a:pt x="4" y="61"/>
                  </a:lnTo>
                  <a:lnTo>
                    <a:pt x="4" y="64"/>
                  </a:lnTo>
                  <a:lnTo>
                    <a:pt x="4" y="70"/>
                  </a:lnTo>
                  <a:lnTo>
                    <a:pt x="4" y="64"/>
                  </a:lnTo>
                  <a:lnTo>
                    <a:pt x="4" y="70"/>
                  </a:lnTo>
                  <a:lnTo>
                    <a:pt x="4" y="71"/>
                  </a:lnTo>
                  <a:lnTo>
                    <a:pt x="4" y="78"/>
                  </a:lnTo>
                  <a:lnTo>
                    <a:pt x="4" y="71"/>
                  </a:lnTo>
                  <a:lnTo>
                    <a:pt x="4" y="78"/>
                  </a:lnTo>
                  <a:lnTo>
                    <a:pt x="4" y="80"/>
                  </a:lnTo>
                  <a:lnTo>
                    <a:pt x="4" y="85"/>
                  </a:lnTo>
                  <a:lnTo>
                    <a:pt x="4" y="80"/>
                  </a:lnTo>
                  <a:lnTo>
                    <a:pt x="4" y="85"/>
                  </a:lnTo>
                  <a:lnTo>
                    <a:pt x="6" y="87"/>
                  </a:lnTo>
                  <a:lnTo>
                    <a:pt x="6" y="93"/>
                  </a:lnTo>
                  <a:lnTo>
                    <a:pt x="6" y="87"/>
                  </a:lnTo>
                  <a:lnTo>
                    <a:pt x="6" y="93"/>
                  </a:lnTo>
                  <a:lnTo>
                    <a:pt x="6" y="94"/>
                  </a:lnTo>
                  <a:lnTo>
                    <a:pt x="6" y="100"/>
                  </a:lnTo>
                  <a:lnTo>
                    <a:pt x="6" y="94"/>
                  </a:lnTo>
                  <a:lnTo>
                    <a:pt x="6" y="100"/>
                  </a:lnTo>
                  <a:lnTo>
                    <a:pt x="6" y="101"/>
                  </a:lnTo>
                  <a:lnTo>
                    <a:pt x="6" y="106"/>
                  </a:lnTo>
                  <a:lnTo>
                    <a:pt x="6" y="101"/>
                  </a:lnTo>
                  <a:lnTo>
                    <a:pt x="6" y="106"/>
                  </a:lnTo>
                  <a:lnTo>
                    <a:pt x="6" y="107"/>
                  </a:lnTo>
                  <a:lnTo>
                    <a:pt x="6" y="112"/>
                  </a:lnTo>
                  <a:lnTo>
                    <a:pt x="6" y="107"/>
                  </a:lnTo>
                  <a:lnTo>
                    <a:pt x="6" y="112"/>
                  </a:lnTo>
                  <a:lnTo>
                    <a:pt x="6" y="113"/>
                  </a:lnTo>
                  <a:lnTo>
                    <a:pt x="6" y="117"/>
                  </a:lnTo>
                  <a:lnTo>
                    <a:pt x="6" y="113"/>
                  </a:lnTo>
                  <a:lnTo>
                    <a:pt x="6" y="117"/>
                  </a:lnTo>
                  <a:lnTo>
                    <a:pt x="7" y="117"/>
                  </a:lnTo>
                  <a:lnTo>
                    <a:pt x="7" y="120"/>
                  </a:lnTo>
                  <a:lnTo>
                    <a:pt x="7" y="117"/>
                  </a:lnTo>
                  <a:lnTo>
                    <a:pt x="7" y="120"/>
                  </a:lnTo>
                  <a:lnTo>
                    <a:pt x="7" y="122"/>
                  </a:lnTo>
                  <a:lnTo>
                    <a:pt x="7" y="125"/>
                  </a:lnTo>
                  <a:lnTo>
                    <a:pt x="7" y="122"/>
                  </a:lnTo>
                  <a:lnTo>
                    <a:pt x="7" y="12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5" name="Freeform 429"/>
            <p:cNvSpPr>
              <a:spLocks/>
            </p:cNvSpPr>
            <p:nvPr/>
          </p:nvSpPr>
          <p:spPr bwMode="auto">
            <a:xfrm>
              <a:off x="6649526" y="5722205"/>
              <a:ext cx="16523" cy="19066"/>
            </a:xfrm>
            <a:custGeom>
              <a:avLst/>
              <a:gdLst>
                <a:gd name="T0" fmla="*/ 0 w 9"/>
                <a:gd name="T1" fmla="*/ 7 h 21"/>
                <a:gd name="T2" fmla="*/ 0 w 9"/>
                <a:gd name="T3" fmla="*/ 7 h 21"/>
                <a:gd name="T4" fmla="*/ 0 w 9"/>
                <a:gd name="T5" fmla="*/ 10 h 21"/>
                <a:gd name="T6" fmla="*/ 0 w 9"/>
                <a:gd name="T7" fmla="*/ 10 h 21"/>
                <a:gd name="T8" fmla="*/ 0 w 9"/>
                <a:gd name="T9" fmla="*/ 13 h 21"/>
                <a:gd name="T10" fmla="*/ 0 w 9"/>
                <a:gd name="T11" fmla="*/ 13 h 21"/>
                <a:gd name="T12" fmla="*/ 2 w 9"/>
                <a:gd name="T13" fmla="*/ 16 h 21"/>
                <a:gd name="T14" fmla="*/ 2 w 9"/>
                <a:gd name="T15" fmla="*/ 16 h 21"/>
                <a:gd name="T16" fmla="*/ 2 w 9"/>
                <a:gd name="T17" fmla="*/ 17 h 21"/>
                <a:gd name="T18" fmla="*/ 2 w 9"/>
                <a:gd name="T19" fmla="*/ 17 h 21"/>
                <a:gd name="T20" fmla="*/ 2 w 9"/>
                <a:gd name="T21" fmla="*/ 19 h 21"/>
                <a:gd name="T22" fmla="*/ 2 w 9"/>
                <a:gd name="T23" fmla="*/ 19 h 21"/>
                <a:gd name="T24" fmla="*/ 2 w 9"/>
                <a:gd name="T25" fmla="*/ 20 h 21"/>
                <a:gd name="T26" fmla="*/ 2 w 9"/>
                <a:gd name="T27" fmla="*/ 20 h 21"/>
                <a:gd name="T28" fmla="*/ 2 w 9"/>
                <a:gd name="T29" fmla="*/ 20 h 21"/>
                <a:gd name="T30" fmla="*/ 2 w 9"/>
                <a:gd name="T31" fmla="*/ 20 h 21"/>
                <a:gd name="T32" fmla="*/ 2 w 9"/>
                <a:gd name="T33" fmla="*/ 21 h 21"/>
                <a:gd name="T34" fmla="*/ 3 w 9"/>
                <a:gd name="T35" fmla="*/ 20 h 21"/>
                <a:gd name="T36" fmla="*/ 3 w 9"/>
                <a:gd name="T37" fmla="*/ 20 h 21"/>
                <a:gd name="T38" fmla="*/ 3 w 9"/>
                <a:gd name="T39" fmla="*/ 20 h 21"/>
                <a:gd name="T40" fmla="*/ 3 w 9"/>
                <a:gd name="T41" fmla="*/ 20 h 21"/>
                <a:gd name="T42" fmla="*/ 3 w 9"/>
                <a:gd name="T43" fmla="*/ 19 h 21"/>
                <a:gd name="T44" fmla="*/ 5 w 9"/>
                <a:gd name="T45" fmla="*/ 17 h 21"/>
                <a:gd name="T46" fmla="*/ 5 w 9"/>
                <a:gd name="T47" fmla="*/ 16 h 21"/>
                <a:gd name="T48" fmla="*/ 5 w 9"/>
                <a:gd name="T49" fmla="*/ 16 h 21"/>
                <a:gd name="T50" fmla="*/ 5 w 9"/>
                <a:gd name="T51" fmla="*/ 13 h 21"/>
                <a:gd name="T52" fmla="*/ 5 w 9"/>
                <a:gd name="T53" fmla="*/ 13 h 21"/>
                <a:gd name="T54" fmla="*/ 6 w 9"/>
                <a:gd name="T55" fmla="*/ 11 h 21"/>
                <a:gd name="T56" fmla="*/ 6 w 9"/>
                <a:gd name="T57" fmla="*/ 8 h 21"/>
                <a:gd name="T58" fmla="*/ 6 w 9"/>
                <a:gd name="T59" fmla="*/ 8 h 21"/>
                <a:gd name="T60" fmla="*/ 6 w 9"/>
                <a:gd name="T61" fmla="*/ 7 h 21"/>
                <a:gd name="T62" fmla="*/ 6 w 9"/>
                <a:gd name="T63" fmla="*/ 6 h 21"/>
                <a:gd name="T64" fmla="*/ 7 w 9"/>
                <a:gd name="T65" fmla="*/ 4 h 21"/>
                <a:gd name="T66" fmla="*/ 7 w 9"/>
                <a:gd name="T67" fmla="*/ 3 h 21"/>
                <a:gd name="T68" fmla="*/ 7 w 9"/>
                <a:gd name="T69" fmla="*/ 3 h 21"/>
                <a:gd name="T70" fmla="*/ 7 w 9"/>
                <a:gd name="T71" fmla="*/ 1 h 21"/>
                <a:gd name="T72" fmla="*/ 7 w 9"/>
                <a:gd name="T73" fmla="*/ 1 h 21"/>
                <a:gd name="T74" fmla="*/ 7 w 9"/>
                <a:gd name="T75" fmla="*/ 0 h 21"/>
                <a:gd name="T76" fmla="*/ 7 w 9"/>
                <a:gd name="T77" fmla="*/ 0 h 21"/>
                <a:gd name="T78" fmla="*/ 9 w 9"/>
                <a:gd name="T79" fmla="*/ 1 h 21"/>
                <a:gd name="T80" fmla="*/ 9 w 9"/>
                <a:gd name="T81" fmla="*/ 1 h 21"/>
                <a:gd name="T82" fmla="*/ 9 w 9"/>
                <a:gd name="T83" fmla="*/ 1 h 21"/>
                <a:gd name="T84" fmla="*/ 9 w 9"/>
                <a:gd name="T85" fmla="*/ 1 h 21"/>
                <a:gd name="T86" fmla="*/ 9 w 9"/>
                <a:gd name="T87" fmla="*/ 1 h 21"/>
                <a:gd name="T88" fmla="*/ 9 w 9"/>
                <a:gd name="T89" fmla="*/ 1 h 21"/>
                <a:gd name="T90" fmla="*/ 9 w 9"/>
                <a:gd name="T91" fmla="*/ 3 h 21"/>
                <a:gd name="T92" fmla="*/ 9 w 9"/>
                <a:gd name="T93" fmla="*/ 3 h 21"/>
                <a:gd name="T94" fmla="*/ 9 w 9"/>
                <a:gd name="T95" fmla="*/ 3 h 21"/>
                <a:gd name="T96" fmla="*/ 9 w 9"/>
                <a:gd name="T97" fmla="*/ 3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21"/>
                <a:gd name="T149" fmla="*/ 9 w 9"/>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21">
                  <a:moveTo>
                    <a:pt x="0" y="6"/>
                  </a:moveTo>
                  <a:lnTo>
                    <a:pt x="0" y="7"/>
                  </a:lnTo>
                  <a:lnTo>
                    <a:pt x="0" y="10"/>
                  </a:lnTo>
                  <a:lnTo>
                    <a:pt x="0" y="7"/>
                  </a:lnTo>
                  <a:lnTo>
                    <a:pt x="0" y="10"/>
                  </a:lnTo>
                  <a:lnTo>
                    <a:pt x="0" y="11"/>
                  </a:lnTo>
                  <a:lnTo>
                    <a:pt x="0" y="10"/>
                  </a:lnTo>
                  <a:lnTo>
                    <a:pt x="0" y="11"/>
                  </a:lnTo>
                  <a:lnTo>
                    <a:pt x="0" y="13"/>
                  </a:lnTo>
                  <a:lnTo>
                    <a:pt x="0" y="16"/>
                  </a:lnTo>
                  <a:lnTo>
                    <a:pt x="0" y="13"/>
                  </a:lnTo>
                  <a:lnTo>
                    <a:pt x="0" y="16"/>
                  </a:lnTo>
                  <a:lnTo>
                    <a:pt x="2" y="16"/>
                  </a:lnTo>
                  <a:lnTo>
                    <a:pt x="2" y="17"/>
                  </a:lnTo>
                  <a:lnTo>
                    <a:pt x="2" y="16"/>
                  </a:lnTo>
                  <a:lnTo>
                    <a:pt x="2" y="17"/>
                  </a:lnTo>
                  <a:lnTo>
                    <a:pt x="2" y="19"/>
                  </a:lnTo>
                  <a:lnTo>
                    <a:pt x="2" y="17"/>
                  </a:lnTo>
                  <a:lnTo>
                    <a:pt x="2" y="19"/>
                  </a:lnTo>
                  <a:lnTo>
                    <a:pt x="2" y="20"/>
                  </a:lnTo>
                  <a:lnTo>
                    <a:pt x="2" y="19"/>
                  </a:lnTo>
                  <a:lnTo>
                    <a:pt x="2" y="20"/>
                  </a:lnTo>
                  <a:lnTo>
                    <a:pt x="2" y="21"/>
                  </a:lnTo>
                  <a:lnTo>
                    <a:pt x="2" y="20"/>
                  </a:lnTo>
                  <a:lnTo>
                    <a:pt x="2" y="21"/>
                  </a:lnTo>
                  <a:lnTo>
                    <a:pt x="2" y="20"/>
                  </a:lnTo>
                  <a:lnTo>
                    <a:pt x="3" y="20"/>
                  </a:lnTo>
                  <a:lnTo>
                    <a:pt x="3" y="19"/>
                  </a:lnTo>
                  <a:lnTo>
                    <a:pt x="3" y="17"/>
                  </a:lnTo>
                  <a:lnTo>
                    <a:pt x="5" y="17"/>
                  </a:lnTo>
                  <a:lnTo>
                    <a:pt x="5" y="16"/>
                  </a:lnTo>
                  <a:lnTo>
                    <a:pt x="5" y="14"/>
                  </a:lnTo>
                  <a:lnTo>
                    <a:pt x="5" y="13"/>
                  </a:lnTo>
                  <a:lnTo>
                    <a:pt x="5" y="11"/>
                  </a:lnTo>
                  <a:lnTo>
                    <a:pt x="6" y="11"/>
                  </a:lnTo>
                  <a:lnTo>
                    <a:pt x="6" y="10"/>
                  </a:lnTo>
                  <a:lnTo>
                    <a:pt x="6" y="8"/>
                  </a:lnTo>
                  <a:lnTo>
                    <a:pt x="6" y="7"/>
                  </a:lnTo>
                  <a:lnTo>
                    <a:pt x="6" y="6"/>
                  </a:lnTo>
                  <a:lnTo>
                    <a:pt x="6" y="4"/>
                  </a:lnTo>
                  <a:lnTo>
                    <a:pt x="7" y="4"/>
                  </a:lnTo>
                  <a:lnTo>
                    <a:pt x="7" y="3"/>
                  </a:lnTo>
                  <a:lnTo>
                    <a:pt x="7" y="1"/>
                  </a:lnTo>
                  <a:lnTo>
                    <a:pt x="7" y="0"/>
                  </a:lnTo>
                  <a:lnTo>
                    <a:pt x="7" y="1"/>
                  </a:lnTo>
                  <a:lnTo>
                    <a:pt x="7" y="0"/>
                  </a:lnTo>
                  <a:lnTo>
                    <a:pt x="7" y="1"/>
                  </a:lnTo>
                  <a:lnTo>
                    <a:pt x="9" y="1"/>
                  </a:lnTo>
                  <a:lnTo>
                    <a:pt x="9" y="3"/>
                  </a:lnTo>
                  <a:lnTo>
                    <a:pt x="9" y="1"/>
                  </a:lnTo>
                  <a:lnTo>
                    <a:pt x="9" y="3"/>
                  </a:lnTo>
                  <a:lnTo>
                    <a:pt x="9" y="4"/>
                  </a:lnTo>
                  <a:lnTo>
                    <a:pt x="9" y="3"/>
                  </a:lnTo>
                  <a:lnTo>
                    <a:pt x="9"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6" name="Freeform 430"/>
            <p:cNvSpPr>
              <a:spLocks/>
            </p:cNvSpPr>
            <p:nvPr/>
          </p:nvSpPr>
          <p:spPr bwMode="auto">
            <a:xfrm>
              <a:off x="6666049" y="5725837"/>
              <a:ext cx="18358" cy="11803"/>
            </a:xfrm>
            <a:custGeom>
              <a:avLst/>
              <a:gdLst>
                <a:gd name="T0" fmla="*/ 1 w 10"/>
                <a:gd name="T1" fmla="*/ 0 h 13"/>
                <a:gd name="T2" fmla="*/ 1 w 10"/>
                <a:gd name="T3" fmla="*/ 0 h 13"/>
                <a:gd name="T4" fmla="*/ 1 w 10"/>
                <a:gd name="T5" fmla="*/ 0 h 13"/>
                <a:gd name="T6" fmla="*/ 1 w 10"/>
                <a:gd name="T7" fmla="*/ 0 h 13"/>
                <a:gd name="T8" fmla="*/ 1 w 10"/>
                <a:gd name="T9" fmla="*/ 2 h 13"/>
                <a:gd name="T10" fmla="*/ 1 w 10"/>
                <a:gd name="T11" fmla="*/ 2 h 13"/>
                <a:gd name="T12" fmla="*/ 1 w 10"/>
                <a:gd name="T13" fmla="*/ 3 h 13"/>
                <a:gd name="T14" fmla="*/ 1 w 10"/>
                <a:gd name="T15" fmla="*/ 3 h 13"/>
                <a:gd name="T16" fmla="*/ 1 w 10"/>
                <a:gd name="T17" fmla="*/ 4 h 13"/>
                <a:gd name="T18" fmla="*/ 1 w 10"/>
                <a:gd name="T19" fmla="*/ 4 h 13"/>
                <a:gd name="T20" fmla="*/ 3 w 10"/>
                <a:gd name="T21" fmla="*/ 4 h 13"/>
                <a:gd name="T22" fmla="*/ 3 w 10"/>
                <a:gd name="T23" fmla="*/ 4 h 13"/>
                <a:gd name="T24" fmla="*/ 3 w 10"/>
                <a:gd name="T25" fmla="*/ 6 h 13"/>
                <a:gd name="T26" fmla="*/ 3 w 10"/>
                <a:gd name="T27" fmla="*/ 6 h 13"/>
                <a:gd name="T28" fmla="*/ 3 w 10"/>
                <a:gd name="T29" fmla="*/ 7 h 13"/>
                <a:gd name="T30" fmla="*/ 3 w 10"/>
                <a:gd name="T31" fmla="*/ 7 h 13"/>
                <a:gd name="T32" fmla="*/ 3 w 10"/>
                <a:gd name="T33" fmla="*/ 9 h 13"/>
                <a:gd name="T34" fmla="*/ 3 w 10"/>
                <a:gd name="T35" fmla="*/ 9 h 13"/>
                <a:gd name="T36" fmla="*/ 3 w 10"/>
                <a:gd name="T37" fmla="*/ 10 h 13"/>
                <a:gd name="T38" fmla="*/ 3 w 10"/>
                <a:gd name="T39" fmla="*/ 10 h 13"/>
                <a:gd name="T40" fmla="*/ 4 w 10"/>
                <a:gd name="T41" fmla="*/ 10 h 13"/>
                <a:gd name="T42" fmla="*/ 4 w 10"/>
                <a:gd name="T43" fmla="*/ 10 h 13"/>
                <a:gd name="T44" fmla="*/ 4 w 10"/>
                <a:gd name="T45" fmla="*/ 12 h 13"/>
                <a:gd name="T46" fmla="*/ 4 w 10"/>
                <a:gd name="T47" fmla="*/ 12 h 13"/>
                <a:gd name="T48" fmla="*/ 4 w 10"/>
                <a:gd name="T49" fmla="*/ 12 h 13"/>
                <a:gd name="T50" fmla="*/ 4 w 10"/>
                <a:gd name="T51" fmla="*/ 12 h 13"/>
                <a:gd name="T52" fmla="*/ 4 w 10"/>
                <a:gd name="T53" fmla="*/ 12 h 13"/>
                <a:gd name="T54" fmla="*/ 4 w 10"/>
                <a:gd name="T55" fmla="*/ 12 h 13"/>
                <a:gd name="T56" fmla="*/ 4 w 10"/>
                <a:gd name="T57" fmla="*/ 13 h 13"/>
                <a:gd name="T58" fmla="*/ 4 w 10"/>
                <a:gd name="T59" fmla="*/ 13 h 13"/>
                <a:gd name="T60" fmla="*/ 6 w 10"/>
                <a:gd name="T61" fmla="*/ 13 h 13"/>
                <a:gd name="T62" fmla="*/ 6 w 10"/>
                <a:gd name="T63" fmla="*/ 13 h 13"/>
                <a:gd name="T64" fmla="*/ 6 w 10"/>
                <a:gd name="T65" fmla="*/ 13 h 13"/>
                <a:gd name="T66" fmla="*/ 6 w 10"/>
                <a:gd name="T67" fmla="*/ 13 h 13"/>
                <a:gd name="T68" fmla="*/ 6 w 10"/>
                <a:gd name="T69" fmla="*/ 13 h 13"/>
                <a:gd name="T70" fmla="*/ 6 w 10"/>
                <a:gd name="T71" fmla="*/ 12 h 13"/>
                <a:gd name="T72" fmla="*/ 6 w 10"/>
                <a:gd name="T73" fmla="*/ 12 h 13"/>
                <a:gd name="T74" fmla="*/ 7 w 10"/>
                <a:gd name="T75" fmla="*/ 12 h 13"/>
                <a:gd name="T76" fmla="*/ 7 w 10"/>
                <a:gd name="T77" fmla="*/ 12 h 13"/>
                <a:gd name="T78" fmla="*/ 7 w 10"/>
                <a:gd name="T79" fmla="*/ 10 h 13"/>
                <a:gd name="T80" fmla="*/ 7 w 10"/>
                <a:gd name="T81" fmla="*/ 10 h 13"/>
                <a:gd name="T82" fmla="*/ 7 w 10"/>
                <a:gd name="T83" fmla="*/ 10 h 13"/>
                <a:gd name="T84" fmla="*/ 8 w 10"/>
                <a:gd name="T85" fmla="*/ 9 h 13"/>
                <a:gd name="T86" fmla="*/ 8 w 10"/>
                <a:gd name="T87" fmla="*/ 9 h 13"/>
                <a:gd name="T88" fmla="*/ 8 w 10"/>
                <a:gd name="T89" fmla="*/ 9 h 13"/>
                <a:gd name="T90" fmla="*/ 8 w 10"/>
                <a:gd name="T91" fmla="*/ 7 h 13"/>
                <a:gd name="T92" fmla="*/ 8 w 10"/>
                <a:gd name="T93" fmla="*/ 6 h 13"/>
                <a:gd name="T94" fmla="*/ 10 w 10"/>
                <a:gd name="T95" fmla="*/ 6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3"/>
                <a:gd name="T146" fmla="*/ 10 w 10"/>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3">
                  <a:moveTo>
                    <a:pt x="0" y="0"/>
                  </a:moveTo>
                  <a:lnTo>
                    <a:pt x="1" y="0"/>
                  </a:lnTo>
                  <a:lnTo>
                    <a:pt x="1" y="2"/>
                  </a:lnTo>
                  <a:lnTo>
                    <a:pt x="1" y="0"/>
                  </a:lnTo>
                  <a:lnTo>
                    <a:pt x="1" y="2"/>
                  </a:lnTo>
                  <a:lnTo>
                    <a:pt x="1" y="3"/>
                  </a:lnTo>
                  <a:lnTo>
                    <a:pt x="1" y="2"/>
                  </a:lnTo>
                  <a:lnTo>
                    <a:pt x="1" y="3"/>
                  </a:lnTo>
                  <a:lnTo>
                    <a:pt x="1" y="4"/>
                  </a:lnTo>
                  <a:lnTo>
                    <a:pt x="1" y="3"/>
                  </a:lnTo>
                  <a:lnTo>
                    <a:pt x="1" y="4"/>
                  </a:lnTo>
                  <a:lnTo>
                    <a:pt x="3" y="4"/>
                  </a:lnTo>
                  <a:lnTo>
                    <a:pt x="3" y="6"/>
                  </a:lnTo>
                  <a:lnTo>
                    <a:pt x="3" y="4"/>
                  </a:lnTo>
                  <a:lnTo>
                    <a:pt x="3" y="6"/>
                  </a:lnTo>
                  <a:lnTo>
                    <a:pt x="3" y="7"/>
                  </a:lnTo>
                  <a:lnTo>
                    <a:pt x="3" y="6"/>
                  </a:lnTo>
                  <a:lnTo>
                    <a:pt x="3" y="7"/>
                  </a:lnTo>
                  <a:lnTo>
                    <a:pt x="3" y="9"/>
                  </a:lnTo>
                  <a:lnTo>
                    <a:pt x="3" y="7"/>
                  </a:lnTo>
                  <a:lnTo>
                    <a:pt x="3" y="9"/>
                  </a:lnTo>
                  <a:lnTo>
                    <a:pt x="3" y="10"/>
                  </a:lnTo>
                  <a:lnTo>
                    <a:pt x="4" y="10"/>
                  </a:lnTo>
                  <a:lnTo>
                    <a:pt x="4" y="12"/>
                  </a:lnTo>
                  <a:lnTo>
                    <a:pt x="4" y="10"/>
                  </a:lnTo>
                  <a:lnTo>
                    <a:pt x="4" y="12"/>
                  </a:lnTo>
                  <a:lnTo>
                    <a:pt x="4" y="13"/>
                  </a:lnTo>
                  <a:lnTo>
                    <a:pt x="4" y="12"/>
                  </a:lnTo>
                  <a:lnTo>
                    <a:pt x="4" y="13"/>
                  </a:lnTo>
                  <a:lnTo>
                    <a:pt x="6" y="13"/>
                  </a:lnTo>
                  <a:lnTo>
                    <a:pt x="6" y="12"/>
                  </a:lnTo>
                  <a:lnTo>
                    <a:pt x="7" y="12"/>
                  </a:lnTo>
                  <a:lnTo>
                    <a:pt x="7" y="10"/>
                  </a:lnTo>
                  <a:lnTo>
                    <a:pt x="8" y="10"/>
                  </a:lnTo>
                  <a:lnTo>
                    <a:pt x="8" y="9"/>
                  </a:lnTo>
                  <a:lnTo>
                    <a:pt x="8" y="7"/>
                  </a:lnTo>
                  <a:lnTo>
                    <a:pt x="8" y="6"/>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7" name="Freeform 431"/>
            <p:cNvSpPr>
              <a:spLocks/>
            </p:cNvSpPr>
            <p:nvPr/>
          </p:nvSpPr>
          <p:spPr bwMode="auto">
            <a:xfrm>
              <a:off x="6684407" y="5306377"/>
              <a:ext cx="23866" cy="424907"/>
            </a:xfrm>
            <a:custGeom>
              <a:avLst/>
              <a:gdLst>
                <a:gd name="T0" fmla="*/ 0 w 13"/>
                <a:gd name="T1" fmla="*/ 466 h 468"/>
                <a:gd name="T2" fmla="*/ 0 w 13"/>
                <a:gd name="T3" fmla="*/ 466 h 468"/>
                <a:gd name="T4" fmla="*/ 0 w 13"/>
                <a:gd name="T5" fmla="*/ 465 h 468"/>
                <a:gd name="T6" fmla="*/ 0 w 13"/>
                <a:gd name="T7" fmla="*/ 464 h 468"/>
                <a:gd name="T8" fmla="*/ 1 w 13"/>
                <a:gd name="T9" fmla="*/ 462 h 468"/>
                <a:gd name="T10" fmla="*/ 1 w 13"/>
                <a:gd name="T11" fmla="*/ 459 h 468"/>
                <a:gd name="T12" fmla="*/ 1 w 13"/>
                <a:gd name="T13" fmla="*/ 458 h 468"/>
                <a:gd name="T14" fmla="*/ 1 w 13"/>
                <a:gd name="T15" fmla="*/ 455 h 468"/>
                <a:gd name="T16" fmla="*/ 1 w 13"/>
                <a:gd name="T17" fmla="*/ 452 h 468"/>
                <a:gd name="T18" fmla="*/ 1 w 13"/>
                <a:gd name="T19" fmla="*/ 449 h 468"/>
                <a:gd name="T20" fmla="*/ 3 w 13"/>
                <a:gd name="T21" fmla="*/ 446 h 468"/>
                <a:gd name="T22" fmla="*/ 3 w 13"/>
                <a:gd name="T23" fmla="*/ 442 h 468"/>
                <a:gd name="T24" fmla="*/ 3 w 13"/>
                <a:gd name="T25" fmla="*/ 436 h 468"/>
                <a:gd name="T26" fmla="*/ 3 w 13"/>
                <a:gd name="T27" fmla="*/ 432 h 468"/>
                <a:gd name="T28" fmla="*/ 3 w 13"/>
                <a:gd name="T29" fmla="*/ 426 h 468"/>
                <a:gd name="T30" fmla="*/ 4 w 13"/>
                <a:gd name="T31" fmla="*/ 419 h 468"/>
                <a:gd name="T32" fmla="*/ 4 w 13"/>
                <a:gd name="T33" fmla="*/ 411 h 468"/>
                <a:gd name="T34" fmla="*/ 4 w 13"/>
                <a:gd name="T35" fmla="*/ 404 h 468"/>
                <a:gd name="T36" fmla="*/ 4 w 13"/>
                <a:gd name="T37" fmla="*/ 396 h 468"/>
                <a:gd name="T38" fmla="*/ 4 w 13"/>
                <a:gd name="T39" fmla="*/ 387 h 468"/>
                <a:gd name="T40" fmla="*/ 6 w 13"/>
                <a:gd name="T41" fmla="*/ 377 h 468"/>
                <a:gd name="T42" fmla="*/ 6 w 13"/>
                <a:gd name="T43" fmla="*/ 365 h 468"/>
                <a:gd name="T44" fmla="*/ 6 w 13"/>
                <a:gd name="T45" fmla="*/ 355 h 468"/>
                <a:gd name="T46" fmla="*/ 6 w 13"/>
                <a:gd name="T47" fmla="*/ 343 h 468"/>
                <a:gd name="T48" fmla="*/ 6 w 13"/>
                <a:gd name="T49" fmla="*/ 330 h 468"/>
                <a:gd name="T50" fmla="*/ 7 w 13"/>
                <a:gd name="T51" fmla="*/ 319 h 468"/>
                <a:gd name="T52" fmla="*/ 7 w 13"/>
                <a:gd name="T53" fmla="*/ 307 h 468"/>
                <a:gd name="T54" fmla="*/ 7 w 13"/>
                <a:gd name="T55" fmla="*/ 294 h 468"/>
                <a:gd name="T56" fmla="*/ 7 w 13"/>
                <a:gd name="T57" fmla="*/ 281 h 468"/>
                <a:gd name="T58" fmla="*/ 7 w 13"/>
                <a:gd name="T59" fmla="*/ 267 h 468"/>
                <a:gd name="T60" fmla="*/ 7 w 13"/>
                <a:gd name="T61" fmla="*/ 254 h 468"/>
                <a:gd name="T62" fmla="*/ 8 w 13"/>
                <a:gd name="T63" fmla="*/ 239 h 468"/>
                <a:gd name="T64" fmla="*/ 8 w 13"/>
                <a:gd name="T65" fmla="*/ 226 h 468"/>
                <a:gd name="T66" fmla="*/ 8 w 13"/>
                <a:gd name="T67" fmla="*/ 212 h 468"/>
                <a:gd name="T68" fmla="*/ 8 w 13"/>
                <a:gd name="T69" fmla="*/ 197 h 468"/>
                <a:gd name="T70" fmla="*/ 8 w 13"/>
                <a:gd name="T71" fmla="*/ 183 h 468"/>
                <a:gd name="T72" fmla="*/ 10 w 13"/>
                <a:gd name="T73" fmla="*/ 168 h 468"/>
                <a:gd name="T74" fmla="*/ 10 w 13"/>
                <a:gd name="T75" fmla="*/ 154 h 468"/>
                <a:gd name="T76" fmla="*/ 10 w 13"/>
                <a:gd name="T77" fmla="*/ 139 h 468"/>
                <a:gd name="T78" fmla="*/ 10 w 13"/>
                <a:gd name="T79" fmla="*/ 125 h 468"/>
                <a:gd name="T80" fmla="*/ 10 w 13"/>
                <a:gd name="T81" fmla="*/ 110 h 468"/>
                <a:gd name="T82" fmla="*/ 11 w 13"/>
                <a:gd name="T83" fmla="*/ 96 h 468"/>
                <a:gd name="T84" fmla="*/ 11 w 13"/>
                <a:gd name="T85" fmla="*/ 81 h 468"/>
                <a:gd name="T86" fmla="*/ 11 w 13"/>
                <a:gd name="T87" fmla="*/ 67 h 468"/>
                <a:gd name="T88" fmla="*/ 11 w 13"/>
                <a:gd name="T89" fmla="*/ 52 h 468"/>
                <a:gd name="T90" fmla="*/ 11 w 13"/>
                <a:gd name="T91" fmla="*/ 38 h 468"/>
                <a:gd name="T92" fmla="*/ 13 w 13"/>
                <a:gd name="T93" fmla="*/ 24 h 468"/>
                <a:gd name="T94" fmla="*/ 13 w 13"/>
                <a:gd name="T95" fmla="*/ 11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468"/>
                <a:gd name="T146" fmla="*/ 13 w 13"/>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468">
                  <a:moveTo>
                    <a:pt x="0" y="468"/>
                  </a:moveTo>
                  <a:lnTo>
                    <a:pt x="0" y="466"/>
                  </a:lnTo>
                  <a:lnTo>
                    <a:pt x="0" y="465"/>
                  </a:lnTo>
                  <a:lnTo>
                    <a:pt x="0" y="464"/>
                  </a:lnTo>
                  <a:lnTo>
                    <a:pt x="0" y="462"/>
                  </a:lnTo>
                  <a:lnTo>
                    <a:pt x="1" y="462"/>
                  </a:lnTo>
                  <a:lnTo>
                    <a:pt x="1" y="461"/>
                  </a:lnTo>
                  <a:lnTo>
                    <a:pt x="1" y="459"/>
                  </a:lnTo>
                  <a:lnTo>
                    <a:pt x="1" y="458"/>
                  </a:lnTo>
                  <a:lnTo>
                    <a:pt x="1" y="456"/>
                  </a:lnTo>
                  <a:lnTo>
                    <a:pt x="1" y="455"/>
                  </a:lnTo>
                  <a:lnTo>
                    <a:pt x="1" y="453"/>
                  </a:lnTo>
                  <a:lnTo>
                    <a:pt x="1" y="452"/>
                  </a:lnTo>
                  <a:lnTo>
                    <a:pt x="1" y="451"/>
                  </a:lnTo>
                  <a:lnTo>
                    <a:pt x="1" y="449"/>
                  </a:lnTo>
                  <a:lnTo>
                    <a:pt x="1" y="446"/>
                  </a:lnTo>
                  <a:lnTo>
                    <a:pt x="3" y="446"/>
                  </a:lnTo>
                  <a:lnTo>
                    <a:pt x="3" y="442"/>
                  </a:lnTo>
                  <a:lnTo>
                    <a:pt x="3" y="438"/>
                  </a:lnTo>
                  <a:lnTo>
                    <a:pt x="3" y="436"/>
                  </a:lnTo>
                  <a:lnTo>
                    <a:pt x="3" y="433"/>
                  </a:lnTo>
                  <a:lnTo>
                    <a:pt x="3" y="432"/>
                  </a:lnTo>
                  <a:lnTo>
                    <a:pt x="3" y="427"/>
                  </a:lnTo>
                  <a:lnTo>
                    <a:pt x="3" y="426"/>
                  </a:lnTo>
                  <a:lnTo>
                    <a:pt x="3" y="420"/>
                  </a:lnTo>
                  <a:lnTo>
                    <a:pt x="4" y="419"/>
                  </a:lnTo>
                  <a:lnTo>
                    <a:pt x="4" y="414"/>
                  </a:lnTo>
                  <a:lnTo>
                    <a:pt x="4" y="411"/>
                  </a:lnTo>
                  <a:lnTo>
                    <a:pt x="4" y="406"/>
                  </a:lnTo>
                  <a:lnTo>
                    <a:pt x="4" y="404"/>
                  </a:lnTo>
                  <a:lnTo>
                    <a:pt x="4" y="398"/>
                  </a:lnTo>
                  <a:lnTo>
                    <a:pt x="4" y="396"/>
                  </a:lnTo>
                  <a:lnTo>
                    <a:pt x="4" y="390"/>
                  </a:lnTo>
                  <a:lnTo>
                    <a:pt x="4" y="387"/>
                  </a:lnTo>
                  <a:lnTo>
                    <a:pt x="4" y="380"/>
                  </a:lnTo>
                  <a:lnTo>
                    <a:pt x="6" y="377"/>
                  </a:lnTo>
                  <a:lnTo>
                    <a:pt x="6" y="368"/>
                  </a:lnTo>
                  <a:lnTo>
                    <a:pt x="6" y="365"/>
                  </a:lnTo>
                  <a:lnTo>
                    <a:pt x="6" y="358"/>
                  </a:lnTo>
                  <a:lnTo>
                    <a:pt x="6" y="355"/>
                  </a:lnTo>
                  <a:lnTo>
                    <a:pt x="6" y="346"/>
                  </a:lnTo>
                  <a:lnTo>
                    <a:pt x="6" y="343"/>
                  </a:lnTo>
                  <a:lnTo>
                    <a:pt x="6" y="335"/>
                  </a:lnTo>
                  <a:lnTo>
                    <a:pt x="6" y="330"/>
                  </a:lnTo>
                  <a:lnTo>
                    <a:pt x="6" y="322"/>
                  </a:lnTo>
                  <a:lnTo>
                    <a:pt x="7" y="319"/>
                  </a:lnTo>
                  <a:lnTo>
                    <a:pt x="7" y="310"/>
                  </a:lnTo>
                  <a:lnTo>
                    <a:pt x="7" y="307"/>
                  </a:lnTo>
                  <a:lnTo>
                    <a:pt x="7" y="297"/>
                  </a:lnTo>
                  <a:lnTo>
                    <a:pt x="7" y="294"/>
                  </a:lnTo>
                  <a:lnTo>
                    <a:pt x="7" y="284"/>
                  </a:lnTo>
                  <a:lnTo>
                    <a:pt x="7" y="281"/>
                  </a:lnTo>
                  <a:lnTo>
                    <a:pt x="7" y="271"/>
                  </a:lnTo>
                  <a:lnTo>
                    <a:pt x="7" y="267"/>
                  </a:lnTo>
                  <a:lnTo>
                    <a:pt x="7" y="257"/>
                  </a:lnTo>
                  <a:lnTo>
                    <a:pt x="7" y="254"/>
                  </a:lnTo>
                  <a:lnTo>
                    <a:pt x="7" y="244"/>
                  </a:lnTo>
                  <a:lnTo>
                    <a:pt x="8" y="239"/>
                  </a:lnTo>
                  <a:lnTo>
                    <a:pt x="8" y="229"/>
                  </a:lnTo>
                  <a:lnTo>
                    <a:pt x="8" y="226"/>
                  </a:lnTo>
                  <a:lnTo>
                    <a:pt x="8" y="216"/>
                  </a:lnTo>
                  <a:lnTo>
                    <a:pt x="8" y="212"/>
                  </a:lnTo>
                  <a:lnTo>
                    <a:pt x="8" y="202"/>
                  </a:lnTo>
                  <a:lnTo>
                    <a:pt x="8" y="197"/>
                  </a:lnTo>
                  <a:lnTo>
                    <a:pt x="8" y="187"/>
                  </a:lnTo>
                  <a:lnTo>
                    <a:pt x="8" y="183"/>
                  </a:lnTo>
                  <a:lnTo>
                    <a:pt x="8" y="173"/>
                  </a:lnTo>
                  <a:lnTo>
                    <a:pt x="10" y="168"/>
                  </a:lnTo>
                  <a:lnTo>
                    <a:pt x="10" y="158"/>
                  </a:lnTo>
                  <a:lnTo>
                    <a:pt x="10" y="154"/>
                  </a:lnTo>
                  <a:lnTo>
                    <a:pt x="10" y="144"/>
                  </a:lnTo>
                  <a:lnTo>
                    <a:pt x="10" y="139"/>
                  </a:lnTo>
                  <a:lnTo>
                    <a:pt x="10" y="129"/>
                  </a:lnTo>
                  <a:lnTo>
                    <a:pt x="10" y="125"/>
                  </a:lnTo>
                  <a:lnTo>
                    <a:pt x="10" y="115"/>
                  </a:lnTo>
                  <a:lnTo>
                    <a:pt x="10" y="110"/>
                  </a:lnTo>
                  <a:lnTo>
                    <a:pt x="10" y="99"/>
                  </a:lnTo>
                  <a:lnTo>
                    <a:pt x="11" y="96"/>
                  </a:lnTo>
                  <a:lnTo>
                    <a:pt x="11" y="84"/>
                  </a:lnTo>
                  <a:lnTo>
                    <a:pt x="11" y="81"/>
                  </a:lnTo>
                  <a:lnTo>
                    <a:pt x="11" y="70"/>
                  </a:lnTo>
                  <a:lnTo>
                    <a:pt x="11" y="67"/>
                  </a:lnTo>
                  <a:lnTo>
                    <a:pt x="11" y="57"/>
                  </a:lnTo>
                  <a:lnTo>
                    <a:pt x="11" y="52"/>
                  </a:lnTo>
                  <a:lnTo>
                    <a:pt x="11" y="41"/>
                  </a:lnTo>
                  <a:lnTo>
                    <a:pt x="11" y="38"/>
                  </a:lnTo>
                  <a:lnTo>
                    <a:pt x="11" y="28"/>
                  </a:lnTo>
                  <a:lnTo>
                    <a:pt x="13" y="24"/>
                  </a:lnTo>
                  <a:lnTo>
                    <a:pt x="13" y="13"/>
                  </a:lnTo>
                  <a:lnTo>
                    <a:pt x="13" y="11"/>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8" name="Freeform 432"/>
            <p:cNvSpPr>
              <a:spLocks/>
            </p:cNvSpPr>
            <p:nvPr/>
          </p:nvSpPr>
          <p:spPr bwMode="auto">
            <a:xfrm>
              <a:off x="6708273" y="5158386"/>
              <a:ext cx="14687" cy="147991"/>
            </a:xfrm>
            <a:custGeom>
              <a:avLst/>
              <a:gdLst>
                <a:gd name="T0" fmla="*/ 0 w 8"/>
                <a:gd name="T1" fmla="*/ 159 h 163"/>
                <a:gd name="T2" fmla="*/ 0 w 8"/>
                <a:gd name="T3" fmla="*/ 146 h 163"/>
                <a:gd name="T4" fmla="*/ 0 w 8"/>
                <a:gd name="T5" fmla="*/ 133 h 163"/>
                <a:gd name="T6" fmla="*/ 1 w 8"/>
                <a:gd name="T7" fmla="*/ 120 h 163"/>
                <a:gd name="T8" fmla="*/ 1 w 8"/>
                <a:gd name="T9" fmla="*/ 108 h 163"/>
                <a:gd name="T10" fmla="*/ 1 w 8"/>
                <a:gd name="T11" fmla="*/ 95 h 163"/>
                <a:gd name="T12" fmla="*/ 1 w 8"/>
                <a:gd name="T13" fmla="*/ 84 h 163"/>
                <a:gd name="T14" fmla="*/ 1 w 8"/>
                <a:gd name="T15" fmla="*/ 74 h 163"/>
                <a:gd name="T16" fmla="*/ 1 w 8"/>
                <a:gd name="T17" fmla="*/ 63 h 163"/>
                <a:gd name="T18" fmla="*/ 3 w 8"/>
                <a:gd name="T19" fmla="*/ 53 h 163"/>
                <a:gd name="T20" fmla="*/ 3 w 8"/>
                <a:gd name="T21" fmla="*/ 45 h 163"/>
                <a:gd name="T22" fmla="*/ 3 w 8"/>
                <a:gd name="T23" fmla="*/ 36 h 163"/>
                <a:gd name="T24" fmla="*/ 3 w 8"/>
                <a:gd name="T25" fmla="*/ 29 h 163"/>
                <a:gd name="T26" fmla="*/ 3 w 8"/>
                <a:gd name="T27" fmla="*/ 23 h 163"/>
                <a:gd name="T28" fmla="*/ 4 w 8"/>
                <a:gd name="T29" fmla="*/ 16 h 163"/>
                <a:gd name="T30" fmla="*/ 4 w 8"/>
                <a:gd name="T31" fmla="*/ 11 h 163"/>
                <a:gd name="T32" fmla="*/ 4 w 8"/>
                <a:gd name="T33" fmla="*/ 7 h 163"/>
                <a:gd name="T34" fmla="*/ 4 w 8"/>
                <a:gd name="T35" fmla="*/ 4 h 163"/>
                <a:gd name="T36" fmla="*/ 4 w 8"/>
                <a:gd name="T37" fmla="*/ 1 h 163"/>
                <a:gd name="T38" fmla="*/ 6 w 8"/>
                <a:gd name="T39" fmla="*/ 0 h 163"/>
                <a:gd name="T40" fmla="*/ 6 w 8"/>
                <a:gd name="T41" fmla="*/ 0 h 163"/>
                <a:gd name="T42" fmla="*/ 6 w 8"/>
                <a:gd name="T43" fmla="*/ 0 h 163"/>
                <a:gd name="T44" fmla="*/ 6 w 8"/>
                <a:gd name="T45" fmla="*/ 0 h 163"/>
                <a:gd name="T46" fmla="*/ 6 w 8"/>
                <a:gd name="T47" fmla="*/ 0 h 163"/>
                <a:gd name="T48" fmla="*/ 6 w 8"/>
                <a:gd name="T49" fmla="*/ 1 h 163"/>
                <a:gd name="T50" fmla="*/ 6 w 8"/>
                <a:gd name="T51" fmla="*/ 1 h 163"/>
                <a:gd name="T52" fmla="*/ 6 w 8"/>
                <a:gd name="T53" fmla="*/ 4 h 163"/>
                <a:gd name="T54" fmla="*/ 6 w 8"/>
                <a:gd name="T55" fmla="*/ 4 h 163"/>
                <a:gd name="T56" fmla="*/ 7 w 8"/>
                <a:gd name="T57" fmla="*/ 7 h 163"/>
                <a:gd name="T58" fmla="*/ 7 w 8"/>
                <a:gd name="T59" fmla="*/ 7 h 163"/>
                <a:gd name="T60" fmla="*/ 7 w 8"/>
                <a:gd name="T61" fmla="*/ 11 h 163"/>
                <a:gd name="T62" fmla="*/ 7 w 8"/>
                <a:gd name="T63" fmla="*/ 11 h 163"/>
                <a:gd name="T64" fmla="*/ 7 w 8"/>
                <a:gd name="T65" fmla="*/ 16 h 163"/>
                <a:gd name="T66" fmla="*/ 7 w 8"/>
                <a:gd name="T67" fmla="*/ 16 h 163"/>
                <a:gd name="T68" fmla="*/ 7 w 8"/>
                <a:gd name="T69" fmla="*/ 20 h 163"/>
                <a:gd name="T70" fmla="*/ 7 w 8"/>
                <a:gd name="T71" fmla="*/ 20 h 163"/>
                <a:gd name="T72" fmla="*/ 7 w 8"/>
                <a:gd name="T73" fmla="*/ 27 h 163"/>
                <a:gd name="T74" fmla="*/ 7 w 8"/>
                <a:gd name="T75" fmla="*/ 27 h 163"/>
                <a:gd name="T76" fmla="*/ 7 w 8"/>
                <a:gd name="T77" fmla="*/ 35 h 163"/>
                <a:gd name="T78" fmla="*/ 7 w 8"/>
                <a:gd name="T79" fmla="*/ 35 h 163"/>
                <a:gd name="T80" fmla="*/ 8 w 8"/>
                <a:gd name="T81" fmla="*/ 40 h 163"/>
                <a:gd name="T82" fmla="*/ 8 w 8"/>
                <a:gd name="T83" fmla="*/ 40 h 163"/>
                <a:gd name="T84" fmla="*/ 8 w 8"/>
                <a:gd name="T85" fmla="*/ 48 h 163"/>
                <a:gd name="T86" fmla="*/ 8 w 8"/>
                <a:gd name="T87" fmla="*/ 48 h 163"/>
                <a:gd name="T88" fmla="*/ 8 w 8"/>
                <a:gd name="T89" fmla="*/ 56 h 163"/>
                <a:gd name="T90" fmla="*/ 8 w 8"/>
                <a:gd name="T91" fmla="*/ 56 h 163"/>
                <a:gd name="T92" fmla="*/ 8 w 8"/>
                <a:gd name="T93" fmla="*/ 65 h 163"/>
                <a:gd name="T94" fmla="*/ 8 w 8"/>
                <a:gd name="T95" fmla="*/ 65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63"/>
                <a:gd name="T146" fmla="*/ 8 w 8"/>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63">
                  <a:moveTo>
                    <a:pt x="0" y="163"/>
                  </a:moveTo>
                  <a:lnTo>
                    <a:pt x="0" y="159"/>
                  </a:lnTo>
                  <a:lnTo>
                    <a:pt x="0" y="150"/>
                  </a:lnTo>
                  <a:lnTo>
                    <a:pt x="0" y="146"/>
                  </a:lnTo>
                  <a:lnTo>
                    <a:pt x="0" y="136"/>
                  </a:lnTo>
                  <a:lnTo>
                    <a:pt x="0" y="133"/>
                  </a:lnTo>
                  <a:lnTo>
                    <a:pt x="0" y="123"/>
                  </a:lnTo>
                  <a:lnTo>
                    <a:pt x="1" y="120"/>
                  </a:lnTo>
                  <a:lnTo>
                    <a:pt x="1" y="111"/>
                  </a:lnTo>
                  <a:lnTo>
                    <a:pt x="1" y="108"/>
                  </a:lnTo>
                  <a:lnTo>
                    <a:pt x="1" y="98"/>
                  </a:lnTo>
                  <a:lnTo>
                    <a:pt x="1" y="95"/>
                  </a:lnTo>
                  <a:lnTo>
                    <a:pt x="1" y="87"/>
                  </a:lnTo>
                  <a:lnTo>
                    <a:pt x="1" y="84"/>
                  </a:lnTo>
                  <a:lnTo>
                    <a:pt x="1" y="77"/>
                  </a:lnTo>
                  <a:lnTo>
                    <a:pt x="1" y="74"/>
                  </a:lnTo>
                  <a:lnTo>
                    <a:pt x="1" y="66"/>
                  </a:lnTo>
                  <a:lnTo>
                    <a:pt x="1" y="63"/>
                  </a:lnTo>
                  <a:lnTo>
                    <a:pt x="1" y="56"/>
                  </a:lnTo>
                  <a:lnTo>
                    <a:pt x="3" y="53"/>
                  </a:lnTo>
                  <a:lnTo>
                    <a:pt x="3" y="48"/>
                  </a:lnTo>
                  <a:lnTo>
                    <a:pt x="3" y="45"/>
                  </a:lnTo>
                  <a:lnTo>
                    <a:pt x="3" y="39"/>
                  </a:lnTo>
                  <a:lnTo>
                    <a:pt x="3" y="36"/>
                  </a:lnTo>
                  <a:lnTo>
                    <a:pt x="3" y="30"/>
                  </a:lnTo>
                  <a:lnTo>
                    <a:pt x="3" y="29"/>
                  </a:lnTo>
                  <a:lnTo>
                    <a:pt x="3" y="24"/>
                  </a:lnTo>
                  <a:lnTo>
                    <a:pt x="3" y="23"/>
                  </a:lnTo>
                  <a:lnTo>
                    <a:pt x="3" y="17"/>
                  </a:lnTo>
                  <a:lnTo>
                    <a:pt x="4" y="16"/>
                  </a:lnTo>
                  <a:lnTo>
                    <a:pt x="4" y="13"/>
                  </a:lnTo>
                  <a:lnTo>
                    <a:pt x="4" y="11"/>
                  </a:lnTo>
                  <a:lnTo>
                    <a:pt x="4" y="8"/>
                  </a:lnTo>
                  <a:lnTo>
                    <a:pt x="4" y="7"/>
                  </a:lnTo>
                  <a:lnTo>
                    <a:pt x="4" y="4"/>
                  </a:lnTo>
                  <a:lnTo>
                    <a:pt x="4" y="3"/>
                  </a:lnTo>
                  <a:lnTo>
                    <a:pt x="4" y="1"/>
                  </a:lnTo>
                  <a:lnTo>
                    <a:pt x="4" y="0"/>
                  </a:lnTo>
                  <a:lnTo>
                    <a:pt x="6" y="0"/>
                  </a:lnTo>
                  <a:lnTo>
                    <a:pt x="6" y="1"/>
                  </a:lnTo>
                  <a:lnTo>
                    <a:pt x="6" y="0"/>
                  </a:lnTo>
                  <a:lnTo>
                    <a:pt x="6" y="1"/>
                  </a:lnTo>
                  <a:lnTo>
                    <a:pt x="6" y="3"/>
                  </a:lnTo>
                  <a:lnTo>
                    <a:pt x="6" y="1"/>
                  </a:lnTo>
                  <a:lnTo>
                    <a:pt x="6" y="3"/>
                  </a:lnTo>
                  <a:lnTo>
                    <a:pt x="6" y="4"/>
                  </a:lnTo>
                  <a:lnTo>
                    <a:pt x="6" y="6"/>
                  </a:lnTo>
                  <a:lnTo>
                    <a:pt x="6" y="4"/>
                  </a:lnTo>
                  <a:lnTo>
                    <a:pt x="6" y="6"/>
                  </a:lnTo>
                  <a:lnTo>
                    <a:pt x="7" y="7"/>
                  </a:lnTo>
                  <a:lnTo>
                    <a:pt x="7" y="10"/>
                  </a:lnTo>
                  <a:lnTo>
                    <a:pt x="7" y="7"/>
                  </a:lnTo>
                  <a:lnTo>
                    <a:pt x="7" y="10"/>
                  </a:lnTo>
                  <a:lnTo>
                    <a:pt x="7" y="11"/>
                  </a:lnTo>
                  <a:lnTo>
                    <a:pt x="7" y="14"/>
                  </a:lnTo>
                  <a:lnTo>
                    <a:pt x="7" y="11"/>
                  </a:lnTo>
                  <a:lnTo>
                    <a:pt x="7" y="14"/>
                  </a:lnTo>
                  <a:lnTo>
                    <a:pt x="7" y="16"/>
                  </a:lnTo>
                  <a:lnTo>
                    <a:pt x="7" y="19"/>
                  </a:lnTo>
                  <a:lnTo>
                    <a:pt x="7" y="16"/>
                  </a:lnTo>
                  <a:lnTo>
                    <a:pt x="7" y="19"/>
                  </a:lnTo>
                  <a:lnTo>
                    <a:pt x="7" y="20"/>
                  </a:lnTo>
                  <a:lnTo>
                    <a:pt x="7" y="26"/>
                  </a:lnTo>
                  <a:lnTo>
                    <a:pt x="7" y="20"/>
                  </a:lnTo>
                  <a:lnTo>
                    <a:pt x="7" y="26"/>
                  </a:lnTo>
                  <a:lnTo>
                    <a:pt x="7" y="27"/>
                  </a:lnTo>
                  <a:lnTo>
                    <a:pt x="7" y="32"/>
                  </a:lnTo>
                  <a:lnTo>
                    <a:pt x="7" y="27"/>
                  </a:lnTo>
                  <a:lnTo>
                    <a:pt x="7" y="32"/>
                  </a:lnTo>
                  <a:lnTo>
                    <a:pt x="7" y="35"/>
                  </a:lnTo>
                  <a:lnTo>
                    <a:pt x="7" y="39"/>
                  </a:lnTo>
                  <a:lnTo>
                    <a:pt x="7" y="35"/>
                  </a:lnTo>
                  <a:lnTo>
                    <a:pt x="7" y="39"/>
                  </a:lnTo>
                  <a:lnTo>
                    <a:pt x="8" y="40"/>
                  </a:lnTo>
                  <a:lnTo>
                    <a:pt x="8" y="46"/>
                  </a:lnTo>
                  <a:lnTo>
                    <a:pt x="8" y="40"/>
                  </a:lnTo>
                  <a:lnTo>
                    <a:pt x="8" y="46"/>
                  </a:lnTo>
                  <a:lnTo>
                    <a:pt x="8" y="48"/>
                  </a:lnTo>
                  <a:lnTo>
                    <a:pt x="8" y="55"/>
                  </a:lnTo>
                  <a:lnTo>
                    <a:pt x="8" y="48"/>
                  </a:lnTo>
                  <a:lnTo>
                    <a:pt x="8" y="55"/>
                  </a:lnTo>
                  <a:lnTo>
                    <a:pt x="8" y="56"/>
                  </a:lnTo>
                  <a:lnTo>
                    <a:pt x="8" y="62"/>
                  </a:lnTo>
                  <a:lnTo>
                    <a:pt x="8" y="56"/>
                  </a:lnTo>
                  <a:lnTo>
                    <a:pt x="8" y="62"/>
                  </a:lnTo>
                  <a:lnTo>
                    <a:pt x="8" y="65"/>
                  </a:lnTo>
                  <a:lnTo>
                    <a:pt x="8" y="71"/>
                  </a:lnTo>
                  <a:lnTo>
                    <a:pt x="8" y="65"/>
                  </a:lnTo>
                  <a:lnTo>
                    <a:pt x="8" y="7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39" name="Freeform 433"/>
            <p:cNvSpPr>
              <a:spLocks/>
            </p:cNvSpPr>
            <p:nvPr/>
          </p:nvSpPr>
          <p:spPr bwMode="auto">
            <a:xfrm>
              <a:off x="6722960" y="5222848"/>
              <a:ext cx="14687" cy="205190"/>
            </a:xfrm>
            <a:custGeom>
              <a:avLst/>
              <a:gdLst>
                <a:gd name="T0" fmla="*/ 0 w 8"/>
                <a:gd name="T1" fmla="*/ 3 h 226"/>
                <a:gd name="T2" fmla="*/ 0 w 8"/>
                <a:gd name="T3" fmla="*/ 3 h 226"/>
                <a:gd name="T4" fmla="*/ 2 w 8"/>
                <a:gd name="T5" fmla="*/ 11 h 226"/>
                <a:gd name="T6" fmla="*/ 2 w 8"/>
                <a:gd name="T7" fmla="*/ 11 h 226"/>
                <a:gd name="T8" fmla="*/ 2 w 8"/>
                <a:gd name="T9" fmla="*/ 21 h 226"/>
                <a:gd name="T10" fmla="*/ 2 w 8"/>
                <a:gd name="T11" fmla="*/ 21 h 226"/>
                <a:gd name="T12" fmla="*/ 2 w 8"/>
                <a:gd name="T13" fmla="*/ 30 h 226"/>
                <a:gd name="T14" fmla="*/ 2 w 8"/>
                <a:gd name="T15" fmla="*/ 30 h 226"/>
                <a:gd name="T16" fmla="*/ 2 w 8"/>
                <a:gd name="T17" fmla="*/ 40 h 226"/>
                <a:gd name="T18" fmla="*/ 2 w 8"/>
                <a:gd name="T19" fmla="*/ 40 h 226"/>
                <a:gd name="T20" fmla="*/ 2 w 8"/>
                <a:gd name="T21" fmla="*/ 50 h 226"/>
                <a:gd name="T22" fmla="*/ 2 w 8"/>
                <a:gd name="T23" fmla="*/ 50 h 226"/>
                <a:gd name="T24" fmla="*/ 3 w 8"/>
                <a:gd name="T25" fmla="*/ 61 h 226"/>
                <a:gd name="T26" fmla="*/ 3 w 8"/>
                <a:gd name="T27" fmla="*/ 61 h 226"/>
                <a:gd name="T28" fmla="*/ 3 w 8"/>
                <a:gd name="T29" fmla="*/ 71 h 226"/>
                <a:gd name="T30" fmla="*/ 3 w 8"/>
                <a:gd name="T31" fmla="*/ 71 h 226"/>
                <a:gd name="T32" fmla="*/ 3 w 8"/>
                <a:gd name="T33" fmla="*/ 81 h 226"/>
                <a:gd name="T34" fmla="*/ 3 w 8"/>
                <a:gd name="T35" fmla="*/ 81 h 226"/>
                <a:gd name="T36" fmla="*/ 3 w 8"/>
                <a:gd name="T37" fmla="*/ 91 h 226"/>
                <a:gd name="T38" fmla="*/ 3 w 8"/>
                <a:gd name="T39" fmla="*/ 91 h 226"/>
                <a:gd name="T40" fmla="*/ 3 w 8"/>
                <a:gd name="T41" fmla="*/ 101 h 226"/>
                <a:gd name="T42" fmla="*/ 3 w 8"/>
                <a:gd name="T43" fmla="*/ 101 h 226"/>
                <a:gd name="T44" fmla="*/ 5 w 8"/>
                <a:gd name="T45" fmla="*/ 111 h 226"/>
                <a:gd name="T46" fmla="*/ 5 w 8"/>
                <a:gd name="T47" fmla="*/ 111 h 226"/>
                <a:gd name="T48" fmla="*/ 5 w 8"/>
                <a:gd name="T49" fmla="*/ 121 h 226"/>
                <a:gd name="T50" fmla="*/ 5 w 8"/>
                <a:gd name="T51" fmla="*/ 121 h 226"/>
                <a:gd name="T52" fmla="*/ 5 w 8"/>
                <a:gd name="T53" fmla="*/ 131 h 226"/>
                <a:gd name="T54" fmla="*/ 5 w 8"/>
                <a:gd name="T55" fmla="*/ 131 h 226"/>
                <a:gd name="T56" fmla="*/ 5 w 8"/>
                <a:gd name="T57" fmla="*/ 140 h 226"/>
                <a:gd name="T58" fmla="*/ 5 w 8"/>
                <a:gd name="T59" fmla="*/ 140 h 226"/>
                <a:gd name="T60" fmla="*/ 5 w 8"/>
                <a:gd name="T61" fmla="*/ 150 h 226"/>
                <a:gd name="T62" fmla="*/ 5 w 8"/>
                <a:gd name="T63" fmla="*/ 150 h 226"/>
                <a:gd name="T64" fmla="*/ 6 w 8"/>
                <a:gd name="T65" fmla="*/ 159 h 226"/>
                <a:gd name="T66" fmla="*/ 6 w 8"/>
                <a:gd name="T67" fmla="*/ 159 h 226"/>
                <a:gd name="T68" fmla="*/ 6 w 8"/>
                <a:gd name="T69" fmla="*/ 169 h 226"/>
                <a:gd name="T70" fmla="*/ 6 w 8"/>
                <a:gd name="T71" fmla="*/ 169 h 226"/>
                <a:gd name="T72" fmla="*/ 6 w 8"/>
                <a:gd name="T73" fmla="*/ 178 h 226"/>
                <a:gd name="T74" fmla="*/ 6 w 8"/>
                <a:gd name="T75" fmla="*/ 178 h 226"/>
                <a:gd name="T76" fmla="*/ 6 w 8"/>
                <a:gd name="T77" fmla="*/ 186 h 226"/>
                <a:gd name="T78" fmla="*/ 6 w 8"/>
                <a:gd name="T79" fmla="*/ 186 h 226"/>
                <a:gd name="T80" fmla="*/ 6 w 8"/>
                <a:gd name="T81" fmla="*/ 195 h 226"/>
                <a:gd name="T82" fmla="*/ 6 w 8"/>
                <a:gd name="T83" fmla="*/ 195 h 226"/>
                <a:gd name="T84" fmla="*/ 6 w 8"/>
                <a:gd name="T85" fmla="*/ 204 h 226"/>
                <a:gd name="T86" fmla="*/ 6 w 8"/>
                <a:gd name="T87" fmla="*/ 204 h 226"/>
                <a:gd name="T88" fmla="*/ 8 w 8"/>
                <a:gd name="T89" fmla="*/ 211 h 226"/>
                <a:gd name="T90" fmla="*/ 8 w 8"/>
                <a:gd name="T91" fmla="*/ 211 h 226"/>
                <a:gd name="T92" fmla="*/ 8 w 8"/>
                <a:gd name="T93" fmla="*/ 220 h 226"/>
                <a:gd name="T94" fmla="*/ 8 w 8"/>
                <a:gd name="T95" fmla="*/ 220 h 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226"/>
                <a:gd name="T146" fmla="*/ 8 w 8"/>
                <a:gd name="T147" fmla="*/ 226 h 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226">
                  <a:moveTo>
                    <a:pt x="0" y="0"/>
                  </a:moveTo>
                  <a:lnTo>
                    <a:pt x="0" y="3"/>
                  </a:lnTo>
                  <a:lnTo>
                    <a:pt x="0" y="8"/>
                  </a:lnTo>
                  <a:lnTo>
                    <a:pt x="0" y="3"/>
                  </a:lnTo>
                  <a:lnTo>
                    <a:pt x="0" y="8"/>
                  </a:lnTo>
                  <a:lnTo>
                    <a:pt x="2" y="11"/>
                  </a:lnTo>
                  <a:lnTo>
                    <a:pt x="2" y="19"/>
                  </a:lnTo>
                  <a:lnTo>
                    <a:pt x="2" y="11"/>
                  </a:lnTo>
                  <a:lnTo>
                    <a:pt x="2" y="19"/>
                  </a:lnTo>
                  <a:lnTo>
                    <a:pt x="2" y="21"/>
                  </a:lnTo>
                  <a:lnTo>
                    <a:pt x="2" y="29"/>
                  </a:lnTo>
                  <a:lnTo>
                    <a:pt x="2" y="21"/>
                  </a:lnTo>
                  <a:lnTo>
                    <a:pt x="2" y="29"/>
                  </a:lnTo>
                  <a:lnTo>
                    <a:pt x="2" y="30"/>
                  </a:lnTo>
                  <a:lnTo>
                    <a:pt x="2" y="37"/>
                  </a:lnTo>
                  <a:lnTo>
                    <a:pt x="2" y="30"/>
                  </a:lnTo>
                  <a:lnTo>
                    <a:pt x="2" y="37"/>
                  </a:lnTo>
                  <a:lnTo>
                    <a:pt x="2" y="40"/>
                  </a:lnTo>
                  <a:lnTo>
                    <a:pt x="2" y="48"/>
                  </a:lnTo>
                  <a:lnTo>
                    <a:pt x="2" y="40"/>
                  </a:lnTo>
                  <a:lnTo>
                    <a:pt x="2" y="48"/>
                  </a:lnTo>
                  <a:lnTo>
                    <a:pt x="2" y="50"/>
                  </a:lnTo>
                  <a:lnTo>
                    <a:pt x="2" y="58"/>
                  </a:lnTo>
                  <a:lnTo>
                    <a:pt x="2" y="50"/>
                  </a:lnTo>
                  <a:lnTo>
                    <a:pt x="2" y="58"/>
                  </a:lnTo>
                  <a:lnTo>
                    <a:pt x="3" y="61"/>
                  </a:lnTo>
                  <a:lnTo>
                    <a:pt x="3" y="68"/>
                  </a:lnTo>
                  <a:lnTo>
                    <a:pt x="3" y="61"/>
                  </a:lnTo>
                  <a:lnTo>
                    <a:pt x="3" y="68"/>
                  </a:lnTo>
                  <a:lnTo>
                    <a:pt x="3" y="71"/>
                  </a:lnTo>
                  <a:lnTo>
                    <a:pt x="3" y="78"/>
                  </a:lnTo>
                  <a:lnTo>
                    <a:pt x="3" y="71"/>
                  </a:lnTo>
                  <a:lnTo>
                    <a:pt x="3" y="78"/>
                  </a:lnTo>
                  <a:lnTo>
                    <a:pt x="3" y="81"/>
                  </a:lnTo>
                  <a:lnTo>
                    <a:pt x="3" y="88"/>
                  </a:lnTo>
                  <a:lnTo>
                    <a:pt x="3" y="81"/>
                  </a:lnTo>
                  <a:lnTo>
                    <a:pt x="3" y="88"/>
                  </a:lnTo>
                  <a:lnTo>
                    <a:pt x="3" y="91"/>
                  </a:lnTo>
                  <a:lnTo>
                    <a:pt x="3" y="98"/>
                  </a:lnTo>
                  <a:lnTo>
                    <a:pt x="3" y="91"/>
                  </a:lnTo>
                  <a:lnTo>
                    <a:pt x="3" y="98"/>
                  </a:lnTo>
                  <a:lnTo>
                    <a:pt x="3" y="101"/>
                  </a:lnTo>
                  <a:lnTo>
                    <a:pt x="3" y="108"/>
                  </a:lnTo>
                  <a:lnTo>
                    <a:pt x="3" y="101"/>
                  </a:lnTo>
                  <a:lnTo>
                    <a:pt x="3" y="108"/>
                  </a:lnTo>
                  <a:lnTo>
                    <a:pt x="5" y="111"/>
                  </a:lnTo>
                  <a:lnTo>
                    <a:pt x="5" y="118"/>
                  </a:lnTo>
                  <a:lnTo>
                    <a:pt x="5" y="111"/>
                  </a:lnTo>
                  <a:lnTo>
                    <a:pt x="5" y="118"/>
                  </a:lnTo>
                  <a:lnTo>
                    <a:pt x="5" y="121"/>
                  </a:lnTo>
                  <a:lnTo>
                    <a:pt x="5" y="129"/>
                  </a:lnTo>
                  <a:lnTo>
                    <a:pt x="5" y="121"/>
                  </a:lnTo>
                  <a:lnTo>
                    <a:pt x="5" y="129"/>
                  </a:lnTo>
                  <a:lnTo>
                    <a:pt x="5" y="131"/>
                  </a:lnTo>
                  <a:lnTo>
                    <a:pt x="5" y="139"/>
                  </a:lnTo>
                  <a:lnTo>
                    <a:pt x="5" y="131"/>
                  </a:lnTo>
                  <a:lnTo>
                    <a:pt x="5" y="139"/>
                  </a:lnTo>
                  <a:lnTo>
                    <a:pt x="5" y="140"/>
                  </a:lnTo>
                  <a:lnTo>
                    <a:pt x="5" y="147"/>
                  </a:lnTo>
                  <a:lnTo>
                    <a:pt x="5" y="140"/>
                  </a:lnTo>
                  <a:lnTo>
                    <a:pt x="5" y="147"/>
                  </a:lnTo>
                  <a:lnTo>
                    <a:pt x="5" y="150"/>
                  </a:lnTo>
                  <a:lnTo>
                    <a:pt x="5" y="158"/>
                  </a:lnTo>
                  <a:lnTo>
                    <a:pt x="5" y="150"/>
                  </a:lnTo>
                  <a:lnTo>
                    <a:pt x="5" y="158"/>
                  </a:lnTo>
                  <a:lnTo>
                    <a:pt x="6" y="159"/>
                  </a:lnTo>
                  <a:lnTo>
                    <a:pt x="6" y="166"/>
                  </a:lnTo>
                  <a:lnTo>
                    <a:pt x="6" y="159"/>
                  </a:lnTo>
                  <a:lnTo>
                    <a:pt x="6" y="166"/>
                  </a:lnTo>
                  <a:lnTo>
                    <a:pt x="6" y="169"/>
                  </a:lnTo>
                  <a:lnTo>
                    <a:pt x="6" y="176"/>
                  </a:lnTo>
                  <a:lnTo>
                    <a:pt x="6" y="169"/>
                  </a:lnTo>
                  <a:lnTo>
                    <a:pt x="6" y="176"/>
                  </a:lnTo>
                  <a:lnTo>
                    <a:pt x="6" y="178"/>
                  </a:lnTo>
                  <a:lnTo>
                    <a:pt x="6" y="185"/>
                  </a:lnTo>
                  <a:lnTo>
                    <a:pt x="6" y="178"/>
                  </a:lnTo>
                  <a:lnTo>
                    <a:pt x="6" y="185"/>
                  </a:lnTo>
                  <a:lnTo>
                    <a:pt x="6" y="186"/>
                  </a:lnTo>
                  <a:lnTo>
                    <a:pt x="6" y="194"/>
                  </a:lnTo>
                  <a:lnTo>
                    <a:pt x="6" y="186"/>
                  </a:lnTo>
                  <a:lnTo>
                    <a:pt x="6" y="194"/>
                  </a:lnTo>
                  <a:lnTo>
                    <a:pt x="6" y="195"/>
                  </a:lnTo>
                  <a:lnTo>
                    <a:pt x="6" y="201"/>
                  </a:lnTo>
                  <a:lnTo>
                    <a:pt x="6" y="195"/>
                  </a:lnTo>
                  <a:lnTo>
                    <a:pt x="6" y="201"/>
                  </a:lnTo>
                  <a:lnTo>
                    <a:pt x="6" y="204"/>
                  </a:lnTo>
                  <a:lnTo>
                    <a:pt x="6" y="210"/>
                  </a:lnTo>
                  <a:lnTo>
                    <a:pt x="6" y="204"/>
                  </a:lnTo>
                  <a:lnTo>
                    <a:pt x="6" y="210"/>
                  </a:lnTo>
                  <a:lnTo>
                    <a:pt x="8" y="211"/>
                  </a:lnTo>
                  <a:lnTo>
                    <a:pt x="8" y="218"/>
                  </a:lnTo>
                  <a:lnTo>
                    <a:pt x="8" y="211"/>
                  </a:lnTo>
                  <a:lnTo>
                    <a:pt x="8" y="218"/>
                  </a:lnTo>
                  <a:lnTo>
                    <a:pt x="8" y="220"/>
                  </a:lnTo>
                  <a:lnTo>
                    <a:pt x="8" y="226"/>
                  </a:lnTo>
                  <a:lnTo>
                    <a:pt x="8" y="220"/>
                  </a:lnTo>
                  <a:lnTo>
                    <a:pt x="8" y="2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0" name="Freeform 434"/>
            <p:cNvSpPr>
              <a:spLocks/>
            </p:cNvSpPr>
            <p:nvPr/>
          </p:nvSpPr>
          <p:spPr bwMode="auto">
            <a:xfrm>
              <a:off x="6737647" y="5428039"/>
              <a:ext cx="9179" cy="142544"/>
            </a:xfrm>
            <a:custGeom>
              <a:avLst/>
              <a:gdLst>
                <a:gd name="T0" fmla="*/ 0 w 5"/>
                <a:gd name="T1" fmla="*/ 1 h 157"/>
                <a:gd name="T2" fmla="*/ 0 w 5"/>
                <a:gd name="T3" fmla="*/ 1 h 157"/>
                <a:gd name="T4" fmla="*/ 0 w 5"/>
                <a:gd name="T5" fmla="*/ 10 h 157"/>
                <a:gd name="T6" fmla="*/ 0 w 5"/>
                <a:gd name="T7" fmla="*/ 10 h 157"/>
                <a:gd name="T8" fmla="*/ 0 w 5"/>
                <a:gd name="T9" fmla="*/ 17 h 157"/>
                <a:gd name="T10" fmla="*/ 0 w 5"/>
                <a:gd name="T11" fmla="*/ 17 h 157"/>
                <a:gd name="T12" fmla="*/ 1 w 5"/>
                <a:gd name="T13" fmla="*/ 24 h 157"/>
                <a:gd name="T14" fmla="*/ 1 w 5"/>
                <a:gd name="T15" fmla="*/ 24 h 157"/>
                <a:gd name="T16" fmla="*/ 1 w 5"/>
                <a:gd name="T17" fmla="*/ 31 h 157"/>
                <a:gd name="T18" fmla="*/ 1 w 5"/>
                <a:gd name="T19" fmla="*/ 31 h 157"/>
                <a:gd name="T20" fmla="*/ 1 w 5"/>
                <a:gd name="T21" fmla="*/ 39 h 157"/>
                <a:gd name="T22" fmla="*/ 1 w 5"/>
                <a:gd name="T23" fmla="*/ 39 h 157"/>
                <a:gd name="T24" fmla="*/ 1 w 5"/>
                <a:gd name="T25" fmla="*/ 46 h 157"/>
                <a:gd name="T26" fmla="*/ 1 w 5"/>
                <a:gd name="T27" fmla="*/ 46 h 157"/>
                <a:gd name="T28" fmla="*/ 1 w 5"/>
                <a:gd name="T29" fmla="*/ 53 h 157"/>
                <a:gd name="T30" fmla="*/ 1 w 5"/>
                <a:gd name="T31" fmla="*/ 53 h 157"/>
                <a:gd name="T32" fmla="*/ 2 w 5"/>
                <a:gd name="T33" fmla="*/ 60 h 157"/>
                <a:gd name="T34" fmla="*/ 2 w 5"/>
                <a:gd name="T35" fmla="*/ 60 h 157"/>
                <a:gd name="T36" fmla="*/ 2 w 5"/>
                <a:gd name="T37" fmla="*/ 68 h 157"/>
                <a:gd name="T38" fmla="*/ 2 w 5"/>
                <a:gd name="T39" fmla="*/ 68 h 157"/>
                <a:gd name="T40" fmla="*/ 2 w 5"/>
                <a:gd name="T41" fmla="*/ 73 h 157"/>
                <a:gd name="T42" fmla="*/ 2 w 5"/>
                <a:gd name="T43" fmla="*/ 73 h 157"/>
                <a:gd name="T44" fmla="*/ 2 w 5"/>
                <a:gd name="T45" fmla="*/ 81 h 157"/>
                <a:gd name="T46" fmla="*/ 2 w 5"/>
                <a:gd name="T47" fmla="*/ 81 h 157"/>
                <a:gd name="T48" fmla="*/ 2 w 5"/>
                <a:gd name="T49" fmla="*/ 88 h 157"/>
                <a:gd name="T50" fmla="*/ 2 w 5"/>
                <a:gd name="T51" fmla="*/ 88 h 157"/>
                <a:gd name="T52" fmla="*/ 4 w 5"/>
                <a:gd name="T53" fmla="*/ 94 h 157"/>
                <a:gd name="T54" fmla="*/ 4 w 5"/>
                <a:gd name="T55" fmla="*/ 94 h 157"/>
                <a:gd name="T56" fmla="*/ 4 w 5"/>
                <a:gd name="T57" fmla="*/ 101 h 157"/>
                <a:gd name="T58" fmla="*/ 4 w 5"/>
                <a:gd name="T59" fmla="*/ 101 h 157"/>
                <a:gd name="T60" fmla="*/ 4 w 5"/>
                <a:gd name="T61" fmla="*/ 107 h 157"/>
                <a:gd name="T62" fmla="*/ 4 w 5"/>
                <a:gd name="T63" fmla="*/ 107 h 157"/>
                <a:gd name="T64" fmla="*/ 4 w 5"/>
                <a:gd name="T65" fmla="*/ 114 h 157"/>
                <a:gd name="T66" fmla="*/ 4 w 5"/>
                <a:gd name="T67" fmla="*/ 114 h 157"/>
                <a:gd name="T68" fmla="*/ 4 w 5"/>
                <a:gd name="T69" fmla="*/ 120 h 157"/>
                <a:gd name="T70" fmla="*/ 4 w 5"/>
                <a:gd name="T71" fmla="*/ 120 h 157"/>
                <a:gd name="T72" fmla="*/ 4 w 5"/>
                <a:gd name="T73" fmla="*/ 125 h 157"/>
                <a:gd name="T74" fmla="*/ 4 w 5"/>
                <a:gd name="T75" fmla="*/ 125 h 157"/>
                <a:gd name="T76" fmla="*/ 5 w 5"/>
                <a:gd name="T77" fmla="*/ 131 h 157"/>
                <a:gd name="T78" fmla="*/ 5 w 5"/>
                <a:gd name="T79" fmla="*/ 131 h 157"/>
                <a:gd name="T80" fmla="*/ 5 w 5"/>
                <a:gd name="T81" fmla="*/ 137 h 157"/>
                <a:gd name="T82" fmla="*/ 5 w 5"/>
                <a:gd name="T83" fmla="*/ 137 h 157"/>
                <a:gd name="T84" fmla="*/ 5 w 5"/>
                <a:gd name="T85" fmla="*/ 143 h 157"/>
                <a:gd name="T86" fmla="*/ 5 w 5"/>
                <a:gd name="T87" fmla="*/ 143 h 157"/>
                <a:gd name="T88" fmla="*/ 5 w 5"/>
                <a:gd name="T89" fmla="*/ 149 h 157"/>
                <a:gd name="T90" fmla="*/ 5 w 5"/>
                <a:gd name="T91" fmla="*/ 149 h 157"/>
                <a:gd name="T92" fmla="*/ 5 w 5"/>
                <a:gd name="T93" fmla="*/ 154 h 157"/>
                <a:gd name="T94" fmla="*/ 5 w 5"/>
                <a:gd name="T95" fmla="*/ 154 h 1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157"/>
                <a:gd name="T146" fmla="*/ 5 w 5"/>
                <a:gd name="T147" fmla="*/ 157 h 1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157">
                  <a:moveTo>
                    <a:pt x="0" y="0"/>
                  </a:moveTo>
                  <a:lnTo>
                    <a:pt x="0" y="1"/>
                  </a:lnTo>
                  <a:lnTo>
                    <a:pt x="0" y="7"/>
                  </a:lnTo>
                  <a:lnTo>
                    <a:pt x="0" y="1"/>
                  </a:lnTo>
                  <a:lnTo>
                    <a:pt x="0" y="7"/>
                  </a:lnTo>
                  <a:lnTo>
                    <a:pt x="0" y="10"/>
                  </a:lnTo>
                  <a:lnTo>
                    <a:pt x="0" y="14"/>
                  </a:lnTo>
                  <a:lnTo>
                    <a:pt x="0" y="10"/>
                  </a:lnTo>
                  <a:lnTo>
                    <a:pt x="0" y="14"/>
                  </a:lnTo>
                  <a:lnTo>
                    <a:pt x="0" y="17"/>
                  </a:lnTo>
                  <a:lnTo>
                    <a:pt x="0" y="23"/>
                  </a:lnTo>
                  <a:lnTo>
                    <a:pt x="0" y="17"/>
                  </a:lnTo>
                  <a:lnTo>
                    <a:pt x="0" y="23"/>
                  </a:lnTo>
                  <a:lnTo>
                    <a:pt x="1" y="24"/>
                  </a:lnTo>
                  <a:lnTo>
                    <a:pt x="1" y="30"/>
                  </a:lnTo>
                  <a:lnTo>
                    <a:pt x="1" y="24"/>
                  </a:lnTo>
                  <a:lnTo>
                    <a:pt x="1" y="30"/>
                  </a:lnTo>
                  <a:lnTo>
                    <a:pt x="1" y="31"/>
                  </a:lnTo>
                  <a:lnTo>
                    <a:pt x="1" y="37"/>
                  </a:lnTo>
                  <a:lnTo>
                    <a:pt x="1" y="31"/>
                  </a:lnTo>
                  <a:lnTo>
                    <a:pt x="1" y="37"/>
                  </a:lnTo>
                  <a:lnTo>
                    <a:pt x="1" y="39"/>
                  </a:lnTo>
                  <a:lnTo>
                    <a:pt x="1" y="44"/>
                  </a:lnTo>
                  <a:lnTo>
                    <a:pt x="1" y="39"/>
                  </a:lnTo>
                  <a:lnTo>
                    <a:pt x="1" y="44"/>
                  </a:lnTo>
                  <a:lnTo>
                    <a:pt x="1" y="46"/>
                  </a:lnTo>
                  <a:lnTo>
                    <a:pt x="1" y="52"/>
                  </a:lnTo>
                  <a:lnTo>
                    <a:pt x="1" y="46"/>
                  </a:lnTo>
                  <a:lnTo>
                    <a:pt x="1" y="52"/>
                  </a:lnTo>
                  <a:lnTo>
                    <a:pt x="1" y="53"/>
                  </a:lnTo>
                  <a:lnTo>
                    <a:pt x="1" y="59"/>
                  </a:lnTo>
                  <a:lnTo>
                    <a:pt x="1" y="53"/>
                  </a:lnTo>
                  <a:lnTo>
                    <a:pt x="1" y="59"/>
                  </a:lnTo>
                  <a:lnTo>
                    <a:pt x="2" y="60"/>
                  </a:lnTo>
                  <a:lnTo>
                    <a:pt x="2" y="66"/>
                  </a:lnTo>
                  <a:lnTo>
                    <a:pt x="2" y="60"/>
                  </a:lnTo>
                  <a:lnTo>
                    <a:pt x="2" y="66"/>
                  </a:lnTo>
                  <a:lnTo>
                    <a:pt x="2" y="68"/>
                  </a:lnTo>
                  <a:lnTo>
                    <a:pt x="2" y="72"/>
                  </a:lnTo>
                  <a:lnTo>
                    <a:pt x="2" y="68"/>
                  </a:lnTo>
                  <a:lnTo>
                    <a:pt x="2" y="72"/>
                  </a:lnTo>
                  <a:lnTo>
                    <a:pt x="2" y="73"/>
                  </a:lnTo>
                  <a:lnTo>
                    <a:pt x="2" y="79"/>
                  </a:lnTo>
                  <a:lnTo>
                    <a:pt x="2" y="73"/>
                  </a:lnTo>
                  <a:lnTo>
                    <a:pt x="2" y="79"/>
                  </a:lnTo>
                  <a:lnTo>
                    <a:pt x="2" y="81"/>
                  </a:lnTo>
                  <a:lnTo>
                    <a:pt x="2" y="86"/>
                  </a:lnTo>
                  <a:lnTo>
                    <a:pt x="2" y="81"/>
                  </a:lnTo>
                  <a:lnTo>
                    <a:pt x="2" y="86"/>
                  </a:lnTo>
                  <a:lnTo>
                    <a:pt x="2" y="88"/>
                  </a:lnTo>
                  <a:lnTo>
                    <a:pt x="2" y="92"/>
                  </a:lnTo>
                  <a:lnTo>
                    <a:pt x="2" y="88"/>
                  </a:lnTo>
                  <a:lnTo>
                    <a:pt x="2" y="92"/>
                  </a:lnTo>
                  <a:lnTo>
                    <a:pt x="4" y="94"/>
                  </a:lnTo>
                  <a:lnTo>
                    <a:pt x="4" y="99"/>
                  </a:lnTo>
                  <a:lnTo>
                    <a:pt x="4" y="94"/>
                  </a:lnTo>
                  <a:lnTo>
                    <a:pt x="4" y="99"/>
                  </a:lnTo>
                  <a:lnTo>
                    <a:pt x="4" y="101"/>
                  </a:lnTo>
                  <a:lnTo>
                    <a:pt x="4" y="105"/>
                  </a:lnTo>
                  <a:lnTo>
                    <a:pt x="4" y="101"/>
                  </a:lnTo>
                  <a:lnTo>
                    <a:pt x="4" y="105"/>
                  </a:lnTo>
                  <a:lnTo>
                    <a:pt x="4" y="107"/>
                  </a:lnTo>
                  <a:lnTo>
                    <a:pt x="4" y="112"/>
                  </a:lnTo>
                  <a:lnTo>
                    <a:pt x="4" y="107"/>
                  </a:lnTo>
                  <a:lnTo>
                    <a:pt x="4" y="112"/>
                  </a:lnTo>
                  <a:lnTo>
                    <a:pt x="4" y="114"/>
                  </a:lnTo>
                  <a:lnTo>
                    <a:pt x="4" y="118"/>
                  </a:lnTo>
                  <a:lnTo>
                    <a:pt x="4" y="114"/>
                  </a:lnTo>
                  <a:lnTo>
                    <a:pt x="4" y="118"/>
                  </a:lnTo>
                  <a:lnTo>
                    <a:pt x="4" y="120"/>
                  </a:lnTo>
                  <a:lnTo>
                    <a:pt x="4" y="124"/>
                  </a:lnTo>
                  <a:lnTo>
                    <a:pt x="4" y="120"/>
                  </a:lnTo>
                  <a:lnTo>
                    <a:pt x="4" y="124"/>
                  </a:lnTo>
                  <a:lnTo>
                    <a:pt x="4" y="125"/>
                  </a:lnTo>
                  <a:lnTo>
                    <a:pt x="4" y="130"/>
                  </a:lnTo>
                  <a:lnTo>
                    <a:pt x="4" y="125"/>
                  </a:lnTo>
                  <a:lnTo>
                    <a:pt x="4" y="130"/>
                  </a:lnTo>
                  <a:lnTo>
                    <a:pt x="5" y="131"/>
                  </a:lnTo>
                  <a:lnTo>
                    <a:pt x="5" y="136"/>
                  </a:lnTo>
                  <a:lnTo>
                    <a:pt x="5" y="131"/>
                  </a:lnTo>
                  <a:lnTo>
                    <a:pt x="5" y="136"/>
                  </a:lnTo>
                  <a:lnTo>
                    <a:pt x="5" y="137"/>
                  </a:lnTo>
                  <a:lnTo>
                    <a:pt x="5" y="141"/>
                  </a:lnTo>
                  <a:lnTo>
                    <a:pt x="5" y="137"/>
                  </a:lnTo>
                  <a:lnTo>
                    <a:pt x="5" y="141"/>
                  </a:lnTo>
                  <a:lnTo>
                    <a:pt x="5" y="143"/>
                  </a:lnTo>
                  <a:lnTo>
                    <a:pt x="5" y="147"/>
                  </a:lnTo>
                  <a:lnTo>
                    <a:pt x="5" y="143"/>
                  </a:lnTo>
                  <a:lnTo>
                    <a:pt x="5" y="147"/>
                  </a:lnTo>
                  <a:lnTo>
                    <a:pt x="5" y="149"/>
                  </a:lnTo>
                  <a:lnTo>
                    <a:pt x="5" y="153"/>
                  </a:lnTo>
                  <a:lnTo>
                    <a:pt x="5" y="149"/>
                  </a:lnTo>
                  <a:lnTo>
                    <a:pt x="5" y="153"/>
                  </a:lnTo>
                  <a:lnTo>
                    <a:pt x="5" y="154"/>
                  </a:lnTo>
                  <a:lnTo>
                    <a:pt x="5" y="157"/>
                  </a:lnTo>
                  <a:lnTo>
                    <a:pt x="5" y="154"/>
                  </a:lnTo>
                  <a:lnTo>
                    <a:pt x="5" y="15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1" name="Freeform 435"/>
            <p:cNvSpPr>
              <a:spLocks/>
            </p:cNvSpPr>
            <p:nvPr/>
          </p:nvSpPr>
          <p:spPr bwMode="auto">
            <a:xfrm>
              <a:off x="6746826" y="5570582"/>
              <a:ext cx="16523" cy="54475"/>
            </a:xfrm>
            <a:custGeom>
              <a:avLst/>
              <a:gdLst>
                <a:gd name="T0" fmla="*/ 2 w 9"/>
                <a:gd name="T1" fmla="*/ 2 h 60"/>
                <a:gd name="T2" fmla="*/ 2 w 9"/>
                <a:gd name="T3" fmla="*/ 2 h 60"/>
                <a:gd name="T4" fmla="*/ 2 w 9"/>
                <a:gd name="T5" fmla="*/ 8 h 60"/>
                <a:gd name="T6" fmla="*/ 2 w 9"/>
                <a:gd name="T7" fmla="*/ 8 h 60"/>
                <a:gd name="T8" fmla="*/ 2 w 9"/>
                <a:gd name="T9" fmla="*/ 12 h 60"/>
                <a:gd name="T10" fmla="*/ 2 w 9"/>
                <a:gd name="T11" fmla="*/ 12 h 60"/>
                <a:gd name="T12" fmla="*/ 2 w 9"/>
                <a:gd name="T13" fmla="*/ 18 h 60"/>
                <a:gd name="T14" fmla="*/ 2 w 9"/>
                <a:gd name="T15" fmla="*/ 18 h 60"/>
                <a:gd name="T16" fmla="*/ 2 w 9"/>
                <a:gd name="T17" fmla="*/ 22 h 60"/>
                <a:gd name="T18" fmla="*/ 2 w 9"/>
                <a:gd name="T19" fmla="*/ 22 h 60"/>
                <a:gd name="T20" fmla="*/ 3 w 9"/>
                <a:gd name="T21" fmla="*/ 28 h 60"/>
                <a:gd name="T22" fmla="*/ 3 w 9"/>
                <a:gd name="T23" fmla="*/ 28 h 60"/>
                <a:gd name="T24" fmla="*/ 3 w 9"/>
                <a:gd name="T25" fmla="*/ 32 h 60"/>
                <a:gd name="T26" fmla="*/ 3 w 9"/>
                <a:gd name="T27" fmla="*/ 32 h 60"/>
                <a:gd name="T28" fmla="*/ 3 w 9"/>
                <a:gd name="T29" fmla="*/ 35 h 60"/>
                <a:gd name="T30" fmla="*/ 3 w 9"/>
                <a:gd name="T31" fmla="*/ 35 h 60"/>
                <a:gd name="T32" fmla="*/ 3 w 9"/>
                <a:gd name="T33" fmla="*/ 39 h 60"/>
                <a:gd name="T34" fmla="*/ 3 w 9"/>
                <a:gd name="T35" fmla="*/ 39 h 60"/>
                <a:gd name="T36" fmla="*/ 3 w 9"/>
                <a:gd name="T37" fmla="*/ 44 h 60"/>
                <a:gd name="T38" fmla="*/ 3 w 9"/>
                <a:gd name="T39" fmla="*/ 44 h 60"/>
                <a:gd name="T40" fmla="*/ 5 w 9"/>
                <a:gd name="T41" fmla="*/ 47 h 60"/>
                <a:gd name="T42" fmla="*/ 5 w 9"/>
                <a:gd name="T43" fmla="*/ 47 h 60"/>
                <a:gd name="T44" fmla="*/ 5 w 9"/>
                <a:gd name="T45" fmla="*/ 50 h 60"/>
                <a:gd name="T46" fmla="*/ 5 w 9"/>
                <a:gd name="T47" fmla="*/ 50 h 60"/>
                <a:gd name="T48" fmla="*/ 5 w 9"/>
                <a:gd name="T49" fmla="*/ 52 h 60"/>
                <a:gd name="T50" fmla="*/ 5 w 9"/>
                <a:gd name="T51" fmla="*/ 52 h 60"/>
                <a:gd name="T52" fmla="*/ 5 w 9"/>
                <a:gd name="T53" fmla="*/ 54 h 60"/>
                <a:gd name="T54" fmla="*/ 5 w 9"/>
                <a:gd name="T55" fmla="*/ 54 h 60"/>
                <a:gd name="T56" fmla="*/ 5 w 9"/>
                <a:gd name="T57" fmla="*/ 55 h 60"/>
                <a:gd name="T58" fmla="*/ 5 w 9"/>
                <a:gd name="T59" fmla="*/ 55 h 60"/>
                <a:gd name="T60" fmla="*/ 5 w 9"/>
                <a:gd name="T61" fmla="*/ 58 h 60"/>
                <a:gd name="T62" fmla="*/ 5 w 9"/>
                <a:gd name="T63" fmla="*/ 58 h 60"/>
                <a:gd name="T64" fmla="*/ 6 w 9"/>
                <a:gd name="T65" fmla="*/ 58 h 60"/>
                <a:gd name="T66" fmla="*/ 6 w 9"/>
                <a:gd name="T67" fmla="*/ 58 h 60"/>
                <a:gd name="T68" fmla="*/ 6 w 9"/>
                <a:gd name="T69" fmla="*/ 60 h 60"/>
                <a:gd name="T70" fmla="*/ 6 w 9"/>
                <a:gd name="T71" fmla="*/ 60 h 60"/>
                <a:gd name="T72" fmla="*/ 6 w 9"/>
                <a:gd name="T73" fmla="*/ 60 h 60"/>
                <a:gd name="T74" fmla="*/ 6 w 9"/>
                <a:gd name="T75" fmla="*/ 60 h 60"/>
                <a:gd name="T76" fmla="*/ 6 w 9"/>
                <a:gd name="T77" fmla="*/ 60 h 60"/>
                <a:gd name="T78" fmla="*/ 6 w 9"/>
                <a:gd name="T79" fmla="*/ 60 h 60"/>
                <a:gd name="T80" fmla="*/ 8 w 9"/>
                <a:gd name="T81" fmla="*/ 58 h 60"/>
                <a:gd name="T82" fmla="*/ 8 w 9"/>
                <a:gd name="T83" fmla="*/ 57 h 60"/>
                <a:gd name="T84" fmla="*/ 8 w 9"/>
                <a:gd name="T85" fmla="*/ 57 h 60"/>
                <a:gd name="T86" fmla="*/ 8 w 9"/>
                <a:gd name="T87" fmla="*/ 55 h 60"/>
                <a:gd name="T88" fmla="*/ 8 w 9"/>
                <a:gd name="T89" fmla="*/ 55 h 60"/>
                <a:gd name="T90" fmla="*/ 9 w 9"/>
                <a:gd name="T91" fmla="*/ 54 h 60"/>
                <a:gd name="T92" fmla="*/ 9 w 9"/>
                <a:gd name="T93" fmla="*/ 54 h 60"/>
                <a:gd name="T94" fmla="*/ 9 w 9"/>
                <a:gd name="T95" fmla="*/ 54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0"/>
                <a:gd name="T146" fmla="*/ 9 w 9"/>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0">
                  <a:moveTo>
                    <a:pt x="0" y="0"/>
                  </a:moveTo>
                  <a:lnTo>
                    <a:pt x="2" y="2"/>
                  </a:lnTo>
                  <a:lnTo>
                    <a:pt x="2" y="6"/>
                  </a:lnTo>
                  <a:lnTo>
                    <a:pt x="2" y="2"/>
                  </a:lnTo>
                  <a:lnTo>
                    <a:pt x="2" y="6"/>
                  </a:lnTo>
                  <a:lnTo>
                    <a:pt x="2" y="8"/>
                  </a:lnTo>
                  <a:lnTo>
                    <a:pt x="2" y="12"/>
                  </a:lnTo>
                  <a:lnTo>
                    <a:pt x="2" y="8"/>
                  </a:lnTo>
                  <a:lnTo>
                    <a:pt x="2" y="12"/>
                  </a:lnTo>
                  <a:lnTo>
                    <a:pt x="2" y="16"/>
                  </a:lnTo>
                  <a:lnTo>
                    <a:pt x="2" y="12"/>
                  </a:lnTo>
                  <a:lnTo>
                    <a:pt x="2" y="16"/>
                  </a:lnTo>
                  <a:lnTo>
                    <a:pt x="2" y="18"/>
                  </a:lnTo>
                  <a:lnTo>
                    <a:pt x="2" y="22"/>
                  </a:lnTo>
                  <a:lnTo>
                    <a:pt x="2" y="18"/>
                  </a:lnTo>
                  <a:lnTo>
                    <a:pt x="2" y="22"/>
                  </a:lnTo>
                  <a:lnTo>
                    <a:pt x="2" y="26"/>
                  </a:lnTo>
                  <a:lnTo>
                    <a:pt x="2" y="22"/>
                  </a:lnTo>
                  <a:lnTo>
                    <a:pt x="2" y="26"/>
                  </a:lnTo>
                  <a:lnTo>
                    <a:pt x="3" y="28"/>
                  </a:lnTo>
                  <a:lnTo>
                    <a:pt x="3" y="31"/>
                  </a:lnTo>
                  <a:lnTo>
                    <a:pt x="3" y="28"/>
                  </a:lnTo>
                  <a:lnTo>
                    <a:pt x="3" y="31"/>
                  </a:lnTo>
                  <a:lnTo>
                    <a:pt x="3" y="32"/>
                  </a:lnTo>
                  <a:lnTo>
                    <a:pt x="3" y="35"/>
                  </a:lnTo>
                  <a:lnTo>
                    <a:pt x="3" y="32"/>
                  </a:lnTo>
                  <a:lnTo>
                    <a:pt x="3" y="35"/>
                  </a:lnTo>
                  <a:lnTo>
                    <a:pt x="3" y="39"/>
                  </a:lnTo>
                  <a:lnTo>
                    <a:pt x="3" y="35"/>
                  </a:lnTo>
                  <a:lnTo>
                    <a:pt x="3" y="39"/>
                  </a:lnTo>
                  <a:lnTo>
                    <a:pt x="3" y="42"/>
                  </a:lnTo>
                  <a:lnTo>
                    <a:pt x="3" y="39"/>
                  </a:lnTo>
                  <a:lnTo>
                    <a:pt x="3" y="42"/>
                  </a:lnTo>
                  <a:lnTo>
                    <a:pt x="3" y="44"/>
                  </a:lnTo>
                  <a:lnTo>
                    <a:pt x="3" y="45"/>
                  </a:lnTo>
                  <a:lnTo>
                    <a:pt x="3" y="44"/>
                  </a:lnTo>
                  <a:lnTo>
                    <a:pt x="3" y="45"/>
                  </a:lnTo>
                  <a:lnTo>
                    <a:pt x="5" y="47"/>
                  </a:lnTo>
                  <a:lnTo>
                    <a:pt x="5" y="48"/>
                  </a:lnTo>
                  <a:lnTo>
                    <a:pt x="5" y="47"/>
                  </a:lnTo>
                  <a:lnTo>
                    <a:pt x="5" y="48"/>
                  </a:lnTo>
                  <a:lnTo>
                    <a:pt x="5" y="50"/>
                  </a:lnTo>
                  <a:lnTo>
                    <a:pt x="5" y="51"/>
                  </a:lnTo>
                  <a:lnTo>
                    <a:pt x="5" y="50"/>
                  </a:lnTo>
                  <a:lnTo>
                    <a:pt x="5" y="51"/>
                  </a:lnTo>
                  <a:lnTo>
                    <a:pt x="5" y="52"/>
                  </a:lnTo>
                  <a:lnTo>
                    <a:pt x="5" y="54"/>
                  </a:lnTo>
                  <a:lnTo>
                    <a:pt x="5" y="52"/>
                  </a:lnTo>
                  <a:lnTo>
                    <a:pt x="5" y="54"/>
                  </a:lnTo>
                  <a:lnTo>
                    <a:pt x="5" y="55"/>
                  </a:lnTo>
                  <a:lnTo>
                    <a:pt x="5" y="54"/>
                  </a:lnTo>
                  <a:lnTo>
                    <a:pt x="5" y="55"/>
                  </a:lnTo>
                  <a:lnTo>
                    <a:pt x="5" y="57"/>
                  </a:lnTo>
                  <a:lnTo>
                    <a:pt x="5" y="55"/>
                  </a:lnTo>
                  <a:lnTo>
                    <a:pt x="5" y="57"/>
                  </a:lnTo>
                  <a:lnTo>
                    <a:pt x="5" y="58"/>
                  </a:lnTo>
                  <a:lnTo>
                    <a:pt x="6" y="58"/>
                  </a:lnTo>
                  <a:lnTo>
                    <a:pt x="6" y="60"/>
                  </a:lnTo>
                  <a:lnTo>
                    <a:pt x="6" y="58"/>
                  </a:lnTo>
                  <a:lnTo>
                    <a:pt x="6" y="60"/>
                  </a:lnTo>
                  <a:lnTo>
                    <a:pt x="8" y="58"/>
                  </a:lnTo>
                  <a:lnTo>
                    <a:pt x="8" y="57"/>
                  </a:lnTo>
                  <a:lnTo>
                    <a:pt x="8" y="55"/>
                  </a:lnTo>
                  <a:lnTo>
                    <a:pt x="9" y="55"/>
                  </a:lnTo>
                  <a:lnTo>
                    <a:pt x="9" y="5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2" name="Freeform 436"/>
            <p:cNvSpPr>
              <a:spLocks/>
            </p:cNvSpPr>
            <p:nvPr/>
          </p:nvSpPr>
          <p:spPr bwMode="auto">
            <a:xfrm>
              <a:off x="6763349" y="5619610"/>
              <a:ext cx="12851" cy="43580"/>
            </a:xfrm>
            <a:custGeom>
              <a:avLst/>
              <a:gdLst>
                <a:gd name="T0" fmla="*/ 0 w 7"/>
                <a:gd name="T1" fmla="*/ 0 h 48"/>
                <a:gd name="T2" fmla="*/ 0 w 7"/>
                <a:gd name="T3" fmla="*/ 0 h 48"/>
                <a:gd name="T4" fmla="*/ 0 w 7"/>
                <a:gd name="T5" fmla="*/ 0 h 48"/>
                <a:gd name="T6" fmla="*/ 0 w 7"/>
                <a:gd name="T7" fmla="*/ 0 h 48"/>
                <a:gd name="T8" fmla="*/ 1 w 7"/>
                <a:gd name="T9" fmla="*/ 0 h 48"/>
                <a:gd name="T10" fmla="*/ 1 w 7"/>
                <a:gd name="T11" fmla="*/ 0 h 48"/>
                <a:gd name="T12" fmla="*/ 1 w 7"/>
                <a:gd name="T13" fmla="*/ 0 h 48"/>
                <a:gd name="T14" fmla="*/ 1 w 7"/>
                <a:gd name="T15" fmla="*/ 0 h 48"/>
                <a:gd name="T16" fmla="*/ 1 w 7"/>
                <a:gd name="T17" fmla="*/ 1 h 48"/>
                <a:gd name="T18" fmla="*/ 1 w 7"/>
                <a:gd name="T19" fmla="*/ 1 h 48"/>
                <a:gd name="T20" fmla="*/ 1 w 7"/>
                <a:gd name="T21" fmla="*/ 3 h 48"/>
                <a:gd name="T22" fmla="*/ 1 w 7"/>
                <a:gd name="T23" fmla="*/ 3 h 48"/>
                <a:gd name="T24" fmla="*/ 1 w 7"/>
                <a:gd name="T25" fmla="*/ 3 h 48"/>
                <a:gd name="T26" fmla="*/ 1 w 7"/>
                <a:gd name="T27" fmla="*/ 3 h 48"/>
                <a:gd name="T28" fmla="*/ 3 w 7"/>
                <a:gd name="T29" fmla="*/ 4 h 48"/>
                <a:gd name="T30" fmla="*/ 3 w 7"/>
                <a:gd name="T31" fmla="*/ 4 h 48"/>
                <a:gd name="T32" fmla="*/ 3 w 7"/>
                <a:gd name="T33" fmla="*/ 7 h 48"/>
                <a:gd name="T34" fmla="*/ 3 w 7"/>
                <a:gd name="T35" fmla="*/ 7 h 48"/>
                <a:gd name="T36" fmla="*/ 3 w 7"/>
                <a:gd name="T37" fmla="*/ 9 h 48"/>
                <a:gd name="T38" fmla="*/ 3 w 7"/>
                <a:gd name="T39" fmla="*/ 9 h 48"/>
                <a:gd name="T40" fmla="*/ 3 w 7"/>
                <a:gd name="T41" fmla="*/ 11 h 48"/>
                <a:gd name="T42" fmla="*/ 3 w 7"/>
                <a:gd name="T43" fmla="*/ 11 h 48"/>
                <a:gd name="T44" fmla="*/ 3 w 7"/>
                <a:gd name="T45" fmla="*/ 13 h 48"/>
                <a:gd name="T46" fmla="*/ 3 w 7"/>
                <a:gd name="T47" fmla="*/ 13 h 48"/>
                <a:gd name="T48" fmla="*/ 3 w 7"/>
                <a:gd name="T49" fmla="*/ 16 h 48"/>
                <a:gd name="T50" fmla="*/ 3 w 7"/>
                <a:gd name="T51" fmla="*/ 16 h 48"/>
                <a:gd name="T52" fmla="*/ 4 w 7"/>
                <a:gd name="T53" fmla="*/ 19 h 48"/>
                <a:gd name="T54" fmla="*/ 4 w 7"/>
                <a:gd name="T55" fmla="*/ 19 h 48"/>
                <a:gd name="T56" fmla="*/ 4 w 7"/>
                <a:gd name="T57" fmla="*/ 22 h 48"/>
                <a:gd name="T58" fmla="*/ 4 w 7"/>
                <a:gd name="T59" fmla="*/ 22 h 48"/>
                <a:gd name="T60" fmla="*/ 4 w 7"/>
                <a:gd name="T61" fmla="*/ 23 h 48"/>
                <a:gd name="T62" fmla="*/ 4 w 7"/>
                <a:gd name="T63" fmla="*/ 23 h 48"/>
                <a:gd name="T64" fmla="*/ 4 w 7"/>
                <a:gd name="T65" fmla="*/ 26 h 48"/>
                <a:gd name="T66" fmla="*/ 4 w 7"/>
                <a:gd name="T67" fmla="*/ 26 h 48"/>
                <a:gd name="T68" fmla="*/ 4 w 7"/>
                <a:gd name="T69" fmla="*/ 29 h 48"/>
                <a:gd name="T70" fmla="*/ 4 w 7"/>
                <a:gd name="T71" fmla="*/ 29 h 48"/>
                <a:gd name="T72" fmla="*/ 6 w 7"/>
                <a:gd name="T73" fmla="*/ 32 h 48"/>
                <a:gd name="T74" fmla="*/ 6 w 7"/>
                <a:gd name="T75" fmla="*/ 32 h 48"/>
                <a:gd name="T76" fmla="*/ 6 w 7"/>
                <a:gd name="T77" fmla="*/ 35 h 48"/>
                <a:gd name="T78" fmla="*/ 6 w 7"/>
                <a:gd name="T79" fmla="*/ 35 h 48"/>
                <a:gd name="T80" fmla="*/ 6 w 7"/>
                <a:gd name="T81" fmla="*/ 37 h 48"/>
                <a:gd name="T82" fmla="*/ 6 w 7"/>
                <a:gd name="T83" fmla="*/ 37 h 48"/>
                <a:gd name="T84" fmla="*/ 6 w 7"/>
                <a:gd name="T85" fmla="*/ 40 h 48"/>
                <a:gd name="T86" fmla="*/ 6 w 7"/>
                <a:gd name="T87" fmla="*/ 40 h 48"/>
                <a:gd name="T88" fmla="*/ 6 w 7"/>
                <a:gd name="T89" fmla="*/ 42 h 48"/>
                <a:gd name="T90" fmla="*/ 6 w 7"/>
                <a:gd name="T91" fmla="*/ 42 h 48"/>
                <a:gd name="T92" fmla="*/ 7 w 7"/>
                <a:gd name="T93" fmla="*/ 45 h 48"/>
                <a:gd name="T94" fmla="*/ 7 w 7"/>
                <a:gd name="T95" fmla="*/ 4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48"/>
                <a:gd name="T146" fmla="*/ 7 w 7"/>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48">
                  <a:moveTo>
                    <a:pt x="0" y="0"/>
                  </a:moveTo>
                  <a:lnTo>
                    <a:pt x="0" y="0"/>
                  </a:lnTo>
                  <a:lnTo>
                    <a:pt x="1" y="0"/>
                  </a:lnTo>
                  <a:lnTo>
                    <a:pt x="1" y="1"/>
                  </a:lnTo>
                  <a:lnTo>
                    <a:pt x="1" y="0"/>
                  </a:lnTo>
                  <a:lnTo>
                    <a:pt x="1" y="1"/>
                  </a:lnTo>
                  <a:lnTo>
                    <a:pt x="1" y="3"/>
                  </a:lnTo>
                  <a:lnTo>
                    <a:pt x="1" y="4"/>
                  </a:lnTo>
                  <a:lnTo>
                    <a:pt x="1" y="3"/>
                  </a:lnTo>
                  <a:lnTo>
                    <a:pt x="1" y="4"/>
                  </a:lnTo>
                  <a:lnTo>
                    <a:pt x="3" y="4"/>
                  </a:lnTo>
                  <a:lnTo>
                    <a:pt x="3" y="6"/>
                  </a:lnTo>
                  <a:lnTo>
                    <a:pt x="3" y="4"/>
                  </a:lnTo>
                  <a:lnTo>
                    <a:pt x="3" y="6"/>
                  </a:lnTo>
                  <a:lnTo>
                    <a:pt x="3" y="7"/>
                  </a:lnTo>
                  <a:lnTo>
                    <a:pt x="3" y="9"/>
                  </a:lnTo>
                  <a:lnTo>
                    <a:pt x="3" y="7"/>
                  </a:lnTo>
                  <a:lnTo>
                    <a:pt x="3" y="9"/>
                  </a:lnTo>
                  <a:lnTo>
                    <a:pt x="3" y="10"/>
                  </a:lnTo>
                  <a:lnTo>
                    <a:pt x="3" y="9"/>
                  </a:lnTo>
                  <a:lnTo>
                    <a:pt x="3" y="10"/>
                  </a:lnTo>
                  <a:lnTo>
                    <a:pt x="3" y="11"/>
                  </a:lnTo>
                  <a:lnTo>
                    <a:pt x="3" y="13"/>
                  </a:lnTo>
                  <a:lnTo>
                    <a:pt x="3" y="11"/>
                  </a:lnTo>
                  <a:lnTo>
                    <a:pt x="3" y="13"/>
                  </a:lnTo>
                  <a:lnTo>
                    <a:pt x="3" y="16"/>
                  </a:lnTo>
                  <a:lnTo>
                    <a:pt x="3" y="13"/>
                  </a:lnTo>
                  <a:lnTo>
                    <a:pt x="3" y="16"/>
                  </a:lnTo>
                  <a:lnTo>
                    <a:pt x="3" y="17"/>
                  </a:lnTo>
                  <a:lnTo>
                    <a:pt x="3" y="16"/>
                  </a:lnTo>
                  <a:lnTo>
                    <a:pt x="3" y="17"/>
                  </a:lnTo>
                  <a:lnTo>
                    <a:pt x="4" y="19"/>
                  </a:lnTo>
                  <a:lnTo>
                    <a:pt x="4" y="20"/>
                  </a:lnTo>
                  <a:lnTo>
                    <a:pt x="4" y="19"/>
                  </a:lnTo>
                  <a:lnTo>
                    <a:pt x="4" y="20"/>
                  </a:lnTo>
                  <a:lnTo>
                    <a:pt x="4" y="22"/>
                  </a:lnTo>
                  <a:lnTo>
                    <a:pt x="4" y="23"/>
                  </a:lnTo>
                  <a:lnTo>
                    <a:pt x="4" y="22"/>
                  </a:lnTo>
                  <a:lnTo>
                    <a:pt x="4" y="23"/>
                  </a:lnTo>
                  <a:lnTo>
                    <a:pt x="4" y="26"/>
                  </a:lnTo>
                  <a:lnTo>
                    <a:pt x="4" y="23"/>
                  </a:lnTo>
                  <a:lnTo>
                    <a:pt x="4" y="26"/>
                  </a:lnTo>
                  <a:lnTo>
                    <a:pt x="4" y="29"/>
                  </a:lnTo>
                  <a:lnTo>
                    <a:pt x="4" y="26"/>
                  </a:lnTo>
                  <a:lnTo>
                    <a:pt x="4" y="29"/>
                  </a:lnTo>
                  <a:lnTo>
                    <a:pt x="4" y="32"/>
                  </a:lnTo>
                  <a:lnTo>
                    <a:pt x="4" y="29"/>
                  </a:lnTo>
                  <a:lnTo>
                    <a:pt x="4" y="32"/>
                  </a:lnTo>
                  <a:lnTo>
                    <a:pt x="6" y="32"/>
                  </a:lnTo>
                  <a:lnTo>
                    <a:pt x="6" y="35"/>
                  </a:lnTo>
                  <a:lnTo>
                    <a:pt x="6" y="32"/>
                  </a:lnTo>
                  <a:lnTo>
                    <a:pt x="6" y="35"/>
                  </a:lnTo>
                  <a:lnTo>
                    <a:pt x="6" y="37"/>
                  </a:lnTo>
                  <a:lnTo>
                    <a:pt x="6" y="35"/>
                  </a:lnTo>
                  <a:lnTo>
                    <a:pt x="6" y="37"/>
                  </a:lnTo>
                  <a:lnTo>
                    <a:pt x="6" y="39"/>
                  </a:lnTo>
                  <a:lnTo>
                    <a:pt x="6" y="37"/>
                  </a:lnTo>
                  <a:lnTo>
                    <a:pt x="6" y="39"/>
                  </a:lnTo>
                  <a:lnTo>
                    <a:pt x="6" y="40"/>
                  </a:lnTo>
                  <a:lnTo>
                    <a:pt x="6" y="42"/>
                  </a:lnTo>
                  <a:lnTo>
                    <a:pt x="6" y="40"/>
                  </a:lnTo>
                  <a:lnTo>
                    <a:pt x="6" y="42"/>
                  </a:lnTo>
                  <a:lnTo>
                    <a:pt x="6" y="45"/>
                  </a:lnTo>
                  <a:lnTo>
                    <a:pt x="6" y="42"/>
                  </a:lnTo>
                  <a:lnTo>
                    <a:pt x="6" y="45"/>
                  </a:lnTo>
                  <a:lnTo>
                    <a:pt x="7" y="45"/>
                  </a:lnTo>
                  <a:lnTo>
                    <a:pt x="7" y="48"/>
                  </a:lnTo>
                  <a:lnTo>
                    <a:pt x="7" y="45"/>
                  </a:lnTo>
                  <a:lnTo>
                    <a:pt x="7" y="4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3" name="Freeform 437"/>
            <p:cNvSpPr>
              <a:spLocks/>
            </p:cNvSpPr>
            <p:nvPr/>
          </p:nvSpPr>
          <p:spPr bwMode="auto">
            <a:xfrm>
              <a:off x="6776200" y="5663190"/>
              <a:ext cx="12851" cy="24514"/>
            </a:xfrm>
            <a:custGeom>
              <a:avLst/>
              <a:gdLst>
                <a:gd name="T0" fmla="*/ 0 w 7"/>
                <a:gd name="T1" fmla="*/ 0 h 27"/>
                <a:gd name="T2" fmla="*/ 0 w 7"/>
                <a:gd name="T3" fmla="*/ 0 h 27"/>
                <a:gd name="T4" fmla="*/ 0 w 7"/>
                <a:gd name="T5" fmla="*/ 3 h 27"/>
                <a:gd name="T6" fmla="*/ 0 w 7"/>
                <a:gd name="T7" fmla="*/ 3 h 27"/>
                <a:gd name="T8" fmla="*/ 0 w 7"/>
                <a:gd name="T9" fmla="*/ 4 h 27"/>
                <a:gd name="T10" fmla="*/ 0 w 7"/>
                <a:gd name="T11" fmla="*/ 4 h 27"/>
                <a:gd name="T12" fmla="*/ 0 w 7"/>
                <a:gd name="T13" fmla="*/ 7 h 27"/>
                <a:gd name="T14" fmla="*/ 0 w 7"/>
                <a:gd name="T15" fmla="*/ 7 h 27"/>
                <a:gd name="T16" fmla="*/ 2 w 7"/>
                <a:gd name="T17" fmla="*/ 10 h 27"/>
                <a:gd name="T18" fmla="*/ 2 w 7"/>
                <a:gd name="T19" fmla="*/ 10 h 27"/>
                <a:gd name="T20" fmla="*/ 2 w 7"/>
                <a:gd name="T21" fmla="*/ 13 h 27"/>
                <a:gd name="T22" fmla="*/ 2 w 7"/>
                <a:gd name="T23" fmla="*/ 13 h 27"/>
                <a:gd name="T24" fmla="*/ 2 w 7"/>
                <a:gd name="T25" fmla="*/ 14 h 27"/>
                <a:gd name="T26" fmla="*/ 2 w 7"/>
                <a:gd name="T27" fmla="*/ 14 h 27"/>
                <a:gd name="T28" fmla="*/ 2 w 7"/>
                <a:gd name="T29" fmla="*/ 17 h 27"/>
                <a:gd name="T30" fmla="*/ 2 w 7"/>
                <a:gd name="T31" fmla="*/ 17 h 27"/>
                <a:gd name="T32" fmla="*/ 2 w 7"/>
                <a:gd name="T33" fmla="*/ 18 h 27"/>
                <a:gd name="T34" fmla="*/ 2 w 7"/>
                <a:gd name="T35" fmla="*/ 18 h 27"/>
                <a:gd name="T36" fmla="*/ 2 w 7"/>
                <a:gd name="T37" fmla="*/ 21 h 27"/>
                <a:gd name="T38" fmla="*/ 2 w 7"/>
                <a:gd name="T39" fmla="*/ 21 h 27"/>
                <a:gd name="T40" fmla="*/ 3 w 7"/>
                <a:gd name="T41" fmla="*/ 23 h 27"/>
                <a:gd name="T42" fmla="*/ 3 w 7"/>
                <a:gd name="T43" fmla="*/ 23 h 27"/>
                <a:gd name="T44" fmla="*/ 3 w 7"/>
                <a:gd name="T45" fmla="*/ 24 h 27"/>
                <a:gd name="T46" fmla="*/ 3 w 7"/>
                <a:gd name="T47" fmla="*/ 24 h 27"/>
                <a:gd name="T48" fmla="*/ 3 w 7"/>
                <a:gd name="T49" fmla="*/ 26 h 27"/>
                <a:gd name="T50" fmla="*/ 3 w 7"/>
                <a:gd name="T51" fmla="*/ 26 h 27"/>
                <a:gd name="T52" fmla="*/ 3 w 7"/>
                <a:gd name="T53" fmla="*/ 27 h 27"/>
                <a:gd name="T54" fmla="*/ 3 w 7"/>
                <a:gd name="T55" fmla="*/ 27 h 27"/>
                <a:gd name="T56" fmla="*/ 3 w 7"/>
                <a:gd name="T57" fmla="*/ 27 h 27"/>
                <a:gd name="T58" fmla="*/ 4 w 7"/>
                <a:gd name="T59" fmla="*/ 27 h 27"/>
                <a:gd name="T60" fmla="*/ 4 w 7"/>
                <a:gd name="T61" fmla="*/ 27 h 27"/>
                <a:gd name="T62" fmla="*/ 4 w 7"/>
                <a:gd name="T63" fmla="*/ 26 h 27"/>
                <a:gd name="T64" fmla="*/ 4 w 7"/>
                <a:gd name="T65" fmla="*/ 24 h 27"/>
                <a:gd name="T66" fmla="*/ 4 w 7"/>
                <a:gd name="T67" fmla="*/ 23 h 27"/>
                <a:gd name="T68" fmla="*/ 6 w 7"/>
                <a:gd name="T69" fmla="*/ 21 h 27"/>
                <a:gd name="T70" fmla="*/ 6 w 7"/>
                <a:gd name="T71" fmla="*/ 21 h 27"/>
                <a:gd name="T72" fmla="*/ 6 w 7"/>
                <a:gd name="T73" fmla="*/ 20 h 27"/>
                <a:gd name="T74" fmla="*/ 6 w 7"/>
                <a:gd name="T75" fmla="*/ 20 h 27"/>
                <a:gd name="T76" fmla="*/ 6 w 7"/>
                <a:gd name="T77" fmla="*/ 18 h 27"/>
                <a:gd name="T78" fmla="*/ 7 w 7"/>
                <a:gd name="T79" fmla="*/ 18 h 27"/>
                <a:gd name="T80" fmla="*/ 7 w 7"/>
                <a:gd name="T81" fmla="*/ 18 h 27"/>
                <a:gd name="T82" fmla="*/ 7 w 7"/>
                <a:gd name="T83" fmla="*/ 18 h 27"/>
                <a:gd name="T84" fmla="*/ 7 w 7"/>
                <a:gd name="T85" fmla="*/ 20 h 27"/>
                <a:gd name="T86" fmla="*/ 7 w 7"/>
                <a:gd name="T87" fmla="*/ 20 h 27"/>
                <a:gd name="T88" fmla="*/ 7 w 7"/>
                <a:gd name="T89" fmla="*/ 21 h 27"/>
                <a:gd name="T90" fmla="*/ 7 w 7"/>
                <a:gd name="T91" fmla="*/ 21 h 27"/>
                <a:gd name="T92" fmla="*/ 7 w 7"/>
                <a:gd name="T93" fmla="*/ 23 h 27"/>
                <a:gd name="T94" fmla="*/ 7 w 7"/>
                <a:gd name="T95" fmla="*/ 23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7"/>
                <a:gd name="T146" fmla="*/ 7 w 7"/>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7">
                  <a:moveTo>
                    <a:pt x="0" y="0"/>
                  </a:moveTo>
                  <a:lnTo>
                    <a:pt x="0" y="0"/>
                  </a:lnTo>
                  <a:lnTo>
                    <a:pt x="0" y="1"/>
                  </a:lnTo>
                  <a:lnTo>
                    <a:pt x="0" y="0"/>
                  </a:lnTo>
                  <a:lnTo>
                    <a:pt x="0" y="1"/>
                  </a:lnTo>
                  <a:lnTo>
                    <a:pt x="0" y="3"/>
                  </a:lnTo>
                  <a:lnTo>
                    <a:pt x="0" y="4"/>
                  </a:lnTo>
                  <a:lnTo>
                    <a:pt x="0" y="3"/>
                  </a:lnTo>
                  <a:lnTo>
                    <a:pt x="0" y="4"/>
                  </a:lnTo>
                  <a:lnTo>
                    <a:pt x="0" y="7"/>
                  </a:lnTo>
                  <a:lnTo>
                    <a:pt x="0" y="4"/>
                  </a:lnTo>
                  <a:lnTo>
                    <a:pt x="0" y="7"/>
                  </a:lnTo>
                  <a:lnTo>
                    <a:pt x="0" y="10"/>
                  </a:lnTo>
                  <a:lnTo>
                    <a:pt x="0" y="7"/>
                  </a:lnTo>
                  <a:lnTo>
                    <a:pt x="0" y="10"/>
                  </a:lnTo>
                  <a:lnTo>
                    <a:pt x="2" y="10"/>
                  </a:lnTo>
                  <a:lnTo>
                    <a:pt x="2" y="11"/>
                  </a:lnTo>
                  <a:lnTo>
                    <a:pt x="2" y="10"/>
                  </a:lnTo>
                  <a:lnTo>
                    <a:pt x="2" y="11"/>
                  </a:lnTo>
                  <a:lnTo>
                    <a:pt x="2" y="13"/>
                  </a:lnTo>
                  <a:lnTo>
                    <a:pt x="2" y="14"/>
                  </a:lnTo>
                  <a:lnTo>
                    <a:pt x="2" y="13"/>
                  </a:lnTo>
                  <a:lnTo>
                    <a:pt x="2" y="14"/>
                  </a:lnTo>
                  <a:lnTo>
                    <a:pt x="2" y="16"/>
                  </a:lnTo>
                  <a:lnTo>
                    <a:pt x="2" y="14"/>
                  </a:lnTo>
                  <a:lnTo>
                    <a:pt x="2" y="16"/>
                  </a:lnTo>
                  <a:lnTo>
                    <a:pt x="2" y="17"/>
                  </a:lnTo>
                  <a:lnTo>
                    <a:pt x="2" y="18"/>
                  </a:lnTo>
                  <a:lnTo>
                    <a:pt x="2" y="17"/>
                  </a:lnTo>
                  <a:lnTo>
                    <a:pt x="2" y="18"/>
                  </a:lnTo>
                  <a:lnTo>
                    <a:pt x="2" y="21"/>
                  </a:lnTo>
                  <a:lnTo>
                    <a:pt x="2" y="18"/>
                  </a:lnTo>
                  <a:lnTo>
                    <a:pt x="2" y="21"/>
                  </a:lnTo>
                  <a:lnTo>
                    <a:pt x="2" y="23"/>
                  </a:lnTo>
                  <a:lnTo>
                    <a:pt x="2" y="21"/>
                  </a:lnTo>
                  <a:lnTo>
                    <a:pt x="2" y="23"/>
                  </a:lnTo>
                  <a:lnTo>
                    <a:pt x="3" y="23"/>
                  </a:lnTo>
                  <a:lnTo>
                    <a:pt x="3" y="24"/>
                  </a:lnTo>
                  <a:lnTo>
                    <a:pt x="3" y="23"/>
                  </a:lnTo>
                  <a:lnTo>
                    <a:pt x="3" y="24"/>
                  </a:lnTo>
                  <a:lnTo>
                    <a:pt x="3" y="26"/>
                  </a:lnTo>
                  <a:lnTo>
                    <a:pt x="3" y="24"/>
                  </a:lnTo>
                  <a:lnTo>
                    <a:pt x="3" y="26"/>
                  </a:lnTo>
                  <a:lnTo>
                    <a:pt x="3" y="27"/>
                  </a:lnTo>
                  <a:lnTo>
                    <a:pt x="3" y="26"/>
                  </a:lnTo>
                  <a:lnTo>
                    <a:pt x="3" y="27"/>
                  </a:lnTo>
                  <a:lnTo>
                    <a:pt x="4" y="27"/>
                  </a:lnTo>
                  <a:lnTo>
                    <a:pt x="4" y="26"/>
                  </a:lnTo>
                  <a:lnTo>
                    <a:pt x="4" y="24"/>
                  </a:lnTo>
                  <a:lnTo>
                    <a:pt x="4" y="23"/>
                  </a:lnTo>
                  <a:lnTo>
                    <a:pt x="6" y="23"/>
                  </a:lnTo>
                  <a:lnTo>
                    <a:pt x="6" y="21"/>
                  </a:lnTo>
                  <a:lnTo>
                    <a:pt x="6" y="20"/>
                  </a:lnTo>
                  <a:lnTo>
                    <a:pt x="6" y="18"/>
                  </a:lnTo>
                  <a:lnTo>
                    <a:pt x="7" y="18"/>
                  </a:lnTo>
                  <a:lnTo>
                    <a:pt x="7" y="20"/>
                  </a:lnTo>
                  <a:lnTo>
                    <a:pt x="7" y="21"/>
                  </a:lnTo>
                  <a:lnTo>
                    <a:pt x="7" y="20"/>
                  </a:lnTo>
                  <a:lnTo>
                    <a:pt x="7" y="21"/>
                  </a:lnTo>
                  <a:lnTo>
                    <a:pt x="7" y="23"/>
                  </a:lnTo>
                  <a:lnTo>
                    <a:pt x="7" y="21"/>
                  </a:lnTo>
                  <a:lnTo>
                    <a:pt x="7"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4" name="Freeform 438"/>
            <p:cNvSpPr>
              <a:spLocks/>
            </p:cNvSpPr>
            <p:nvPr/>
          </p:nvSpPr>
          <p:spPr bwMode="auto">
            <a:xfrm>
              <a:off x="6789051" y="5684073"/>
              <a:ext cx="16523" cy="32685"/>
            </a:xfrm>
            <a:custGeom>
              <a:avLst/>
              <a:gdLst>
                <a:gd name="T0" fmla="*/ 0 w 9"/>
                <a:gd name="T1" fmla="*/ 0 h 36"/>
                <a:gd name="T2" fmla="*/ 0 w 9"/>
                <a:gd name="T3" fmla="*/ 0 h 36"/>
                <a:gd name="T4" fmla="*/ 2 w 9"/>
                <a:gd name="T5" fmla="*/ 3 h 36"/>
                <a:gd name="T6" fmla="*/ 2 w 9"/>
                <a:gd name="T7" fmla="*/ 3 h 36"/>
                <a:gd name="T8" fmla="*/ 2 w 9"/>
                <a:gd name="T9" fmla="*/ 4 h 36"/>
                <a:gd name="T10" fmla="*/ 2 w 9"/>
                <a:gd name="T11" fmla="*/ 4 h 36"/>
                <a:gd name="T12" fmla="*/ 2 w 9"/>
                <a:gd name="T13" fmla="*/ 7 h 36"/>
                <a:gd name="T14" fmla="*/ 2 w 9"/>
                <a:gd name="T15" fmla="*/ 7 h 36"/>
                <a:gd name="T16" fmla="*/ 2 w 9"/>
                <a:gd name="T17" fmla="*/ 10 h 36"/>
                <a:gd name="T18" fmla="*/ 2 w 9"/>
                <a:gd name="T19" fmla="*/ 10 h 36"/>
                <a:gd name="T20" fmla="*/ 2 w 9"/>
                <a:gd name="T21" fmla="*/ 11 h 36"/>
                <a:gd name="T22" fmla="*/ 2 w 9"/>
                <a:gd name="T23" fmla="*/ 11 h 36"/>
                <a:gd name="T24" fmla="*/ 3 w 9"/>
                <a:gd name="T25" fmla="*/ 16 h 36"/>
                <a:gd name="T26" fmla="*/ 3 w 9"/>
                <a:gd name="T27" fmla="*/ 16 h 36"/>
                <a:gd name="T28" fmla="*/ 3 w 9"/>
                <a:gd name="T29" fmla="*/ 17 h 36"/>
                <a:gd name="T30" fmla="*/ 3 w 9"/>
                <a:gd name="T31" fmla="*/ 17 h 36"/>
                <a:gd name="T32" fmla="*/ 3 w 9"/>
                <a:gd name="T33" fmla="*/ 20 h 36"/>
                <a:gd name="T34" fmla="*/ 3 w 9"/>
                <a:gd name="T35" fmla="*/ 20 h 36"/>
                <a:gd name="T36" fmla="*/ 3 w 9"/>
                <a:gd name="T37" fmla="*/ 23 h 36"/>
                <a:gd name="T38" fmla="*/ 3 w 9"/>
                <a:gd name="T39" fmla="*/ 23 h 36"/>
                <a:gd name="T40" fmla="*/ 3 w 9"/>
                <a:gd name="T41" fmla="*/ 24 h 36"/>
                <a:gd name="T42" fmla="*/ 3 w 9"/>
                <a:gd name="T43" fmla="*/ 24 h 36"/>
                <a:gd name="T44" fmla="*/ 5 w 9"/>
                <a:gd name="T45" fmla="*/ 27 h 36"/>
                <a:gd name="T46" fmla="*/ 5 w 9"/>
                <a:gd name="T47" fmla="*/ 27 h 36"/>
                <a:gd name="T48" fmla="*/ 5 w 9"/>
                <a:gd name="T49" fmla="*/ 29 h 36"/>
                <a:gd name="T50" fmla="*/ 5 w 9"/>
                <a:gd name="T51" fmla="*/ 29 h 36"/>
                <a:gd name="T52" fmla="*/ 5 w 9"/>
                <a:gd name="T53" fmla="*/ 30 h 36"/>
                <a:gd name="T54" fmla="*/ 5 w 9"/>
                <a:gd name="T55" fmla="*/ 30 h 36"/>
                <a:gd name="T56" fmla="*/ 5 w 9"/>
                <a:gd name="T57" fmla="*/ 32 h 36"/>
                <a:gd name="T58" fmla="*/ 5 w 9"/>
                <a:gd name="T59" fmla="*/ 32 h 36"/>
                <a:gd name="T60" fmla="*/ 5 w 9"/>
                <a:gd name="T61" fmla="*/ 33 h 36"/>
                <a:gd name="T62" fmla="*/ 5 w 9"/>
                <a:gd name="T63" fmla="*/ 33 h 36"/>
                <a:gd name="T64" fmla="*/ 6 w 9"/>
                <a:gd name="T65" fmla="*/ 35 h 36"/>
                <a:gd name="T66" fmla="*/ 6 w 9"/>
                <a:gd name="T67" fmla="*/ 35 h 36"/>
                <a:gd name="T68" fmla="*/ 6 w 9"/>
                <a:gd name="T69" fmla="*/ 35 h 36"/>
                <a:gd name="T70" fmla="*/ 6 w 9"/>
                <a:gd name="T71" fmla="*/ 35 h 36"/>
                <a:gd name="T72" fmla="*/ 6 w 9"/>
                <a:gd name="T73" fmla="*/ 36 h 36"/>
                <a:gd name="T74" fmla="*/ 6 w 9"/>
                <a:gd name="T75" fmla="*/ 36 h 36"/>
                <a:gd name="T76" fmla="*/ 6 w 9"/>
                <a:gd name="T77" fmla="*/ 36 h 36"/>
                <a:gd name="T78" fmla="*/ 6 w 9"/>
                <a:gd name="T79" fmla="*/ 36 h 36"/>
                <a:gd name="T80" fmla="*/ 7 w 9"/>
                <a:gd name="T81" fmla="*/ 36 h 36"/>
                <a:gd name="T82" fmla="*/ 7 w 9"/>
                <a:gd name="T83" fmla="*/ 35 h 36"/>
                <a:gd name="T84" fmla="*/ 7 w 9"/>
                <a:gd name="T85" fmla="*/ 35 h 36"/>
                <a:gd name="T86" fmla="*/ 7 w 9"/>
                <a:gd name="T87" fmla="*/ 35 h 36"/>
                <a:gd name="T88" fmla="*/ 7 w 9"/>
                <a:gd name="T89" fmla="*/ 33 h 36"/>
                <a:gd name="T90" fmla="*/ 7 w 9"/>
                <a:gd name="T91" fmla="*/ 33 h 36"/>
                <a:gd name="T92" fmla="*/ 9 w 9"/>
                <a:gd name="T93" fmla="*/ 32 h 36"/>
                <a:gd name="T94" fmla="*/ 9 w 9"/>
                <a:gd name="T95" fmla="*/ 32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6"/>
                <a:gd name="T146" fmla="*/ 9 w 9"/>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6">
                  <a:moveTo>
                    <a:pt x="0" y="0"/>
                  </a:moveTo>
                  <a:lnTo>
                    <a:pt x="0" y="0"/>
                  </a:lnTo>
                  <a:lnTo>
                    <a:pt x="0" y="1"/>
                  </a:lnTo>
                  <a:lnTo>
                    <a:pt x="0" y="0"/>
                  </a:lnTo>
                  <a:lnTo>
                    <a:pt x="0" y="1"/>
                  </a:lnTo>
                  <a:lnTo>
                    <a:pt x="2" y="3"/>
                  </a:lnTo>
                  <a:lnTo>
                    <a:pt x="2" y="4"/>
                  </a:lnTo>
                  <a:lnTo>
                    <a:pt x="2" y="3"/>
                  </a:lnTo>
                  <a:lnTo>
                    <a:pt x="2" y="4"/>
                  </a:lnTo>
                  <a:lnTo>
                    <a:pt x="2" y="6"/>
                  </a:lnTo>
                  <a:lnTo>
                    <a:pt x="2" y="4"/>
                  </a:lnTo>
                  <a:lnTo>
                    <a:pt x="2" y="6"/>
                  </a:lnTo>
                  <a:lnTo>
                    <a:pt x="2" y="7"/>
                  </a:lnTo>
                  <a:lnTo>
                    <a:pt x="2" y="8"/>
                  </a:lnTo>
                  <a:lnTo>
                    <a:pt x="2" y="7"/>
                  </a:lnTo>
                  <a:lnTo>
                    <a:pt x="2" y="8"/>
                  </a:lnTo>
                  <a:lnTo>
                    <a:pt x="2" y="10"/>
                  </a:lnTo>
                  <a:lnTo>
                    <a:pt x="2" y="11"/>
                  </a:lnTo>
                  <a:lnTo>
                    <a:pt x="2" y="10"/>
                  </a:lnTo>
                  <a:lnTo>
                    <a:pt x="2" y="11"/>
                  </a:lnTo>
                  <a:lnTo>
                    <a:pt x="2" y="14"/>
                  </a:lnTo>
                  <a:lnTo>
                    <a:pt x="2" y="11"/>
                  </a:lnTo>
                  <a:lnTo>
                    <a:pt x="2" y="14"/>
                  </a:lnTo>
                  <a:lnTo>
                    <a:pt x="3" y="16"/>
                  </a:lnTo>
                  <a:lnTo>
                    <a:pt x="3" y="17"/>
                  </a:lnTo>
                  <a:lnTo>
                    <a:pt x="3" y="16"/>
                  </a:lnTo>
                  <a:lnTo>
                    <a:pt x="3" y="17"/>
                  </a:lnTo>
                  <a:lnTo>
                    <a:pt x="3" y="20"/>
                  </a:lnTo>
                  <a:lnTo>
                    <a:pt x="3" y="17"/>
                  </a:lnTo>
                  <a:lnTo>
                    <a:pt x="3" y="20"/>
                  </a:lnTo>
                  <a:lnTo>
                    <a:pt x="3" y="22"/>
                  </a:lnTo>
                  <a:lnTo>
                    <a:pt x="3" y="20"/>
                  </a:lnTo>
                  <a:lnTo>
                    <a:pt x="3" y="22"/>
                  </a:lnTo>
                  <a:lnTo>
                    <a:pt x="3" y="23"/>
                  </a:lnTo>
                  <a:lnTo>
                    <a:pt x="3" y="24"/>
                  </a:lnTo>
                  <a:lnTo>
                    <a:pt x="3" y="23"/>
                  </a:lnTo>
                  <a:lnTo>
                    <a:pt x="3" y="24"/>
                  </a:lnTo>
                  <a:lnTo>
                    <a:pt x="3" y="27"/>
                  </a:lnTo>
                  <a:lnTo>
                    <a:pt x="3" y="24"/>
                  </a:lnTo>
                  <a:lnTo>
                    <a:pt x="3" y="27"/>
                  </a:lnTo>
                  <a:lnTo>
                    <a:pt x="5" y="27"/>
                  </a:lnTo>
                  <a:lnTo>
                    <a:pt x="5" y="29"/>
                  </a:lnTo>
                  <a:lnTo>
                    <a:pt x="5" y="27"/>
                  </a:lnTo>
                  <a:lnTo>
                    <a:pt x="5" y="29"/>
                  </a:lnTo>
                  <a:lnTo>
                    <a:pt x="5" y="30"/>
                  </a:lnTo>
                  <a:lnTo>
                    <a:pt x="5" y="29"/>
                  </a:lnTo>
                  <a:lnTo>
                    <a:pt x="5" y="30"/>
                  </a:lnTo>
                  <a:lnTo>
                    <a:pt x="5" y="32"/>
                  </a:lnTo>
                  <a:lnTo>
                    <a:pt x="5" y="30"/>
                  </a:lnTo>
                  <a:lnTo>
                    <a:pt x="5" y="32"/>
                  </a:lnTo>
                  <a:lnTo>
                    <a:pt x="5" y="33"/>
                  </a:lnTo>
                  <a:lnTo>
                    <a:pt x="5" y="32"/>
                  </a:lnTo>
                  <a:lnTo>
                    <a:pt x="5" y="33"/>
                  </a:lnTo>
                  <a:lnTo>
                    <a:pt x="6" y="35"/>
                  </a:lnTo>
                  <a:lnTo>
                    <a:pt x="6" y="36"/>
                  </a:lnTo>
                  <a:lnTo>
                    <a:pt x="7" y="36"/>
                  </a:lnTo>
                  <a:lnTo>
                    <a:pt x="7" y="35"/>
                  </a:lnTo>
                  <a:lnTo>
                    <a:pt x="7" y="33"/>
                  </a:lnTo>
                  <a:lnTo>
                    <a:pt x="9" y="33"/>
                  </a:lnTo>
                  <a:lnTo>
                    <a:pt x="9"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5" name="Freeform 439"/>
            <p:cNvSpPr>
              <a:spLocks/>
            </p:cNvSpPr>
            <p:nvPr/>
          </p:nvSpPr>
          <p:spPr bwMode="auto">
            <a:xfrm>
              <a:off x="6805573" y="5708587"/>
              <a:ext cx="16523" cy="4540"/>
            </a:xfrm>
            <a:custGeom>
              <a:avLst/>
              <a:gdLst>
                <a:gd name="T0" fmla="*/ 0 w 9"/>
                <a:gd name="T1" fmla="*/ 5 h 5"/>
                <a:gd name="T2" fmla="*/ 0 w 9"/>
                <a:gd name="T3" fmla="*/ 3 h 5"/>
                <a:gd name="T4" fmla="*/ 0 w 9"/>
                <a:gd name="T5" fmla="*/ 2 h 5"/>
                <a:gd name="T6" fmla="*/ 1 w 9"/>
                <a:gd name="T7" fmla="*/ 2 h 5"/>
                <a:gd name="T8" fmla="*/ 1 w 9"/>
                <a:gd name="T9" fmla="*/ 2 h 5"/>
                <a:gd name="T10" fmla="*/ 1 w 9"/>
                <a:gd name="T11" fmla="*/ 0 h 5"/>
                <a:gd name="T12" fmla="*/ 1 w 9"/>
                <a:gd name="T13" fmla="*/ 0 h 5"/>
                <a:gd name="T14" fmla="*/ 3 w 9"/>
                <a:gd name="T15" fmla="*/ 0 h 5"/>
                <a:gd name="T16" fmla="*/ 3 w 9"/>
                <a:gd name="T17" fmla="*/ 0 h 5"/>
                <a:gd name="T18" fmla="*/ 3 w 9"/>
                <a:gd name="T19" fmla="*/ 0 h 5"/>
                <a:gd name="T20" fmla="*/ 3 w 9"/>
                <a:gd name="T21" fmla="*/ 0 h 5"/>
                <a:gd name="T22" fmla="*/ 3 w 9"/>
                <a:gd name="T23" fmla="*/ 0 h 5"/>
                <a:gd name="T24" fmla="*/ 3 w 9"/>
                <a:gd name="T25" fmla="*/ 0 h 5"/>
                <a:gd name="T26" fmla="*/ 3 w 9"/>
                <a:gd name="T27" fmla="*/ 0 h 5"/>
                <a:gd name="T28" fmla="*/ 3 w 9"/>
                <a:gd name="T29" fmla="*/ 0 h 5"/>
                <a:gd name="T30" fmla="*/ 3 w 9"/>
                <a:gd name="T31" fmla="*/ 0 h 5"/>
                <a:gd name="T32" fmla="*/ 4 w 9"/>
                <a:gd name="T33" fmla="*/ 2 h 5"/>
                <a:gd name="T34" fmla="*/ 4 w 9"/>
                <a:gd name="T35" fmla="*/ 2 h 5"/>
                <a:gd name="T36" fmla="*/ 4 w 9"/>
                <a:gd name="T37" fmla="*/ 2 h 5"/>
                <a:gd name="T38" fmla="*/ 4 w 9"/>
                <a:gd name="T39" fmla="*/ 2 h 5"/>
                <a:gd name="T40" fmla="*/ 4 w 9"/>
                <a:gd name="T41" fmla="*/ 2 h 5"/>
                <a:gd name="T42" fmla="*/ 4 w 9"/>
                <a:gd name="T43" fmla="*/ 2 h 5"/>
                <a:gd name="T44" fmla="*/ 4 w 9"/>
                <a:gd name="T45" fmla="*/ 2 h 5"/>
                <a:gd name="T46" fmla="*/ 4 w 9"/>
                <a:gd name="T47" fmla="*/ 2 h 5"/>
                <a:gd name="T48" fmla="*/ 4 w 9"/>
                <a:gd name="T49" fmla="*/ 2 h 5"/>
                <a:gd name="T50" fmla="*/ 4 w 9"/>
                <a:gd name="T51" fmla="*/ 2 h 5"/>
                <a:gd name="T52" fmla="*/ 4 w 9"/>
                <a:gd name="T53" fmla="*/ 2 h 5"/>
                <a:gd name="T54" fmla="*/ 6 w 9"/>
                <a:gd name="T55" fmla="*/ 3 h 5"/>
                <a:gd name="T56" fmla="*/ 6 w 9"/>
                <a:gd name="T57" fmla="*/ 3 h 5"/>
                <a:gd name="T58" fmla="*/ 6 w 9"/>
                <a:gd name="T59" fmla="*/ 3 h 5"/>
                <a:gd name="T60" fmla="*/ 6 w 9"/>
                <a:gd name="T61" fmla="*/ 2 h 5"/>
                <a:gd name="T62" fmla="*/ 6 w 9"/>
                <a:gd name="T63" fmla="*/ 2 h 5"/>
                <a:gd name="T64" fmla="*/ 6 w 9"/>
                <a:gd name="T65" fmla="*/ 3 h 5"/>
                <a:gd name="T66" fmla="*/ 6 w 9"/>
                <a:gd name="T67" fmla="*/ 3 h 5"/>
                <a:gd name="T68" fmla="*/ 6 w 9"/>
                <a:gd name="T69" fmla="*/ 3 h 5"/>
                <a:gd name="T70" fmla="*/ 6 w 9"/>
                <a:gd name="T71" fmla="*/ 3 h 5"/>
                <a:gd name="T72" fmla="*/ 7 w 9"/>
                <a:gd name="T73" fmla="*/ 3 h 5"/>
                <a:gd name="T74" fmla="*/ 7 w 9"/>
                <a:gd name="T75" fmla="*/ 3 h 5"/>
                <a:gd name="T76" fmla="*/ 7 w 9"/>
                <a:gd name="T77" fmla="*/ 3 h 5"/>
                <a:gd name="T78" fmla="*/ 7 w 9"/>
                <a:gd name="T79" fmla="*/ 3 h 5"/>
                <a:gd name="T80" fmla="*/ 7 w 9"/>
                <a:gd name="T81" fmla="*/ 3 h 5"/>
                <a:gd name="T82" fmla="*/ 7 w 9"/>
                <a:gd name="T83" fmla="*/ 3 h 5"/>
                <a:gd name="T84" fmla="*/ 7 w 9"/>
                <a:gd name="T85" fmla="*/ 3 h 5"/>
                <a:gd name="T86" fmla="*/ 7 w 9"/>
                <a:gd name="T87" fmla="*/ 3 h 5"/>
                <a:gd name="T88" fmla="*/ 7 w 9"/>
                <a:gd name="T89" fmla="*/ 5 h 5"/>
                <a:gd name="T90" fmla="*/ 7 w 9"/>
                <a:gd name="T91" fmla="*/ 5 h 5"/>
                <a:gd name="T92" fmla="*/ 9 w 9"/>
                <a:gd name="T93" fmla="*/ 5 h 5"/>
                <a:gd name="T94" fmla="*/ 9 w 9"/>
                <a:gd name="T95" fmla="*/ 5 h 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5"/>
                <a:gd name="T146" fmla="*/ 9 w 9"/>
                <a:gd name="T147" fmla="*/ 5 h 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5">
                  <a:moveTo>
                    <a:pt x="0" y="5"/>
                  </a:moveTo>
                  <a:lnTo>
                    <a:pt x="0" y="5"/>
                  </a:lnTo>
                  <a:lnTo>
                    <a:pt x="0" y="3"/>
                  </a:lnTo>
                  <a:lnTo>
                    <a:pt x="0" y="2"/>
                  </a:lnTo>
                  <a:lnTo>
                    <a:pt x="1" y="2"/>
                  </a:lnTo>
                  <a:lnTo>
                    <a:pt x="1" y="0"/>
                  </a:lnTo>
                  <a:lnTo>
                    <a:pt x="3" y="0"/>
                  </a:lnTo>
                  <a:lnTo>
                    <a:pt x="4" y="2"/>
                  </a:lnTo>
                  <a:lnTo>
                    <a:pt x="4" y="3"/>
                  </a:lnTo>
                  <a:lnTo>
                    <a:pt x="4" y="2"/>
                  </a:lnTo>
                  <a:lnTo>
                    <a:pt x="4" y="3"/>
                  </a:lnTo>
                  <a:lnTo>
                    <a:pt x="6" y="3"/>
                  </a:lnTo>
                  <a:lnTo>
                    <a:pt x="6" y="2"/>
                  </a:lnTo>
                  <a:lnTo>
                    <a:pt x="6" y="3"/>
                  </a:lnTo>
                  <a:lnTo>
                    <a:pt x="6" y="2"/>
                  </a:lnTo>
                  <a:lnTo>
                    <a:pt x="6" y="3"/>
                  </a:lnTo>
                  <a:lnTo>
                    <a:pt x="7" y="3"/>
                  </a:lnTo>
                  <a:lnTo>
                    <a:pt x="7" y="5"/>
                  </a:lnTo>
                  <a:lnTo>
                    <a:pt x="7" y="3"/>
                  </a:lnTo>
                  <a:lnTo>
                    <a:pt x="7" y="5"/>
                  </a:lnTo>
                  <a:lnTo>
                    <a:pt x="9"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6" name="Freeform 440"/>
            <p:cNvSpPr>
              <a:spLocks/>
            </p:cNvSpPr>
            <p:nvPr/>
          </p:nvSpPr>
          <p:spPr bwMode="auto">
            <a:xfrm>
              <a:off x="6822096" y="5713126"/>
              <a:ext cx="9179" cy="32685"/>
            </a:xfrm>
            <a:custGeom>
              <a:avLst/>
              <a:gdLst>
                <a:gd name="T0" fmla="*/ 0 w 5"/>
                <a:gd name="T1" fmla="*/ 0 h 36"/>
                <a:gd name="T2" fmla="*/ 0 w 5"/>
                <a:gd name="T3" fmla="*/ 0 h 36"/>
                <a:gd name="T4" fmla="*/ 0 w 5"/>
                <a:gd name="T5" fmla="*/ 1 h 36"/>
                <a:gd name="T6" fmla="*/ 0 w 5"/>
                <a:gd name="T7" fmla="*/ 1 h 36"/>
                <a:gd name="T8" fmla="*/ 0 w 5"/>
                <a:gd name="T9" fmla="*/ 3 h 36"/>
                <a:gd name="T10" fmla="*/ 0 w 5"/>
                <a:gd name="T11" fmla="*/ 3 h 36"/>
                <a:gd name="T12" fmla="*/ 0 w 5"/>
                <a:gd name="T13" fmla="*/ 4 h 36"/>
                <a:gd name="T14" fmla="*/ 0 w 5"/>
                <a:gd name="T15" fmla="*/ 4 h 36"/>
                <a:gd name="T16" fmla="*/ 1 w 5"/>
                <a:gd name="T17" fmla="*/ 4 h 36"/>
                <a:gd name="T18" fmla="*/ 1 w 5"/>
                <a:gd name="T19" fmla="*/ 4 h 36"/>
                <a:gd name="T20" fmla="*/ 1 w 5"/>
                <a:gd name="T21" fmla="*/ 5 h 36"/>
                <a:gd name="T22" fmla="*/ 1 w 5"/>
                <a:gd name="T23" fmla="*/ 5 h 36"/>
                <a:gd name="T24" fmla="*/ 1 w 5"/>
                <a:gd name="T25" fmla="*/ 7 h 36"/>
                <a:gd name="T26" fmla="*/ 1 w 5"/>
                <a:gd name="T27" fmla="*/ 7 h 36"/>
                <a:gd name="T28" fmla="*/ 1 w 5"/>
                <a:gd name="T29" fmla="*/ 8 h 36"/>
                <a:gd name="T30" fmla="*/ 1 w 5"/>
                <a:gd name="T31" fmla="*/ 8 h 36"/>
                <a:gd name="T32" fmla="*/ 1 w 5"/>
                <a:gd name="T33" fmla="*/ 10 h 36"/>
                <a:gd name="T34" fmla="*/ 1 w 5"/>
                <a:gd name="T35" fmla="*/ 10 h 36"/>
                <a:gd name="T36" fmla="*/ 1 w 5"/>
                <a:gd name="T37" fmla="*/ 13 h 36"/>
                <a:gd name="T38" fmla="*/ 1 w 5"/>
                <a:gd name="T39" fmla="*/ 13 h 36"/>
                <a:gd name="T40" fmla="*/ 2 w 5"/>
                <a:gd name="T41" fmla="*/ 14 h 36"/>
                <a:gd name="T42" fmla="*/ 2 w 5"/>
                <a:gd name="T43" fmla="*/ 14 h 36"/>
                <a:gd name="T44" fmla="*/ 2 w 5"/>
                <a:gd name="T45" fmla="*/ 16 h 36"/>
                <a:gd name="T46" fmla="*/ 2 w 5"/>
                <a:gd name="T47" fmla="*/ 16 h 36"/>
                <a:gd name="T48" fmla="*/ 2 w 5"/>
                <a:gd name="T49" fmla="*/ 18 h 36"/>
                <a:gd name="T50" fmla="*/ 2 w 5"/>
                <a:gd name="T51" fmla="*/ 18 h 36"/>
                <a:gd name="T52" fmla="*/ 2 w 5"/>
                <a:gd name="T53" fmla="*/ 20 h 36"/>
                <a:gd name="T54" fmla="*/ 2 w 5"/>
                <a:gd name="T55" fmla="*/ 20 h 36"/>
                <a:gd name="T56" fmla="*/ 2 w 5"/>
                <a:gd name="T57" fmla="*/ 21 h 36"/>
                <a:gd name="T58" fmla="*/ 2 w 5"/>
                <a:gd name="T59" fmla="*/ 21 h 36"/>
                <a:gd name="T60" fmla="*/ 4 w 5"/>
                <a:gd name="T61" fmla="*/ 23 h 36"/>
                <a:gd name="T62" fmla="*/ 4 w 5"/>
                <a:gd name="T63" fmla="*/ 23 h 36"/>
                <a:gd name="T64" fmla="*/ 4 w 5"/>
                <a:gd name="T65" fmla="*/ 26 h 36"/>
                <a:gd name="T66" fmla="*/ 4 w 5"/>
                <a:gd name="T67" fmla="*/ 26 h 36"/>
                <a:gd name="T68" fmla="*/ 4 w 5"/>
                <a:gd name="T69" fmla="*/ 27 h 36"/>
                <a:gd name="T70" fmla="*/ 4 w 5"/>
                <a:gd name="T71" fmla="*/ 27 h 36"/>
                <a:gd name="T72" fmla="*/ 4 w 5"/>
                <a:gd name="T73" fmla="*/ 29 h 36"/>
                <a:gd name="T74" fmla="*/ 4 w 5"/>
                <a:gd name="T75" fmla="*/ 29 h 36"/>
                <a:gd name="T76" fmla="*/ 4 w 5"/>
                <a:gd name="T77" fmla="*/ 30 h 36"/>
                <a:gd name="T78" fmla="*/ 4 w 5"/>
                <a:gd name="T79" fmla="*/ 30 h 36"/>
                <a:gd name="T80" fmla="*/ 5 w 5"/>
                <a:gd name="T81" fmla="*/ 31 h 36"/>
                <a:gd name="T82" fmla="*/ 5 w 5"/>
                <a:gd name="T83" fmla="*/ 31 h 36"/>
                <a:gd name="T84" fmla="*/ 5 w 5"/>
                <a:gd name="T85" fmla="*/ 33 h 36"/>
                <a:gd name="T86" fmla="*/ 5 w 5"/>
                <a:gd name="T87" fmla="*/ 33 h 36"/>
                <a:gd name="T88" fmla="*/ 5 w 5"/>
                <a:gd name="T89" fmla="*/ 34 h 36"/>
                <a:gd name="T90" fmla="*/ 5 w 5"/>
                <a:gd name="T91" fmla="*/ 34 h 36"/>
                <a:gd name="T92" fmla="*/ 5 w 5"/>
                <a:gd name="T93" fmla="*/ 34 h 36"/>
                <a:gd name="T94" fmla="*/ 5 w 5"/>
                <a:gd name="T95" fmla="*/ 34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36"/>
                <a:gd name="T146" fmla="*/ 5 w 5"/>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36">
                  <a:moveTo>
                    <a:pt x="0" y="0"/>
                  </a:moveTo>
                  <a:lnTo>
                    <a:pt x="0" y="0"/>
                  </a:lnTo>
                  <a:lnTo>
                    <a:pt x="0" y="1"/>
                  </a:lnTo>
                  <a:lnTo>
                    <a:pt x="0" y="0"/>
                  </a:lnTo>
                  <a:lnTo>
                    <a:pt x="0" y="1"/>
                  </a:lnTo>
                  <a:lnTo>
                    <a:pt x="0" y="3"/>
                  </a:lnTo>
                  <a:lnTo>
                    <a:pt x="0" y="1"/>
                  </a:lnTo>
                  <a:lnTo>
                    <a:pt x="0" y="3"/>
                  </a:lnTo>
                  <a:lnTo>
                    <a:pt x="0" y="4"/>
                  </a:lnTo>
                  <a:lnTo>
                    <a:pt x="0" y="3"/>
                  </a:lnTo>
                  <a:lnTo>
                    <a:pt x="0" y="4"/>
                  </a:lnTo>
                  <a:lnTo>
                    <a:pt x="1" y="4"/>
                  </a:lnTo>
                  <a:lnTo>
                    <a:pt x="1" y="5"/>
                  </a:lnTo>
                  <a:lnTo>
                    <a:pt x="1" y="4"/>
                  </a:lnTo>
                  <a:lnTo>
                    <a:pt x="1" y="5"/>
                  </a:lnTo>
                  <a:lnTo>
                    <a:pt x="1" y="7"/>
                  </a:lnTo>
                  <a:lnTo>
                    <a:pt x="1" y="5"/>
                  </a:lnTo>
                  <a:lnTo>
                    <a:pt x="1" y="7"/>
                  </a:lnTo>
                  <a:lnTo>
                    <a:pt x="1" y="8"/>
                  </a:lnTo>
                  <a:lnTo>
                    <a:pt x="1" y="7"/>
                  </a:lnTo>
                  <a:lnTo>
                    <a:pt x="1" y="8"/>
                  </a:lnTo>
                  <a:lnTo>
                    <a:pt x="1" y="10"/>
                  </a:lnTo>
                  <a:lnTo>
                    <a:pt x="1" y="8"/>
                  </a:lnTo>
                  <a:lnTo>
                    <a:pt x="1" y="10"/>
                  </a:lnTo>
                  <a:lnTo>
                    <a:pt x="1" y="11"/>
                  </a:lnTo>
                  <a:lnTo>
                    <a:pt x="1" y="10"/>
                  </a:lnTo>
                  <a:lnTo>
                    <a:pt x="1" y="11"/>
                  </a:lnTo>
                  <a:lnTo>
                    <a:pt x="1" y="13"/>
                  </a:lnTo>
                  <a:lnTo>
                    <a:pt x="1" y="14"/>
                  </a:lnTo>
                  <a:lnTo>
                    <a:pt x="1" y="13"/>
                  </a:lnTo>
                  <a:lnTo>
                    <a:pt x="1" y="14"/>
                  </a:lnTo>
                  <a:lnTo>
                    <a:pt x="2" y="14"/>
                  </a:lnTo>
                  <a:lnTo>
                    <a:pt x="2" y="16"/>
                  </a:lnTo>
                  <a:lnTo>
                    <a:pt x="2" y="14"/>
                  </a:lnTo>
                  <a:lnTo>
                    <a:pt x="2" y="16"/>
                  </a:lnTo>
                  <a:lnTo>
                    <a:pt x="2" y="17"/>
                  </a:lnTo>
                  <a:lnTo>
                    <a:pt x="2" y="16"/>
                  </a:lnTo>
                  <a:lnTo>
                    <a:pt x="2" y="17"/>
                  </a:lnTo>
                  <a:lnTo>
                    <a:pt x="2" y="18"/>
                  </a:lnTo>
                  <a:lnTo>
                    <a:pt x="2" y="20"/>
                  </a:lnTo>
                  <a:lnTo>
                    <a:pt x="2" y="21"/>
                  </a:lnTo>
                  <a:lnTo>
                    <a:pt x="2" y="20"/>
                  </a:lnTo>
                  <a:lnTo>
                    <a:pt x="2" y="21"/>
                  </a:lnTo>
                  <a:lnTo>
                    <a:pt x="2" y="23"/>
                  </a:lnTo>
                  <a:lnTo>
                    <a:pt x="2" y="21"/>
                  </a:lnTo>
                  <a:lnTo>
                    <a:pt x="2" y="23"/>
                  </a:lnTo>
                  <a:lnTo>
                    <a:pt x="4" y="23"/>
                  </a:lnTo>
                  <a:lnTo>
                    <a:pt x="4" y="26"/>
                  </a:lnTo>
                  <a:lnTo>
                    <a:pt x="4" y="23"/>
                  </a:lnTo>
                  <a:lnTo>
                    <a:pt x="4" y="26"/>
                  </a:lnTo>
                  <a:lnTo>
                    <a:pt x="4" y="27"/>
                  </a:lnTo>
                  <a:lnTo>
                    <a:pt x="4" y="26"/>
                  </a:lnTo>
                  <a:lnTo>
                    <a:pt x="4" y="27"/>
                  </a:lnTo>
                  <a:lnTo>
                    <a:pt x="4" y="29"/>
                  </a:lnTo>
                  <a:lnTo>
                    <a:pt x="4" y="27"/>
                  </a:lnTo>
                  <a:lnTo>
                    <a:pt x="4" y="29"/>
                  </a:lnTo>
                  <a:lnTo>
                    <a:pt x="4" y="30"/>
                  </a:lnTo>
                  <a:lnTo>
                    <a:pt x="4" y="29"/>
                  </a:lnTo>
                  <a:lnTo>
                    <a:pt x="4" y="30"/>
                  </a:lnTo>
                  <a:lnTo>
                    <a:pt x="4" y="31"/>
                  </a:lnTo>
                  <a:lnTo>
                    <a:pt x="4" y="30"/>
                  </a:lnTo>
                  <a:lnTo>
                    <a:pt x="4" y="31"/>
                  </a:lnTo>
                  <a:lnTo>
                    <a:pt x="5" y="31"/>
                  </a:lnTo>
                  <a:lnTo>
                    <a:pt x="5" y="33"/>
                  </a:lnTo>
                  <a:lnTo>
                    <a:pt x="5" y="31"/>
                  </a:lnTo>
                  <a:lnTo>
                    <a:pt x="5" y="33"/>
                  </a:lnTo>
                  <a:lnTo>
                    <a:pt x="5" y="34"/>
                  </a:lnTo>
                  <a:lnTo>
                    <a:pt x="5" y="33"/>
                  </a:lnTo>
                  <a:lnTo>
                    <a:pt x="5" y="34"/>
                  </a:lnTo>
                  <a:lnTo>
                    <a:pt x="5" y="36"/>
                  </a:lnTo>
                  <a:lnTo>
                    <a:pt x="5" y="34"/>
                  </a:lnTo>
                  <a:lnTo>
                    <a:pt x="5" y="3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7" name="Freeform 441"/>
            <p:cNvSpPr>
              <a:spLocks/>
            </p:cNvSpPr>
            <p:nvPr/>
          </p:nvSpPr>
          <p:spPr bwMode="auto">
            <a:xfrm>
              <a:off x="6831275" y="5736732"/>
              <a:ext cx="18358" cy="9987"/>
            </a:xfrm>
            <a:custGeom>
              <a:avLst/>
              <a:gdLst>
                <a:gd name="T0" fmla="*/ 0 w 10"/>
                <a:gd name="T1" fmla="*/ 10 h 11"/>
                <a:gd name="T2" fmla="*/ 0 w 10"/>
                <a:gd name="T3" fmla="*/ 10 h 11"/>
                <a:gd name="T4" fmla="*/ 2 w 10"/>
                <a:gd name="T5" fmla="*/ 10 h 11"/>
                <a:gd name="T6" fmla="*/ 2 w 10"/>
                <a:gd name="T7" fmla="*/ 10 h 11"/>
                <a:gd name="T8" fmla="*/ 2 w 10"/>
                <a:gd name="T9" fmla="*/ 11 h 11"/>
                <a:gd name="T10" fmla="*/ 2 w 10"/>
                <a:gd name="T11" fmla="*/ 11 h 11"/>
                <a:gd name="T12" fmla="*/ 2 w 10"/>
                <a:gd name="T13" fmla="*/ 11 h 11"/>
                <a:gd name="T14" fmla="*/ 2 w 10"/>
                <a:gd name="T15" fmla="*/ 11 h 11"/>
                <a:gd name="T16" fmla="*/ 3 w 10"/>
                <a:gd name="T17" fmla="*/ 10 h 11"/>
                <a:gd name="T18" fmla="*/ 3 w 10"/>
                <a:gd name="T19" fmla="*/ 10 h 11"/>
                <a:gd name="T20" fmla="*/ 3 w 10"/>
                <a:gd name="T21" fmla="*/ 10 h 11"/>
                <a:gd name="T22" fmla="*/ 3 w 10"/>
                <a:gd name="T23" fmla="*/ 8 h 11"/>
                <a:gd name="T24" fmla="*/ 3 w 10"/>
                <a:gd name="T25" fmla="*/ 8 h 11"/>
                <a:gd name="T26" fmla="*/ 3 w 10"/>
                <a:gd name="T27" fmla="*/ 7 h 11"/>
                <a:gd name="T28" fmla="*/ 5 w 10"/>
                <a:gd name="T29" fmla="*/ 7 h 11"/>
                <a:gd name="T30" fmla="*/ 5 w 10"/>
                <a:gd name="T31" fmla="*/ 5 h 11"/>
                <a:gd name="T32" fmla="*/ 5 w 10"/>
                <a:gd name="T33" fmla="*/ 5 h 11"/>
                <a:gd name="T34" fmla="*/ 5 w 10"/>
                <a:gd name="T35" fmla="*/ 4 h 11"/>
                <a:gd name="T36" fmla="*/ 5 w 10"/>
                <a:gd name="T37" fmla="*/ 4 h 11"/>
                <a:gd name="T38" fmla="*/ 6 w 10"/>
                <a:gd name="T39" fmla="*/ 4 h 11"/>
                <a:gd name="T40" fmla="*/ 6 w 10"/>
                <a:gd name="T41" fmla="*/ 4 h 11"/>
                <a:gd name="T42" fmla="*/ 6 w 10"/>
                <a:gd name="T43" fmla="*/ 4 h 11"/>
                <a:gd name="T44" fmla="*/ 6 w 10"/>
                <a:gd name="T45" fmla="*/ 4 h 11"/>
                <a:gd name="T46" fmla="*/ 6 w 10"/>
                <a:gd name="T47" fmla="*/ 4 h 11"/>
                <a:gd name="T48" fmla="*/ 6 w 10"/>
                <a:gd name="T49" fmla="*/ 4 h 11"/>
                <a:gd name="T50" fmla="*/ 6 w 10"/>
                <a:gd name="T51" fmla="*/ 4 h 11"/>
                <a:gd name="T52" fmla="*/ 6 w 10"/>
                <a:gd name="T53" fmla="*/ 4 h 11"/>
                <a:gd name="T54" fmla="*/ 7 w 10"/>
                <a:gd name="T55" fmla="*/ 4 h 11"/>
                <a:gd name="T56" fmla="*/ 7 w 10"/>
                <a:gd name="T57" fmla="*/ 4 h 11"/>
                <a:gd name="T58" fmla="*/ 7 w 10"/>
                <a:gd name="T59" fmla="*/ 4 h 11"/>
                <a:gd name="T60" fmla="*/ 7 w 10"/>
                <a:gd name="T61" fmla="*/ 4 h 11"/>
                <a:gd name="T62" fmla="*/ 7 w 10"/>
                <a:gd name="T63" fmla="*/ 5 h 11"/>
                <a:gd name="T64" fmla="*/ 7 w 10"/>
                <a:gd name="T65" fmla="*/ 5 h 11"/>
                <a:gd name="T66" fmla="*/ 7 w 10"/>
                <a:gd name="T67" fmla="*/ 5 h 11"/>
                <a:gd name="T68" fmla="*/ 7 w 10"/>
                <a:gd name="T69" fmla="*/ 5 h 11"/>
                <a:gd name="T70" fmla="*/ 7 w 10"/>
                <a:gd name="T71" fmla="*/ 5 h 11"/>
                <a:gd name="T72" fmla="*/ 7 w 10"/>
                <a:gd name="T73" fmla="*/ 5 h 11"/>
                <a:gd name="T74" fmla="*/ 9 w 10"/>
                <a:gd name="T75" fmla="*/ 5 h 11"/>
                <a:gd name="T76" fmla="*/ 9 w 10"/>
                <a:gd name="T77" fmla="*/ 5 h 11"/>
                <a:gd name="T78" fmla="*/ 9 w 10"/>
                <a:gd name="T79" fmla="*/ 5 h 11"/>
                <a:gd name="T80" fmla="*/ 9 w 10"/>
                <a:gd name="T81" fmla="*/ 5 h 11"/>
                <a:gd name="T82" fmla="*/ 9 w 10"/>
                <a:gd name="T83" fmla="*/ 5 h 11"/>
                <a:gd name="T84" fmla="*/ 9 w 10"/>
                <a:gd name="T85" fmla="*/ 5 h 11"/>
                <a:gd name="T86" fmla="*/ 10 w 10"/>
                <a:gd name="T87" fmla="*/ 5 h 11"/>
                <a:gd name="T88" fmla="*/ 10 w 10"/>
                <a:gd name="T89" fmla="*/ 4 h 11"/>
                <a:gd name="T90" fmla="*/ 10 w 10"/>
                <a:gd name="T91" fmla="*/ 3 h 11"/>
                <a:gd name="T92" fmla="*/ 10 w 10"/>
                <a:gd name="T93" fmla="*/ 3 h 11"/>
                <a:gd name="T94" fmla="*/ 10 w 10"/>
                <a:gd name="T95" fmla="*/ 1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1"/>
                <a:gd name="T146" fmla="*/ 10 w 10"/>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1">
                  <a:moveTo>
                    <a:pt x="0" y="10"/>
                  </a:moveTo>
                  <a:lnTo>
                    <a:pt x="0" y="10"/>
                  </a:lnTo>
                  <a:lnTo>
                    <a:pt x="2" y="10"/>
                  </a:lnTo>
                  <a:lnTo>
                    <a:pt x="2" y="11"/>
                  </a:lnTo>
                  <a:lnTo>
                    <a:pt x="2" y="10"/>
                  </a:lnTo>
                  <a:lnTo>
                    <a:pt x="2" y="11"/>
                  </a:lnTo>
                  <a:lnTo>
                    <a:pt x="2" y="10"/>
                  </a:lnTo>
                  <a:lnTo>
                    <a:pt x="3" y="10"/>
                  </a:lnTo>
                  <a:lnTo>
                    <a:pt x="3" y="8"/>
                  </a:lnTo>
                  <a:lnTo>
                    <a:pt x="3" y="7"/>
                  </a:lnTo>
                  <a:lnTo>
                    <a:pt x="5" y="7"/>
                  </a:lnTo>
                  <a:lnTo>
                    <a:pt x="5" y="5"/>
                  </a:lnTo>
                  <a:lnTo>
                    <a:pt x="5" y="4"/>
                  </a:lnTo>
                  <a:lnTo>
                    <a:pt x="6" y="4"/>
                  </a:lnTo>
                  <a:lnTo>
                    <a:pt x="7" y="4"/>
                  </a:lnTo>
                  <a:lnTo>
                    <a:pt x="7" y="5"/>
                  </a:lnTo>
                  <a:lnTo>
                    <a:pt x="9" y="5"/>
                  </a:lnTo>
                  <a:lnTo>
                    <a:pt x="10" y="5"/>
                  </a:lnTo>
                  <a:lnTo>
                    <a:pt x="10" y="4"/>
                  </a:lnTo>
                  <a:lnTo>
                    <a:pt x="10" y="3"/>
                  </a:lnTo>
                  <a:lnTo>
                    <a:pt x="10" y="1"/>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8" name="Freeform 442"/>
            <p:cNvSpPr>
              <a:spLocks/>
            </p:cNvSpPr>
            <p:nvPr/>
          </p:nvSpPr>
          <p:spPr bwMode="auto">
            <a:xfrm>
              <a:off x="6849634" y="5701323"/>
              <a:ext cx="22030" cy="35409"/>
            </a:xfrm>
            <a:custGeom>
              <a:avLst/>
              <a:gdLst>
                <a:gd name="T0" fmla="*/ 2 w 12"/>
                <a:gd name="T1" fmla="*/ 39 h 39"/>
                <a:gd name="T2" fmla="*/ 2 w 12"/>
                <a:gd name="T3" fmla="*/ 37 h 39"/>
                <a:gd name="T4" fmla="*/ 2 w 12"/>
                <a:gd name="T5" fmla="*/ 34 h 39"/>
                <a:gd name="T6" fmla="*/ 2 w 12"/>
                <a:gd name="T7" fmla="*/ 33 h 39"/>
                <a:gd name="T8" fmla="*/ 2 w 12"/>
                <a:gd name="T9" fmla="*/ 31 h 39"/>
                <a:gd name="T10" fmla="*/ 3 w 12"/>
                <a:gd name="T11" fmla="*/ 29 h 39"/>
                <a:gd name="T12" fmla="*/ 3 w 12"/>
                <a:gd name="T13" fmla="*/ 27 h 39"/>
                <a:gd name="T14" fmla="*/ 3 w 12"/>
                <a:gd name="T15" fmla="*/ 26 h 39"/>
                <a:gd name="T16" fmla="*/ 3 w 12"/>
                <a:gd name="T17" fmla="*/ 23 h 39"/>
                <a:gd name="T18" fmla="*/ 3 w 12"/>
                <a:gd name="T19" fmla="*/ 21 h 39"/>
                <a:gd name="T20" fmla="*/ 5 w 12"/>
                <a:gd name="T21" fmla="*/ 20 h 39"/>
                <a:gd name="T22" fmla="*/ 5 w 12"/>
                <a:gd name="T23" fmla="*/ 18 h 39"/>
                <a:gd name="T24" fmla="*/ 5 w 12"/>
                <a:gd name="T25" fmla="*/ 18 h 39"/>
                <a:gd name="T26" fmla="*/ 5 w 12"/>
                <a:gd name="T27" fmla="*/ 17 h 39"/>
                <a:gd name="T28" fmla="*/ 5 w 12"/>
                <a:gd name="T29" fmla="*/ 16 h 39"/>
                <a:gd name="T30" fmla="*/ 6 w 12"/>
                <a:gd name="T31" fmla="*/ 16 h 39"/>
                <a:gd name="T32" fmla="*/ 6 w 12"/>
                <a:gd name="T33" fmla="*/ 14 h 39"/>
                <a:gd name="T34" fmla="*/ 6 w 12"/>
                <a:gd name="T35" fmla="*/ 14 h 39"/>
                <a:gd name="T36" fmla="*/ 6 w 12"/>
                <a:gd name="T37" fmla="*/ 13 h 39"/>
                <a:gd name="T38" fmla="*/ 6 w 12"/>
                <a:gd name="T39" fmla="*/ 13 h 39"/>
                <a:gd name="T40" fmla="*/ 6 w 12"/>
                <a:gd name="T41" fmla="*/ 11 h 39"/>
                <a:gd name="T42" fmla="*/ 8 w 12"/>
                <a:gd name="T43" fmla="*/ 11 h 39"/>
                <a:gd name="T44" fmla="*/ 8 w 12"/>
                <a:gd name="T45" fmla="*/ 10 h 39"/>
                <a:gd name="T46" fmla="*/ 8 w 12"/>
                <a:gd name="T47" fmla="*/ 10 h 39"/>
                <a:gd name="T48" fmla="*/ 8 w 12"/>
                <a:gd name="T49" fmla="*/ 8 h 39"/>
                <a:gd name="T50" fmla="*/ 8 w 12"/>
                <a:gd name="T51" fmla="*/ 8 h 39"/>
                <a:gd name="T52" fmla="*/ 9 w 12"/>
                <a:gd name="T53" fmla="*/ 7 h 39"/>
                <a:gd name="T54" fmla="*/ 9 w 12"/>
                <a:gd name="T55" fmla="*/ 5 h 39"/>
                <a:gd name="T56" fmla="*/ 9 w 12"/>
                <a:gd name="T57" fmla="*/ 5 h 39"/>
                <a:gd name="T58" fmla="*/ 9 w 12"/>
                <a:gd name="T59" fmla="*/ 4 h 39"/>
                <a:gd name="T60" fmla="*/ 9 w 12"/>
                <a:gd name="T61" fmla="*/ 3 h 39"/>
                <a:gd name="T62" fmla="*/ 10 w 12"/>
                <a:gd name="T63" fmla="*/ 3 h 39"/>
                <a:gd name="T64" fmla="*/ 10 w 12"/>
                <a:gd name="T65" fmla="*/ 1 h 39"/>
                <a:gd name="T66" fmla="*/ 10 w 12"/>
                <a:gd name="T67" fmla="*/ 1 h 39"/>
                <a:gd name="T68" fmla="*/ 10 w 12"/>
                <a:gd name="T69" fmla="*/ 0 h 39"/>
                <a:gd name="T70" fmla="*/ 10 w 12"/>
                <a:gd name="T71" fmla="*/ 0 h 39"/>
                <a:gd name="T72" fmla="*/ 12 w 12"/>
                <a:gd name="T73" fmla="*/ 0 h 39"/>
                <a:gd name="T74" fmla="*/ 12 w 12"/>
                <a:gd name="T75" fmla="*/ 0 h 39"/>
                <a:gd name="T76" fmla="*/ 12 w 12"/>
                <a:gd name="T77" fmla="*/ 0 h 39"/>
                <a:gd name="T78" fmla="*/ 12 w 12"/>
                <a:gd name="T79" fmla="*/ 0 h 39"/>
                <a:gd name="T80" fmla="*/ 12 w 12"/>
                <a:gd name="T81" fmla="*/ 1 h 39"/>
                <a:gd name="T82" fmla="*/ 12 w 12"/>
                <a:gd name="T83" fmla="*/ 1 h 39"/>
                <a:gd name="T84" fmla="*/ 12 w 12"/>
                <a:gd name="T85" fmla="*/ 1 h 39"/>
                <a:gd name="T86" fmla="*/ 12 w 12"/>
                <a:gd name="T87" fmla="*/ 1 h 39"/>
                <a:gd name="T88" fmla="*/ 12 w 12"/>
                <a:gd name="T89" fmla="*/ 3 h 39"/>
                <a:gd name="T90" fmla="*/ 12 w 12"/>
                <a:gd name="T91" fmla="*/ 3 h 39"/>
                <a:gd name="T92" fmla="*/ 12 w 12"/>
                <a:gd name="T93" fmla="*/ 4 h 39"/>
                <a:gd name="T94" fmla="*/ 12 w 12"/>
                <a:gd name="T95" fmla="*/ 4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39"/>
                <a:gd name="T146" fmla="*/ 12 w 12"/>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39">
                  <a:moveTo>
                    <a:pt x="0" y="39"/>
                  </a:moveTo>
                  <a:lnTo>
                    <a:pt x="2" y="39"/>
                  </a:lnTo>
                  <a:lnTo>
                    <a:pt x="2" y="37"/>
                  </a:lnTo>
                  <a:lnTo>
                    <a:pt x="2" y="34"/>
                  </a:lnTo>
                  <a:lnTo>
                    <a:pt x="2" y="33"/>
                  </a:lnTo>
                  <a:lnTo>
                    <a:pt x="2" y="31"/>
                  </a:lnTo>
                  <a:lnTo>
                    <a:pt x="2" y="30"/>
                  </a:lnTo>
                  <a:lnTo>
                    <a:pt x="3" y="29"/>
                  </a:lnTo>
                  <a:lnTo>
                    <a:pt x="3" y="27"/>
                  </a:lnTo>
                  <a:lnTo>
                    <a:pt x="3" y="26"/>
                  </a:lnTo>
                  <a:lnTo>
                    <a:pt x="3" y="24"/>
                  </a:lnTo>
                  <a:lnTo>
                    <a:pt x="3" y="23"/>
                  </a:lnTo>
                  <a:lnTo>
                    <a:pt x="3" y="21"/>
                  </a:lnTo>
                  <a:lnTo>
                    <a:pt x="5" y="20"/>
                  </a:lnTo>
                  <a:lnTo>
                    <a:pt x="5" y="18"/>
                  </a:lnTo>
                  <a:lnTo>
                    <a:pt x="5" y="17"/>
                  </a:lnTo>
                  <a:lnTo>
                    <a:pt x="5" y="16"/>
                  </a:lnTo>
                  <a:lnTo>
                    <a:pt x="6" y="16"/>
                  </a:lnTo>
                  <a:lnTo>
                    <a:pt x="6" y="14"/>
                  </a:lnTo>
                  <a:lnTo>
                    <a:pt x="6" y="13"/>
                  </a:lnTo>
                  <a:lnTo>
                    <a:pt x="6" y="11"/>
                  </a:lnTo>
                  <a:lnTo>
                    <a:pt x="8" y="11"/>
                  </a:lnTo>
                  <a:lnTo>
                    <a:pt x="8" y="10"/>
                  </a:lnTo>
                  <a:lnTo>
                    <a:pt x="8" y="8"/>
                  </a:lnTo>
                  <a:lnTo>
                    <a:pt x="8" y="7"/>
                  </a:lnTo>
                  <a:lnTo>
                    <a:pt x="9" y="7"/>
                  </a:lnTo>
                  <a:lnTo>
                    <a:pt x="9" y="5"/>
                  </a:lnTo>
                  <a:lnTo>
                    <a:pt x="9" y="4"/>
                  </a:lnTo>
                  <a:lnTo>
                    <a:pt x="9" y="3"/>
                  </a:lnTo>
                  <a:lnTo>
                    <a:pt x="10" y="3"/>
                  </a:lnTo>
                  <a:lnTo>
                    <a:pt x="10" y="1"/>
                  </a:lnTo>
                  <a:lnTo>
                    <a:pt x="10" y="0"/>
                  </a:lnTo>
                  <a:lnTo>
                    <a:pt x="12" y="0"/>
                  </a:lnTo>
                  <a:lnTo>
                    <a:pt x="12" y="1"/>
                  </a:lnTo>
                  <a:lnTo>
                    <a:pt x="12" y="0"/>
                  </a:lnTo>
                  <a:lnTo>
                    <a:pt x="12" y="1"/>
                  </a:lnTo>
                  <a:lnTo>
                    <a:pt x="12" y="3"/>
                  </a:lnTo>
                  <a:lnTo>
                    <a:pt x="12" y="4"/>
                  </a:lnTo>
                  <a:lnTo>
                    <a:pt x="12" y="3"/>
                  </a:lnTo>
                  <a:lnTo>
                    <a:pt x="12"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49" name="Freeform 443"/>
            <p:cNvSpPr>
              <a:spLocks/>
            </p:cNvSpPr>
            <p:nvPr/>
          </p:nvSpPr>
          <p:spPr bwMode="auto">
            <a:xfrm>
              <a:off x="6871664" y="5704955"/>
              <a:ext cx="12851" cy="31777"/>
            </a:xfrm>
            <a:custGeom>
              <a:avLst/>
              <a:gdLst>
                <a:gd name="T0" fmla="*/ 1 w 7"/>
                <a:gd name="T1" fmla="*/ 0 h 35"/>
                <a:gd name="T2" fmla="*/ 1 w 7"/>
                <a:gd name="T3" fmla="*/ 0 h 35"/>
                <a:gd name="T4" fmla="*/ 1 w 7"/>
                <a:gd name="T5" fmla="*/ 1 h 35"/>
                <a:gd name="T6" fmla="*/ 1 w 7"/>
                <a:gd name="T7" fmla="*/ 1 h 35"/>
                <a:gd name="T8" fmla="*/ 1 w 7"/>
                <a:gd name="T9" fmla="*/ 3 h 35"/>
                <a:gd name="T10" fmla="*/ 1 w 7"/>
                <a:gd name="T11" fmla="*/ 3 h 35"/>
                <a:gd name="T12" fmla="*/ 1 w 7"/>
                <a:gd name="T13" fmla="*/ 4 h 35"/>
                <a:gd name="T14" fmla="*/ 1 w 7"/>
                <a:gd name="T15" fmla="*/ 4 h 35"/>
                <a:gd name="T16" fmla="*/ 1 w 7"/>
                <a:gd name="T17" fmla="*/ 6 h 35"/>
                <a:gd name="T18" fmla="*/ 1 w 7"/>
                <a:gd name="T19" fmla="*/ 6 h 35"/>
                <a:gd name="T20" fmla="*/ 3 w 7"/>
                <a:gd name="T21" fmla="*/ 7 h 35"/>
                <a:gd name="T22" fmla="*/ 3 w 7"/>
                <a:gd name="T23" fmla="*/ 7 h 35"/>
                <a:gd name="T24" fmla="*/ 3 w 7"/>
                <a:gd name="T25" fmla="*/ 9 h 35"/>
                <a:gd name="T26" fmla="*/ 3 w 7"/>
                <a:gd name="T27" fmla="*/ 9 h 35"/>
                <a:gd name="T28" fmla="*/ 3 w 7"/>
                <a:gd name="T29" fmla="*/ 10 h 35"/>
                <a:gd name="T30" fmla="*/ 3 w 7"/>
                <a:gd name="T31" fmla="*/ 10 h 35"/>
                <a:gd name="T32" fmla="*/ 3 w 7"/>
                <a:gd name="T33" fmla="*/ 12 h 35"/>
                <a:gd name="T34" fmla="*/ 3 w 7"/>
                <a:gd name="T35" fmla="*/ 12 h 35"/>
                <a:gd name="T36" fmla="*/ 3 w 7"/>
                <a:gd name="T37" fmla="*/ 14 h 35"/>
                <a:gd name="T38" fmla="*/ 3 w 7"/>
                <a:gd name="T39" fmla="*/ 14 h 35"/>
                <a:gd name="T40" fmla="*/ 4 w 7"/>
                <a:gd name="T41" fmla="*/ 14 h 35"/>
                <a:gd name="T42" fmla="*/ 4 w 7"/>
                <a:gd name="T43" fmla="*/ 14 h 35"/>
                <a:gd name="T44" fmla="*/ 4 w 7"/>
                <a:gd name="T45" fmla="*/ 16 h 35"/>
                <a:gd name="T46" fmla="*/ 4 w 7"/>
                <a:gd name="T47" fmla="*/ 16 h 35"/>
                <a:gd name="T48" fmla="*/ 4 w 7"/>
                <a:gd name="T49" fmla="*/ 17 h 35"/>
                <a:gd name="T50" fmla="*/ 4 w 7"/>
                <a:gd name="T51" fmla="*/ 17 h 35"/>
                <a:gd name="T52" fmla="*/ 4 w 7"/>
                <a:gd name="T53" fmla="*/ 20 h 35"/>
                <a:gd name="T54" fmla="*/ 4 w 7"/>
                <a:gd name="T55" fmla="*/ 20 h 35"/>
                <a:gd name="T56" fmla="*/ 4 w 7"/>
                <a:gd name="T57" fmla="*/ 20 h 35"/>
                <a:gd name="T58" fmla="*/ 4 w 7"/>
                <a:gd name="T59" fmla="*/ 20 h 35"/>
                <a:gd name="T60" fmla="*/ 6 w 7"/>
                <a:gd name="T61" fmla="*/ 22 h 35"/>
                <a:gd name="T62" fmla="*/ 6 w 7"/>
                <a:gd name="T63" fmla="*/ 22 h 35"/>
                <a:gd name="T64" fmla="*/ 6 w 7"/>
                <a:gd name="T65" fmla="*/ 23 h 35"/>
                <a:gd name="T66" fmla="*/ 6 w 7"/>
                <a:gd name="T67" fmla="*/ 23 h 35"/>
                <a:gd name="T68" fmla="*/ 6 w 7"/>
                <a:gd name="T69" fmla="*/ 25 h 35"/>
                <a:gd name="T70" fmla="*/ 6 w 7"/>
                <a:gd name="T71" fmla="*/ 25 h 35"/>
                <a:gd name="T72" fmla="*/ 6 w 7"/>
                <a:gd name="T73" fmla="*/ 26 h 35"/>
                <a:gd name="T74" fmla="*/ 6 w 7"/>
                <a:gd name="T75" fmla="*/ 26 h 35"/>
                <a:gd name="T76" fmla="*/ 6 w 7"/>
                <a:gd name="T77" fmla="*/ 27 h 35"/>
                <a:gd name="T78" fmla="*/ 6 w 7"/>
                <a:gd name="T79" fmla="*/ 27 h 35"/>
                <a:gd name="T80" fmla="*/ 6 w 7"/>
                <a:gd name="T81" fmla="*/ 29 h 35"/>
                <a:gd name="T82" fmla="*/ 6 w 7"/>
                <a:gd name="T83" fmla="*/ 29 h 35"/>
                <a:gd name="T84" fmla="*/ 7 w 7"/>
                <a:gd name="T85" fmla="*/ 30 h 35"/>
                <a:gd name="T86" fmla="*/ 7 w 7"/>
                <a:gd name="T87" fmla="*/ 30 h 35"/>
                <a:gd name="T88" fmla="*/ 7 w 7"/>
                <a:gd name="T89" fmla="*/ 32 h 35"/>
                <a:gd name="T90" fmla="*/ 7 w 7"/>
                <a:gd name="T91" fmla="*/ 32 h 35"/>
                <a:gd name="T92" fmla="*/ 7 w 7"/>
                <a:gd name="T93" fmla="*/ 33 h 35"/>
                <a:gd name="T94" fmla="*/ 7 w 7"/>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5"/>
                <a:gd name="T146" fmla="*/ 7 w 7"/>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5">
                  <a:moveTo>
                    <a:pt x="0" y="0"/>
                  </a:moveTo>
                  <a:lnTo>
                    <a:pt x="1" y="0"/>
                  </a:lnTo>
                  <a:lnTo>
                    <a:pt x="1" y="1"/>
                  </a:lnTo>
                  <a:lnTo>
                    <a:pt x="1" y="0"/>
                  </a:lnTo>
                  <a:lnTo>
                    <a:pt x="1" y="1"/>
                  </a:lnTo>
                  <a:lnTo>
                    <a:pt x="1" y="3"/>
                  </a:lnTo>
                  <a:lnTo>
                    <a:pt x="1" y="1"/>
                  </a:lnTo>
                  <a:lnTo>
                    <a:pt x="1" y="3"/>
                  </a:lnTo>
                  <a:lnTo>
                    <a:pt x="1" y="4"/>
                  </a:lnTo>
                  <a:lnTo>
                    <a:pt x="1" y="3"/>
                  </a:lnTo>
                  <a:lnTo>
                    <a:pt x="1" y="4"/>
                  </a:lnTo>
                  <a:lnTo>
                    <a:pt x="1" y="6"/>
                  </a:lnTo>
                  <a:lnTo>
                    <a:pt x="1" y="4"/>
                  </a:lnTo>
                  <a:lnTo>
                    <a:pt x="1" y="6"/>
                  </a:lnTo>
                  <a:lnTo>
                    <a:pt x="1" y="7"/>
                  </a:lnTo>
                  <a:lnTo>
                    <a:pt x="1" y="6"/>
                  </a:lnTo>
                  <a:lnTo>
                    <a:pt x="1" y="7"/>
                  </a:lnTo>
                  <a:lnTo>
                    <a:pt x="3" y="7"/>
                  </a:lnTo>
                  <a:lnTo>
                    <a:pt x="3" y="9"/>
                  </a:lnTo>
                  <a:lnTo>
                    <a:pt x="3" y="7"/>
                  </a:lnTo>
                  <a:lnTo>
                    <a:pt x="3" y="9"/>
                  </a:lnTo>
                  <a:lnTo>
                    <a:pt x="3" y="10"/>
                  </a:lnTo>
                  <a:lnTo>
                    <a:pt x="3" y="9"/>
                  </a:lnTo>
                  <a:lnTo>
                    <a:pt x="3" y="10"/>
                  </a:lnTo>
                  <a:lnTo>
                    <a:pt x="3" y="12"/>
                  </a:lnTo>
                  <a:lnTo>
                    <a:pt x="3" y="10"/>
                  </a:lnTo>
                  <a:lnTo>
                    <a:pt x="3" y="12"/>
                  </a:lnTo>
                  <a:lnTo>
                    <a:pt x="3" y="13"/>
                  </a:lnTo>
                  <a:lnTo>
                    <a:pt x="3" y="12"/>
                  </a:lnTo>
                  <a:lnTo>
                    <a:pt x="3" y="13"/>
                  </a:lnTo>
                  <a:lnTo>
                    <a:pt x="3" y="14"/>
                  </a:lnTo>
                  <a:lnTo>
                    <a:pt x="4" y="14"/>
                  </a:lnTo>
                  <a:lnTo>
                    <a:pt x="4" y="16"/>
                  </a:lnTo>
                  <a:lnTo>
                    <a:pt x="4" y="14"/>
                  </a:lnTo>
                  <a:lnTo>
                    <a:pt x="4" y="16"/>
                  </a:lnTo>
                  <a:lnTo>
                    <a:pt x="4" y="17"/>
                  </a:lnTo>
                  <a:lnTo>
                    <a:pt x="4" y="16"/>
                  </a:lnTo>
                  <a:lnTo>
                    <a:pt x="4" y="17"/>
                  </a:lnTo>
                  <a:lnTo>
                    <a:pt x="4" y="19"/>
                  </a:lnTo>
                  <a:lnTo>
                    <a:pt x="4" y="17"/>
                  </a:lnTo>
                  <a:lnTo>
                    <a:pt x="4" y="19"/>
                  </a:lnTo>
                  <a:lnTo>
                    <a:pt x="4" y="20"/>
                  </a:lnTo>
                  <a:lnTo>
                    <a:pt x="4" y="22"/>
                  </a:lnTo>
                  <a:lnTo>
                    <a:pt x="4" y="20"/>
                  </a:lnTo>
                  <a:lnTo>
                    <a:pt x="4" y="22"/>
                  </a:lnTo>
                  <a:lnTo>
                    <a:pt x="6" y="22"/>
                  </a:lnTo>
                  <a:lnTo>
                    <a:pt x="6" y="23"/>
                  </a:lnTo>
                  <a:lnTo>
                    <a:pt x="6" y="22"/>
                  </a:lnTo>
                  <a:lnTo>
                    <a:pt x="6" y="23"/>
                  </a:lnTo>
                  <a:lnTo>
                    <a:pt x="6" y="25"/>
                  </a:lnTo>
                  <a:lnTo>
                    <a:pt x="6" y="23"/>
                  </a:lnTo>
                  <a:lnTo>
                    <a:pt x="6" y="25"/>
                  </a:lnTo>
                  <a:lnTo>
                    <a:pt x="6" y="26"/>
                  </a:lnTo>
                  <a:lnTo>
                    <a:pt x="6" y="25"/>
                  </a:lnTo>
                  <a:lnTo>
                    <a:pt x="6" y="26"/>
                  </a:lnTo>
                  <a:lnTo>
                    <a:pt x="6" y="27"/>
                  </a:lnTo>
                  <a:lnTo>
                    <a:pt x="6" y="26"/>
                  </a:lnTo>
                  <a:lnTo>
                    <a:pt x="6" y="27"/>
                  </a:lnTo>
                  <a:lnTo>
                    <a:pt x="6" y="29"/>
                  </a:lnTo>
                  <a:lnTo>
                    <a:pt x="6" y="27"/>
                  </a:lnTo>
                  <a:lnTo>
                    <a:pt x="6" y="29"/>
                  </a:lnTo>
                  <a:lnTo>
                    <a:pt x="6" y="30"/>
                  </a:lnTo>
                  <a:lnTo>
                    <a:pt x="6" y="29"/>
                  </a:lnTo>
                  <a:lnTo>
                    <a:pt x="6" y="30"/>
                  </a:lnTo>
                  <a:lnTo>
                    <a:pt x="7" y="30"/>
                  </a:lnTo>
                  <a:lnTo>
                    <a:pt x="7" y="32"/>
                  </a:lnTo>
                  <a:lnTo>
                    <a:pt x="7" y="30"/>
                  </a:lnTo>
                  <a:lnTo>
                    <a:pt x="7" y="32"/>
                  </a:lnTo>
                  <a:lnTo>
                    <a:pt x="7" y="33"/>
                  </a:lnTo>
                  <a:lnTo>
                    <a:pt x="7" y="32"/>
                  </a:lnTo>
                  <a:lnTo>
                    <a:pt x="7" y="33"/>
                  </a:lnTo>
                  <a:lnTo>
                    <a:pt x="7" y="35"/>
                  </a:lnTo>
                  <a:lnTo>
                    <a:pt x="7" y="33"/>
                  </a:lnTo>
                  <a:lnTo>
                    <a:pt x="7" y="3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0" name="Freeform 444"/>
            <p:cNvSpPr>
              <a:spLocks/>
            </p:cNvSpPr>
            <p:nvPr/>
          </p:nvSpPr>
          <p:spPr bwMode="auto">
            <a:xfrm>
              <a:off x="6884515" y="5736732"/>
              <a:ext cx="12851" cy="29053"/>
            </a:xfrm>
            <a:custGeom>
              <a:avLst/>
              <a:gdLst>
                <a:gd name="T0" fmla="*/ 0 w 7"/>
                <a:gd name="T1" fmla="*/ 0 h 32"/>
                <a:gd name="T2" fmla="*/ 0 w 7"/>
                <a:gd name="T3" fmla="*/ 0 h 32"/>
                <a:gd name="T4" fmla="*/ 0 w 7"/>
                <a:gd name="T5" fmla="*/ 3 h 32"/>
                <a:gd name="T6" fmla="*/ 0 w 7"/>
                <a:gd name="T7" fmla="*/ 3 h 32"/>
                <a:gd name="T8" fmla="*/ 1 w 7"/>
                <a:gd name="T9" fmla="*/ 4 h 32"/>
                <a:gd name="T10" fmla="*/ 1 w 7"/>
                <a:gd name="T11" fmla="*/ 4 h 32"/>
                <a:gd name="T12" fmla="*/ 1 w 7"/>
                <a:gd name="T13" fmla="*/ 5 h 32"/>
                <a:gd name="T14" fmla="*/ 1 w 7"/>
                <a:gd name="T15" fmla="*/ 5 h 32"/>
                <a:gd name="T16" fmla="*/ 1 w 7"/>
                <a:gd name="T17" fmla="*/ 7 h 32"/>
                <a:gd name="T18" fmla="*/ 1 w 7"/>
                <a:gd name="T19" fmla="*/ 7 h 32"/>
                <a:gd name="T20" fmla="*/ 1 w 7"/>
                <a:gd name="T21" fmla="*/ 10 h 32"/>
                <a:gd name="T22" fmla="*/ 1 w 7"/>
                <a:gd name="T23" fmla="*/ 10 h 32"/>
                <a:gd name="T24" fmla="*/ 1 w 7"/>
                <a:gd name="T25" fmla="*/ 11 h 32"/>
                <a:gd name="T26" fmla="*/ 1 w 7"/>
                <a:gd name="T27" fmla="*/ 11 h 32"/>
                <a:gd name="T28" fmla="*/ 3 w 7"/>
                <a:gd name="T29" fmla="*/ 13 h 32"/>
                <a:gd name="T30" fmla="*/ 3 w 7"/>
                <a:gd name="T31" fmla="*/ 13 h 32"/>
                <a:gd name="T32" fmla="*/ 3 w 7"/>
                <a:gd name="T33" fmla="*/ 16 h 32"/>
                <a:gd name="T34" fmla="*/ 3 w 7"/>
                <a:gd name="T35" fmla="*/ 16 h 32"/>
                <a:gd name="T36" fmla="*/ 3 w 7"/>
                <a:gd name="T37" fmla="*/ 17 h 32"/>
                <a:gd name="T38" fmla="*/ 3 w 7"/>
                <a:gd name="T39" fmla="*/ 17 h 32"/>
                <a:gd name="T40" fmla="*/ 3 w 7"/>
                <a:gd name="T41" fmla="*/ 19 h 32"/>
                <a:gd name="T42" fmla="*/ 3 w 7"/>
                <a:gd name="T43" fmla="*/ 19 h 32"/>
                <a:gd name="T44" fmla="*/ 3 w 7"/>
                <a:gd name="T45" fmla="*/ 20 h 32"/>
                <a:gd name="T46" fmla="*/ 3 w 7"/>
                <a:gd name="T47" fmla="*/ 20 h 32"/>
                <a:gd name="T48" fmla="*/ 4 w 7"/>
                <a:gd name="T49" fmla="*/ 21 h 32"/>
                <a:gd name="T50" fmla="*/ 4 w 7"/>
                <a:gd name="T51" fmla="*/ 21 h 32"/>
                <a:gd name="T52" fmla="*/ 4 w 7"/>
                <a:gd name="T53" fmla="*/ 23 h 32"/>
                <a:gd name="T54" fmla="*/ 4 w 7"/>
                <a:gd name="T55" fmla="*/ 23 h 32"/>
                <a:gd name="T56" fmla="*/ 4 w 7"/>
                <a:gd name="T57" fmla="*/ 24 h 32"/>
                <a:gd name="T58" fmla="*/ 4 w 7"/>
                <a:gd name="T59" fmla="*/ 24 h 32"/>
                <a:gd name="T60" fmla="*/ 4 w 7"/>
                <a:gd name="T61" fmla="*/ 26 h 32"/>
                <a:gd name="T62" fmla="*/ 4 w 7"/>
                <a:gd name="T63" fmla="*/ 26 h 32"/>
                <a:gd name="T64" fmla="*/ 4 w 7"/>
                <a:gd name="T65" fmla="*/ 27 h 32"/>
                <a:gd name="T66" fmla="*/ 4 w 7"/>
                <a:gd name="T67" fmla="*/ 27 h 32"/>
                <a:gd name="T68" fmla="*/ 6 w 7"/>
                <a:gd name="T69" fmla="*/ 27 h 32"/>
                <a:gd name="T70" fmla="*/ 6 w 7"/>
                <a:gd name="T71" fmla="*/ 27 h 32"/>
                <a:gd name="T72" fmla="*/ 6 w 7"/>
                <a:gd name="T73" fmla="*/ 29 h 32"/>
                <a:gd name="T74" fmla="*/ 6 w 7"/>
                <a:gd name="T75" fmla="*/ 29 h 32"/>
                <a:gd name="T76" fmla="*/ 6 w 7"/>
                <a:gd name="T77" fmla="*/ 29 h 32"/>
                <a:gd name="T78" fmla="*/ 6 w 7"/>
                <a:gd name="T79" fmla="*/ 29 h 32"/>
                <a:gd name="T80" fmla="*/ 6 w 7"/>
                <a:gd name="T81" fmla="*/ 30 h 32"/>
                <a:gd name="T82" fmla="*/ 6 w 7"/>
                <a:gd name="T83" fmla="*/ 30 h 32"/>
                <a:gd name="T84" fmla="*/ 6 w 7"/>
                <a:gd name="T85" fmla="*/ 32 h 32"/>
                <a:gd name="T86" fmla="*/ 6 w 7"/>
                <a:gd name="T87" fmla="*/ 32 h 32"/>
                <a:gd name="T88" fmla="*/ 6 w 7"/>
                <a:gd name="T89" fmla="*/ 32 h 32"/>
                <a:gd name="T90" fmla="*/ 6 w 7"/>
                <a:gd name="T91" fmla="*/ 32 h 32"/>
                <a:gd name="T92" fmla="*/ 7 w 7"/>
                <a:gd name="T93" fmla="*/ 32 h 32"/>
                <a:gd name="T94" fmla="*/ 7 w 7"/>
                <a:gd name="T95" fmla="*/ 32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2"/>
                <a:gd name="T146" fmla="*/ 7 w 7"/>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2">
                  <a:moveTo>
                    <a:pt x="0" y="0"/>
                  </a:moveTo>
                  <a:lnTo>
                    <a:pt x="0" y="0"/>
                  </a:lnTo>
                  <a:lnTo>
                    <a:pt x="0" y="1"/>
                  </a:lnTo>
                  <a:lnTo>
                    <a:pt x="0" y="0"/>
                  </a:lnTo>
                  <a:lnTo>
                    <a:pt x="0" y="1"/>
                  </a:lnTo>
                  <a:lnTo>
                    <a:pt x="0" y="3"/>
                  </a:lnTo>
                  <a:lnTo>
                    <a:pt x="0" y="4"/>
                  </a:lnTo>
                  <a:lnTo>
                    <a:pt x="0" y="3"/>
                  </a:lnTo>
                  <a:lnTo>
                    <a:pt x="0" y="4"/>
                  </a:lnTo>
                  <a:lnTo>
                    <a:pt x="1" y="4"/>
                  </a:lnTo>
                  <a:lnTo>
                    <a:pt x="1" y="5"/>
                  </a:lnTo>
                  <a:lnTo>
                    <a:pt x="1" y="4"/>
                  </a:lnTo>
                  <a:lnTo>
                    <a:pt x="1" y="5"/>
                  </a:lnTo>
                  <a:lnTo>
                    <a:pt x="1" y="7"/>
                  </a:lnTo>
                  <a:lnTo>
                    <a:pt x="1" y="5"/>
                  </a:lnTo>
                  <a:lnTo>
                    <a:pt x="1" y="7"/>
                  </a:lnTo>
                  <a:lnTo>
                    <a:pt x="1" y="10"/>
                  </a:lnTo>
                  <a:lnTo>
                    <a:pt x="1" y="7"/>
                  </a:lnTo>
                  <a:lnTo>
                    <a:pt x="1" y="10"/>
                  </a:lnTo>
                  <a:lnTo>
                    <a:pt x="1" y="11"/>
                  </a:lnTo>
                  <a:lnTo>
                    <a:pt x="1" y="10"/>
                  </a:lnTo>
                  <a:lnTo>
                    <a:pt x="1" y="11"/>
                  </a:lnTo>
                  <a:lnTo>
                    <a:pt x="1" y="13"/>
                  </a:lnTo>
                  <a:lnTo>
                    <a:pt x="1" y="11"/>
                  </a:lnTo>
                  <a:lnTo>
                    <a:pt x="1" y="13"/>
                  </a:lnTo>
                  <a:lnTo>
                    <a:pt x="3" y="13"/>
                  </a:lnTo>
                  <a:lnTo>
                    <a:pt x="3" y="14"/>
                  </a:lnTo>
                  <a:lnTo>
                    <a:pt x="3" y="13"/>
                  </a:lnTo>
                  <a:lnTo>
                    <a:pt x="3" y="14"/>
                  </a:lnTo>
                  <a:lnTo>
                    <a:pt x="3" y="16"/>
                  </a:lnTo>
                  <a:lnTo>
                    <a:pt x="3" y="17"/>
                  </a:lnTo>
                  <a:lnTo>
                    <a:pt x="3" y="16"/>
                  </a:lnTo>
                  <a:lnTo>
                    <a:pt x="3" y="17"/>
                  </a:lnTo>
                  <a:lnTo>
                    <a:pt x="3" y="19"/>
                  </a:lnTo>
                  <a:lnTo>
                    <a:pt x="3" y="17"/>
                  </a:lnTo>
                  <a:lnTo>
                    <a:pt x="3" y="19"/>
                  </a:lnTo>
                  <a:lnTo>
                    <a:pt x="3" y="20"/>
                  </a:lnTo>
                  <a:lnTo>
                    <a:pt x="3" y="19"/>
                  </a:lnTo>
                  <a:lnTo>
                    <a:pt x="3" y="20"/>
                  </a:lnTo>
                  <a:lnTo>
                    <a:pt x="3" y="21"/>
                  </a:lnTo>
                  <a:lnTo>
                    <a:pt x="3" y="20"/>
                  </a:lnTo>
                  <a:lnTo>
                    <a:pt x="3" y="21"/>
                  </a:lnTo>
                  <a:lnTo>
                    <a:pt x="4" y="21"/>
                  </a:lnTo>
                  <a:lnTo>
                    <a:pt x="4" y="23"/>
                  </a:lnTo>
                  <a:lnTo>
                    <a:pt x="4" y="21"/>
                  </a:lnTo>
                  <a:lnTo>
                    <a:pt x="4" y="23"/>
                  </a:lnTo>
                  <a:lnTo>
                    <a:pt x="4" y="24"/>
                  </a:lnTo>
                  <a:lnTo>
                    <a:pt x="4" y="23"/>
                  </a:lnTo>
                  <a:lnTo>
                    <a:pt x="4" y="24"/>
                  </a:lnTo>
                  <a:lnTo>
                    <a:pt x="4" y="26"/>
                  </a:lnTo>
                  <a:lnTo>
                    <a:pt x="4" y="24"/>
                  </a:lnTo>
                  <a:lnTo>
                    <a:pt x="4" y="26"/>
                  </a:lnTo>
                  <a:lnTo>
                    <a:pt x="4" y="27"/>
                  </a:lnTo>
                  <a:lnTo>
                    <a:pt x="6" y="27"/>
                  </a:lnTo>
                  <a:lnTo>
                    <a:pt x="6" y="29"/>
                  </a:lnTo>
                  <a:lnTo>
                    <a:pt x="6" y="27"/>
                  </a:lnTo>
                  <a:lnTo>
                    <a:pt x="6" y="29"/>
                  </a:lnTo>
                  <a:lnTo>
                    <a:pt x="6" y="30"/>
                  </a:lnTo>
                  <a:lnTo>
                    <a:pt x="6" y="29"/>
                  </a:lnTo>
                  <a:lnTo>
                    <a:pt x="6" y="30"/>
                  </a:lnTo>
                  <a:lnTo>
                    <a:pt x="6" y="32"/>
                  </a:lnTo>
                  <a:lnTo>
                    <a:pt x="7"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1" name="Freeform 445"/>
            <p:cNvSpPr>
              <a:spLocks/>
            </p:cNvSpPr>
            <p:nvPr/>
          </p:nvSpPr>
          <p:spPr bwMode="auto">
            <a:xfrm>
              <a:off x="6897366" y="5754891"/>
              <a:ext cx="22030" cy="11803"/>
            </a:xfrm>
            <a:custGeom>
              <a:avLst/>
              <a:gdLst>
                <a:gd name="T0" fmla="*/ 0 w 12"/>
                <a:gd name="T1" fmla="*/ 12 h 13"/>
                <a:gd name="T2" fmla="*/ 0 w 12"/>
                <a:gd name="T3" fmla="*/ 12 h 13"/>
                <a:gd name="T4" fmla="*/ 0 w 12"/>
                <a:gd name="T5" fmla="*/ 13 h 13"/>
                <a:gd name="T6" fmla="*/ 0 w 12"/>
                <a:gd name="T7" fmla="*/ 13 h 13"/>
                <a:gd name="T8" fmla="*/ 2 w 12"/>
                <a:gd name="T9" fmla="*/ 13 h 13"/>
                <a:gd name="T10" fmla="*/ 2 w 12"/>
                <a:gd name="T11" fmla="*/ 13 h 13"/>
                <a:gd name="T12" fmla="*/ 2 w 12"/>
                <a:gd name="T13" fmla="*/ 13 h 13"/>
                <a:gd name="T14" fmla="*/ 2 w 12"/>
                <a:gd name="T15" fmla="*/ 12 h 13"/>
                <a:gd name="T16" fmla="*/ 2 w 12"/>
                <a:gd name="T17" fmla="*/ 12 h 13"/>
                <a:gd name="T18" fmla="*/ 3 w 12"/>
                <a:gd name="T19" fmla="*/ 12 h 13"/>
                <a:gd name="T20" fmla="*/ 3 w 12"/>
                <a:gd name="T21" fmla="*/ 10 h 13"/>
                <a:gd name="T22" fmla="*/ 3 w 12"/>
                <a:gd name="T23" fmla="*/ 10 h 13"/>
                <a:gd name="T24" fmla="*/ 3 w 12"/>
                <a:gd name="T25" fmla="*/ 10 h 13"/>
                <a:gd name="T26" fmla="*/ 3 w 12"/>
                <a:gd name="T27" fmla="*/ 9 h 13"/>
                <a:gd name="T28" fmla="*/ 4 w 12"/>
                <a:gd name="T29" fmla="*/ 9 h 13"/>
                <a:gd name="T30" fmla="*/ 4 w 12"/>
                <a:gd name="T31" fmla="*/ 9 h 13"/>
                <a:gd name="T32" fmla="*/ 4 w 12"/>
                <a:gd name="T33" fmla="*/ 7 h 13"/>
                <a:gd name="T34" fmla="*/ 4 w 12"/>
                <a:gd name="T35" fmla="*/ 7 h 13"/>
                <a:gd name="T36" fmla="*/ 4 w 12"/>
                <a:gd name="T37" fmla="*/ 7 h 13"/>
                <a:gd name="T38" fmla="*/ 4 w 12"/>
                <a:gd name="T39" fmla="*/ 6 h 13"/>
                <a:gd name="T40" fmla="*/ 6 w 12"/>
                <a:gd name="T41" fmla="*/ 6 h 13"/>
                <a:gd name="T42" fmla="*/ 6 w 12"/>
                <a:gd name="T43" fmla="*/ 6 h 13"/>
                <a:gd name="T44" fmla="*/ 6 w 12"/>
                <a:gd name="T45" fmla="*/ 6 h 13"/>
                <a:gd name="T46" fmla="*/ 6 w 12"/>
                <a:gd name="T47" fmla="*/ 4 h 13"/>
                <a:gd name="T48" fmla="*/ 6 w 12"/>
                <a:gd name="T49" fmla="*/ 4 h 13"/>
                <a:gd name="T50" fmla="*/ 7 w 12"/>
                <a:gd name="T51" fmla="*/ 4 h 13"/>
                <a:gd name="T52" fmla="*/ 7 w 12"/>
                <a:gd name="T53" fmla="*/ 3 h 13"/>
                <a:gd name="T54" fmla="*/ 7 w 12"/>
                <a:gd name="T55" fmla="*/ 3 h 13"/>
                <a:gd name="T56" fmla="*/ 7 w 12"/>
                <a:gd name="T57" fmla="*/ 3 h 13"/>
                <a:gd name="T58" fmla="*/ 7 w 12"/>
                <a:gd name="T59" fmla="*/ 1 h 13"/>
                <a:gd name="T60" fmla="*/ 9 w 12"/>
                <a:gd name="T61" fmla="*/ 1 h 13"/>
                <a:gd name="T62" fmla="*/ 9 w 12"/>
                <a:gd name="T63" fmla="*/ 1 h 13"/>
                <a:gd name="T64" fmla="*/ 9 w 12"/>
                <a:gd name="T65" fmla="*/ 0 h 13"/>
                <a:gd name="T66" fmla="*/ 9 w 12"/>
                <a:gd name="T67" fmla="*/ 0 h 13"/>
                <a:gd name="T68" fmla="*/ 9 w 12"/>
                <a:gd name="T69" fmla="*/ 0 h 13"/>
                <a:gd name="T70" fmla="*/ 10 w 12"/>
                <a:gd name="T71" fmla="*/ 0 h 13"/>
                <a:gd name="T72" fmla="*/ 10 w 12"/>
                <a:gd name="T73" fmla="*/ 0 h 13"/>
                <a:gd name="T74" fmla="*/ 10 w 12"/>
                <a:gd name="T75" fmla="*/ 0 h 13"/>
                <a:gd name="T76" fmla="*/ 10 w 12"/>
                <a:gd name="T77" fmla="*/ 1 h 13"/>
                <a:gd name="T78" fmla="*/ 10 w 12"/>
                <a:gd name="T79" fmla="*/ 1 h 13"/>
                <a:gd name="T80" fmla="*/ 10 w 12"/>
                <a:gd name="T81" fmla="*/ 1 h 13"/>
                <a:gd name="T82" fmla="*/ 10 w 12"/>
                <a:gd name="T83" fmla="*/ 1 h 13"/>
                <a:gd name="T84" fmla="*/ 10 w 12"/>
                <a:gd name="T85" fmla="*/ 1 h 13"/>
                <a:gd name="T86" fmla="*/ 10 w 12"/>
                <a:gd name="T87" fmla="*/ 1 h 13"/>
                <a:gd name="T88" fmla="*/ 10 w 12"/>
                <a:gd name="T89" fmla="*/ 3 h 13"/>
                <a:gd name="T90" fmla="*/ 10 w 12"/>
                <a:gd name="T91" fmla="*/ 3 h 13"/>
                <a:gd name="T92" fmla="*/ 12 w 12"/>
                <a:gd name="T93" fmla="*/ 4 h 13"/>
                <a:gd name="T94" fmla="*/ 12 w 12"/>
                <a:gd name="T95" fmla="*/ 4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0" y="12"/>
                  </a:moveTo>
                  <a:lnTo>
                    <a:pt x="0" y="12"/>
                  </a:lnTo>
                  <a:lnTo>
                    <a:pt x="0" y="13"/>
                  </a:lnTo>
                  <a:lnTo>
                    <a:pt x="0" y="12"/>
                  </a:lnTo>
                  <a:lnTo>
                    <a:pt x="0" y="13"/>
                  </a:lnTo>
                  <a:lnTo>
                    <a:pt x="0" y="12"/>
                  </a:lnTo>
                  <a:lnTo>
                    <a:pt x="2" y="13"/>
                  </a:lnTo>
                  <a:lnTo>
                    <a:pt x="2" y="12"/>
                  </a:lnTo>
                  <a:lnTo>
                    <a:pt x="3" y="12"/>
                  </a:lnTo>
                  <a:lnTo>
                    <a:pt x="3" y="10"/>
                  </a:lnTo>
                  <a:lnTo>
                    <a:pt x="3" y="9"/>
                  </a:lnTo>
                  <a:lnTo>
                    <a:pt x="4" y="9"/>
                  </a:lnTo>
                  <a:lnTo>
                    <a:pt x="4" y="7"/>
                  </a:lnTo>
                  <a:lnTo>
                    <a:pt x="4" y="6"/>
                  </a:lnTo>
                  <a:lnTo>
                    <a:pt x="6" y="6"/>
                  </a:lnTo>
                  <a:lnTo>
                    <a:pt x="6" y="4"/>
                  </a:lnTo>
                  <a:lnTo>
                    <a:pt x="7" y="4"/>
                  </a:lnTo>
                  <a:lnTo>
                    <a:pt x="7" y="3"/>
                  </a:lnTo>
                  <a:lnTo>
                    <a:pt x="7" y="1"/>
                  </a:lnTo>
                  <a:lnTo>
                    <a:pt x="9" y="1"/>
                  </a:lnTo>
                  <a:lnTo>
                    <a:pt x="9" y="0"/>
                  </a:lnTo>
                  <a:lnTo>
                    <a:pt x="10" y="0"/>
                  </a:lnTo>
                  <a:lnTo>
                    <a:pt x="10" y="1"/>
                  </a:lnTo>
                  <a:lnTo>
                    <a:pt x="10" y="0"/>
                  </a:lnTo>
                  <a:lnTo>
                    <a:pt x="10" y="1"/>
                  </a:lnTo>
                  <a:lnTo>
                    <a:pt x="10" y="3"/>
                  </a:lnTo>
                  <a:lnTo>
                    <a:pt x="10" y="1"/>
                  </a:lnTo>
                  <a:lnTo>
                    <a:pt x="10" y="3"/>
                  </a:lnTo>
                  <a:lnTo>
                    <a:pt x="12" y="3"/>
                  </a:lnTo>
                  <a:lnTo>
                    <a:pt x="12" y="4"/>
                  </a:lnTo>
                  <a:lnTo>
                    <a:pt x="12" y="3"/>
                  </a:lnTo>
                  <a:lnTo>
                    <a:pt x="12"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2" name="Freeform 446"/>
            <p:cNvSpPr>
              <a:spLocks/>
            </p:cNvSpPr>
            <p:nvPr/>
          </p:nvSpPr>
          <p:spPr bwMode="auto">
            <a:xfrm>
              <a:off x="6919396" y="5758522"/>
              <a:ext cx="9179" cy="17251"/>
            </a:xfrm>
            <a:custGeom>
              <a:avLst/>
              <a:gdLst>
                <a:gd name="T0" fmla="*/ 0 w 5"/>
                <a:gd name="T1" fmla="*/ 0 h 19"/>
                <a:gd name="T2" fmla="*/ 0 w 5"/>
                <a:gd name="T3" fmla="*/ 0 h 19"/>
                <a:gd name="T4" fmla="*/ 0 w 5"/>
                <a:gd name="T5" fmla="*/ 0 h 19"/>
                <a:gd name="T6" fmla="*/ 0 w 5"/>
                <a:gd name="T7" fmla="*/ 0 h 19"/>
                <a:gd name="T8" fmla="*/ 0 w 5"/>
                <a:gd name="T9" fmla="*/ 2 h 19"/>
                <a:gd name="T10" fmla="*/ 0 w 5"/>
                <a:gd name="T11" fmla="*/ 2 h 19"/>
                <a:gd name="T12" fmla="*/ 0 w 5"/>
                <a:gd name="T13" fmla="*/ 3 h 19"/>
                <a:gd name="T14" fmla="*/ 0 w 5"/>
                <a:gd name="T15" fmla="*/ 3 h 19"/>
                <a:gd name="T16" fmla="*/ 1 w 5"/>
                <a:gd name="T17" fmla="*/ 5 h 19"/>
                <a:gd name="T18" fmla="*/ 1 w 5"/>
                <a:gd name="T19" fmla="*/ 5 h 19"/>
                <a:gd name="T20" fmla="*/ 1 w 5"/>
                <a:gd name="T21" fmla="*/ 6 h 19"/>
                <a:gd name="T22" fmla="*/ 1 w 5"/>
                <a:gd name="T23" fmla="*/ 6 h 19"/>
                <a:gd name="T24" fmla="*/ 1 w 5"/>
                <a:gd name="T25" fmla="*/ 6 h 19"/>
                <a:gd name="T26" fmla="*/ 1 w 5"/>
                <a:gd name="T27" fmla="*/ 6 h 19"/>
                <a:gd name="T28" fmla="*/ 1 w 5"/>
                <a:gd name="T29" fmla="*/ 8 h 19"/>
                <a:gd name="T30" fmla="*/ 1 w 5"/>
                <a:gd name="T31" fmla="*/ 8 h 19"/>
                <a:gd name="T32" fmla="*/ 1 w 5"/>
                <a:gd name="T33" fmla="*/ 9 h 19"/>
                <a:gd name="T34" fmla="*/ 1 w 5"/>
                <a:gd name="T35" fmla="*/ 9 h 19"/>
                <a:gd name="T36" fmla="*/ 3 w 5"/>
                <a:gd name="T37" fmla="*/ 10 h 19"/>
                <a:gd name="T38" fmla="*/ 3 w 5"/>
                <a:gd name="T39" fmla="*/ 10 h 19"/>
                <a:gd name="T40" fmla="*/ 3 w 5"/>
                <a:gd name="T41" fmla="*/ 10 h 19"/>
                <a:gd name="T42" fmla="*/ 3 w 5"/>
                <a:gd name="T43" fmla="*/ 10 h 19"/>
                <a:gd name="T44" fmla="*/ 3 w 5"/>
                <a:gd name="T45" fmla="*/ 12 h 19"/>
                <a:gd name="T46" fmla="*/ 3 w 5"/>
                <a:gd name="T47" fmla="*/ 12 h 19"/>
                <a:gd name="T48" fmla="*/ 3 w 5"/>
                <a:gd name="T49" fmla="*/ 12 h 19"/>
                <a:gd name="T50" fmla="*/ 3 w 5"/>
                <a:gd name="T51" fmla="*/ 12 h 19"/>
                <a:gd name="T52" fmla="*/ 3 w 5"/>
                <a:gd name="T53" fmla="*/ 13 h 19"/>
                <a:gd name="T54" fmla="*/ 3 w 5"/>
                <a:gd name="T55" fmla="*/ 13 h 19"/>
                <a:gd name="T56" fmla="*/ 4 w 5"/>
                <a:gd name="T57" fmla="*/ 15 h 19"/>
                <a:gd name="T58" fmla="*/ 4 w 5"/>
                <a:gd name="T59" fmla="*/ 15 h 19"/>
                <a:gd name="T60" fmla="*/ 4 w 5"/>
                <a:gd name="T61" fmla="*/ 15 h 19"/>
                <a:gd name="T62" fmla="*/ 4 w 5"/>
                <a:gd name="T63" fmla="*/ 15 h 19"/>
                <a:gd name="T64" fmla="*/ 4 w 5"/>
                <a:gd name="T65" fmla="*/ 15 h 19"/>
                <a:gd name="T66" fmla="*/ 4 w 5"/>
                <a:gd name="T67" fmla="*/ 15 h 19"/>
                <a:gd name="T68" fmla="*/ 4 w 5"/>
                <a:gd name="T69" fmla="*/ 16 h 19"/>
                <a:gd name="T70" fmla="*/ 4 w 5"/>
                <a:gd name="T71" fmla="*/ 16 h 19"/>
                <a:gd name="T72" fmla="*/ 4 w 5"/>
                <a:gd name="T73" fmla="*/ 16 h 19"/>
                <a:gd name="T74" fmla="*/ 4 w 5"/>
                <a:gd name="T75" fmla="*/ 16 h 19"/>
                <a:gd name="T76" fmla="*/ 5 w 5"/>
                <a:gd name="T77" fmla="*/ 18 h 19"/>
                <a:gd name="T78" fmla="*/ 5 w 5"/>
                <a:gd name="T79" fmla="*/ 18 h 19"/>
                <a:gd name="T80" fmla="*/ 5 w 5"/>
                <a:gd name="T81" fmla="*/ 18 h 19"/>
                <a:gd name="T82" fmla="*/ 5 w 5"/>
                <a:gd name="T83" fmla="*/ 18 h 19"/>
                <a:gd name="T84" fmla="*/ 5 w 5"/>
                <a:gd name="T85" fmla="*/ 18 h 19"/>
                <a:gd name="T86" fmla="*/ 5 w 5"/>
                <a:gd name="T87" fmla="*/ 18 h 19"/>
                <a:gd name="T88" fmla="*/ 5 w 5"/>
                <a:gd name="T89" fmla="*/ 19 h 19"/>
                <a:gd name="T90" fmla="*/ 5 w 5"/>
                <a:gd name="T91" fmla="*/ 19 h 19"/>
                <a:gd name="T92" fmla="*/ 5 w 5"/>
                <a:gd name="T93" fmla="*/ 19 h 19"/>
                <a:gd name="T94" fmla="*/ 5 w 5"/>
                <a:gd name="T95" fmla="*/ 1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19"/>
                <a:gd name="T146" fmla="*/ 5 w 5"/>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19">
                  <a:moveTo>
                    <a:pt x="0" y="0"/>
                  </a:moveTo>
                  <a:lnTo>
                    <a:pt x="0" y="0"/>
                  </a:lnTo>
                  <a:lnTo>
                    <a:pt x="0" y="2"/>
                  </a:lnTo>
                  <a:lnTo>
                    <a:pt x="0" y="0"/>
                  </a:lnTo>
                  <a:lnTo>
                    <a:pt x="0" y="2"/>
                  </a:lnTo>
                  <a:lnTo>
                    <a:pt x="0" y="3"/>
                  </a:lnTo>
                  <a:lnTo>
                    <a:pt x="0" y="2"/>
                  </a:lnTo>
                  <a:lnTo>
                    <a:pt x="0" y="3"/>
                  </a:lnTo>
                  <a:lnTo>
                    <a:pt x="1" y="5"/>
                  </a:lnTo>
                  <a:lnTo>
                    <a:pt x="1" y="6"/>
                  </a:lnTo>
                  <a:lnTo>
                    <a:pt x="1" y="5"/>
                  </a:lnTo>
                  <a:lnTo>
                    <a:pt x="1" y="6"/>
                  </a:lnTo>
                  <a:lnTo>
                    <a:pt x="1" y="8"/>
                  </a:lnTo>
                  <a:lnTo>
                    <a:pt x="1" y="6"/>
                  </a:lnTo>
                  <a:lnTo>
                    <a:pt x="1" y="8"/>
                  </a:lnTo>
                  <a:lnTo>
                    <a:pt x="1" y="9"/>
                  </a:lnTo>
                  <a:lnTo>
                    <a:pt x="1" y="8"/>
                  </a:lnTo>
                  <a:lnTo>
                    <a:pt x="1" y="9"/>
                  </a:lnTo>
                  <a:lnTo>
                    <a:pt x="3" y="10"/>
                  </a:lnTo>
                  <a:lnTo>
                    <a:pt x="3" y="12"/>
                  </a:lnTo>
                  <a:lnTo>
                    <a:pt x="3" y="10"/>
                  </a:lnTo>
                  <a:lnTo>
                    <a:pt x="3" y="12"/>
                  </a:lnTo>
                  <a:lnTo>
                    <a:pt x="3" y="13"/>
                  </a:lnTo>
                  <a:lnTo>
                    <a:pt x="3" y="12"/>
                  </a:lnTo>
                  <a:lnTo>
                    <a:pt x="3" y="13"/>
                  </a:lnTo>
                  <a:lnTo>
                    <a:pt x="4" y="15"/>
                  </a:lnTo>
                  <a:lnTo>
                    <a:pt x="4" y="16"/>
                  </a:lnTo>
                  <a:lnTo>
                    <a:pt x="4" y="15"/>
                  </a:lnTo>
                  <a:lnTo>
                    <a:pt x="4" y="16"/>
                  </a:lnTo>
                  <a:lnTo>
                    <a:pt x="5" y="18"/>
                  </a:lnTo>
                  <a:lnTo>
                    <a:pt x="5" y="19"/>
                  </a:lnTo>
                  <a:lnTo>
                    <a:pt x="5" y="18"/>
                  </a:lnTo>
                  <a:lnTo>
                    <a:pt x="5" y="1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3" name="Freeform 447"/>
            <p:cNvSpPr>
              <a:spLocks/>
            </p:cNvSpPr>
            <p:nvPr/>
          </p:nvSpPr>
          <p:spPr bwMode="auto">
            <a:xfrm>
              <a:off x="6928575" y="5763970"/>
              <a:ext cx="18358" cy="15435"/>
            </a:xfrm>
            <a:custGeom>
              <a:avLst/>
              <a:gdLst>
                <a:gd name="T0" fmla="*/ 0 w 10"/>
                <a:gd name="T1" fmla="*/ 13 h 17"/>
                <a:gd name="T2" fmla="*/ 0 w 10"/>
                <a:gd name="T3" fmla="*/ 13 h 17"/>
                <a:gd name="T4" fmla="*/ 2 w 10"/>
                <a:gd name="T5" fmla="*/ 13 h 17"/>
                <a:gd name="T6" fmla="*/ 2 w 10"/>
                <a:gd name="T7" fmla="*/ 13 h 17"/>
                <a:gd name="T8" fmla="*/ 2 w 10"/>
                <a:gd name="T9" fmla="*/ 15 h 17"/>
                <a:gd name="T10" fmla="*/ 2 w 10"/>
                <a:gd name="T11" fmla="*/ 15 h 17"/>
                <a:gd name="T12" fmla="*/ 2 w 10"/>
                <a:gd name="T13" fmla="*/ 15 h 17"/>
                <a:gd name="T14" fmla="*/ 2 w 10"/>
                <a:gd name="T15" fmla="*/ 15 h 17"/>
                <a:gd name="T16" fmla="*/ 2 w 10"/>
                <a:gd name="T17" fmla="*/ 15 h 17"/>
                <a:gd name="T18" fmla="*/ 2 w 10"/>
                <a:gd name="T19" fmla="*/ 16 h 17"/>
                <a:gd name="T20" fmla="*/ 2 w 10"/>
                <a:gd name="T21" fmla="*/ 16 h 17"/>
                <a:gd name="T22" fmla="*/ 3 w 10"/>
                <a:gd name="T23" fmla="*/ 16 h 17"/>
                <a:gd name="T24" fmla="*/ 3 w 10"/>
                <a:gd name="T25" fmla="*/ 16 h 17"/>
                <a:gd name="T26" fmla="*/ 3 w 10"/>
                <a:gd name="T27" fmla="*/ 16 h 17"/>
                <a:gd name="T28" fmla="*/ 3 w 10"/>
                <a:gd name="T29" fmla="*/ 16 h 17"/>
                <a:gd name="T30" fmla="*/ 3 w 10"/>
                <a:gd name="T31" fmla="*/ 16 h 17"/>
                <a:gd name="T32" fmla="*/ 3 w 10"/>
                <a:gd name="T33" fmla="*/ 16 h 17"/>
                <a:gd name="T34" fmla="*/ 3 w 10"/>
                <a:gd name="T35" fmla="*/ 16 h 17"/>
                <a:gd name="T36" fmla="*/ 3 w 10"/>
                <a:gd name="T37" fmla="*/ 16 h 17"/>
                <a:gd name="T38" fmla="*/ 3 w 10"/>
                <a:gd name="T39" fmla="*/ 17 h 17"/>
                <a:gd name="T40" fmla="*/ 3 w 10"/>
                <a:gd name="T41" fmla="*/ 17 h 17"/>
                <a:gd name="T42" fmla="*/ 5 w 10"/>
                <a:gd name="T43" fmla="*/ 17 h 17"/>
                <a:gd name="T44" fmla="*/ 5 w 10"/>
                <a:gd name="T45" fmla="*/ 17 h 17"/>
                <a:gd name="T46" fmla="*/ 5 w 10"/>
                <a:gd name="T47" fmla="*/ 17 h 17"/>
                <a:gd name="T48" fmla="*/ 5 w 10"/>
                <a:gd name="T49" fmla="*/ 17 h 17"/>
                <a:gd name="T50" fmla="*/ 5 w 10"/>
                <a:gd name="T51" fmla="*/ 17 h 17"/>
                <a:gd name="T52" fmla="*/ 5 w 10"/>
                <a:gd name="T53" fmla="*/ 17 h 17"/>
                <a:gd name="T54" fmla="*/ 5 w 10"/>
                <a:gd name="T55" fmla="*/ 17 h 17"/>
                <a:gd name="T56" fmla="*/ 6 w 10"/>
                <a:gd name="T57" fmla="*/ 17 h 17"/>
                <a:gd name="T58" fmla="*/ 6 w 10"/>
                <a:gd name="T59" fmla="*/ 17 h 17"/>
                <a:gd name="T60" fmla="*/ 6 w 10"/>
                <a:gd name="T61" fmla="*/ 17 h 17"/>
                <a:gd name="T62" fmla="*/ 6 w 10"/>
                <a:gd name="T63" fmla="*/ 17 h 17"/>
                <a:gd name="T64" fmla="*/ 6 w 10"/>
                <a:gd name="T65" fmla="*/ 16 h 17"/>
                <a:gd name="T66" fmla="*/ 6 w 10"/>
                <a:gd name="T67" fmla="*/ 16 h 17"/>
                <a:gd name="T68" fmla="*/ 8 w 10"/>
                <a:gd name="T69" fmla="*/ 15 h 17"/>
                <a:gd name="T70" fmla="*/ 8 w 10"/>
                <a:gd name="T71" fmla="*/ 15 h 17"/>
                <a:gd name="T72" fmla="*/ 8 w 10"/>
                <a:gd name="T73" fmla="*/ 13 h 17"/>
                <a:gd name="T74" fmla="*/ 8 w 10"/>
                <a:gd name="T75" fmla="*/ 13 h 17"/>
                <a:gd name="T76" fmla="*/ 8 w 10"/>
                <a:gd name="T77" fmla="*/ 12 h 17"/>
                <a:gd name="T78" fmla="*/ 9 w 10"/>
                <a:gd name="T79" fmla="*/ 10 h 17"/>
                <a:gd name="T80" fmla="*/ 9 w 10"/>
                <a:gd name="T81" fmla="*/ 9 h 17"/>
                <a:gd name="T82" fmla="*/ 9 w 10"/>
                <a:gd name="T83" fmla="*/ 9 h 17"/>
                <a:gd name="T84" fmla="*/ 9 w 10"/>
                <a:gd name="T85" fmla="*/ 7 h 17"/>
                <a:gd name="T86" fmla="*/ 9 w 10"/>
                <a:gd name="T87" fmla="*/ 6 h 17"/>
                <a:gd name="T88" fmla="*/ 10 w 10"/>
                <a:gd name="T89" fmla="*/ 4 h 17"/>
                <a:gd name="T90" fmla="*/ 10 w 10"/>
                <a:gd name="T91" fmla="*/ 3 h 17"/>
                <a:gd name="T92" fmla="*/ 10 w 10"/>
                <a:gd name="T93" fmla="*/ 2 h 17"/>
                <a:gd name="T94" fmla="*/ 10 w 10"/>
                <a:gd name="T95" fmla="*/ 0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7"/>
                <a:gd name="T146" fmla="*/ 10 w 1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7">
                  <a:moveTo>
                    <a:pt x="0" y="13"/>
                  </a:moveTo>
                  <a:lnTo>
                    <a:pt x="0" y="13"/>
                  </a:lnTo>
                  <a:lnTo>
                    <a:pt x="2" y="13"/>
                  </a:lnTo>
                  <a:lnTo>
                    <a:pt x="2" y="15"/>
                  </a:lnTo>
                  <a:lnTo>
                    <a:pt x="2" y="13"/>
                  </a:lnTo>
                  <a:lnTo>
                    <a:pt x="2" y="15"/>
                  </a:lnTo>
                  <a:lnTo>
                    <a:pt x="2" y="16"/>
                  </a:lnTo>
                  <a:lnTo>
                    <a:pt x="2" y="15"/>
                  </a:lnTo>
                  <a:lnTo>
                    <a:pt x="2" y="16"/>
                  </a:lnTo>
                  <a:lnTo>
                    <a:pt x="3" y="16"/>
                  </a:lnTo>
                  <a:lnTo>
                    <a:pt x="3" y="17"/>
                  </a:lnTo>
                  <a:lnTo>
                    <a:pt x="5" y="17"/>
                  </a:lnTo>
                  <a:lnTo>
                    <a:pt x="6" y="17"/>
                  </a:lnTo>
                  <a:lnTo>
                    <a:pt x="6" y="16"/>
                  </a:lnTo>
                  <a:lnTo>
                    <a:pt x="8" y="16"/>
                  </a:lnTo>
                  <a:lnTo>
                    <a:pt x="8" y="15"/>
                  </a:lnTo>
                  <a:lnTo>
                    <a:pt x="8" y="13"/>
                  </a:lnTo>
                  <a:lnTo>
                    <a:pt x="8" y="12"/>
                  </a:lnTo>
                  <a:lnTo>
                    <a:pt x="9" y="12"/>
                  </a:lnTo>
                  <a:lnTo>
                    <a:pt x="9" y="10"/>
                  </a:lnTo>
                  <a:lnTo>
                    <a:pt x="9" y="9"/>
                  </a:lnTo>
                  <a:lnTo>
                    <a:pt x="9" y="7"/>
                  </a:lnTo>
                  <a:lnTo>
                    <a:pt x="9" y="6"/>
                  </a:lnTo>
                  <a:lnTo>
                    <a:pt x="10" y="6"/>
                  </a:lnTo>
                  <a:lnTo>
                    <a:pt x="10" y="4"/>
                  </a:lnTo>
                  <a:lnTo>
                    <a:pt x="10"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4" name="Freeform 448"/>
            <p:cNvSpPr>
              <a:spLocks/>
            </p:cNvSpPr>
            <p:nvPr/>
          </p:nvSpPr>
          <p:spPr bwMode="auto">
            <a:xfrm>
              <a:off x="6946933" y="5761246"/>
              <a:ext cx="16523" cy="11803"/>
            </a:xfrm>
            <a:custGeom>
              <a:avLst/>
              <a:gdLst>
                <a:gd name="T0" fmla="*/ 0 w 9"/>
                <a:gd name="T1" fmla="*/ 3 h 13"/>
                <a:gd name="T2" fmla="*/ 2 w 9"/>
                <a:gd name="T3" fmla="*/ 3 h 13"/>
                <a:gd name="T4" fmla="*/ 2 w 9"/>
                <a:gd name="T5" fmla="*/ 2 h 13"/>
                <a:gd name="T6" fmla="*/ 2 w 9"/>
                <a:gd name="T7" fmla="*/ 2 h 13"/>
                <a:gd name="T8" fmla="*/ 2 w 9"/>
                <a:gd name="T9" fmla="*/ 0 h 13"/>
                <a:gd name="T10" fmla="*/ 2 w 9"/>
                <a:gd name="T11" fmla="*/ 0 h 13"/>
                <a:gd name="T12" fmla="*/ 3 w 9"/>
                <a:gd name="T13" fmla="*/ 0 h 13"/>
                <a:gd name="T14" fmla="*/ 3 w 9"/>
                <a:gd name="T15" fmla="*/ 0 h 13"/>
                <a:gd name="T16" fmla="*/ 3 w 9"/>
                <a:gd name="T17" fmla="*/ 0 h 13"/>
                <a:gd name="T18" fmla="*/ 3 w 9"/>
                <a:gd name="T19" fmla="*/ 0 h 13"/>
                <a:gd name="T20" fmla="*/ 3 w 9"/>
                <a:gd name="T21" fmla="*/ 2 h 13"/>
                <a:gd name="T22" fmla="*/ 3 w 9"/>
                <a:gd name="T23" fmla="*/ 2 h 13"/>
                <a:gd name="T24" fmla="*/ 3 w 9"/>
                <a:gd name="T25" fmla="*/ 2 h 13"/>
                <a:gd name="T26" fmla="*/ 3 w 9"/>
                <a:gd name="T27" fmla="*/ 2 h 13"/>
                <a:gd name="T28" fmla="*/ 3 w 9"/>
                <a:gd name="T29" fmla="*/ 3 h 13"/>
                <a:gd name="T30" fmla="*/ 3 w 9"/>
                <a:gd name="T31" fmla="*/ 3 h 13"/>
                <a:gd name="T32" fmla="*/ 5 w 9"/>
                <a:gd name="T33" fmla="*/ 5 h 13"/>
                <a:gd name="T34" fmla="*/ 5 w 9"/>
                <a:gd name="T35" fmla="*/ 5 h 13"/>
                <a:gd name="T36" fmla="*/ 5 w 9"/>
                <a:gd name="T37" fmla="*/ 5 h 13"/>
                <a:gd name="T38" fmla="*/ 5 w 9"/>
                <a:gd name="T39" fmla="*/ 5 h 13"/>
                <a:gd name="T40" fmla="*/ 5 w 9"/>
                <a:gd name="T41" fmla="*/ 6 h 13"/>
                <a:gd name="T42" fmla="*/ 5 w 9"/>
                <a:gd name="T43" fmla="*/ 6 h 13"/>
                <a:gd name="T44" fmla="*/ 5 w 9"/>
                <a:gd name="T45" fmla="*/ 6 h 13"/>
                <a:gd name="T46" fmla="*/ 5 w 9"/>
                <a:gd name="T47" fmla="*/ 6 h 13"/>
                <a:gd name="T48" fmla="*/ 5 w 9"/>
                <a:gd name="T49" fmla="*/ 7 h 13"/>
                <a:gd name="T50" fmla="*/ 5 w 9"/>
                <a:gd name="T51" fmla="*/ 7 h 13"/>
                <a:gd name="T52" fmla="*/ 6 w 9"/>
                <a:gd name="T53" fmla="*/ 9 h 13"/>
                <a:gd name="T54" fmla="*/ 6 w 9"/>
                <a:gd name="T55" fmla="*/ 9 h 13"/>
                <a:gd name="T56" fmla="*/ 6 w 9"/>
                <a:gd name="T57" fmla="*/ 9 h 13"/>
                <a:gd name="T58" fmla="*/ 6 w 9"/>
                <a:gd name="T59" fmla="*/ 9 h 13"/>
                <a:gd name="T60" fmla="*/ 6 w 9"/>
                <a:gd name="T61" fmla="*/ 10 h 13"/>
                <a:gd name="T62" fmla="*/ 6 w 9"/>
                <a:gd name="T63" fmla="*/ 10 h 13"/>
                <a:gd name="T64" fmla="*/ 6 w 9"/>
                <a:gd name="T65" fmla="*/ 10 h 13"/>
                <a:gd name="T66" fmla="*/ 6 w 9"/>
                <a:gd name="T67" fmla="*/ 10 h 13"/>
                <a:gd name="T68" fmla="*/ 6 w 9"/>
                <a:gd name="T69" fmla="*/ 12 h 13"/>
                <a:gd name="T70" fmla="*/ 6 w 9"/>
                <a:gd name="T71" fmla="*/ 12 h 13"/>
                <a:gd name="T72" fmla="*/ 8 w 9"/>
                <a:gd name="T73" fmla="*/ 12 h 13"/>
                <a:gd name="T74" fmla="*/ 8 w 9"/>
                <a:gd name="T75" fmla="*/ 12 h 13"/>
                <a:gd name="T76" fmla="*/ 8 w 9"/>
                <a:gd name="T77" fmla="*/ 13 h 13"/>
                <a:gd name="T78" fmla="*/ 8 w 9"/>
                <a:gd name="T79" fmla="*/ 13 h 13"/>
                <a:gd name="T80" fmla="*/ 8 w 9"/>
                <a:gd name="T81" fmla="*/ 13 h 13"/>
                <a:gd name="T82" fmla="*/ 8 w 9"/>
                <a:gd name="T83" fmla="*/ 13 h 13"/>
                <a:gd name="T84" fmla="*/ 8 w 9"/>
                <a:gd name="T85" fmla="*/ 13 h 13"/>
                <a:gd name="T86" fmla="*/ 8 w 9"/>
                <a:gd name="T87" fmla="*/ 13 h 13"/>
                <a:gd name="T88" fmla="*/ 8 w 9"/>
                <a:gd name="T89" fmla="*/ 13 h 13"/>
                <a:gd name="T90" fmla="*/ 9 w 9"/>
                <a:gd name="T91" fmla="*/ 13 h 13"/>
                <a:gd name="T92" fmla="*/ 9 w 9"/>
                <a:gd name="T93" fmla="*/ 13 h 13"/>
                <a:gd name="T94" fmla="*/ 9 w 9"/>
                <a:gd name="T95" fmla="*/ 1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3"/>
                <a:gd name="T146" fmla="*/ 9 w 9"/>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3">
                  <a:moveTo>
                    <a:pt x="0" y="3"/>
                  </a:moveTo>
                  <a:lnTo>
                    <a:pt x="0" y="3"/>
                  </a:lnTo>
                  <a:lnTo>
                    <a:pt x="2" y="3"/>
                  </a:lnTo>
                  <a:lnTo>
                    <a:pt x="2" y="2"/>
                  </a:lnTo>
                  <a:lnTo>
                    <a:pt x="2" y="0"/>
                  </a:lnTo>
                  <a:lnTo>
                    <a:pt x="3" y="0"/>
                  </a:lnTo>
                  <a:lnTo>
                    <a:pt x="3" y="2"/>
                  </a:lnTo>
                  <a:lnTo>
                    <a:pt x="3" y="0"/>
                  </a:lnTo>
                  <a:lnTo>
                    <a:pt x="3" y="2"/>
                  </a:lnTo>
                  <a:lnTo>
                    <a:pt x="3" y="3"/>
                  </a:lnTo>
                  <a:lnTo>
                    <a:pt x="3" y="2"/>
                  </a:lnTo>
                  <a:lnTo>
                    <a:pt x="3" y="3"/>
                  </a:lnTo>
                  <a:lnTo>
                    <a:pt x="5" y="5"/>
                  </a:lnTo>
                  <a:lnTo>
                    <a:pt x="5" y="6"/>
                  </a:lnTo>
                  <a:lnTo>
                    <a:pt x="5" y="5"/>
                  </a:lnTo>
                  <a:lnTo>
                    <a:pt x="5" y="6"/>
                  </a:lnTo>
                  <a:lnTo>
                    <a:pt x="5" y="7"/>
                  </a:lnTo>
                  <a:lnTo>
                    <a:pt x="5" y="6"/>
                  </a:lnTo>
                  <a:lnTo>
                    <a:pt x="5" y="7"/>
                  </a:lnTo>
                  <a:lnTo>
                    <a:pt x="5" y="9"/>
                  </a:lnTo>
                  <a:lnTo>
                    <a:pt x="5" y="7"/>
                  </a:lnTo>
                  <a:lnTo>
                    <a:pt x="5" y="9"/>
                  </a:lnTo>
                  <a:lnTo>
                    <a:pt x="6" y="9"/>
                  </a:lnTo>
                  <a:lnTo>
                    <a:pt x="6" y="10"/>
                  </a:lnTo>
                  <a:lnTo>
                    <a:pt x="6" y="9"/>
                  </a:lnTo>
                  <a:lnTo>
                    <a:pt x="6" y="10"/>
                  </a:lnTo>
                  <a:lnTo>
                    <a:pt x="6" y="12"/>
                  </a:lnTo>
                  <a:lnTo>
                    <a:pt x="6" y="10"/>
                  </a:lnTo>
                  <a:lnTo>
                    <a:pt x="6" y="12"/>
                  </a:lnTo>
                  <a:lnTo>
                    <a:pt x="8" y="12"/>
                  </a:lnTo>
                  <a:lnTo>
                    <a:pt x="8" y="13"/>
                  </a:lnTo>
                  <a:lnTo>
                    <a:pt x="8" y="12"/>
                  </a:lnTo>
                  <a:lnTo>
                    <a:pt x="8" y="13"/>
                  </a:lnTo>
                  <a:lnTo>
                    <a:pt x="9"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5" name="Freeform 449"/>
            <p:cNvSpPr>
              <a:spLocks/>
            </p:cNvSpPr>
            <p:nvPr/>
          </p:nvSpPr>
          <p:spPr bwMode="auto">
            <a:xfrm>
              <a:off x="6963456" y="5773049"/>
              <a:ext cx="12851" cy="10895"/>
            </a:xfrm>
            <a:custGeom>
              <a:avLst/>
              <a:gdLst>
                <a:gd name="T0" fmla="*/ 0 w 7"/>
                <a:gd name="T1" fmla="*/ 0 h 12"/>
                <a:gd name="T2" fmla="*/ 0 w 7"/>
                <a:gd name="T3" fmla="*/ 0 h 12"/>
                <a:gd name="T4" fmla="*/ 0 w 7"/>
                <a:gd name="T5" fmla="*/ 2 h 12"/>
                <a:gd name="T6" fmla="*/ 0 w 7"/>
                <a:gd name="T7" fmla="*/ 2 h 12"/>
                <a:gd name="T8" fmla="*/ 0 w 7"/>
                <a:gd name="T9" fmla="*/ 2 h 12"/>
                <a:gd name="T10" fmla="*/ 2 w 7"/>
                <a:gd name="T11" fmla="*/ 2 h 12"/>
                <a:gd name="T12" fmla="*/ 2 w 7"/>
                <a:gd name="T13" fmla="*/ 2 h 12"/>
                <a:gd name="T14" fmla="*/ 2 w 7"/>
                <a:gd name="T15" fmla="*/ 2 h 12"/>
                <a:gd name="T16" fmla="*/ 2 w 7"/>
                <a:gd name="T17" fmla="*/ 2 h 12"/>
                <a:gd name="T18" fmla="*/ 2 w 7"/>
                <a:gd name="T19" fmla="*/ 3 h 12"/>
                <a:gd name="T20" fmla="*/ 2 w 7"/>
                <a:gd name="T21" fmla="*/ 3 h 12"/>
                <a:gd name="T22" fmla="*/ 2 w 7"/>
                <a:gd name="T23" fmla="*/ 3 h 12"/>
                <a:gd name="T24" fmla="*/ 2 w 7"/>
                <a:gd name="T25" fmla="*/ 3 h 12"/>
                <a:gd name="T26" fmla="*/ 2 w 7"/>
                <a:gd name="T27" fmla="*/ 3 h 12"/>
                <a:gd name="T28" fmla="*/ 2 w 7"/>
                <a:gd name="T29" fmla="*/ 3 h 12"/>
                <a:gd name="T30" fmla="*/ 3 w 7"/>
                <a:gd name="T31" fmla="*/ 5 h 12"/>
                <a:gd name="T32" fmla="*/ 3 w 7"/>
                <a:gd name="T33" fmla="*/ 5 h 12"/>
                <a:gd name="T34" fmla="*/ 3 w 7"/>
                <a:gd name="T35" fmla="*/ 6 h 12"/>
                <a:gd name="T36" fmla="*/ 3 w 7"/>
                <a:gd name="T37" fmla="*/ 6 h 12"/>
                <a:gd name="T38" fmla="*/ 3 w 7"/>
                <a:gd name="T39" fmla="*/ 6 h 12"/>
                <a:gd name="T40" fmla="*/ 3 w 7"/>
                <a:gd name="T41" fmla="*/ 6 h 12"/>
                <a:gd name="T42" fmla="*/ 3 w 7"/>
                <a:gd name="T43" fmla="*/ 7 h 12"/>
                <a:gd name="T44" fmla="*/ 3 w 7"/>
                <a:gd name="T45" fmla="*/ 7 h 12"/>
                <a:gd name="T46" fmla="*/ 3 w 7"/>
                <a:gd name="T47" fmla="*/ 7 h 12"/>
                <a:gd name="T48" fmla="*/ 3 w 7"/>
                <a:gd name="T49" fmla="*/ 7 h 12"/>
                <a:gd name="T50" fmla="*/ 4 w 7"/>
                <a:gd name="T51" fmla="*/ 9 h 12"/>
                <a:gd name="T52" fmla="*/ 4 w 7"/>
                <a:gd name="T53" fmla="*/ 9 h 12"/>
                <a:gd name="T54" fmla="*/ 4 w 7"/>
                <a:gd name="T55" fmla="*/ 9 h 12"/>
                <a:gd name="T56" fmla="*/ 4 w 7"/>
                <a:gd name="T57" fmla="*/ 9 h 12"/>
                <a:gd name="T58" fmla="*/ 4 w 7"/>
                <a:gd name="T59" fmla="*/ 10 h 12"/>
                <a:gd name="T60" fmla="*/ 4 w 7"/>
                <a:gd name="T61" fmla="*/ 10 h 12"/>
                <a:gd name="T62" fmla="*/ 4 w 7"/>
                <a:gd name="T63" fmla="*/ 10 h 12"/>
                <a:gd name="T64" fmla="*/ 4 w 7"/>
                <a:gd name="T65" fmla="*/ 10 h 12"/>
                <a:gd name="T66" fmla="*/ 4 w 7"/>
                <a:gd name="T67" fmla="*/ 12 h 12"/>
                <a:gd name="T68" fmla="*/ 4 w 7"/>
                <a:gd name="T69" fmla="*/ 12 h 12"/>
                <a:gd name="T70" fmla="*/ 6 w 7"/>
                <a:gd name="T71" fmla="*/ 12 h 12"/>
                <a:gd name="T72" fmla="*/ 6 w 7"/>
                <a:gd name="T73" fmla="*/ 12 h 12"/>
                <a:gd name="T74" fmla="*/ 6 w 7"/>
                <a:gd name="T75" fmla="*/ 12 h 12"/>
                <a:gd name="T76" fmla="*/ 6 w 7"/>
                <a:gd name="T77" fmla="*/ 12 h 12"/>
                <a:gd name="T78" fmla="*/ 6 w 7"/>
                <a:gd name="T79" fmla="*/ 12 h 12"/>
                <a:gd name="T80" fmla="*/ 6 w 7"/>
                <a:gd name="T81" fmla="*/ 12 h 12"/>
                <a:gd name="T82" fmla="*/ 6 w 7"/>
                <a:gd name="T83" fmla="*/ 12 h 12"/>
                <a:gd name="T84" fmla="*/ 6 w 7"/>
                <a:gd name="T85" fmla="*/ 12 h 12"/>
                <a:gd name="T86" fmla="*/ 6 w 7"/>
                <a:gd name="T87" fmla="*/ 12 h 12"/>
                <a:gd name="T88" fmla="*/ 7 w 7"/>
                <a:gd name="T89" fmla="*/ 12 h 12"/>
                <a:gd name="T90" fmla="*/ 7 w 7"/>
                <a:gd name="T91" fmla="*/ 10 h 12"/>
                <a:gd name="T92" fmla="*/ 7 w 7"/>
                <a:gd name="T93" fmla="*/ 9 h 12"/>
                <a:gd name="T94" fmla="*/ 7 w 7"/>
                <a:gd name="T95" fmla="*/ 9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2"/>
                <a:gd name="T146" fmla="*/ 7 w 7"/>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2">
                  <a:moveTo>
                    <a:pt x="0" y="0"/>
                  </a:moveTo>
                  <a:lnTo>
                    <a:pt x="0" y="0"/>
                  </a:lnTo>
                  <a:lnTo>
                    <a:pt x="0" y="2"/>
                  </a:lnTo>
                  <a:lnTo>
                    <a:pt x="2" y="2"/>
                  </a:lnTo>
                  <a:lnTo>
                    <a:pt x="2" y="3"/>
                  </a:lnTo>
                  <a:lnTo>
                    <a:pt x="3" y="5"/>
                  </a:lnTo>
                  <a:lnTo>
                    <a:pt x="3" y="6"/>
                  </a:lnTo>
                  <a:lnTo>
                    <a:pt x="3" y="5"/>
                  </a:lnTo>
                  <a:lnTo>
                    <a:pt x="3" y="6"/>
                  </a:lnTo>
                  <a:lnTo>
                    <a:pt x="3" y="7"/>
                  </a:lnTo>
                  <a:lnTo>
                    <a:pt x="3" y="6"/>
                  </a:lnTo>
                  <a:lnTo>
                    <a:pt x="3" y="7"/>
                  </a:lnTo>
                  <a:lnTo>
                    <a:pt x="4" y="9"/>
                  </a:lnTo>
                  <a:lnTo>
                    <a:pt x="4" y="10"/>
                  </a:lnTo>
                  <a:lnTo>
                    <a:pt x="4" y="12"/>
                  </a:lnTo>
                  <a:lnTo>
                    <a:pt x="4" y="10"/>
                  </a:lnTo>
                  <a:lnTo>
                    <a:pt x="4" y="12"/>
                  </a:lnTo>
                  <a:lnTo>
                    <a:pt x="6" y="12"/>
                  </a:lnTo>
                  <a:lnTo>
                    <a:pt x="7" y="12"/>
                  </a:lnTo>
                  <a:lnTo>
                    <a:pt x="7" y="10"/>
                  </a:lnTo>
                  <a:lnTo>
                    <a:pt x="7"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6" name="Freeform 450"/>
            <p:cNvSpPr>
              <a:spLocks/>
            </p:cNvSpPr>
            <p:nvPr/>
          </p:nvSpPr>
          <p:spPr bwMode="auto">
            <a:xfrm>
              <a:off x="6976307" y="5765786"/>
              <a:ext cx="22030" cy="15435"/>
            </a:xfrm>
            <a:custGeom>
              <a:avLst/>
              <a:gdLst>
                <a:gd name="T0" fmla="*/ 0 w 12"/>
                <a:gd name="T1" fmla="*/ 17 h 17"/>
                <a:gd name="T2" fmla="*/ 2 w 12"/>
                <a:gd name="T3" fmla="*/ 15 h 17"/>
                <a:gd name="T4" fmla="*/ 2 w 12"/>
                <a:gd name="T5" fmla="*/ 15 h 17"/>
                <a:gd name="T6" fmla="*/ 2 w 12"/>
                <a:gd name="T7" fmla="*/ 14 h 17"/>
                <a:gd name="T8" fmla="*/ 2 w 12"/>
                <a:gd name="T9" fmla="*/ 13 h 17"/>
                <a:gd name="T10" fmla="*/ 2 w 12"/>
                <a:gd name="T11" fmla="*/ 11 h 17"/>
                <a:gd name="T12" fmla="*/ 3 w 12"/>
                <a:gd name="T13" fmla="*/ 11 h 17"/>
                <a:gd name="T14" fmla="*/ 3 w 12"/>
                <a:gd name="T15" fmla="*/ 10 h 17"/>
                <a:gd name="T16" fmla="*/ 3 w 12"/>
                <a:gd name="T17" fmla="*/ 8 h 17"/>
                <a:gd name="T18" fmla="*/ 3 w 12"/>
                <a:gd name="T19" fmla="*/ 7 h 17"/>
                <a:gd name="T20" fmla="*/ 3 w 12"/>
                <a:gd name="T21" fmla="*/ 7 h 17"/>
                <a:gd name="T22" fmla="*/ 5 w 12"/>
                <a:gd name="T23" fmla="*/ 5 h 17"/>
                <a:gd name="T24" fmla="*/ 5 w 12"/>
                <a:gd name="T25" fmla="*/ 5 h 17"/>
                <a:gd name="T26" fmla="*/ 5 w 12"/>
                <a:gd name="T27" fmla="*/ 5 h 17"/>
                <a:gd name="T28" fmla="*/ 5 w 12"/>
                <a:gd name="T29" fmla="*/ 5 h 17"/>
                <a:gd name="T30" fmla="*/ 5 w 12"/>
                <a:gd name="T31" fmla="*/ 4 h 17"/>
                <a:gd name="T32" fmla="*/ 6 w 12"/>
                <a:gd name="T33" fmla="*/ 4 h 17"/>
                <a:gd name="T34" fmla="*/ 6 w 12"/>
                <a:gd name="T35" fmla="*/ 4 h 17"/>
                <a:gd name="T36" fmla="*/ 6 w 12"/>
                <a:gd name="T37" fmla="*/ 5 h 17"/>
                <a:gd name="T38" fmla="*/ 6 w 12"/>
                <a:gd name="T39" fmla="*/ 5 h 17"/>
                <a:gd name="T40" fmla="*/ 6 w 12"/>
                <a:gd name="T41" fmla="*/ 5 h 17"/>
                <a:gd name="T42" fmla="*/ 6 w 12"/>
                <a:gd name="T43" fmla="*/ 5 h 17"/>
                <a:gd name="T44" fmla="*/ 6 w 12"/>
                <a:gd name="T45" fmla="*/ 5 h 17"/>
                <a:gd name="T46" fmla="*/ 6 w 12"/>
                <a:gd name="T47" fmla="*/ 5 h 17"/>
                <a:gd name="T48" fmla="*/ 6 w 12"/>
                <a:gd name="T49" fmla="*/ 5 h 17"/>
                <a:gd name="T50" fmla="*/ 6 w 12"/>
                <a:gd name="T51" fmla="*/ 5 h 17"/>
                <a:gd name="T52" fmla="*/ 7 w 12"/>
                <a:gd name="T53" fmla="*/ 7 h 17"/>
                <a:gd name="T54" fmla="*/ 7 w 12"/>
                <a:gd name="T55" fmla="*/ 7 h 17"/>
                <a:gd name="T56" fmla="*/ 7 w 12"/>
                <a:gd name="T57" fmla="*/ 8 h 17"/>
                <a:gd name="T58" fmla="*/ 7 w 12"/>
                <a:gd name="T59" fmla="*/ 8 h 17"/>
                <a:gd name="T60" fmla="*/ 7 w 12"/>
                <a:gd name="T61" fmla="*/ 8 h 17"/>
                <a:gd name="T62" fmla="*/ 7 w 12"/>
                <a:gd name="T63" fmla="*/ 8 h 17"/>
                <a:gd name="T64" fmla="*/ 7 w 12"/>
                <a:gd name="T65" fmla="*/ 8 h 17"/>
                <a:gd name="T66" fmla="*/ 7 w 12"/>
                <a:gd name="T67" fmla="*/ 8 h 17"/>
                <a:gd name="T68" fmla="*/ 7 w 12"/>
                <a:gd name="T69" fmla="*/ 10 h 17"/>
                <a:gd name="T70" fmla="*/ 9 w 12"/>
                <a:gd name="T71" fmla="*/ 10 h 17"/>
                <a:gd name="T72" fmla="*/ 9 w 12"/>
                <a:gd name="T73" fmla="*/ 10 h 17"/>
                <a:gd name="T74" fmla="*/ 9 w 12"/>
                <a:gd name="T75" fmla="*/ 10 h 17"/>
                <a:gd name="T76" fmla="*/ 9 w 12"/>
                <a:gd name="T77" fmla="*/ 10 h 17"/>
                <a:gd name="T78" fmla="*/ 9 w 12"/>
                <a:gd name="T79" fmla="*/ 8 h 17"/>
                <a:gd name="T80" fmla="*/ 10 w 12"/>
                <a:gd name="T81" fmla="*/ 8 h 17"/>
                <a:gd name="T82" fmla="*/ 10 w 12"/>
                <a:gd name="T83" fmla="*/ 8 h 17"/>
                <a:gd name="T84" fmla="*/ 10 w 12"/>
                <a:gd name="T85" fmla="*/ 7 h 17"/>
                <a:gd name="T86" fmla="*/ 10 w 12"/>
                <a:gd name="T87" fmla="*/ 5 h 17"/>
                <a:gd name="T88" fmla="*/ 10 w 12"/>
                <a:gd name="T89" fmla="*/ 4 h 17"/>
                <a:gd name="T90" fmla="*/ 12 w 12"/>
                <a:gd name="T91" fmla="*/ 2 h 17"/>
                <a:gd name="T92" fmla="*/ 12 w 12"/>
                <a:gd name="T93" fmla="*/ 1 h 17"/>
                <a:gd name="T94" fmla="*/ 12 w 12"/>
                <a:gd name="T95" fmla="*/ 0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7"/>
                <a:gd name="T146" fmla="*/ 12 w 12"/>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7">
                  <a:moveTo>
                    <a:pt x="0" y="17"/>
                  </a:moveTo>
                  <a:lnTo>
                    <a:pt x="0" y="17"/>
                  </a:lnTo>
                  <a:lnTo>
                    <a:pt x="2" y="15"/>
                  </a:lnTo>
                  <a:lnTo>
                    <a:pt x="2" y="14"/>
                  </a:lnTo>
                  <a:lnTo>
                    <a:pt x="2" y="13"/>
                  </a:lnTo>
                  <a:lnTo>
                    <a:pt x="2" y="11"/>
                  </a:lnTo>
                  <a:lnTo>
                    <a:pt x="3" y="11"/>
                  </a:lnTo>
                  <a:lnTo>
                    <a:pt x="3" y="10"/>
                  </a:lnTo>
                  <a:lnTo>
                    <a:pt x="3" y="8"/>
                  </a:lnTo>
                  <a:lnTo>
                    <a:pt x="3" y="7"/>
                  </a:lnTo>
                  <a:lnTo>
                    <a:pt x="5" y="5"/>
                  </a:lnTo>
                  <a:lnTo>
                    <a:pt x="5" y="4"/>
                  </a:lnTo>
                  <a:lnTo>
                    <a:pt x="6" y="4"/>
                  </a:lnTo>
                  <a:lnTo>
                    <a:pt x="6" y="5"/>
                  </a:lnTo>
                  <a:lnTo>
                    <a:pt x="6" y="4"/>
                  </a:lnTo>
                  <a:lnTo>
                    <a:pt x="6" y="5"/>
                  </a:lnTo>
                  <a:lnTo>
                    <a:pt x="6" y="7"/>
                  </a:lnTo>
                  <a:lnTo>
                    <a:pt x="6" y="5"/>
                  </a:lnTo>
                  <a:lnTo>
                    <a:pt x="6" y="7"/>
                  </a:lnTo>
                  <a:lnTo>
                    <a:pt x="7" y="7"/>
                  </a:lnTo>
                  <a:lnTo>
                    <a:pt x="7" y="8"/>
                  </a:lnTo>
                  <a:lnTo>
                    <a:pt x="7" y="10"/>
                  </a:lnTo>
                  <a:lnTo>
                    <a:pt x="7" y="8"/>
                  </a:lnTo>
                  <a:lnTo>
                    <a:pt x="7" y="10"/>
                  </a:lnTo>
                  <a:lnTo>
                    <a:pt x="9" y="10"/>
                  </a:lnTo>
                  <a:lnTo>
                    <a:pt x="9" y="8"/>
                  </a:lnTo>
                  <a:lnTo>
                    <a:pt x="10" y="8"/>
                  </a:lnTo>
                  <a:lnTo>
                    <a:pt x="10" y="7"/>
                  </a:lnTo>
                  <a:lnTo>
                    <a:pt x="10" y="5"/>
                  </a:lnTo>
                  <a:lnTo>
                    <a:pt x="10" y="4"/>
                  </a:lnTo>
                  <a:lnTo>
                    <a:pt x="10" y="2"/>
                  </a:lnTo>
                  <a:lnTo>
                    <a:pt x="12" y="2"/>
                  </a:lnTo>
                  <a:lnTo>
                    <a:pt x="12" y="1"/>
                  </a:lnTo>
                  <a:lnTo>
                    <a:pt x="12"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7" name="Freeform 451"/>
            <p:cNvSpPr>
              <a:spLocks/>
            </p:cNvSpPr>
            <p:nvPr/>
          </p:nvSpPr>
          <p:spPr bwMode="auto">
            <a:xfrm>
              <a:off x="6998337" y="5758522"/>
              <a:ext cx="12851" cy="23606"/>
            </a:xfrm>
            <a:custGeom>
              <a:avLst/>
              <a:gdLst>
                <a:gd name="T0" fmla="*/ 0 w 7"/>
                <a:gd name="T1" fmla="*/ 6 h 26"/>
                <a:gd name="T2" fmla="*/ 0 w 7"/>
                <a:gd name="T3" fmla="*/ 6 h 26"/>
                <a:gd name="T4" fmla="*/ 0 w 7"/>
                <a:gd name="T5" fmla="*/ 3 h 26"/>
                <a:gd name="T6" fmla="*/ 1 w 7"/>
                <a:gd name="T7" fmla="*/ 3 h 26"/>
                <a:gd name="T8" fmla="*/ 1 w 7"/>
                <a:gd name="T9" fmla="*/ 2 h 26"/>
                <a:gd name="T10" fmla="*/ 1 w 7"/>
                <a:gd name="T11" fmla="*/ 2 h 26"/>
                <a:gd name="T12" fmla="*/ 1 w 7"/>
                <a:gd name="T13" fmla="*/ 0 h 26"/>
                <a:gd name="T14" fmla="*/ 1 w 7"/>
                <a:gd name="T15" fmla="*/ 0 h 26"/>
                <a:gd name="T16" fmla="*/ 3 w 7"/>
                <a:gd name="T17" fmla="*/ 0 h 26"/>
                <a:gd name="T18" fmla="*/ 3 w 7"/>
                <a:gd name="T19" fmla="*/ 0 h 26"/>
                <a:gd name="T20" fmla="*/ 3 w 7"/>
                <a:gd name="T21" fmla="*/ 0 h 26"/>
                <a:gd name="T22" fmla="*/ 3 w 7"/>
                <a:gd name="T23" fmla="*/ 0 h 26"/>
                <a:gd name="T24" fmla="*/ 3 w 7"/>
                <a:gd name="T25" fmla="*/ 0 h 26"/>
                <a:gd name="T26" fmla="*/ 3 w 7"/>
                <a:gd name="T27" fmla="*/ 0 h 26"/>
                <a:gd name="T28" fmla="*/ 3 w 7"/>
                <a:gd name="T29" fmla="*/ 0 h 26"/>
                <a:gd name="T30" fmla="*/ 3 w 7"/>
                <a:gd name="T31" fmla="*/ 2 h 26"/>
                <a:gd name="T32" fmla="*/ 3 w 7"/>
                <a:gd name="T33" fmla="*/ 2 h 26"/>
                <a:gd name="T34" fmla="*/ 4 w 7"/>
                <a:gd name="T35" fmla="*/ 3 h 26"/>
                <a:gd name="T36" fmla="*/ 4 w 7"/>
                <a:gd name="T37" fmla="*/ 3 h 26"/>
                <a:gd name="T38" fmla="*/ 4 w 7"/>
                <a:gd name="T39" fmla="*/ 5 h 26"/>
                <a:gd name="T40" fmla="*/ 4 w 7"/>
                <a:gd name="T41" fmla="*/ 5 h 26"/>
                <a:gd name="T42" fmla="*/ 4 w 7"/>
                <a:gd name="T43" fmla="*/ 6 h 26"/>
                <a:gd name="T44" fmla="*/ 4 w 7"/>
                <a:gd name="T45" fmla="*/ 6 h 26"/>
                <a:gd name="T46" fmla="*/ 4 w 7"/>
                <a:gd name="T47" fmla="*/ 8 h 26"/>
                <a:gd name="T48" fmla="*/ 4 w 7"/>
                <a:gd name="T49" fmla="*/ 8 h 26"/>
                <a:gd name="T50" fmla="*/ 4 w 7"/>
                <a:gd name="T51" fmla="*/ 9 h 26"/>
                <a:gd name="T52" fmla="*/ 4 w 7"/>
                <a:gd name="T53" fmla="*/ 9 h 26"/>
                <a:gd name="T54" fmla="*/ 5 w 7"/>
                <a:gd name="T55" fmla="*/ 12 h 26"/>
                <a:gd name="T56" fmla="*/ 5 w 7"/>
                <a:gd name="T57" fmla="*/ 12 h 26"/>
                <a:gd name="T58" fmla="*/ 5 w 7"/>
                <a:gd name="T59" fmla="*/ 13 h 26"/>
                <a:gd name="T60" fmla="*/ 5 w 7"/>
                <a:gd name="T61" fmla="*/ 13 h 26"/>
                <a:gd name="T62" fmla="*/ 5 w 7"/>
                <a:gd name="T63" fmla="*/ 15 h 26"/>
                <a:gd name="T64" fmla="*/ 5 w 7"/>
                <a:gd name="T65" fmla="*/ 15 h 26"/>
                <a:gd name="T66" fmla="*/ 5 w 7"/>
                <a:gd name="T67" fmla="*/ 18 h 26"/>
                <a:gd name="T68" fmla="*/ 5 w 7"/>
                <a:gd name="T69" fmla="*/ 18 h 26"/>
                <a:gd name="T70" fmla="*/ 5 w 7"/>
                <a:gd name="T71" fmla="*/ 19 h 26"/>
                <a:gd name="T72" fmla="*/ 5 w 7"/>
                <a:gd name="T73" fmla="*/ 19 h 26"/>
                <a:gd name="T74" fmla="*/ 5 w 7"/>
                <a:gd name="T75" fmla="*/ 21 h 26"/>
                <a:gd name="T76" fmla="*/ 5 w 7"/>
                <a:gd name="T77" fmla="*/ 21 h 26"/>
                <a:gd name="T78" fmla="*/ 7 w 7"/>
                <a:gd name="T79" fmla="*/ 22 h 26"/>
                <a:gd name="T80" fmla="*/ 7 w 7"/>
                <a:gd name="T81" fmla="*/ 22 h 26"/>
                <a:gd name="T82" fmla="*/ 7 w 7"/>
                <a:gd name="T83" fmla="*/ 23 h 26"/>
                <a:gd name="T84" fmla="*/ 7 w 7"/>
                <a:gd name="T85" fmla="*/ 23 h 26"/>
                <a:gd name="T86" fmla="*/ 7 w 7"/>
                <a:gd name="T87" fmla="*/ 23 h 26"/>
                <a:gd name="T88" fmla="*/ 7 w 7"/>
                <a:gd name="T89" fmla="*/ 23 h 26"/>
                <a:gd name="T90" fmla="*/ 7 w 7"/>
                <a:gd name="T91" fmla="*/ 25 h 26"/>
                <a:gd name="T92" fmla="*/ 7 w 7"/>
                <a:gd name="T93" fmla="*/ 25 h 26"/>
                <a:gd name="T94" fmla="*/ 7 w 7"/>
                <a:gd name="T95" fmla="*/ 25 h 26"/>
                <a:gd name="T96" fmla="*/ 7 w 7"/>
                <a:gd name="T97" fmla="*/ 25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6"/>
                <a:gd name="T149" fmla="*/ 7 w 7"/>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6">
                  <a:moveTo>
                    <a:pt x="0" y="8"/>
                  </a:moveTo>
                  <a:lnTo>
                    <a:pt x="0" y="6"/>
                  </a:lnTo>
                  <a:lnTo>
                    <a:pt x="0" y="5"/>
                  </a:lnTo>
                  <a:lnTo>
                    <a:pt x="0" y="3"/>
                  </a:lnTo>
                  <a:lnTo>
                    <a:pt x="1" y="3"/>
                  </a:lnTo>
                  <a:lnTo>
                    <a:pt x="1" y="2"/>
                  </a:lnTo>
                  <a:lnTo>
                    <a:pt x="1" y="0"/>
                  </a:lnTo>
                  <a:lnTo>
                    <a:pt x="3" y="0"/>
                  </a:lnTo>
                  <a:lnTo>
                    <a:pt x="3" y="2"/>
                  </a:lnTo>
                  <a:lnTo>
                    <a:pt x="3" y="0"/>
                  </a:lnTo>
                  <a:lnTo>
                    <a:pt x="3" y="2"/>
                  </a:lnTo>
                  <a:lnTo>
                    <a:pt x="3" y="3"/>
                  </a:lnTo>
                  <a:lnTo>
                    <a:pt x="3" y="2"/>
                  </a:lnTo>
                  <a:lnTo>
                    <a:pt x="3" y="3"/>
                  </a:lnTo>
                  <a:lnTo>
                    <a:pt x="4" y="3"/>
                  </a:lnTo>
                  <a:lnTo>
                    <a:pt x="4" y="5"/>
                  </a:lnTo>
                  <a:lnTo>
                    <a:pt x="4" y="6"/>
                  </a:lnTo>
                  <a:lnTo>
                    <a:pt x="4" y="8"/>
                  </a:lnTo>
                  <a:lnTo>
                    <a:pt x="4" y="6"/>
                  </a:lnTo>
                  <a:lnTo>
                    <a:pt x="4" y="8"/>
                  </a:lnTo>
                  <a:lnTo>
                    <a:pt x="4" y="9"/>
                  </a:lnTo>
                  <a:lnTo>
                    <a:pt x="4" y="8"/>
                  </a:lnTo>
                  <a:lnTo>
                    <a:pt x="4" y="9"/>
                  </a:lnTo>
                  <a:lnTo>
                    <a:pt x="4" y="10"/>
                  </a:lnTo>
                  <a:lnTo>
                    <a:pt x="4" y="9"/>
                  </a:lnTo>
                  <a:lnTo>
                    <a:pt x="4" y="10"/>
                  </a:lnTo>
                  <a:lnTo>
                    <a:pt x="5" y="12"/>
                  </a:lnTo>
                  <a:lnTo>
                    <a:pt x="5" y="13"/>
                  </a:lnTo>
                  <a:lnTo>
                    <a:pt x="5" y="12"/>
                  </a:lnTo>
                  <a:lnTo>
                    <a:pt x="5" y="13"/>
                  </a:lnTo>
                  <a:lnTo>
                    <a:pt x="5" y="15"/>
                  </a:lnTo>
                  <a:lnTo>
                    <a:pt x="5" y="13"/>
                  </a:lnTo>
                  <a:lnTo>
                    <a:pt x="5" y="15"/>
                  </a:lnTo>
                  <a:lnTo>
                    <a:pt x="5" y="16"/>
                  </a:lnTo>
                  <a:lnTo>
                    <a:pt x="5" y="15"/>
                  </a:lnTo>
                  <a:lnTo>
                    <a:pt x="5" y="16"/>
                  </a:lnTo>
                  <a:lnTo>
                    <a:pt x="5" y="18"/>
                  </a:lnTo>
                  <a:lnTo>
                    <a:pt x="5" y="19"/>
                  </a:lnTo>
                  <a:lnTo>
                    <a:pt x="5" y="21"/>
                  </a:lnTo>
                  <a:lnTo>
                    <a:pt x="5" y="19"/>
                  </a:lnTo>
                  <a:lnTo>
                    <a:pt x="5" y="21"/>
                  </a:lnTo>
                  <a:lnTo>
                    <a:pt x="5" y="22"/>
                  </a:lnTo>
                  <a:lnTo>
                    <a:pt x="5" y="21"/>
                  </a:lnTo>
                  <a:lnTo>
                    <a:pt x="5" y="22"/>
                  </a:lnTo>
                  <a:lnTo>
                    <a:pt x="7" y="22"/>
                  </a:lnTo>
                  <a:lnTo>
                    <a:pt x="7" y="23"/>
                  </a:lnTo>
                  <a:lnTo>
                    <a:pt x="7" y="22"/>
                  </a:lnTo>
                  <a:lnTo>
                    <a:pt x="7" y="23"/>
                  </a:lnTo>
                  <a:lnTo>
                    <a:pt x="7" y="25"/>
                  </a:lnTo>
                  <a:lnTo>
                    <a:pt x="7" y="23"/>
                  </a:lnTo>
                  <a:lnTo>
                    <a:pt x="7" y="25"/>
                  </a:lnTo>
                  <a:lnTo>
                    <a:pt x="7" y="26"/>
                  </a:lnTo>
                  <a:lnTo>
                    <a:pt x="7" y="25"/>
                  </a:lnTo>
                  <a:lnTo>
                    <a:pt x="7"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8" name="Freeform 452"/>
            <p:cNvSpPr>
              <a:spLocks/>
            </p:cNvSpPr>
            <p:nvPr/>
          </p:nvSpPr>
          <p:spPr bwMode="auto">
            <a:xfrm>
              <a:off x="7011188" y="5774865"/>
              <a:ext cx="20194" cy="7263"/>
            </a:xfrm>
            <a:custGeom>
              <a:avLst/>
              <a:gdLst>
                <a:gd name="T0" fmla="*/ 1 w 11"/>
                <a:gd name="T1" fmla="*/ 8 h 8"/>
                <a:gd name="T2" fmla="*/ 1 w 11"/>
                <a:gd name="T3" fmla="*/ 8 h 8"/>
                <a:gd name="T4" fmla="*/ 1 w 11"/>
                <a:gd name="T5" fmla="*/ 8 h 8"/>
                <a:gd name="T6" fmla="*/ 1 w 11"/>
                <a:gd name="T7" fmla="*/ 8 h 8"/>
                <a:gd name="T8" fmla="*/ 1 w 11"/>
                <a:gd name="T9" fmla="*/ 8 h 8"/>
                <a:gd name="T10" fmla="*/ 1 w 11"/>
                <a:gd name="T11" fmla="*/ 8 h 8"/>
                <a:gd name="T12" fmla="*/ 1 w 11"/>
                <a:gd name="T13" fmla="*/ 8 h 8"/>
                <a:gd name="T14" fmla="*/ 3 w 11"/>
                <a:gd name="T15" fmla="*/ 7 h 8"/>
                <a:gd name="T16" fmla="*/ 3 w 11"/>
                <a:gd name="T17" fmla="*/ 7 h 8"/>
                <a:gd name="T18" fmla="*/ 3 w 11"/>
                <a:gd name="T19" fmla="*/ 7 h 8"/>
                <a:gd name="T20" fmla="*/ 3 w 11"/>
                <a:gd name="T21" fmla="*/ 5 h 8"/>
                <a:gd name="T22" fmla="*/ 3 w 11"/>
                <a:gd name="T23" fmla="*/ 5 h 8"/>
                <a:gd name="T24" fmla="*/ 4 w 11"/>
                <a:gd name="T25" fmla="*/ 4 h 8"/>
                <a:gd name="T26" fmla="*/ 4 w 11"/>
                <a:gd name="T27" fmla="*/ 4 h 8"/>
                <a:gd name="T28" fmla="*/ 4 w 11"/>
                <a:gd name="T29" fmla="*/ 4 h 8"/>
                <a:gd name="T30" fmla="*/ 4 w 11"/>
                <a:gd name="T31" fmla="*/ 3 h 8"/>
                <a:gd name="T32" fmla="*/ 4 w 11"/>
                <a:gd name="T33" fmla="*/ 3 h 8"/>
                <a:gd name="T34" fmla="*/ 6 w 11"/>
                <a:gd name="T35" fmla="*/ 3 h 8"/>
                <a:gd name="T36" fmla="*/ 6 w 11"/>
                <a:gd name="T37" fmla="*/ 1 h 8"/>
                <a:gd name="T38" fmla="*/ 6 w 11"/>
                <a:gd name="T39" fmla="*/ 1 h 8"/>
                <a:gd name="T40" fmla="*/ 6 w 11"/>
                <a:gd name="T41" fmla="*/ 1 h 8"/>
                <a:gd name="T42" fmla="*/ 6 w 11"/>
                <a:gd name="T43" fmla="*/ 1 h 8"/>
                <a:gd name="T44" fmla="*/ 6 w 11"/>
                <a:gd name="T45" fmla="*/ 1 h 8"/>
                <a:gd name="T46" fmla="*/ 6 w 11"/>
                <a:gd name="T47" fmla="*/ 1 h 8"/>
                <a:gd name="T48" fmla="*/ 6 w 11"/>
                <a:gd name="T49" fmla="*/ 1 h 8"/>
                <a:gd name="T50" fmla="*/ 7 w 11"/>
                <a:gd name="T51" fmla="*/ 1 h 8"/>
                <a:gd name="T52" fmla="*/ 7 w 11"/>
                <a:gd name="T53" fmla="*/ 1 h 8"/>
                <a:gd name="T54" fmla="*/ 7 w 11"/>
                <a:gd name="T55" fmla="*/ 1 h 8"/>
                <a:gd name="T56" fmla="*/ 7 w 11"/>
                <a:gd name="T57" fmla="*/ 1 h 8"/>
                <a:gd name="T58" fmla="*/ 7 w 11"/>
                <a:gd name="T59" fmla="*/ 1 h 8"/>
                <a:gd name="T60" fmla="*/ 7 w 11"/>
                <a:gd name="T61" fmla="*/ 1 h 8"/>
                <a:gd name="T62" fmla="*/ 9 w 11"/>
                <a:gd name="T63" fmla="*/ 1 h 8"/>
                <a:gd name="T64" fmla="*/ 9 w 11"/>
                <a:gd name="T65" fmla="*/ 1 h 8"/>
                <a:gd name="T66" fmla="*/ 9 w 11"/>
                <a:gd name="T67" fmla="*/ 1 h 8"/>
                <a:gd name="T68" fmla="*/ 9 w 11"/>
                <a:gd name="T69" fmla="*/ 3 h 8"/>
                <a:gd name="T70" fmla="*/ 9 w 11"/>
                <a:gd name="T71" fmla="*/ 3 h 8"/>
                <a:gd name="T72" fmla="*/ 9 w 11"/>
                <a:gd name="T73" fmla="*/ 3 h 8"/>
                <a:gd name="T74" fmla="*/ 10 w 11"/>
                <a:gd name="T75" fmla="*/ 1 h 8"/>
                <a:gd name="T76" fmla="*/ 10 w 11"/>
                <a:gd name="T77" fmla="*/ 1 h 8"/>
                <a:gd name="T78" fmla="*/ 10 w 11"/>
                <a:gd name="T79" fmla="*/ 1 h 8"/>
                <a:gd name="T80" fmla="*/ 10 w 11"/>
                <a:gd name="T81" fmla="*/ 1 h 8"/>
                <a:gd name="T82" fmla="*/ 11 w 11"/>
                <a:gd name="T83" fmla="*/ 1 h 8"/>
                <a:gd name="T84" fmla="*/ 11 w 11"/>
                <a:gd name="T85" fmla="*/ 1 h 8"/>
                <a:gd name="T86" fmla="*/ 11 w 11"/>
                <a:gd name="T87" fmla="*/ 0 h 8"/>
                <a:gd name="T88" fmla="*/ 11 w 11"/>
                <a:gd name="T89" fmla="*/ 0 h 8"/>
                <a:gd name="T90" fmla="*/ 11 w 11"/>
                <a:gd name="T91" fmla="*/ 0 h 8"/>
                <a:gd name="T92" fmla="*/ 11 w 11"/>
                <a:gd name="T93" fmla="*/ 0 h 8"/>
                <a:gd name="T94" fmla="*/ 11 w 11"/>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8"/>
                <a:gd name="T146" fmla="*/ 11 w 11"/>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8">
                  <a:moveTo>
                    <a:pt x="0" y="8"/>
                  </a:moveTo>
                  <a:lnTo>
                    <a:pt x="1" y="8"/>
                  </a:lnTo>
                  <a:lnTo>
                    <a:pt x="1" y="7"/>
                  </a:lnTo>
                  <a:lnTo>
                    <a:pt x="3" y="7"/>
                  </a:lnTo>
                  <a:lnTo>
                    <a:pt x="3" y="5"/>
                  </a:lnTo>
                  <a:lnTo>
                    <a:pt x="3" y="4"/>
                  </a:lnTo>
                  <a:lnTo>
                    <a:pt x="4" y="4"/>
                  </a:lnTo>
                  <a:lnTo>
                    <a:pt x="4" y="3"/>
                  </a:lnTo>
                  <a:lnTo>
                    <a:pt x="6" y="3"/>
                  </a:lnTo>
                  <a:lnTo>
                    <a:pt x="6" y="1"/>
                  </a:lnTo>
                  <a:lnTo>
                    <a:pt x="7" y="1"/>
                  </a:lnTo>
                  <a:lnTo>
                    <a:pt x="9" y="1"/>
                  </a:lnTo>
                  <a:lnTo>
                    <a:pt x="9" y="3"/>
                  </a:lnTo>
                  <a:lnTo>
                    <a:pt x="9" y="1"/>
                  </a:lnTo>
                  <a:lnTo>
                    <a:pt x="9" y="3"/>
                  </a:lnTo>
                  <a:lnTo>
                    <a:pt x="9" y="1"/>
                  </a:lnTo>
                  <a:lnTo>
                    <a:pt x="10" y="1"/>
                  </a:lnTo>
                  <a:lnTo>
                    <a:pt x="11" y="1"/>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59" name="Freeform 453"/>
            <p:cNvSpPr>
              <a:spLocks/>
            </p:cNvSpPr>
            <p:nvPr/>
          </p:nvSpPr>
          <p:spPr bwMode="auto">
            <a:xfrm>
              <a:off x="7031382" y="5761246"/>
              <a:ext cx="23866" cy="13619"/>
            </a:xfrm>
            <a:custGeom>
              <a:avLst/>
              <a:gdLst>
                <a:gd name="T0" fmla="*/ 2 w 13"/>
                <a:gd name="T1" fmla="*/ 15 h 15"/>
                <a:gd name="T2" fmla="*/ 2 w 13"/>
                <a:gd name="T3" fmla="*/ 15 h 15"/>
                <a:gd name="T4" fmla="*/ 2 w 13"/>
                <a:gd name="T5" fmla="*/ 15 h 15"/>
                <a:gd name="T6" fmla="*/ 2 w 13"/>
                <a:gd name="T7" fmla="*/ 15 h 15"/>
                <a:gd name="T8" fmla="*/ 2 w 13"/>
                <a:gd name="T9" fmla="*/ 15 h 15"/>
                <a:gd name="T10" fmla="*/ 2 w 13"/>
                <a:gd name="T11" fmla="*/ 15 h 15"/>
                <a:gd name="T12" fmla="*/ 3 w 13"/>
                <a:gd name="T13" fmla="*/ 15 h 15"/>
                <a:gd name="T14" fmla="*/ 3 w 13"/>
                <a:gd name="T15" fmla="*/ 15 h 15"/>
                <a:gd name="T16" fmla="*/ 3 w 13"/>
                <a:gd name="T17" fmla="*/ 15 h 15"/>
                <a:gd name="T18" fmla="*/ 3 w 13"/>
                <a:gd name="T19" fmla="*/ 15 h 15"/>
                <a:gd name="T20" fmla="*/ 3 w 13"/>
                <a:gd name="T21" fmla="*/ 15 h 15"/>
                <a:gd name="T22" fmla="*/ 3 w 13"/>
                <a:gd name="T23" fmla="*/ 15 h 15"/>
                <a:gd name="T24" fmla="*/ 3 w 13"/>
                <a:gd name="T25" fmla="*/ 15 h 15"/>
                <a:gd name="T26" fmla="*/ 3 w 13"/>
                <a:gd name="T27" fmla="*/ 15 h 15"/>
                <a:gd name="T28" fmla="*/ 3 w 13"/>
                <a:gd name="T29" fmla="*/ 15 h 15"/>
                <a:gd name="T30" fmla="*/ 5 w 13"/>
                <a:gd name="T31" fmla="*/ 15 h 15"/>
                <a:gd name="T32" fmla="*/ 5 w 13"/>
                <a:gd name="T33" fmla="*/ 15 h 15"/>
                <a:gd name="T34" fmla="*/ 5 w 13"/>
                <a:gd name="T35" fmla="*/ 15 h 15"/>
                <a:gd name="T36" fmla="*/ 6 w 13"/>
                <a:gd name="T37" fmla="*/ 15 h 15"/>
                <a:gd name="T38" fmla="*/ 6 w 13"/>
                <a:gd name="T39" fmla="*/ 15 h 15"/>
                <a:gd name="T40" fmla="*/ 6 w 13"/>
                <a:gd name="T41" fmla="*/ 15 h 15"/>
                <a:gd name="T42" fmla="*/ 6 w 13"/>
                <a:gd name="T43" fmla="*/ 13 h 15"/>
                <a:gd name="T44" fmla="*/ 6 w 13"/>
                <a:gd name="T45" fmla="*/ 13 h 15"/>
                <a:gd name="T46" fmla="*/ 6 w 13"/>
                <a:gd name="T47" fmla="*/ 12 h 15"/>
                <a:gd name="T48" fmla="*/ 8 w 13"/>
                <a:gd name="T49" fmla="*/ 12 h 15"/>
                <a:gd name="T50" fmla="*/ 8 w 13"/>
                <a:gd name="T51" fmla="*/ 10 h 15"/>
                <a:gd name="T52" fmla="*/ 8 w 13"/>
                <a:gd name="T53" fmla="*/ 10 h 15"/>
                <a:gd name="T54" fmla="*/ 8 w 13"/>
                <a:gd name="T55" fmla="*/ 9 h 15"/>
                <a:gd name="T56" fmla="*/ 8 w 13"/>
                <a:gd name="T57" fmla="*/ 9 h 15"/>
                <a:gd name="T58" fmla="*/ 9 w 13"/>
                <a:gd name="T59" fmla="*/ 7 h 15"/>
                <a:gd name="T60" fmla="*/ 9 w 13"/>
                <a:gd name="T61" fmla="*/ 6 h 15"/>
                <a:gd name="T62" fmla="*/ 9 w 13"/>
                <a:gd name="T63" fmla="*/ 6 h 15"/>
                <a:gd name="T64" fmla="*/ 9 w 13"/>
                <a:gd name="T65" fmla="*/ 5 h 15"/>
                <a:gd name="T66" fmla="*/ 9 w 13"/>
                <a:gd name="T67" fmla="*/ 5 h 15"/>
                <a:gd name="T68" fmla="*/ 10 w 13"/>
                <a:gd name="T69" fmla="*/ 3 h 15"/>
                <a:gd name="T70" fmla="*/ 10 w 13"/>
                <a:gd name="T71" fmla="*/ 2 h 15"/>
                <a:gd name="T72" fmla="*/ 10 w 13"/>
                <a:gd name="T73" fmla="*/ 2 h 15"/>
                <a:gd name="T74" fmla="*/ 10 w 13"/>
                <a:gd name="T75" fmla="*/ 0 h 15"/>
                <a:gd name="T76" fmla="*/ 10 w 13"/>
                <a:gd name="T77" fmla="*/ 0 h 15"/>
                <a:gd name="T78" fmla="*/ 12 w 13"/>
                <a:gd name="T79" fmla="*/ 0 h 15"/>
                <a:gd name="T80" fmla="*/ 12 w 13"/>
                <a:gd name="T81" fmla="*/ 0 h 15"/>
                <a:gd name="T82" fmla="*/ 12 w 13"/>
                <a:gd name="T83" fmla="*/ 0 h 15"/>
                <a:gd name="T84" fmla="*/ 12 w 13"/>
                <a:gd name="T85" fmla="*/ 0 h 15"/>
                <a:gd name="T86" fmla="*/ 12 w 13"/>
                <a:gd name="T87" fmla="*/ 0 h 15"/>
                <a:gd name="T88" fmla="*/ 12 w 13"/>
                <a:gd name="T89" fmla="*/ 0 h 15"/>
                <a:gd name="T90" fmla="*/ 12 w 13"/>
                <a:gd name="T91" fmla="*/ 0 h 15"/>
                <a:gd name="T92" fmla="*/ 13 w 13"/>
                <a:gd name="T93" fmla="*/ 0 h 15"/>
                <a:gd name="T94" fmla="*/ 13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0" y="15"/>
                  </a:moveTo>
                  <a:lnTo>
                    <a:pt x="2" y="15"/>
                  </a:lnTo>
                  <a:lnTo>
                    <a:pt x="3" y="15"/>
                  </a:lnTo>
                  <a:lnTo>
                    <a:pt x="5" y="15"/>
                  </a:lnTo>
                  <a:lnTo>
                    <a:pt x="6" y="15"/>
                  </a:lnTo>
                  <a:lnTo>
                    <a:pt x="6" y="13"/>
                  </a:lnTo>
                  <a:lnTo>
                    <a:pt x="6" y="12"/>
                  </a:lnTo>
                  <a:lnTo>
                    <a:pt x="8" y="12"/>
                  </a:lnTo>
                  <a:lnTo>
                    <a:pt x="8" y="10"/>
                  </a:lnTo>
                  <a:lnTo>
                    <a:pt x="8" y="9"/>
                  </a:lnTo>
                  <a:lnTo>
                    <a:pt x="9" y="9"/>
                  </a:lnTo>
                  <a:lnTo>
                    <a:pt x="9" y="7"/>
                  </a:lnTo>
                  <a:lnTo>
                    <a:pt x="9" y="6"/>
                  </a:lnTo>
                  <a:lnTo>
                    <a:pt x="9" y="5"/>
                  </a:lnTo>
                  <a:lnTo>
                    <a:pt x="10" y="3"/>
                  </a:lnTo>
                  <a:lnTo>
                    <a:pt x="10" y="2"/>
                  </a:lnTo>
                  <a:lnTo>
                    <a:pt x="10" y="0"/>
                  </a:lnTo>
                  <a:lnTo>
                    <a:pt x="12" y="0"/>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0" name="Freeform 454"/>
            <p:cNvSpPr>
              <a:spLocks/>
            </p:cNvSpPr>
            <p:nvPr/>
          </p:nvSpPr>
          <p:spPr bwMode="auto">
            <a:xfrm>
              <a:off x="7055248" y="5761246"/>
              <a:ext cx="11015" cy="20882"/>
            </a:xfrm>
            <a:custGeom>
              <a:avLst/>
              <a:gdLst>
                <a:gd name="T0" fmla="*/ 0 w 6"/>
                <a:gd name="T1" fmla="*/ 0 h 23"/>
                <a:gd name="T2" fmla="*/ 0 w 6"/>
                <a:gd name="T3" fmla="*/ 0 h 23"/>
                <a:gd name="T4" fmla="*/ 0 w 6"/>
                <a:gd name="T5" fmla="*/ 2 h 23"/>
                <a:gd name="T6" fmla="*/ 0 w 6"/>
                <a:gd name="T7" fmla="*/ 2 h 23"/>
                <a:gd name="T8" fmla="*/ 0 w 6"/>
                <a:gd name="T9" fmla="*/ 2 h 23"/>
                <a:gd name="T10" fmla="*/ 0 w 6"/>
                <a:gd name="T11" fmla="*/ 2 h 23"/>
                <a:gd name="T12" fmla="*/ 0 w 6"/>
                <a:gd name="T13" fmla="*/ 3 h 23"/>
                <a:gd name="T14" fmla="*/ 0 w 6"/>
                <a:gd name="T15" fmla="*/ 3 h 23"/>
                <a:gd name="T16" fmla="*/ 0 w 6"/>
                <a:gd name="T17" fmla="*/ 3 h 23"/>
                <a:gd name="T18" fmla="*/ 0 w 6"/>
                <a:gd name="T19" fmla="*/ 3 h 23"/>
                <a:gd name="T20" fmla="*/ 2 w 6"/>
                <a:gd name="T21" fmla="*/ 5 h 23"/>
                <a:gd name="T22" fmla="*/ 2 w 6"/>
                <a:gd name="T23" fmla="*/ 5 h 23"/>
                <a:gd name="T24" fmla="*/ 2 w 6"/>
                <a:gd name="T25" fmla="*/ 6 h 23"/>
                <a:gd name="T26" fmla="*/ 2 w 6"/>
                <a:gd name="T27" fmla="*/ 6 h 23"/>
                <a:gd name="T28" fmla="*/ 2 w 6"/>
                <a:gd name="T29" fmla="*/ 7 h 23"/>
                <a:gd name="T30" fmla="*/ 2 w 6"/>
                <a:gd name="T31" fmla="*/ 7 h 23"/>
                <a:gd name="T32" fmla="*/ 2 w 6"/>
                <a:gd name="T33" fmla="*/ 7 h 23"/>
                <a:gd name="T34" fmla="*/ 2 w 6"/>
                <a:gd name="T35" fmla="*/ 7 h 23"/>
                <a:gd name="T36" fmla="*/ 2 w 6"/>
                <a:gd name="T37" fmla="*/ 9 h 23"/>
                <a:gd name="T38" fmla="*/ 2 w 6"/>
                <a:gd name="T39" fmla="*/ 9 h 23"/>
                <a:gd name="T40" fmla="*/ 3 w 6"/>
                <a:gd name="T41" fmla="*/ 10 h 23"/>
                <a:gd name="T42" fmla="*/ 3 w 6"/>
                <a:gd name="T43" fmla="*/ 10 h 23"/>
                <a:gd name="T44" fmla="*/ 3 w 6"/>
                <a:gd name="T45" fmla="*/ 12 h 23"/>
                <a:gd name="T46" fmla="*/ 3 w 6"/>
                <a:gd name="T47" fmla="*/ 12 h 23"/>
                <a:gd name="T48" fmla="*/ 3 w 6"/>
                <a:gd name="T49" fmla="*/ 13 h 23"/>
                <a:gd name="T50" fmla="*/ 3 w 6"/>
                <a:gd name="T51" fmla="*/ 13 h 23"/>
                <a:gd name="T52" fmla="*/ 3 w 6"/>
                <a:gd name="T53" fmla="*/ 15 h 23"/>
                <a:gd name="T54" fmla="*/ 3 w 6"/>
                <a:gd name="T55" fmla="*/ 15 h 23"/>
                <a:gd name="T56" fmla="*/ 3 w 6"/>
                <a:gd name="T57" fmla="*/ 16 h 23"/>
                <a:gd name="T58" fmla="*/ 3 w 6"/>
                <a:gd name="T59" fmla="*/ 16 h 23"/>
                <a:gd name="T60" fmla="*/ 5 w 6"/>
                <a:gd name="T61" fmla="*/ 18 h 23"/>
                <a:gd name="T62" fmla="*/ 5 w 6"/>
                <a:gd name="T63" fmla="*/ 18 h 23"/>
                <a:gd name="T64" fmla="*/ 5 w 6"/>
                <a:gd name="T65" fmla="*/ 19 h 23"/>
                <a:gd name="T66" fmla="*/ 5 w 6"/>
                <a:gd name="T67" fmla="*/ 19 h 23"/>
                <a:gd name="T68" fmla="*/ 5 w 6"/>
                <a:gd name="T69" fmla="*/ 19 h 23"/>
                <a:gd name="T70" fmla="*/ 5 w 6"/>
                <a:gd name="T71" fmla="*/ 19 h 23"/>
                <a:gd name="T72" fmla="*/ 5 w 6"/>
                <a:gd name="T73" fmla="*/ 20 h 23"/>
                <a:gd name="T74" fmla="*/ 5 w 6"/>
                <a:gd name="T75" fmla="*/ 20 h 23"/>
                <a:gd name="T76" fmla="*/ 5 w 6"/>
                <a:gd name="T77" fmla="*/ 20 h 23"/>
                <a:gd name="T78" fmla="*/ 5 w 6"/>
                <a:gd name="T79" fmla="*/ 20 h 23"/>
                <a:gd name="T80" fmla="*/ 6 w 6"/>
                <a:gd name="T81" fmla="*/ 22 h 23"/>
                <a:gd name="T82" fmla="*/ 6 w 6"/>
                <a:gd name="T83" fmla="*/ 22 h 23"/>
                <a:gd name="T84" fmla="*/ 6 w 6"/>
                <a:gd name="T85" fmla="*/ 22 h 23"/>
                <a:gd name="T86" fmla="*/ 6 w 6"/>
                <a:gd name="T87" fmla="*/ 22 h 23"/>
                <a:gd name="T88" fmla="*/ 6 w 6"/>
                <a:gd name="T89" fmla="*/ 23 h 23"/>
                <a:gd name="T90" fmla="*/ 6 w 6"/>
                <a:gd name="T91" fmla="*/ 23 h 23"/>
                <a:gd name="T92" fmla="*/ 6 w 6"/>
                <a:gd name="T93" fmla="*/ 22 h 23"/>
                <a:gd name="T94" fmla="*/ 6 w 6"/>
                <a:gd name="T95" fmla="*/ 22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23"/>
                <a:gd name="T146" fmla="*/ 6 w 6"/>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23">
                  <a:moveTo>
                    <a:pt x="0" y="0"/>
                  </a:moveTo>
                  <a:lnTo>
                    <a:pt x="0" y="0"/>
                  </a:lnTo>
                  <a:lnTo>
                    <a:pt x="0" y="2"/>
                  </a:lnTo>
                  <a:lnTo>
                    <a:pt x="0" y="0"/>
                  </a:lnTo>
                  <a:lnTo>
                    <a:pt x="0" y="2"/>
                  </a:lnTo>
                  <a:lnTo>
                    <a:pt x="0" y="3"/>
                  </a:lnTo>
                  <a:lnTo>
                    <a:pt x="0" y="5"/>
                  </a:lnTo>
                  <a:lnTo>
                    <a:pt x="0" y="3"/>
                  </a:lnTo>
                  <a:lnTo>
                    <a:pt x="0" y="5"/>
                  </a:lnTo>
                  <a:lnTo>
                    <a:pt x="2" y="5"/>
                  </a:lnTo>
                  <a:lnTo>
                    <a:pt x="2" y="6"/>
                  </a:lnTo>
                  <a:lnTo>
                    <a:pt x="2" y="5"/>
                  </a:lnTo>
                  <a:lnTo>
                    <a:pt x="2" y="6"/>
                  </a:lnTo>
                  <a:lnTo>
                    <a:pt x="2" y="7"/>
                  </a:lnTo>
                  <a:lnTo>
                    <a:pt x="2" y="6"/>
                  </a:lnTo>
                  <a:lnTo>
                    <a:pt x="2" y="7"/>
                  </a:lnTo>
                  <a:lnTo>
                    <a:pt x="2" y="9"/>
                  </a:lnTo>
                  <a:lnTo>
                    <a:pt x="2" y="7"/>
                  </a:lnTo>
                  <a:lnTo>
                    <a:pt x="2" y="9"/>
                  </a:lnTo>
                  <a:lnTo>
                    <a:pt x="2" y="10"/>
                  </a:lnTo>
                  <a:lnTo>
                    <a:pt x="2" y="9"/>
                  </a:lnTo>
                  <a:lnTo>
                    <a:pt x="2" y="10"/>
                  </a:lnTo>
                  <a:lnTo>
                    <a:pt x="3" y="10"/>
                  </a:lnTo>
                  <a:lnTo>
                    <a:pt x="3" y="12"/>
                  </a:lnTo>
                  <a:lnTo>
                    <a:pt x="3" y="10"/>
                  </a:lnTo>
                  <a:lnTo>
                    <a:pt x="3" y="12"/>
                  </a:lnTo>
                  <a:lnTo>
                    <a:pt x="3" y="13"/>
                  </a:lnTo>
                  <a:lnTo>
                    <a:pt x="3" y="12"/>
                  </a:lnTo>
                  <a:lnTo>
                    <a:pt x="3" y="13"/>
                  </a:lnTo>
                  <a:lnTo>
                    <a:pt x="3" y="15"/>
                  </a:lnTo>
                  <a:lnTo>
                    <a:pt x="3" y="13"/>
                  </a:lnTo>
                  <a:lnTo>
                    <a:pt x="3" y="15"/>
                  </a:lnTo>
                  <a:lnTo>
                    <a:pt x="3" y="16"/>
                  </a:lnTo>
                  <a:lnTo>
                    <a:pt x="3" y="15"/>
                  </a:lnTo>
                  <a:lnTo>
                    <a:pt x="3" y="16"/>
                  </a:lnTo>
                  <a:lnTo>
                    <a:pt x="3" y="18"/>
                  </a:lnTo>
                  <a:lnTo>
                    <a:pt x="3" y="16"/>
                  </a:lnTo>
                  <a:lnTo>
                    <a:pt x="3" y="18"/>
                  </a:lnTo>
                  <a:lnTo>
                    <a:pt x="5" y="18"/>
                  </a:lnTo>
                  <a:lnTo>
                    <a:pt x="5" y="19"/>
                  </a:lnTo>
                  <a:lnTo>
                    <a:pt x="5" y="20"/>
                  </a:lnTo>
                  <a:lnTo>
                    <a:pt x="5" y="19"/>
                  </a:lnTo>
                  <a:lnTo>
                    <a:pt x="5" y="20"/>
                  </a:lnTo>
                  <a:lnTo>
                    <a:pt x="5" y="22"/>
                  </a:lnTo>
                  <a:lnTo>
                    <a:pt x="5" y="20"/>
                  </a:lnTo>
                  <a:lnTo>
                    <a:pt x="5" y="22"/>
                  </a:lnTo>
                  <a:lnTo>
                    <a:pt x="6" y="22"/>
                  </a:lnTo>
                  <a:lnTo>
                    <a:pt x="6" y="23"/>
                  </a:lnTo>
                  <a:lnTo>
                    <a:pt x="6" y="22"/>
                  </a:lnTo>
                  <a:lnTo>
                    <a:pt x="6" y="23"/>
                  </a:lnTo>
                  <a:lnTo>
                    <a:pt x="6" y="2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1" name="Freeform 455"/>
            <p:cNvSpPr>
              <a:spLocks/>
            </p:cNvSpPr>
            <p:nvPr/>
          </p:nvSpPr>
          <p:spPr bwMode="auto">
            <a:xfrm>
              <a:off x="7066264" y="5743088"/>
              <a:ext cx="23866" cy="38133"/>
            </a:xfrm>
            <a:custGeom>
              <a:avLst/>
              <a:gdLst>
                <a:gd name="T0" fmla="*/ 2 w 13"/>
                <a:gd name="T1" fmla="*/ 42 h 42"/>
                <a:gd name="T2" fmla="*/ 2 w 13"/>
                <a:gd name="T3" fmla="*/ 40 h 42"/>
                <a:gd name="T4" fmla="*/ 2 w 13"/>
                <a:gd name="T5" fmla="*/ 39 h 42"/>
                <a:gd name="T6" fmla="*/ 2 w 13"/>
                <a:gd name="T7" fmla="*/ 39 h 42"/>
                <a:gd name="T8" fmla="*/ 2 w 13"/>
                <a:gd name="T9" fmla="*/ 38 h 42"/>
                <a:gd name="T10" fmla="*/ 3 w 13"/>
                <a:gd name="T11" fmla="*/ 35 h 42"/>
                <a:gd name="T12" fmla="*/ 3 w 13"/>
                <a:gd name="T13" fmla="*/ 33 h 42"/>
                <a:gd name="T14" fmla="*/ 3 w 13"/>
                <a:gd name="T15" fmla="*/ 32 h 42"/>
                <a:gd name="T16" fmla="*/ 3 w 13"/>
                <a:gd name="T17" fmla="*/ 29 h 42"/>
                <a:gd name="T18" fmla="*/ 3 w 13"/>
                <a:gd name="T19" fmla="*/ 27 h 42"/>
                <a:gd name="T20" fmla="*/ 4 w 13"/>
                <a:gd name="T21" fmla="*/ 26 h 42"/>
                <a:gd name="T22" fmla="*/ 4 w 13"/>
                <a:gd name="T23" fmla="*/ 25 h 42"/>
                <a:gd name="T24" fmla="*/ 4 w 13"/>
                <a:gd name="T25" fmla="*/ 23 h 42"/>
                <a:gd name="T26" fmla="*/ 4 w 13"/>
                <a:gd name="T27" fmla="*/ 22 h 42"/>
                <a:gd name="T28" fmla="*/ 4 w 13"/>
                <a:gd name="T29" fmla="*/ 20 h 42"/>
                <a:gd name="T30" fmla="*/ 6 w 13"/>
                <a:gd name="T31" fmla="*/ 20 h 42"/>
                <a:gd name="T32" fmla="*/ 6 w 13"/>
                <a:gd name="T33" fmla="*/ 19 h 42"/>
                <a:gd name="T34" fmla="*/ 6 w 13"/>
                <a:gd name="T35" fmla="*/ 19 h 42"/>
                <a:gd name="T36" fmla="*/ 6 w 13"/>
                <a:gd name="T37" fmla="*/ 17 h 42"/>
                <a:gd name="T38" fmla="*/ 6 w 13"/>
                <a:gd name="T39" fmla="*/ 17 h 42"/>
                <a:gd name="T40" fmla="*/ 7 w 13"/>
                <a:gd name="T41" fmla="*/ 17 h 42"/>
                <a:gd name="T42" fmla="*/ 7 w 13"/>
                <a:gd name="T43" fmla="*/ 17 h 42"/>
                <a:gd name="T44" fmla="*/ 7 w 13"/>
                <a:gd name="T45" fmla="*/ 17 h 42"/>
                <a:gd name="T46" fmla="*/ 7 w 13"/>
                <a:gd name="T47" fmla="*/ 17 h 42"/>
                <a:gd name="T48" fmla="*/ 7 w 13"/>
                <a:gd name="T49" fmla="*/ 17 h 42"/>
                <a:gd name="T50" fmla="*/ 7 w 13"/>
                <a:gd name="T51" fmla="*/ 17 h 42"/>
                <a:gd name="T52" fmla="*/ 9 w 13"/>
                <a:gd name="T53" fmla="*/ 17 h 42"/>
                <a:gd name="T54" fmla="*/ 9 w 13"/>
                <a:gd name="T55" fmla="*/ 17 h 42"/>
                <a:gd name="T56" fmla="*/ 9 w 13"/>
                <a:gd name="T57" fmla="*/ 16 h 42"/>
                <a:gd name="T58" fmla="*/ 9 w 13"/>
                <a:gd name="T59" fmla="*/ 16 h 42"/>
                <a:gd name="T60" fmla="*/ 9 w 13"/>
                <a:gd name="T61" fmla="*/ 14 h 42"/>
                <a:gd name="T62" fmla="*/ 10 w 13"/>
                <a:gd name="T63" fmla="*/ 13 h 42"/>
                <a:gd name="T64" fmla="*/ 10 w 13"/>
                <a:gd name="T65" fmla="*/ 12 h 42"/>
                <a:gd name="T66" fmla="*/ 10 w 13"/>
                <a:gd name="T67" fmla="*/ 10 h 42"/>
                <a:gd name="T68" fmla="*/ 10 w 13"/>
                <a:gd name="T69" fmla="*/ 9 h 42"/>
                <a:gd name="T70" fmla="*/ 10 w 13"/>
                <a:gd name="T71" fmla="*/ 7 h 42"/>
                <a:gd name="T72" fmla="*/ 12 w 13"/>
                <a:gd name="T73" fmla="*/ 6 h 42"/>
                <a:gd name="T74" fmla="*/ 12 w 13"/>
                <a:gd name="T75" fmla="*/ 4 h 42"/>
                <a:gd name="T76" fmla="*/ 12 w 13"/>
                <a:gd name="T77" fmla="*/ 3 h 42"/>
                <a:gd name="T78" fmla="*/ 12 w 13"/>
                <a:gd name="T79" fmla="*/ 3 h 42"/>
                <a:gd name="T80" fmla="*/ 12 w 13"/>
                <a:gd name="T81" fmla="*/ 1 h 42"/>
                <a:gd name="T82" fmla="*/ 13 w 13"/>
                <a:gd name="T83" fmla="*/ 1 h 42"/>
                <a:gd name="T84" fmla="*/ 13 w 13"/>
                <a:gd name="T85" fmla="*/ 1 h 42"/>
                <a:gd name="T86" fmla="*/ 13 w 13"/>
                <a:gd name="T87" fmla="*/ 0 h 42"/>
                <a:gd name="T88" fmla="*/ 13 w 13"/>
                <a:gd name="T89" fmla="*/ 0 h 42"/>
                <a:gd name="T90" fmla="*/ 13 w 13"/>
                <a:gd name="T91" fmla="*/ 0 h 42"/>
                <a:gd name="T92" fmla="*/ 13 w 13"/>
                <a:gd name="T93" fmla="*/ 1 h 42"/>
                <a:gd name="T94" fmla="*/ 13 w 13"/>
                <a:gd name="T95" fmla="*/ 1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42"/>
                <a:gd name="T146" fmla="*/ 13 w 13"/>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42">
                  <a:moveTo>
                    <a:pt x="0" y="42"/>
                  </a:moveTo>
                  <a:lnTo>
                    <a:pt x="2" y="42"/>
                  </a:lnTo>
                  <a:lnTo>
                    <a:pt x="2" y="40"/>
                  </a:lnTo>
                  <a:lnTo>
                    <a:pt x="2" y="39"/>
                  </a:lnTo>
                  <a:lnTo>
                    <a:pt x="2" y="38"/>
                  </a:lnTo>
                  <a:lnTo>
                    <a:pt x="2" y="36"/>
                  </a:lnTo>
                  <a:lnTo>
                    <a:pt x="3" y="35"/>
                  </a:lnTo>
                  <a:lnTo>
                    <a:pt x="3" y="33"/>
                  </a:lnTo>
                  <a:lnTo>
                    <a:pt x="3" y="32"/>
                  </a:lnTo>
                  <a:lnTo>
                    <a:pt x="3" y="30"/>
                  </a:lnTo>
                  <a:lnTo>
                    <a:pt x="3" y="29"/>
                  </a:lnTo>
                  <a:lnTo>
                    <a:pt x="3" y="27"/>
                  </a:lnTo>
                  <a:lnTo>
                    <a:pt x="3" y="26"/>
                  </a:lnTo>
                  <a:lnTo>
                    <a:pt x="4" y="26"/>
                  </a:lnTo>
                  <a:lnTo>
                    <a:pt x="4" y="25"/>
                  </a:lnTo>
                  <a:lnTo>
                    <a:pt x="4" y="23"/>
                  </a:lnTo>
                  <a:lnTo>
                    <a:pt x="4" y="22"/>
                  </a:lnTo>
                  <a:lnTo>
                    <a:pt x="4" y="20"/>
                  </a:lnTo>
                  <a:lnTo>
                    <a:pt x="6" y="20"/>
                  </a:lnTo>
                  <a:lnTo>
                    <a:pt x="6" y="19"/>
                  </a:lnTo>
                  <a:lnTo>
                    <a:pt x="6" y="17"/>
                  </a:lnTo>
                  <a:lnTo>
                    <a:pt x="7" y="17"/>
                  </a:lnTo>
                  <a:lnTo>
                    <a:pt x="7" y="19"/>
                  </a:lnTo>
                  <a:lnTo>
                    <a:pt x="7" y="17"/>
                  </a:lnTo>
                  <a:lnTo>
                    <a:pt x="9" y="17"/>
                  </a:lnTo>
                  <a:lnTo>
                    <a:pt x="9" y="16"/>
                  </a:lnTo>
                  <a:lnTo>
                    <a:pt x="9" y="14"/>
                  </a:lnTo>
                  <a:lnTo>
                    <a:pt x="10" y="14"/>
                  </a:lnTo>
                  <a:lnTo>
                    <a:pt x="10" y="13"/>
                  </a:lnTo>
                  <a:lnTo>
                    <a:pt x="10" y="12"/>
                  </a:lnTo>
                  <a:lnTo>
                    <a:pt x="10" y="10"/>
                  </a:lnTo>
                  <a:lnTo>
                    <a:pt x="10" y="9"/>
                  </a:lnTo>
                  <a:lnTo>
                    <a:pt x="10" y="7"/>
                  </a:lnTo>
                  <a:lnTo>
                    <a:pt x="12" y="7"/>
                  </a:lnTo>
                  <a:lnTo>
                    <a:pt x="12" y="6"/>
                  </a:lnTo>
                  <a:lnTo>
                    <a:pt x="12" y="4"/>
                  </a:lnTo>
                  <a:lnTo>
                    <a:pt x="12" y="3"/>
                  </a:lnTo>
                  <a:lnTo>
                    <a:pt x="12" y="1"/>
                  </a:lnTo>
                  <a:lnTo>
                    <a:pt x="13" y="1"/>
                  </a:lnTo>
                  <a:lnTo>
                    <a:pt x="13" y="0"/>
                  </a:lnTo>
                  <a:lnTo>
                    <a:pt x="13" y="1"/>
                  </a:lnTo>
                  <a:lnTo>
                    <a:pt x="13" y="0"/>
                  </a:lnTo>
                  <a:lnTo>
                    <a:pt x="13"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2" name="Freeform 456"/>
            <p:cNvSpPr>
              <a:spLocks/>
            </p:cNvSpPr>
            <p:nvPr/>
          </p:nvSpPr>
          <p:spPr bwMode="auto">
            <a:xfrm>
              <a:off x="7090130" y="5743995"/>
              <a:ext cx="18358" cy="11803"/>
            </a:xfrm>
            <a:custGeom>
              <a:avLst/>
              <a:gdLst>
                <a:gd name="T0" fmla="*/ 1 w 10"/>
                <a:gd name="T1" fmla="*/ 0 h 13"/>
                <a:gd name="T2" fmla="*/ 1 w 10"/>
                <a:gd name="T3" fmla="*/ 0 h 13"/>
                <a:gd name="T4" fmla="*/ 1 w 10"/>
                <a:gd name="T5" fmla="*/ 2 h 13"/>
                <a:gd name="T6" fmla="*/ 1 w 10"/>
                <a:gd name="T7" fmla="*/ 2 h 13"/>
                <a:gd name="T8" fmla="*/ 1 w 10"/>
                <a:gd name="T9" fmla="*/ 2 h 13"/>
                <a:gd name="T10" fmla="*/ 1 w 10"/>
                <a:gd name="T11" fmla="*/ 2 h 13"/>
                <a:gd name="T12" fmla="*/ 1 w 10"/>
                <a:gd name="T13" fmla="*/ 3 h 13"/>
                <a:gd name="T14" fmla="*/ 1 w 10"/>
                <a:gd name="T15" fmla="*/ 3 h 13"/>
                <a:gd name="T16" fmla="*/ 1 w 10"/>
                <a:gd name="T17" fmla="*/ 3 h 13"/>
                <a:gd name="T18" fmla="*/ 1 w 10"/>
                <a:gd name="T19" fmla="*/ 3 h 13"/>
                <a:gd name="T20" fmla="*/ 3 w 10"/>
                <a:gd name="T21" fmla="*/ 5 h 13"/>
                <a:gd name="T22" fmla="*/ 3 w 10"/>
                <a:gd name="T23" fmla="*/ 5 h 13"/>
                <a:gd name="T24" fmla="*/ 3 w 10"/>
                <a:gd name="T25" fmla="*/ 6 h 13"/>
                <a:gd name="T26" fmla="*/ 3 w 10"/>
                <a:gd name="T27" fmla="*/ 6 h 13"/>
                <a:gd name="T28" fmla="*/ 3 w 10"/>
                <a:gd name="T29" fmla="*/ 6 h 13"/>
                <a:gd name="T30" fmla="*/ 3 w 10"/>
                <a:gd name="T31" fmla="*/ 6 h 13"/>
                <a:gd name="T32" fmla="*/ 3 w 10"/>
                <a:gd name="T33" fmla="*/ 8 h 13"/>
                <a:gd name="T34" fmla="*/ 3 w 10"/>
                <a:gd name="T35" fmla="*/ 8 h 13"/>
                <a:gd name="T36" fmla="*/ 3 w 10"/>
                <a:gd name="T37" fmla="*/ 9 h 13"/>
                <a:gd name="T38" fmla="*/ 3 w 10"/>
                <a:gd name="T39" fmla="*/ 9 h 13"/>
                <a:gd name="T40" fmla="*/ 4 w 10"/>
                <a:gd name="T41" fmla="*/ 9 h 13"/>
                <a:gd name="T42" fmla="*/ 4 w 10"/>
                <a:gd name="T43" fmla="*/ 9 h 13"/>
                <a:gd name="T44" fmla="*/ 4 w 10"/>
                <a:gd name="T45" fmla="*/ 11 h 13"/>
                <a:gd name="T46" fmla="*/ 4 w 10"/>
                <a:gd name="T47" fmla="*/ 11 h 13"/>
                <a:gd name="T48" fmla="*/ 4 w 10"/>
                <a:gd name="T49" fmla="*/ 12 h 13"/>
                <a:gd name="T50" fmla="*/ 4 w 10"/>
                <a:gd name="T51" fmla="*/ 12 h 13"/>
                <a:gd name="T52" fmla="*/ 4 w 10"/>
                <a:gd name="T53" fmla="*/ 12 h 13"/>
                <a:gd name="T54" fmla="*/ 4 w 10"/>
                <a:gd name="T55" fmla="*/ 12 h 13"/>
                <a:gd name="T56" fmla="*/ 4 w 10"/>
                <a:gd name="T57" fmla="*/ 13 h 13"/>
                <a:gd name="T58" fmla="*/ 4 w 10"/>
                <a:gd name="T59" fmla="*/ 13 h 13"/>
                <a:gd name="T60" fmla="*/ 6 w 10"/>
                <a:gd name="T61" fmla="*/ 13 h 13"/>
                <a:gd name="T62" fmla="*/ 6 w 10"/>
                <a:gd name="T63" fmla="*/ 13 h 13"/>
                <a:gd name="T64" fmla="*/ 6 w 10"/>
                <a:gd name="T65" fmla="*/ 13 h 13"/>
                <a:gd name="T66" fmla="*/ 6 w 10"/>
                <a:gd name="T67" fmla="*/ 13 h 13"/>
                <a:gd name="T68" fmla="*/ 6 w 10"/>
                <a:gd name="T69" fmla="*/ 13 h 13"/>
                <a:gd name="T70" fmla="*/ 6 w 10"/>
                <a:gd name="T71" fmla="*/ 13 h 13"/>
                <a:gd name="T72" fmla="*/ 6 w 10"/>
                <a:gd name="T73" fmla="*/ 13 h 13"/>
                <a:gd name="T74" fmla="*/ 7 w 10"/>
                <a:gd name="T75" fmla="*/ 13 h 13"/>
                <a:gd name="T76" fmla="*/ 7 w 10"/>
                <a:gd name="T77" fmla="*/ 13 h 13"/>
                <a:gd name="T78" fmla="*/ 7 w 10"/>
                <a:gd name="T79" fmla="*/ 13 h 13"/>
                <a:gd name="T80" fmla="*/ 7 w 10"/>
                <a:gd name="T81" fmla="*/ 13 h 13"/>
                <a:gd name="T82" fmla="*/ 7 w 10"/>
                <a:gd name="T83" fmla="*/ 12 h 13"/>
                <a:gd name="T84" fmla="*/ 9 w 10"/>
                <a:gd name="T85" fmla="*/ 11 h 13"/>
                <a:gd name="T86" fmla="*/ 9 w 10"/>
                <a:gd name="T87" fmla="*/ 11 h 13"/>
                <a:gd name="T88" fmla="*/ 9 w 10"/>
                <a:gd name="T89" fmla="*/ 9 h 13"/>
                <a:gd name="T90" fmla="*/ 9 w 10"/>
                <a:gd name="T91" fmla="*/ 8 h 13"/>
                <a:gd name="T92" fmla="*/ 9 w 10"/>
                <a:gd name="T93" fmla="*/ 6 h 13"/>
                <a:gd name="T94" fmla="*/ 10 w 10"/>
                <a:gd name="T95" fmla="*/ 5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3"/>
                <a:gd name="T146" fmla="*/ 10 w 10"/>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3">
                  <a:moveTo>
                    <a:pt x="0" y="0"/>
                  </a:moveTo>
                  <a:lnTo>
                    <a:pt x="1" y="0"/>
                  </a:lnTo>
                  <a:lnTo>
                    <a:pt x="1" y="2"/>
                  </a:lnTo>
                  <a:lnTo>
                    <a:pt x="1" y="0"/>
                  </a:lnTo>
                  <a:lnTo>
                    <a:pt x="1" y="2"/>
                  </a:lnTo>
                  <a:lnTo>
                    <a:pt x="1" y="3"/>
                  </a:lnTo>
                  <a:lnTo>
                    <a:pt x="1" y="2"/>
                  </a:lnTo>
                  <a:lnTo>
                    <a:pt x="1" y="3"/>
                  </a:lnTo>
                  <a:lnTo>
                    <a:pt x="1" y="5"/>
                  </a:lnTo>
                  <a:lnTo>
                    <a:pt x="1" y="3"/>
                  </a:lnTo>
                  <a:lnTo>
                    <a:pt x="1" y="5"/>
                  </a:lnTo>
                  <a:lnTo>
                    <a:pt x="3" y="5"/>
                  </a:lnTo>
                  <a:lnTo>
                    <a:pt x="3" y="6"/>
                  </a:lnTo>
                  <a:lnTo>
                    <a:pt x="3" y="8"/>
                  </a:lnTo>
                  <a:lnTo>
                    <a:pt x="3" y="6"/>
                  </a:lnTo>
                  <a:lnTo>
                    <a:pt x="3" y="8"/>
                  </a:lnTo>
                  <a:lnTo>
                    <a:pt x="3" y="9"/>
                  </a:lnTo>
                  <a:lnTo>
                    <a:pt x="3" y="8"/>
                  </a:lnTo>
                  <a:lnTo>
                    <a:pt x="3" y="9"/>
                  </a:lnTo>
                  <a:lnTo>
                    <a:pt x="4" y="9"/>
                  </a:lnTo>
                  <a:lnTo>
                    <a:pt x="4" y="11"/>
                  </a:lnTo>
                  <a:lnTo>
                    <a:pt x="4" y="9"/>
                  </a:lnTo>
                  <a:lnTo>
                    <a:pt x="4" y="11"/>
                  </a:lnTo>
                  <a:lnTo>
                    <a:pt x="4" y="12"/>
                  </a:lnTo>
                  <a:lnTo>
                    <a:pt x="4" y="11"/>
                  </a:lnTo>
                  <a:lnTo>
                    <a:pt x="4" y="12"/>
                  </a:lnTo>
                  <a:lnTo>
                    <a:pt x="4" y="13"/>
                  </a:lnTo>
                  <a:lnTo>
                    <a:pt x="4" y="12"/>
                  </a:lnTo>
                  <a:lnTo>
                    <a:pt x="4" y="13"/>
                  </a:lnTo>
                  <a:lnTo>
                    <a:pt x="6" y="13"/>
                  </a:lnTo>
                  <a:lnTo>
                    <a:pt x="7" y="13"/>
                  </a:lnTo>
                  <a:lnTo>
                    <a:pt x="7" y="12"/>
                  </a:lnTo>
                  <a:lnTo>
                    <a:pt x="9" y="11"/>
                  </a:lnTo>
                  <a:lnTo>
                    <a:pt x="9" y="9"/>
                  </a:lnTo>
                  <a:lnTo>
                    <a:pt x="9" y="8"/>
                  </a:lnTo>
                  <a:lnTo>
                    <a:pt x="9" y="6"/>
                  </a:lnTo>
                  <a:lnTo>
                    <a:pt x="9" y="5"/>
                  </a:lnTo>
                  <a:lnTo>
                    <a:pt x="10" y="5"/>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3" name="Freeform 457"/>
            <p:cNvSpPr>
              <a:spLocks/>
            </p:cNvSpPr>
            <p:nvPr/>
          </p:nvSpPr>
          <p:spPr bwMode="auto">
            <a:xfrm>
              <a:off x="7108488" y="5132056"/>
              <a:ext cx="18358" cy="613755"/>
            </a:xfrm>
            <a:custGeom>
              <a:avLst/>
              <a:gdLst>
                <a:gd name="T0" fmla="*/ 0 w 10"/>
                <a:gd name="T1" fmla="*/ 676 h 676"/>
                <a:gd name="T2" fmla="*/ 0 w 10"/>
                <a:gd name="T3" fmla="*/ 673 h 676"/>
                <a:gd name="T4" fmla="*/ 0 w 10"/>
                <a:gd name="T5" fmla="*/ 669 h 676"/>
                <a:gd name="T6" fmla="*/ 0 w 10"/>
                <a:gd name="T7" fmla="*/ 663 h 676"/>
                <a:gd name="T8" fmla="*/ 1 w 10"/>
                <a:gd name="T9" fmla="*/ 657 h 676"/>
                <a:gd name="T10" fmla="*/ 1 w 10"/>
                <a:gd name="T11" fmla="*/ 648 h 676"/>
                <a:gd name="T12" fmla="*/ 1 w 10"/>
                <a:gd name="T13" fmla="*/ 638 h 676"/>
                <a:gd name="T14" fmla="*/ 1 w 10"/>
                <a:gd name="T15" fmla="*/ 627 h 676"/>
                <a:gd name="T16" fmla="*/ 1 w 10"/>
                <a:gd name="T17" fmla="*/ 611 h 676"/>
                <a:gd name="T18" fmla="*/ 1 w 10"/>
                <a:gd name="T19" fmla="*/ 592 h 676"/>
                <a:gd name="T20" fmla="*/ 3 w 10"/>
                <a:gd name="T21" fmla="*/ 569 h 676"/>
                <a:gd name="T22" fmla="*/ 3 w 10"/>
                <a:gd name="T23" fmla="*/ 543 h 676"/>
                <a:gd name="T24" fmla="*/ 3 w 10"/>
                <a:gd name="T25" fmla="*/ 512 h 676"/>
                <a:gd name="T26" fmla="*/ 3 w 10"/>
                <a:gd name="T27" fmla="*/ 478 h 676"/>
                <a:gd name="T28" fmla="*/ 3 w 10"/>
                <a:gd name="T29" fmla="*/ 440 h 676"/>
                <a:gd name="T30" fmla="*/ 4 w 10"/>
                <a:gd name="T31" fmla="*/ 398 h 676"/>
                <a:gd name="T32" fmla="*/ 4 w 10"/>
                <a:gd name="T33" fmla="*/ 354 h 676"/>
                <a:gd name="T34" fmla="*/ 4 w 10"/>
                <a:gd name="T35" fmla="*/ 310 h 676"/>
                <a:gd name="T36" fmla="*/ 4 w 10"/>
                <a:gd name="T37" fmla="*/ 262 h 676"/>
                <a:gd name="T38" fmla="*/ 4 w 10"/>
                <a:gd name="T39" fmla="*/ 216 h 676"/>
                <a:gd name="T40" fmla="*/ 6 w 10"/>
                <a:gd name="T41" fmla="*/ 171 h 676"/>
                <a:gd name="T42" fmla="*/ 6 w 10"/>
                <a:gd name="T43" fmla="*/ 129 h 676"/>
                <a:gd name="T44" fmla="*/ 6 w 10"/>
                <a:gd name="T45" fmla="*/ 91 h 676"/>
                <a:gd name="T46" fmla="*/ 6 w 10"/>
                <a:gd name="T47" fmla="*/ 59 h 676"/>
                <a:gd name="T48" fmla="*/ 6 w 10"/>
                <a:gd name="T49" fmla="*/ 35 h 676"/>
                <a:gd name="T50" fmla="*/ 7 w 10"/>
                <a:gd name="T51" fmla="*/ 16 h 676"/>
                <a:gd name="T52" fmla="*/ 7 w 10"/>
                <a:gd name="T53" fmla="*/ 4 h 676"/>
                <a:gd name="T54" fmla="*/ 7 w 10"/>
                <a:gd name="T55" fmla="*/ 0 h 676"/>
                <a:gd name="T56" fmla="*/ 7 w 10"/>
                <a:gd name="T57" fmla="*/ 0 h 676"/>
                <a:gd name="T58" fmla="*/ 7 w 10"/>
                <a:gd name="T59" fmla="*/ 3 h 676"/>
                <a:gd name="T60" fmla="*/ 7 w 10"/>
                <a:gd name="T61" fmla="*/ 3 h 676"/>
                <a:gd name="T62" fmla="*/ 7 w 10"/>
                <a:gd name="T63" fmla="*/ 13 h 676"/>
                <a:gd name="T64" fmla="*/ 7 w 10"/>
                <a:gd name="T65" fmla="*/ 13 h 676"/>
                <a:gd name="T66" fmla="*/ 9 w 10"/>
                <a:gd name="T67" fmla="*/ 30 h 676"/>
                <a:gd name="T68" fmla="*/ 9 w 10"/>
                <a:gd name="T69" fmla="*/ 30 h 676"/>
                <a:gd name="T70" fmla="*/ 9 w 10"/>
                <a:gd name="T71" fmla="*/ 52 h 676"/>
                <a:gd name="T72" fmla="*/ 9 w 10"/>
                <a:gd name="T73" fmla="*/ 52 h 676"/>
                <a:gd name="T74" fmla="*/ 9 w 10"/>
                <a:gd name="T75" fmla="*/ 79 h 676"/>
                <a:gd name="T76" fmla="*/ 9 w 10"/>
                <a:gd name="T77" fmla="*/ 79 h 676"/>
                <a:gd name="T78" fmla="*/ 9 w 10"/>
                <a:gd name="T79" fmla="*/ 110 h 676"/>
                <a:gd name="T80" fmla="*/ 9 w 10"/>
                <a:gd name="T81" fmla="*/ 110 h 676"/>
                <a:gd name="T82" fmla="*/ 9 w 10"/>
                <a:gd name="T83" fmla="*/ 143 h 676"/>
                <a:gd name="T84" fmla="*/ 9 w 10"/>
                <a:gd name="T85" fmla="*/ 143 h 676"/>
                <a:gd name="T86" fmla="*/ 9 w 10"/>
                <a:gd name="T87" fmla="*/ 176 h 676"/>
                <a:gd name="T88" fmla="*/ 9 w 10"/>
                <a:gd name="T89" fmla="*/ 176 h 676"/>
                <a:gd name="T90" fmla="*/ 10 w 10"/>
                <a:gd name="T91" fmla="*/ 211 h 676"/>
                <a:gd name="T92" fmla="*/ 10 w 10"/>
                <a:gd name="T93" fmla="*/ 211 h 676"/>
                <a:gd name="T94" fmla="*/ 10 w 10"/>
                <a:gd name="T95" fmla="*/ 244 h 676"/>
                <a:gd name="T96" fmla="*/ 10 w 10"/>
                <a:gd name="T97" fmla="*/ 244 h 6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676"/>
                <a:gd name="T149" fmla="*/ 10 w 10"/>
                <a:gd name="T150" fmla="*/ 676 h 6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676">
                  <a:moveTo>
                    <a:pt x="0" y="676"/>
                  </a:moveTo>
                  <a:lnTo>
                    <a:pt x="0" y="676"/>
                  </a:lnTo>
                  <a:lnTo>
                    <a:pt x="0" y="673"/>
                  </a:lnTo>
                  <a:lnTo>
                    <a:pt x="0" y="670"/>
                  </a:lnTo>
                  <a:lnTo>
                    <a:pt x="0" y="669"/>
                  </a:lnTo>
                  <a:lnTo>
                    <a:pt x="0" y="664"/>
                  </a:lnTo>
                  <a:lnTo>
                    <a:pt x="0" y="663"/>
                  </a:lnTo>
                  <a:lnTo>
                    <a:pt x="0" y="658"/>
                  </a:lnTo>
                  <a:lnTo>
                    <a:pt x="1" y="657"/>
                  </a:lnTo>
                  <a:lnTo>
                    <a:pt x="1" y="651"/>
                  </a:lnTo>
                  <a:lnTo>
                    <a:pt x="1" y="648"/>
                  </a:lnTo>
                  <a:lnTo>
                    <a:pt x="1" y="641"/>
                  </a:lnTo>
                  <a:lnTo>
                    <a:pt x="1" y="638"/>
                  </a:lnTo>
                  <a:lnTo>
                    <a:pt x="1" y="630"/>
                  </a:lnTo>
                  <a:lnTo>
                    <a:pt x="1" y="627"/>
                  </a:lnTo>
                  <a:lnTo>
                    <a:pt x="1" y="615"/>
                  </a:lnTo>
                  <a:lnTo>
                    <a:pt x="1" y="611"/>
                  </a:lnTo>
                  <a:lnTo>
                    <a:pt x="1" y="596"/>
                  </a:lnTo>
                  <a:lnTo>
                    <a:pt x="1" y="592"/>
                  </a:lnTo>
                  <a:lnTo>
                    <a:pt x="1" y="574"/>
                  </a:lnTo>
                  <a:lnTo>
                    <a:pt x="3" y="569"/>
                  </a:lnTo>
                  <a:lnTo>
                    <a:pt x="3" y="550"/>
                  </a:lnTo>
                  <a:lnTo>
                    <a:pt x="3" y="543"/>
                  </a:lnTo>
                  <a:lnTo>
                    <a:pt x="3" y="519"/>
                  </a:lnTo>
                  <a:lnTo>
                    <a:pt x="3" y="512"/>
                  </a:lnTo>
                  <a:lnTo>
                    <a:pt x="3" y="486"/>
                  </a:lnTo>
                  <a:lnTo>
                    <a:pt x="3" y="478"/>
                  </a:lnTo>
                  <a:lnTo>
                    <a:pt x="3" y="450"/>
                  </a:lnTo>
                  <a:lnTo>
                    <a:pt x="3" y="440"/>
                  </a:lnTo>
                  <a:lnTo>
                    <a:pt x="3" y="409"/>
                  </a:lnTo>
                  <a:lnTo>
                    <a:pt x="4" y="398"/>
                  </a:lnTo>
                  <a:lnTo>
                    <a:pt x="4" y="366"/>
                  </a:lnTo>
                  <a:lnTo>
                    <a:pt x="4" y="354"/>
                  </a:lnTo>
                  <a:lnTo>
                    <a:pt x="4" y="321"/>
                  </a:lnTo>
                  <a:lnTo>
                    <a:pt x="4" y="310"/>
                  </a:lnTo>
                  <a:lnTo>
                    <a:pt x="4" y="273"/>
                  </a:lnTo>
                  <a:lnTo>
                    <a:pt x="4" y="262"/>
                  </a:lnTo>
                  <a:lnTo>
                    <a:pt x="4" y="227"/>
                  </a:lnTo>
                  <a:lnTo>
                    <a:pt x="4" y="216"/>
                  </a:lnTo>
                  <a:lnTo>
                    <a:pt x="4" y="182"/>
                  </a:lnTo>
                  <a:lnTo>
                    <a:pt x="6" y="171"/>
                  </a:lnTo>
                  <a:lnTo>
                    <a:pt x="6" y="139"/>
                  </a:lnTo>
                  <a:lnTo>
                    <a:pt x="6" y="129"/>
                  </a:lnTo>
                  <a:lnTo>
                    <a:pt x="6" y="101"/>
                  </a:lnTo>
                  <a:lnTo>
                    <a:pt x="6" y="91"/>
                  </a:lnTo>
                  <a:lnTo>
                    <a:pt x="6" y="68"/>
                  </a:lnTo>
                  <a:lnTo>
                    <a:pt x="6" y="59"/>
                  </a:lnTo>
                  <a:lnTo>
                    <a:pt x="6" y="40"/>
                  </a:lnTo>
                  <a:lnTo>
                    <a:pt x="6" y="35"/>
                  </a:lnTo>
                  <a:lnTo>
                    <a:pt x="6" y="19"/>
                  </a:lnTo>
                  <a:lnTo>
                    <a:pt x="7" y="16"/>
                  </a:lnTo>
                  <a:lnTo>
                    <a:pt x="7" y="6"/>
                  </a:lnTo>
                  <a:lnTo>
                    <a:pt x="7" y="4"/>
                  </a:lnTo>
                  <a:lnTo>
                    <a:pt x="7" y="0"/>
                  </a:lnTo>
                  <a:lnTo>
                    <a:pt x="7" y="1"/>
                  </a:lnTo>
                  <a:lnTo>
                    <a:pt x="7" y="0"/>
                  </a:lnTo>
                  <a:lnTo>
                    <a:pt x="7" y="1"/>
                  </a:lnTo>
                  <a:lnTo>
                    <a:pt x="7" y="3"/>
                  </a:lnTo>
                  <a:lnTo>
                    <a:pt x="7" y="10"/>
                  </a:lnTo>
                  <a:lnTo>
                    <a:pt x="7" y="3"/>
                  </a:lnTo>
                  <a:lnTo>
                    <a:pt x="7" y="10"/>
                  </a:lnTo>
                  <a:lnTo>
                    <a:pt x="7" y="13"/>
                  </a:lnTo>
                  <a:lnTo>
                    <a:pt x="7" y="26"/>
                  </a:lnTo>
                  <a:lnTo>
                    <a:pt x="7" y="13"/>
                  </a:lnTo>
                  <a:lnTo>
                    <a:pt x="7" y="26"/>
                  </a:lnTo>
                  <a:lnTo>
                    <a:pt x="9" y="30"/>
                  </a:lnTo>
                  <a:lnTo>
                    <a:pt x="9" y="46"/>
                  </a:lnTo>
                  <a:lnTo>
                    <a:pt x="9" y="30"/>
                  </a:lnTo>
                  <a:lnTo>
                    <a:pt x="9" y="46"/>
                  </a:lnTo>
                  <a:lnTo>
                    <a:pt x="9" y="52"/>
                  </a:lnTo>
                  <a:lnTo>
                    <a:pt x="9" y="72"/>
                  </a:lnTo>
                  <a:lnTo>
                    <a:pt x="9" y="52"/>
                  </a:lnTo>
                  <a:lnTo>
                    <a:pt x="9" y="72"/>
                  </a:lnTo>
                  <a:lnTo>
                    <a:pt x="9" y="79"/>
                  </a:lnTo>
                  <a:lnTo>
                    <a:pt x="9" y="101"/>
                  </a:lnTo>
                  <a:lnTo>
                    <a:pt x="9" y="79"/>
                  </a:lnTo>
                  <a:lnTo>
                    <a:pt x="9" y="101"/>
                  </a:lnTo>
                  <a:lnTo>
                    <a:pt x="9" y="110"/>
                  </a:lnTo>
                  <a:lnTo>
                    <a:pt x="9" y="134"/>
                  </a:lnTo>
                  <a:lnTo>
                    <a:pt x="9" y="110"/>
                  </a:lnTo>
                  <a:lnTo>
                    <a:pt x="9" y="134"/>
                  </a:lnTo>
                  <a:lnTo>
                    <a:pt x="9" y="143"/>
                  </a:lnTo>
                  <a:lnTo>
                    <a:pt x="9" y="168"/>
                  </a:lnTo>
                  <a:lnTo>
                    <a:pt x="9" y="143"/>
                  </a:lnTo>
                  <a:lnTo>
                    <a:pt x="9" y="168"/>
                  </a:lnTo>
                  <a:lnTo>
                    <a:pt x="9" y="176"/>
                  </a:lnTo>
                  <a:lnTo>
                    <a:pt x="9" y="203"/>
                  </a:lnTo>
                  <a:lnTo>
                    <a:pt x="9" y="176"/>
                  </a:lnTo>
                  <a:lnTo>
                    <a:pt x="9" y="203"/>
                  </a:lnTo>
                  <a:lnTo>
                    <a:pt x="10" y="211"/>
                  </a:lnTo>
                  <a:lnTo>
                    <a:pt x="10" y="236"/>
                  </a:lnTo>
                  <a:lnTo>
                    <a:pt x="10" y="211"/>
                  </a:lnTo>
                  <a:lnTo>
                    <a:pt x="10" y="236"/>
                  </a:lnTo>
                  <a:lnTo>
                    <a:pt x="10" y="244"/>
                  </a:lnTo>
                  <a:lnTo>
                    <a:pt x="10" y="269"/>
                  </a:lnTo>
                  <a:lnTo>
                    <a:pt x="10" y="244"/>
                  </a:lnTo>
                  <a:lnTo>
                    <a:pt x="10" y="26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4" name="Freeform 458"/>
            <p:cNvSpPr>
              <a:spLocks/>
            </p:cNvSpPr>
            <p:nvPr/>
          </p:nvSpPr>
          <p:spPr bwMode="auto">
            <a:xfrm>
              <a:off x="7126847" y="4970446"/>
              <a:ext cx="16523" cy="523871"/>
            </a:xfrm>
            <a:custGeom>
              <a:avLst/>
              <a:gdLst>
                <a:gd name="T0" fmla="*/ 0 w 9"/>
                <a:gd name="T1" fmla="*/ 454 h 577"/>
                <a:gd name="T2" fmla="*/ 0 w 9"/>
                <a:gd name="T3" fmla="*/ 454 h 577"/>
                <a:gd name="T4" fmla="*/ 0 w 9"/>
                <a:gd name="T5" fmla="*/ 483 h 577"/>
                <a:gd name="T6" fmla="*/ 0 w 9"/>
                <a:gd name="T7" fmla="*/ 483 h 577"/>
                <a:gd name="T8" fmla="*/ 0 w 9"/>
                <a:gd name="T9" fmla="*/ 509 h 577"/>
                <a:gd name="T10" fmla="*/ 0 w 9"/>
                <a:gd name="T11" fmla="*/ 509 h 577"/>
                <a:gd name="T12" fmla="*/ 2 w 9"/>
                <a:gd name="T13" fmla="*/ 532 h 577"/>
                <a:gd name="T14" fmla="*/ 2 w 9"/>
                <a:gd name="T15" fmla="*/ 532 h 577"/>
                <a:gd name="T16" fmla="*/ 2 w 9"/>
                <a:gd name="T17" fmla="*/ 551 h 577"/>
                <a:gd name="T18" fmla="*/ 2 w 9"/>
                <a:gd name="T19" fmla="*/ 551 h 577"/>
                <a:gd name="T20" fmla="*/ 2 w 9"/>
                <a:gd name="T21" fmla="*/ 564 h 577"/>
                <a:gd name="T22" fmla="*/ 2 w 9"/>
                <a:gd name="T23" fmla="*/ 564 h 577"/>
                <a:gd name="T24" fmla="*/ 2 w 9"/>
                <a:gd name="T25" fmla="*/ 573 h 577"/>
                <a:gd name="T26" fmla="*/ 2 w 9"/>
                <a:gd name="T27" fmla="*/ 573 h 577"/>
                <a:gd name="T28" fmla="*/ 2 w 9"/>
                <a:gd name="T29" fmla="*/ 577 h 577"/>
                <a:gd name="T30" fmla="*/ 3 w 9"/>
                <a:gd name="T31" fmla="*/ 574 h 577"/>
                <a:gd name="T32" fmla="*/ 3 w 9"/>
                <a:gd name="T33" fmla="*/ 567 h 577"/>
                <a:gd name="T34" fmla="*/ 3 w 9"/>
                <a:gd name="T35" fmla="*/ 553 h 577"/>
                <a:gd name="T36" fmla="*/ 3 w 9"/>
                <a:gd name="T37" fmla="*/ 534 h 577"/>
                <a:gd name="T38" fmla="*/ 3 w 9"/>
                <a:gd name="T39" fmla="*/ 506 h 577"/>
                <a:gd name="T40" fmla="*/ 4 w 9"/>
                <a:gd name="T41" fmla="*/ 475 h 577"/>
                <a:gd name="T42" fmla="*/ 4 w 9"/>
                <a:gd name="T43" fmla="*/ 437 h 577"/>
                <a:gd name="T44" fmla="*/ 4 w 9"/>
                <a:gd name="T45" fmla="*/ 395 h 577"/>
                <a:gd name="T46" fmla="*/ 4 w 9"/>
                <a:gd name="T47" fmla="*/ 349 h 577"/>
                <a:gd name="T48" fmla="*/ 4 w 9"/>
                <a:gd name="T49" fmla="*/ 299 h 577"/>
                <a:gd name="T50" fmla="*/ 4 w 9"/>
                <a:gd name="T51" fmla="*/ 249 h 577"/>
                <a:gd name="T52" fmla="*/ 6 w 9"/>
                <a:gd name="T53" fmla="*/ 200 h 577"/>
                <a:gd name="T54" fmla="*/ 6 w 9"/>
                <a:gd name="T55" fmla="*/ 152 h 577"/>
                <a:gd name="T56" fmla="*/ 6 w 9"/>
                <a:gd name="T57" fmla="*/ 110 h 577"/>
                <a:gd name="T58" fmla="*/ 6 w 9"/>
                <a:gd name="T59" fmla="*/ 71 h 577"/>
                <a:gd name="T60" fmla="*/ 6 w 9"/>
                <a:gd name="T61" fmla="*/ 40 h 577"/>
                <a:gd name="T62" fmla="*/ 7 w 9"/>
                <a:gd name="T63" fmla="*/ 17 h 577"/>
                <a:gd name="T64" fmla="*/ 7 w 9"/>
                <a:gd name="T65" fmla="*/ 4 h 577"/>
                <a:gd name="T66" fmla="*/ 7 w 9"/>
                <a:gd name="T67" fmla="*/ 0 h 577"/>
                <a:gd name="T68" fmla="*/ 7 w 9"/>
                <a:gd name="T69" fmla="*/ 0 h 577"/>
                <a:gd name="T70" fmla="*/ 7 w 9"/>
                <a:gd name="T71" fmla="*/ 4 h 577"/>
                <a:gd name="T72" fmla="*/ 7 w 9"/>
                <a:gd name="T73" fmla="*/ 4 h 577"/>
                <a:gd name="T74" fmla="*/ 7 w 9"/>
                <a:gd name="T75" fmla="*/ 19 h 577"/>
                <a:gd name="T76" fmla="*/ 7 w 9"/>
                <a:gd name="T77" fmla="*/ 19 h 577"/>
                <a:gd name="T78" fmla="*/ 9 w 9"/>
                <a:gd name="T79" fmla="*/ 40 h 577"/>
                <a:gd name="T80" fmla="*/ 9 w 9"/>
                <a:gd name="T81" fmla="*/ 40 h 577"/>
                <a:gd name="T82" fmla="*/ 9 w 9"/>
                <a:gd name="T83" fmla="*/ 68 h 577"/>
                <a:gd name="T84" fmla="*/ 9 w 9"/>
                <a:gd name="T85" fmla="*/ 68 h 577"/>
                <a:gd name="T86" fmla="*/ 9 w 9"/>
                <a:gd name="T87" fmla="*/ 103 h 577"/>
                <a:gd name="T88" fmla="*/ 9 w 9"/>
                <a:gd name="T89" fmla="*/ 103 h 577"/>
                <a:gd name="T90" fmla="*/ 9 w 9"/>
                <a:gd name="T91" fmla="*/ 142 h 577"/>
                <a:gd name="T92" fmla="*/ 9 w 9"/>
                <a:gd name="T93" fmla="*/ 142 h 577"/>
                <a:gd name="T94" fmla="*/ 9 w 9"/>
                <a:gd name="T95" fmla="*/ 184 h 577"/>
                <a:gd name="T96" fmla="*/ 9 w 9"/>
                <a:gd name="T97" fmla="*/ 184 h 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577"/>
                <a:gd name="T149" fmla="*/ 9 w 9"/>
                <a:gd name="T150" fmla="*/ 577 h 5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577">
                  <a:moveTo>
                    <a:pt x="0" y="447"/>
                  </a:moveTo>
                  <a:lnTo>
                    <a:pt x="0" y="454"/>
                  </a:lnTo>
                  <a:lnTo>
                    <a:pt x="0" y="476"/>
                  </a:lnTo>
                  <a:lnTo>
                    <a:pt x="0" y="454"/>
                  </a:lnTo>
                  <a:lnTo>
                    <a:pt x="0" y="476"/>
                  </a:lnTo>
                  <a:lnTo>
                    <a:pt x="0" y="483"/>
                  </a:lnTo>
                  <a:lnTo>
                    <a:pt x="0" y="504"/>
                  </a:lnTo>
                  <a:lnTo>
                    <a:pt x="0" y="483"/>
                  </a:lnTo>
                  <a:lnTo>
                    <a:pt x="0" y="504"/>
                  </a:lnTo>
                  <a:lnTo>
                    <a:pt x="0" y="509"/>
                  </a:lnTo>
                  <a:lnTo>
                    <a:pt x="0" y="527"/>
                  </a:lnTo>
                  <a:lnTo>
                    <a:pt x="0" y="509"/>
                  </a:lnTo>
                  <a:lnTo>
                    <a:pt x="0" y="527"/>
                  </a:lnTo>
                  <a:lnTo>
                    <a:pt x="2" y="532"/>
                  </a:lnTo>
                  <a:lnTo>
                    <a:pt x="2" y="547"/>
                  </a:lnTo>
                  <a:lnTo>
                    <a:pt x="2" y="532"/>
                  </a:lnTo>
                  <a:lnTo>
                    <a:pt x="2" y="547"/>
                  </a:lnTo>
                  <a:lnTo>
                    <a:pt x="2" y="551"/>
                  </a:lnTo>
                  <a:lnTo>
                    <a:pt x="2" y="561"/>
                  </a:lnTo>
                  <a:lnTo>
                    <a:pt x="2" y="551"/>
                  </a:lnTo>
                  <a:lnTo>
                    <a:pt x="2" y="561"/>
                  </a:lnTo>
                  <a:lnTo>
                    <a:pt x="2" y="564"/>
                  </a:lnTo>
                  <a:lnTo>
                    <a:pt x="2" y="572"/>
                  </a:lnTo>
                  <a:lnTo>
                    <a:pt x="2" y="564"/>
                  </a:lnTo>
                  <a:lnTo>
                    <a:pt x="2" y="572"/>
                  </a:lnTo>
                  <a:lnTo>
                    <a:pt x="2" y="573"/>
                  </a:lnTo>
                  <a:lnTo>
                    <a:pt x="2" y="576"/>
                  </a:lnTo>
                  <a:lnTo>
                    <a:pt x="2" y="573"/>
                  </a:lnTo>
                  <a:lnTo>
                    <a:pt x="2" y="576"/>
                  </a:lnTo>
                  <a:lnTo>
                    <a:pt x="2" y="577"/>
                  </a:lnTo>
                  <a:lnTo>
                    <a:pt x="2" y="576"/>
                  </a:lnTo>
                  <a:lnTo>
                    <a:pt x="3" y="574"/>
                  </a:lnTo>
                  <a:lnTo>
                    <a:pt x="3" y="570"/>
                  </a:lnTo>
                  <a:lnTo>
                    <a:pt x="3" y="567"/>
                  </a:lnTo>
                  <a:lnTo>
                    <a:pt x="3" y="557"/>
                  </a:lnTo>
                  <a:lnTo>
                    <a:pt x="3" y="553"/>
                  </a:lnTo>
                  <a:lnTo>
                    <a:pt x="3" y="538"/>
                  </a:lnTo>
                  <a:lnTo>
                    <a:pt x="3" y="534"/>
                  </a:lnTo>
                  <a:lnTo>
                    <a:pt x="3" y="514"/>
                  </a:lnTo>
                  <a:lnTo>
                    <a:pt x="3" y="506"/>
                  </a:lnTo>
                  <a:lnTo>
                    <a:pt x="3" y="483"/>
                  </a:lnTo>
                  <a:lnTo>
                    <a:pt x="4" y="475"/>
                  </a:lnTo>
                  <a:lnTo>
                    <a:pt x="4" y="447"/>
                  </a:lnTo>
                  <a:lnTo>
                    <a:pt x="4" y="437"/>
                  </a:lnTo>
                  <a:lnTo>
                    <a:pt x="4" y="405"/>
                  </a:lnTo>
                  <a:lnTo>
                    <a:pt x="4" y="395"/>
                  </a:lnTo>
                  <a:lnTo>
                    <a:pt x="4" y="360"/>
                  </a:lnTo>
                  <a:lnTo>
                    <a:pt x="4" y="349"/>
                  </a:lnTo>
                  <a:lnTo>
                    <a:pt x="4" y="311"/>
                  </a:lnTo>
                  <a:lnTo>
                    <a:pt x="4" y="299"/>
                  </a:lnTo>
                  <a:lnTo>
                    <a:pt x="4" y="262"/>
                  </a:lnTo>
                  <a:lnTo>
                    <a:pt x="4" y="249"/>
                  </a:lnTo>
                  <a:lnTo>
                    <a:pt x="4" y="213"/>
                  </a:lnTo>
                  <a:lnTo>
                    <a:pt x="6" y="200"/>
                  </a:lnTo>
                  <a:lnTo>
                    <a:pt x="6" y="163"/>
                  </a:lnTo>
                  <a:lnTo>
                    <a:pt x="6" y="152"/>
                  </a:lnTo>
                  <a:lnTo>
                    <a:pt x="6" y="120"/>
                  </a:lnTo>
                  <a:lnTo>
                    <a:pt x="6" y="110"/>
                  </a:lnTo>
                  <a:lnTo>
                    <a:pt x="6" y="81"/>
                  </a:lnTo>
                  <a:lnTo>
                    <a:pt x="6" y="71"/>
                  </a:lnTo>
                  <a:lnTo>
                    <a:pt x="6" y="48"/>
                  </a:lnTo>
                  <a:lnTo>
                    <a:pt x="6" y="40"/>
                  </a:lnTo>
                  <a:lnTo>
                    <a:pt x="6" y="23"/>
                  </a:lnTo>
                  <a:lnTo>
                    <a:pt x="7" y="17"/>
                  </a:lnTo>
                  <a:lnTo>
                    <a:pt x="7" y="7"/>
                  </a:lnTo>
                  <a:lnTo>
                    <a:pt x="7" y="4"/>
                  </a:lnTo>
                  <a:lnTo>
                    <a:pt x="7" y="0"/>
                  </a:lnTo>
                  <a:lnTo>
                    <a:pt x="7" y="3"/>
                  </a:lnTo>
                  <a:lnTo>
                    <a:pt x="7" y="0"/>
                  </a:lnTo>
                  <a:lnTo>
                    <a:pt x="7" y="3"/>
                  </a:lnTo>
                  <a:lnTo>
                    <a:pt x="7" y="4"/>
                  </a:lnTo>
                  <a:lnTo>
                    <a:pt x="7" y="14"/>
                  </a:lnTo>
                  <a:lnTo>
                    <a:pt x="7" y="4"/>
                  </a:lnTo>
                  <a:lnTo>
                    <a:pt x="7" y="14"/>
                  </a:lnTo>
                  <a:lnTo>
                    <a:pt x="7" y="19"/>
                  </a:lnTo>
                  <a:lnTo>
                    <a:pt x="7" y="33"/>
                  </a:lnTo>
                  <a:lnTo>
                    <a:pt x="7" y="19"/>
                  </a:lnTo>
                  <a:lnTo>
                    <a:pt x="7" y="33"/>
                  </a:lnTo>
                  <a:lnTo>
                    <a:pt x="9" y="40"/>
                  </a:lnTo>
                  <a:lnTo>
                    <a:pt x="9" y="61"/>
                  </a:lnTo>
                  <a:lnTo>
                    <a:pt x="9" y="40"/>
                  </a:lnTo>
                  <a:lnTo>
                    <a:pt x="9" y="61"/>
                  </a:lnTo>
                  <a:lnTo>
                    <a:pt x="9" y="68"/>
                  </a:lnTo>
                  <a:lnTo>
                    <a:pt x="9" y="92"/>
                  </a:lnTo>
                  <a:lnTo>
                    <a:pt x="9" y="68"/>
                  </a:lnTo>
                  <a:lnTo>
                    <a:pt x="9" y="92"/>
                  </a:lnTo>
                  <a:lnTo>
                    <a:pt x="9" y="103"/>
                  </a:lnTo>
                  <a:lnTo>
                    <a:pt x="9" y="132"/>
                  </a:lnTo>
                  <a:lnTo>
                    <a:pt x="9" y="103"/>
                  </a:lnTo>
                  <a:lnTo>
                    <a:pt x="9" y="132"/>
                  </a:lnTo>
                  <a:lnTo>
                    <a:pt x="9" y="142"/>
                  </a:lnTo>
                  <a:lnTo>
                    <a:pt x="9" y="172"/>
                  </a:lnTo>
                  <a:lnTo>
                    <a:pt x="9" y="142"/>
                  </a:lnTo>
                  <a:lnTo>
                    <a:pt x="9" y="172"/>
                  </a:lnTo>
                  <a:lnTo>
                    <a:pt x="9" y="184"/>
                  </a:lnTo>
                  <a:lnTo>
                    <a:pt x="9" y="217"/>
                  </a:lnTo>
                  <a:lnTo>
                    <a:pt x="9" y="184"/>
                  </a:lnTo>
                  <a:lnTo>
                    <a:pt x="9" y="2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 name="Freeform 459"/>
            <p:cNvSpPr>
              <a:spLocks/>
            </p:cNvSpPr>
            <p:nvPr/>
          </p:nvSpPr>
          <p:spPr bwMode="auto">
            <a:xfrm>
              <a:off x="7143369" y="5167465"/>
              <a:ext cx="12851" cy="508436"/>
            </a:xfrm>
            <a:custGeom>
              <a:avLst/>
              <a:gdLst>
                <a:gd name="T0" fmla="*/ 1 w 7"/>
                <a:gd name="T1" fmla="*/ 10 h 560"/>
                <a:gd name="T2" fmla="*/ 1 w 7"/>
                <a:gd name="T3" fmla="*/ 10 h 560"/>
                <a:gd name="T4" fmla="*/ 1 w 7"/>
                <a:gd name="T5" fmla="*/ 56 h 560"/>
                <a:gd name="T6" fmla="*/ 1 w 7"/>
                <a:gd name="T7" fmla="*/ 56 h 560"/>
                <a:gd name="T8" fmla="*/ 1 w 7"/>
                <a:gd name="T9" fmla="*/ 101 h 560"/>
                <a:gd name="T10" fmla="*/ 1 w 7"/>
                <a:gd name="T11" fmla="*/ 101 h 560"/>
                <a:gd name="T12" fmla="*/ 1 w 7"/>
                <a:gd name="T13" fmla="*/ 145 h 560"/>
                <a:gd name="T14" fmla="*/ 1 w 7"/>
                <a:gd name="T15" fmla="*/ 145 h 560"/>
                <a:gd name="T16" fmla="*/ 1 w 7"/>
                <a:gd name="T17" fmla="*/ 187 h 560"/>
                <a:gd name="T18" fmla="*/ 1 w 7"/>
                <a:gd name="T19" fmla="*/ 187 h 560"/>
                <a:gd name="T20" fmla="*/ 3 w 7"/>
                <a:gd name="T21" fmla="*/ 227 h 560"/>
                <a:gd name="T22" fmla="*/ 3 w 7"/>
                <a:gd name="T23" fmla="*/ 227 h 560"/>
                <a:gd name="T24" fmla="*/ 3 w 7"/>
                <a:gd name="T25" fmla="*/ 265 h 560"/>
                <a:gd name="T26" fmla="*/ 3 w 7"/>
                <a:gd name="T27" fmla="*/ 265 h 560"/>
                <a:gd name="T28" fmla="*/ 3 w 7"/>
                <a:gd name="T29" fmla="*/ 300 h 560"/>
                <a:gd name="T30" fmla="*/ 3 w 7"/>
                <a:gd name="T31" fmla="*/ 300 h 560"/>
                <a:gd name="T32" fmla="*/ 3 w 7"/>
                <a:gd name="T33" fmla="*/ 331 h 560"/>
                <a:gd name="T34" fmla="*/ 3 w 7"/>
                <a:gd name="T35" fmla="*/ 331 h 560"/>
                <a:gd name="T36" fmla="*/ 3 w 7"/>
                <a:gd name="T37" fmla="*/ 360 h 560"/>
                <a:gd name="T38" fmla="*/ 3 w 7"/>
                <a:gd name="T39" fmla="*/ 360 h 560"/>
                <a:gd name="T40" fmla="*/ 3 w 7"/>
                <a:gd name="T41" fmla="*/ 388 h 560"/>
                <a:gd name="T42" fmla="*/ 3 w 7"/>
                <a:gd name="T43" fmla="*/ 388 h 560"/>
                <a:gd name="T44" fmla="*/ 4 w 7"/>
                <a:gd name="T45" fmla="*/ 411 h 560"/>
                <a:gd name="T46" fmla="*/ 4 w 7"/>
                <a:gd name="T47" fmla="*/ 411 h 560"/>
                <a:gd name="T48" fmla="*/ 4 w 7"/>
                <a:gd name="T49" fmla="*/ 431 h 560"/>
                <a:gd name="T50" fmla="*/ 4 w 7"/>
                <a:gd name="T51" fmla="*/ 431 h 560"/>
                <a:gd name="T52" fmla="*/ 4 w 7"/>
                <a:gd name="T53" fmla="*/ 452 h 560"/>
                <a:gd name="T54" fmla="*/ 4 w 7"/>
                <a:gd name="T55" fmla="*/ 452 h 560"/>
                <a:gd name="T56" fmla="*/ 4 w 7"/>
                <a:gd name="T57" fmla="*/ 467 h 560"/>
                <a:gd name="T58" fmla="*/ 4 w 7"/>
                <a:gd name="T59" fmla="*/ 467 h 560"/>
                <a:gd name="T60" fmla="*/ 4 w 7"/>
                <a:gd name="T61" fmla="*/ 482 h 560"/>
                <a:gd name="T62" fmla="*/ 4 w 7"/>
                <a:gd name="T63" fmla="*/ 482 h 560"/>
                <a:gd name="T64" fmla="*/ 5 w 7"/>
                <a:gd name="T65" fmla="*/ 496 h 560"/>
                <a:gd name="T66" fmla="*/ 5 w 7"/>
                <a:gd name="T67" fmla="*/ 496 h 560"/>
                <a:gd name="T68" fmla="*/ 5 w 7"/>
                <a:gd name="T69" fmla="*/ 508 h 560"/>
                <a:gd name="T70" fmla="*/ 5 w 7"/>
                <a:gd name="T71" fmla="*/ 508 h 560"/>
                <a:gd name="T72" fmla="*/ 5 w 7"/>
                <a:gd name="T73" fmla="*/ 518 h 560"/>
                <a:gd name="T74" fmla="*/ 5 w 7"/>
                <a:gd name="T75" fmla="*/ 518 h 560"/>
                <a:gd name="T76" fmla="*/ 5 w 7"/>
                <a:gd name="T77" fmla="*/ 528 h 560"/>
                <a:gd name="T78" fmla="*/ 5 w 7"/>
                <a:gd name="T79" fmla="*/ 528 h 560"/>
                <a:gd name="T80" fmla="*/ 5 w 7"/>
                <a:gd name="T81" fmla="*/ 537 h 560"/>
                <a:gd name="T82" fmla="*/ 5 w 7"/>
                <a:gd name="T83" fmla="*/ 537 h 560"/>
                <a:gd name="T84" fmla="*/ 7 w 7"/>
                <a:gd name="T85" fmla="*/ 544 h 560"/>
                <a:gd name="T86" fmla="*/ 7 w 7"/>
                <a:gd name="T87" fmla="*/ 544 h 560"/>
                <a:gd name="T88" fmla="*/ 7 w 7"/>
                <a:gd name="T89" fmla="*/ 551 h 560"/>
                <a:gd name="T90" fmla="*/ 7 w 7"/>
                <a:gd name="T91" fmla="*/ 551 h 560"/>
                <a:gd name="T92" fmla="*/ 7 w 7"/>
                <a:gd name="T93" fmla="*/ 557 h 560"/>
                <a:gd name="T94" fmla="*/ 7 w 7"/>
                <a:gd name="T95" fmla="*/ 557 h 5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560"/>
                <a:gd name="T146" fmla="*/ 7 w 7"/>
                <a:gd name="T147" fmla="*/ 560 h 5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560">
                  <a:moveTo>
                    <a:pt x="0" y="0"/>
                  </a:moveTo>
                  <a:lnTo>
                    <a:pt x="1" y="10"/>
                  </a:lnTo>
                  <a:lnTo>
                    <a:pt x="1" y="45"/>
                  </a:lnTo>
                  <a:lnTo>
                    <a:pt x="1" y="10"/>
                  </a:lnTo>
                  <a:lnTo>
                    <a:pt x="1" y="45"/>
                  </a:lnTo>
                  <a:lnTo>
                    <a:pt x="1" y="56"/>
                  </a:lnTo>
                  <a:lnTo>
                    <a:pt x="1" y="90"/>
                  </a:lnTo>
                  <a:lnTo>
                    <a:pt x="1" y="56"/>
                  </a:lnTo>
                  <a:lnTo>
                    <a:pt x="1" y="90"/>
                  </a:lnTo>
                  <a:lnTo>
                    <a:pt x="1" y="101"/>
                  </a:lnTo>
                  <a:lnTo>
                    <a:pt x="1" y="135"/>
                  </a:lnTo>
                  <a:lnTo>
                    <a:pt x="1" y="101"/>
                  </a:lnTo>
                  <a:lnTo>
                    <a:pt x="1" y="135"/>
                  </a:lnTo>
                  <a:lnTo>
                    <a:pt x="1" y="145"/>
                  </a:lnTo>
                  <a:lnTo>
                    <a:pt x="1" y="177"/>
                  </a:lnTo>
                  <a:lnTo>
                    <a:pt x="1" y="145"/>
                  </a:lnTo>
                  <a:lnTo>
                    <a:pt x="1" y="177"/>
                  </a:lnTo>
                  <a:lnTo>
                    <a:pt x="1" y="187"/>
                  </a:lnTo>
                  <a:lnTo>
                    <a:pt x="1" y="217"/>
                  </a:lnTo>
                  <a:lnTo>
                    <a:pt x="1" y="187"/>
                  </a:lnTo>
                  <a:lnTo>
                    <a:pt x="1" y="217"/>
                  </a:lnTo>
                  <a:lnTo>
                    <a:pt x="3" y="227"/>
                  </a:lnTo>
                  <a:lnTo>
                    <a:pt x="3" y="256"/>
                  </a:lnTo>
                  <a:lnTo>
                    <a:pt x="3" y="227"/>
                  </a:lnTo>
                  <a:lnTo>
                    <a:pt x="3" y="256"/>
                  </a:lnTo>
                  <a:lnTo>
                    <a:pt x="3" y="265"/>
                  </a:lnTo>
                  <a:lnTo>
                    <a:pt x="3" y="292"/>
                  </a:lnTo>
                  <a:lnTo>
                    <a:pt x="3" y="265"/>
                  </a:lnTo>
                  <a:lnTo>
                    <a:pt x="3" y="292"/>
                  </a:lnTo>
                  <a:lnTo>
                    <a:pt x="3" y="300"/>
                  </a:lnTo>
                  <a:lnTo>
                    <a:pt x="3" y="324"/>
                  </a:lnTo>
                  <a:lnTo>
                    <a:pt x="3" y="300"/>
                  </a:lnTo>
                  <a:lnTo>
                    <a:pt x="3" y="324"/>
                  </a:lnTo>
                  <a:lnTo>
                    <a:pt x="3" y="331"/>
                  </a:lnTo>
                  <a:lnTo>
                    <a:pt x="3" y="353"/>
                  </a:lnTo>
                  <a:lnTo>
                    <a:pt x="3" y="331"/>
                  </a:lnTo>
                  <a:lnTo>
                    <a:pt x="3" y="353"/>
                  </a:lnTo>
                  <a:lnTo>
                    <a:pt x="3" y="360"/>
                  </a:lnTo>
                  <a:lnTo>
                    <a:pt x="3" y="381"/>
                  </a:lnTo>
                  <a:lnTo>
                    <a:pt x="3" y="360"/>
                  </a:lnTo>
                  <a:lnTo>
                    <a:pt x="3" y="381"/>
                  </a:lnTo>
                  <a:lnTo>
                    <a:pt x="3" y="388"/>
                  </a:lnTo>
                  <a:lnTo>
                    <a:pt x="3" y="405"/>
                  </a:lnTo>
                  <a:lnTo>
                    <a:pt x="3" y="388"/>
                  </a:lnTo>
                  <a:lnTo>
                    <a:pt x="3" y="405"/>
                  </a:lnTo>
                  <a:lnTo>
                    <a:pt x="4" y="411"/>
                  </a:lnTo>
                  <a:lnTo>
                    <a:pt x="4" y="427"/>
                  </a:lnTo>
                  <a:lnTo>
                    <a:pt x="4" y="411"/>
                  </a:lnTo>
                  <a:lnTo>
                    <a:pt x="4" y="427"/>
                  </a:lnTo>
                  <a:lnTo>
                    <a:pt x="4" y="431"/>
                  </a:lnTo>
                  <a:lnTo>
                    <a:pt x="4" y="446"/>
                  </a:lnTo>
                  <a:lnTo>
                    <a:pt x="4" y="431"/>
                  </a:lnTo>
                  <a:lnTo>
                    <a:pt x="4" y="446"/>
                  </a:lnTo>
                  <a:lnTo>
                    <a:pt x="4" y="452"/>
                  </a:lnTo>
                  <a:lnTo>
                    <a:pt x="4" y="463"/>
                  </a:lnTo>
                  <a:lnTo>
                    <a:pt x="4" y="452"/>
                  </a:lnTo>
                  <a:lnTo>
                    <a:pt x="4" y="463"/>
                  </a:lnTo>
                  <a:lnTo>
                    <a:pt x="4" y="467"/>
                  </a:lnTo>
                  <a:lnTo>
                    <a:pt x="4" y="479"/>
                  </a:lnTo>
                  <a:lnTo>
                    <a:pt x="4" y="467"/>
                  </a:lnTo>
                  <a:lnTo>
                    <a:pt x="4" y="479"/>
                  </a:lnTo>
                  <a:lnTo>
                    <a:pt x="4" y="482"/>
                  </a:lnTo>
                  <a:lnTo>
                    <a:pt x="4" y="494"/>
                  </a:lnTo>
                  <a:lnTo>
                    <a:pt x="4" y="482"/>
                  </a:lnTo>
                  <a:lnTo>
                    <a:pt x="4" y="494"/>
                  </a:lnTo>
                  <a:lnTo>
                    <a:pt x="5" y="496"/>
                  </a:lnTo>
                  <a:lnTo>
                    <a:pt x="5" y="505"/>
                  </a:lnTo>
                  <a:lnTo>
                    <a:pt x="5" y="496"/>
                  </a:lnTo>
                  <a:lnTo>
                    <a:pt x="5" y="505"/>
                  </a:lnTo>
                  <a:lnTo>
                    <a:pt x="5" y="508"/>
                  </a:lnTo>
                  <a:lnTo>
                    <a:pt x="5" y="517"/>
                  </a:lnTo>
                  <a:lnTo>
                    <a:pt x="5" y="508"/>
                  </a:lnTo>
                  <a:lnTo>
                    <a:pt x="5" y="517"/>
                  </a:lnTo>
                  <a:lnTo>
                    <a:pt x="5" y="518"/>
                  </a:lnTo>
                  <a:lnTo>
                    <a:pt x="5" y="527"/>
                  </a:lnTo>
                  <a:lnTo>
                    <a:pt x="5" y="518"/>
                  </a:lnTo>
                  <a:lnTo>
                    <a:pt x="5" y="527"/>
                  </a:lnTo>
                  <a:lnTo>
                    <a:pt x="5" y="528"/>
                  </a:lnTo>
                  <a:lnTo>
                    <a:pt x="5" y="535"/>
                  </a:lnTo>
                  <a:lnTo>
                    <a:pt x="5" y="528"/>
                  </a:lnTo>
                  <a:lnTo>
                    <a:pt x="5" y="535"/>
                  </a:lnTo>
                  <a:lnTo>
                    <a:pt x="5" y="537"/>
                  </a:lnTo>
                  <a:lnTo>
                    <a:pt x="5" y="543"/>
                  </a:lnTo>
                  <a:lnTo>
                    <a:pt x="5" y="537"/>
                  </a:lnTo>
                  <a:lnTo>
                    <a:pt x="5" y="543"/>
                  </a:lnTo>
                  <a:lnTo>
                    <a:pt x="7" y="544"/>
                  </a:lnTo>
                  <a:lnTo>
                    <a:pt x="7" y="549"/>
                  </a:lnTo>
                  <a:lnTo>
                    <a:pt x="7" y="544"/>
                  </a:lnTo>
                  <a:lnTo>
                    <a:pt x="7" y="549"/>
                  </a:lnTo>
                  <a:lnTo>
                    <a:pt x="7" y="551"/>
                  </a:lnTo>
                  <a:lnTo>
                    <a:pt x="7" y="556"/>
                  </a:lnTo>
                  <a:lnTo>
                    <a:pt x="7" y="551"/>
                  </a:lnTo>
                  <a:lnTo>
                    <a:pt x="7" y="556"/>
                  </a:lnTo>
                  <a:lnTo>
                    <a:pt x="7" y="557"/>
                  </a:lnTo>
                  <a:lnTo>
                    <a:pt x="7" y="560"/>
                  </a:lnTo>
                  <a:lnTo>
                    <a:pt x="7" y="557"/>
                  </a:lnTo>
                  <a:lnTo>
                    <a:pt x="7" y="56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 name="Freeform 460"/>
            <p:cNvSpPr>
              <a:spLocks/>
            </p:cNvSpPr>
            <p:nvPr/>
          </p:nvSpPr>
          <p:spPr bwMode="auto">
            <a:xfrm>
              <a:off x="7156220" y="5632321"/>
              <a:ext cx="18358" cy="61739"/>
            </a:xfrm>
            <a:custGeom>
              <a:avLst/>
              <a:gdLst>
                <a:gd name="T0" fmla="*/ 0 w 10"/>
                <a:gd name="T1" fmla="*/ 50 h 68"/>
                <a:gd name="T2" fmla="*/ 0 w 10"/>
                <a:gd name="T3" fmla="*/ 50 h 68"/>
                <a:gd name="T4" fmla="*/ 0 w 10"/>
                <a:gd name="T5" fmla="*/ 54 h 68"/>
                <a:gd name="T6" fmla="*/ 0 w 10"/>
                <a:gd name="T7" fmla="*/ 54 h 68"/>
                <a:gd name="T8" fmla="*/ 1 w 10"/>
                <a:gd name="T9" fmla="*/ 58 h 68"/>
                <a:gd name="T10" fmla="*/ 1 w 10"/>
                <a:gd name="T11" fmla="*/ 58 h 68"/>
                <a:gd name="T12" fmla="*/ 1 w 10"/>
                <a:gd name="T13" fmla="*/ 61 h 68"/>
                <a:gd name="T14" fmla="*/ 1 w 10"/>
                <a:gd name="T15" fmla="*/ 61 h 68"/>
                <a:gd name="T16" fmla="*/ 1 w 10"/>
                <a:gd name="T17" fmla="*/ 64 h 68"/>
                <a:gd name="T18" fmla="*/ 1 w 10"/>
                <a:gd name="T19" fmla="*/ 64 h 68"/>
                <a:gd name="T20" fmla="*/ 1 w 10"/>
                <a:gd name="T21" fmla="*/ 65 h 68"/>
                <a:gd name="T22" fmla="*/ 1 w 10"/>
                <a:gd name="T23" fmla="*/ 65 h 68"/>
                <a:gd name="T24" fmla="*/ 1 w 10"/>
                <a:gd name="T25" fmla="*/ 67 h 68"/>
                <a:gd name="T26" fmla="*/ 1 w 10"/>
                <a:gd name="T27" fmla="*/ 67 h 68"/>
                <a:gd name="T28" fmla="*/ 1 w 10"/>
                <a:gd name="T29" fmla="*/ 68 h 68"/>
                <a:gd name="T30" fmla="*/ 1 w 10"/>
                <a:gd name="T31" fmla="*/ 68 h 68"/>
                <a:gd name="T32" fmla="*/ 3 w 10"/>
                <a:gd name="T33" fmla="*/ 68 h 68"/>
                <a:gd name="T34" fmla="*/ 3 w 10"/>
                <a:gd name="T35" fmla="*/ 68 h 68"/>
                <a:gd name="T36" fmla="*/ 3 w 10"/>
                <a:gd name="T37" fmla="*/ 68 h 68"/>
                <a:gd name="T38" fmla="*/ 3 w 10"/>
                <a:gd name="T39" fmla="*/ 67 h 68"/>
                <a:gd name="T40" fmla="*/ 3 w 10"/>
                <a:gd name="T41" fmla="*/ 64 h 68"/>
                <a:gd name="T42" fmla="*/ 4 w 10"/>
                <a:gd name="T43" fmla="*/ 63 h 68"/>
                <a:gd name="T44" fmla="*/ 4 w 10"/>
                <a:gd name="T45" fmla="*/ 60 h 68"/>
                <a:gd name="T46" fmla="*/ 4 w 10"/>
                <a:gd name="T47" fmla="*/ 57 h 68"/>
                <a:gd name="T48" fmla="*/ 4 w 10"/>
                <a:gd name="T49" fmla="*/ 52 h 68"/>
                <a:gd name="T50" fmla="*/ 4 w 10"/>
                <a:gd name="T51" fmla="*/ 50 h 68"/>
                <a:gd name="T52" fmla="*/ 6 w 10"/>
                <a:gd name="T53" fmla="*/ 45 h 68"/>
                <a:gd name="T54" fmla="*/ 6 w 10"/>
                <a:gd name="T55" fmla="*/ 41 h 68"/>
                <a:gd name="T56" fmla="*/ 6 w 10"/>
                <a:gd name="T57" fmla="*/ 37 h 68"/>
                <a:gd name="T58" fmla="*/ 6 w 10"/>
                <a:gd name="T59" fmla="*/ 32 h 68"/>
                <a:gd name="T60" fmla="*/ 6 w 10"/>
                <a:gd name="T61" fmla="*/ 28 h 68"/>
                <a:gd name="T62" fmla="*/ 7 w 10"/>
                <a:gd name="T63" fmla="*/ 23 h 68"/>
                <a:gd name="T64" fmla="*/ 7 w 10"/>
                <a:gd name="T65" fmla="*/ 19 h 68"/>
                <a:gd name="T66" fmla="*/ 7 w 10"/>
                <a:gd name="T67" fmla="*/ 16 h 68"/>
                <a:gd name="T68" fmla="*/ 7 w 10"/>
                <a:gd name="T69" fmla="*/ 12 h 68"/>
                <a:gd name="T70" fmla="*/ 7 w 10"/>
                <a:gd name="T71" fmla="*/ 9 h 68"/>
                <a:gd name="T72" fmla="*/ 7 w 10"/>
                <a:gd name="T73" fmla="*/ 6 h 68"/>
                <a:gd name="T74" fmla="*/ 9 w 10"/>
                <a:gd name="T75" fmla="*/ 5 h 68"/>
                <a:gd name="T76" fmla="*/ 9 w 10"/>
                <a:gd name="T77" fmla="*/ 2 h 68"/>
                <a:gd name="T78" fmla="*/ 9 w 10"/>
                <a:gd name="T79" fmla="*/ 2 h 68"/>
                <a:gd name="T80" fmla="*/ 9 w 10"/>
                <a:gd name="T81" fmla="*/ 0 h 68"/>
                <a:gd name="T82" fmla="*/ 9 w 10"/>
                <a:gd name="T83" fmla="*/ 2 h 68"/>
                <a:gd name="T84" fmla="*/ 9 w 10"/>
                <a:gd name="T85" fmla="*/ 2 h 68"/>
                <a:gd name="T86" fmla="*/ 10 w 10"/>
                <a:gd name="T87" fmla="*/ 2 h 68"/>
                <a:gd name="T88" fmla="*/ 10 w 10"/>
                <a:gd name="T89" fmla="*/ 2 h 68"/>
                <a:gd name="T90" fmla="*/ 10 w 10"/>
                <a:gd name="T91" fmla="*/ 3 h 68"/>
                <a:gd name="T92" fmla="*/ 10 w 10"/>
                <a:gd name="T93" fmla="*/ 3 h 68"/>
                <a:gd name="T94" fmla="*/ 10 w 10"/>
                <a:gd name="T95" fmla="*/ 6 h 68"/>
                <a:gd name="T96" fmla="*/ 10 w 10"/>
                <a:gd name="T97" fmla="*/ 6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68"/>
                <a:gd name="T149" fmla="*/ 10 w 10"/>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68">
                  <a:moveTo>
                    <a:pt x="0" y="48"/>
                  </a:moveTo>
                  <a:lnTo>
                    <a:pt x="0" y="50"/>
                  </a:lnTo>
                  <a:lnTo>
                    <a:pt x="0" y="54"/>
                  </a:lnTo>
                  <a:lnTo>
                    <a:pt x="0" y="50"/>
                  </a:lnTo>
                  <a:lnTo>
                    <a:pt x="0" y="54"/>
                  </a:lnTo>
                  <a:lnTo>
                    <a:pt x="0" y="57"/>
                  </a:lnTo>
                  <a:lnTo>
                    <a:pt x="0" y="54"/>
                  </a:lnTo>
                  <a:lnTo>
                    <a:pt x="0" y="57"/>
                  </a:lnTo>
                  <a:lnTo>
                    <a:pt x="1" y="58"/>
                  </a:lnTo>
                  <a:lnTo>
                    <a:pt x="1" y="61"/>
                  </a:lnTo>
                  <a:lnTo>
                    <a:pt x="1" y="58"/>
                  </a:lnTo>
                  <a:lnTo>
                    <a:pt x="1" y="61"/>
                  </a:lnTo>
                  <a:lnTo>
                    <a:pt x="1" y="64"/>
                  </a:lnTo>
                  <a:lnTo>
                    <a:pt x="1" y="61"/>
                  </a:lnTo>
                  <a:lnTo>
                    <a:pt x="1" y="64"/>
                  </a:lnTo>
                  <a:lnTo>
                    <a:pt x="1" y="65"/>
                  </a:lnTo>
                  <a:lnTo>
                    <a:pt x="1" y="64"/>
                  </a:lnTo>
                  <a:lnTo>
                    <a:pt x="1" y="65"/>
                  </a:lnTo>
                  <a:lnTo>
                    <a:pt x="1" y="67"/>
                  </a:lnTo>
                  <a:lnTo>
                    <a:pt x="1" y="65"/>
                  </a:lnTo>
                  <a:lnTo>
                    <a:pt x="1" y="67"/>
                  </a:lnTo>
                  <a:lnTo>
                    <a:pt x="1" y="68"/>
                  </a:lnTo>
                  <a:lnTo>
                    <a:pt x="1" y="67"/>
                  </a:lnTo>
                  <a:lnTo>
                    <a:pt x="1" y="68"/>
                  </a:lnTo>
                  <a:lnTo>
                    <a:pt x="3" y="68"/>
                  </a:lnTo>
                  <a:lnTo>
                    <a:pt x="3" y="67"/>
                  </a:lnTo>
                  <a:lnTo>
                    <a:pt x="3" y="65"/>
                  </a:lnTo>
                  <a:lnTo>
                    <a:pt x="3" y="64"/>
                  </a:lnTo>
                  <a:lnTo>
                    <a:pt x="3" y="63"/>
                  </a:lnTo>
                  <a:lnTo>
                    <a:pt x="4" y="63"/>
                  </a:lnTo>
                  <a:lnTo>
                    <a:pt x="4" y="60"/>
                  </a:lnTo>
                  <a:lnTo>
                    <a:pt x="4" y="57"/>
                  </a:lnTo>
                  <a:lnTo>
                    <a:pt x="4" y="54"/>
                  </a:lnTo>
                  <a:lnTo>
                    <a:pt x="4" y="52"/>
                  </a:lnTo>
                  <a:lnTo>
                    <a:pt x="4" y="50"/>
                  </a:lnTo>
                  <a:lnTo>
                    <a:pt x="4" y="47"/>
                  </a:lnTo>
                  <a:lnTo>
                    <a:pt x="6" y="45"/>
                  </a:lnTo>
                  <a:lnTo>
                    <a:pt x="6" y="42"/>
                  </a:lnTo>
                  <a:lnTo>
                    <a:pt x="6" y="41"/>
                  </a:lnTo>
                  <a:lnTo>
                    <a:pt x="6" y="38"/>
                  </a:lnTo>
                  <a:lnTo>
                    <a:pt x="6" y="37"/>
                  </a:lnTo>
                  <a:lnTo>
                    <a:pt x="6" y="34"/>
                  </a:lnTo>
                  <a:lnTo>
                    <a:pt x="6" y="32"/>
                  </a:lnTo>
                  <a:lnTo>
                    <a:pt x="6" y="29"/>
                  </a:lnTo>
                  <a:lnTo>
                    <a:pt x="6" y="28"/>
                  </a:lnTo>
                  <a:lnTo>
                    <a:pt x="6" y="25"/>
                  </a:lnTo>
                  <a:lnTo>
                    <a:pt x="7" y="23"/>
                  </a:lnTo>
                  <a:lnTo>
                    <a:pt x="7" y="21"/>
                  </a:lnTo>
                  <a:lnTo>
                    <a:pt x="7" y="19"/>
                  </a:lnTo>
                  <a:lnTo>
                    <a:pt x="7" y="16"/>
                  </a:lnTo>
                  <a:lnTo>
                    <a:pt x="7" y="13"/>
                  </a:lnTo>
                  <a:lnTo>
                    <a:pt x="7" y="12"/>
                  </a:lnTo>
                  <a:lnTo>
                    <a:pt x="7" y="10"/>
                  </a:lnTo>
                  <a:lnTo>
                    <a:pt x="7" y="9"/>
                  </a:lnTo>
                  <a:lnTo>
                    <a:pt x="7" y="8"/>
                  </a:lnTo>
                  <a:lnTo>
                    <a:pt x="7" y="6"/>
                  </a:lnTo>
                  <a:lnTo>
                    <a:pt x="7" y="5"/>
                  </a:lnTo>
                  <a:lnTo>
                    <a:pt x="9" y="5"/>
                  </a:lnTo>
                  <a:lnTo>
                    <a:pt x="9" y="2"/>
                  </a:lnTo>
                  <a:lnTo>
                    <a:pt x="9" y="0"/>
                  </a:lnTo>
                  <a:lnTo>
                    <a:pt x="9" y="2"/>
                  </a:lnTo>
                  <a:lnTo>
                    <a:pt x="9" y="0"/>
                  </a:lnTo>
                  <a:lnTo>
                    <a:pt x="9" y="2"/>
                  </a:lnTo>
                  <a:lnTo>
                    <a:pt x="10" y="2"/>
                  </a:lnTo>
                  <a:lnTo>
                    <a:pt x="10" y="3"/>
                  </a:lnTo>
                  <a:lnTo>
                    <a:pt x="10" y="5"/>
                  </a:lnTo>
                  <a:lnTo>
                    <a:pt x="10" y="6"/>
                  </a:lnTo>
                  <a:lnTo>
                    <a:pt x="10" y="5"/>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7" name="Freeform 461"/>
            <p:cNvSpPr>
              <a:spLocks/>
            </p:cNvSpPr>
            <p:nvPr/>
          </p:nvSpPr>
          <p:spPr bwMode="auto">
            <a:xfrm>
              <a:off x="7174579" y="5637769"/>
              <a:ext cx="12851" cy="61739"/>
            </a:xfrm>
            <a:custGeom>
              <a:avLst/>
              <a:gdLst>
                <a:gd name="T0" fmla="*/ 0 w 7"/>
                <a:gd name="T1" fmla="*/ 0 h 68"/>
                <a:gd name="T2" fmla="*/ 0 w 7"/>
                <a:gd name="T3" fmla="*/ 0 h 68"/>
                <a:gd name="T4" fmla="*/ 0 w 7"/>
                <a:gd name="T5" fmla="*/ 3 h 68"/>
                <a:gd name="T6" fmla="*/ 0 w 7"/>
                <a:gd name="T7" fmla="*/ 3 h 68"/>
                <a:gd name="T8" fmla="*/ 1 w 7"/>
                <a:gd name="T9" fmla="*/ 6 h 68"/>
                <a:gd name="T10" fmla="*/ 1 w 7"/>
                <a:gd name="T11" fmla="*/ 6 h 68"/>
                <a:gd name="T12" fmla="*/ 1 w 7"/>
                <a:gd name="T13" fmla="*/ 10 h 68"/>
                <a:gd name="T14" fmla="*/ 1 w 7"/>
                <a:gd name="T15" fmla="*/ 10 h 68"/>
                <a:gd name="T16" fmla="*/ 1 w 7"/>
                <a:gd name="T17" fmla="*/ 13 h 68"/>
                <a:gd name="T18" fmla="*/ 1 w 7"/>
                <a:gd name="T19" fmla="*/ 13 h 68"/>
                <a:gd name="T20" fmla="*/ 1 w 7"/>
                <a:gd name="T21" fmla="*/ 17 h 68"/>
                <a:gd name="T22" fmla="*/ 1 w 7"/>
                <a:gd name="T23" fmla="*/ 17 h 68"/>
                <a:gd name="T24" fmla="*/ 1 w 7"/>
                <a:gd name="T25" fmla="*/ 22 h 68"/>
                <a:gd name="T26" fmla="*/ 1 w 7"/>
                <a:gd name="T27" fmla="*/ 22 h 68"/>
                <a:gd name="T28" fmla="*/ 3 w 7"/>
                <a:gd name="T29" fmla="*/ 25 h 68"/>
                <a:gd name="T30" fmla="*/ 3 w 7"/>
                <a:gd name="T31" fmla="*/ 25 h 68"/>
                <a:gd name="T32" fmla="*/ 3 w 7"/>
                <a:gd name="T33" fmla="*/ 29 h 68"/>
                <a:gd name="T34" fmla="*/ 3 w 7"/>
                <a:gd name="T35" fmla="*/ 29 h 68"/>
                <a:gd name="T36" fmla="*/ 3 w 7"/>
                <a:gd name="T37" fmla="*/ 33 h 68"/>
                <a:gd name="T38" fmla="*/ 3 w 7"/>
                <a:gd name="T39" fmla="*/ 33 h 68"/>
                <a:gd name="T40" fmla="*/ 3 w 7"/>
                <a:gd name="T41" fmla="*/ 36 h 68"/>
                <a:gd name="T42" fmla="*/ 3 w 7"/>
                <a:gd name="T43" fmla="*/ 36 h 68"/>
                <a:gd name="T44" fmla="*/ 3 w 7"/>
                <a:gd name="T45" fmla="*/ 41 h 68"/>
                <a:gd name="T46" fmla="*/ 3 w 7"/>
                <a:gd name="T47" fmla="*/ 41 h 68"/>
                <a:gd name="T48" fmla="*/ 4 w 7"/>
                <a:gd name="T49" fmla="*/ 44 h 68"/>
                <a:gd name="T50" fmla="*/ 4 w 7"/>
                <a:gd name="T51" fmla="*/ 44 h 68"/>
                <a:gd name="T52" fmla="*/ 4 w 7"/>
                <a:gd name="T53" fmla="*/ 46 h 68"/>
                <a:gd name="T54" fmla="*/ 4 w 7"/>
                <a:gd name="T55" fmla="*/ 46 h 68"/>
                <a:gd name="T56" fmla="*/ 4 w 7"/>
                <a:gd name="T57" fmla="*/ 49 h 68"/>
                <a:gd name="T58" fmla="*/ 4 w 7"/>
                <a:gd name="T59" fmla="*/ 49 h 68"/>
                <a:gd name="T60" fmla="*/ 4 w 7"/>
                <a:gd name="T61" fmla="*/ 52 h 68"/>
                <a:gd name="T62" fmla="*/ 4 w 7"/>
                <a:gd name="T63" fmla="*/ 52 h 68"/>
                <a:gd name="T64" fmla="*/ 4 w 7"/>
                <a:gd name="T65" fmla="*/ 55 h 68"/>
                <a:gd name="T66" fmla="*/ 4 w 7"/>
                <a:gd name="T67" fmla="*/ 55 h 68"/>
                <a:gd name="T68" fmla="*/ 4 w 7"/>
                <a:gd name="T69" fmla="*/ 57 h 68"/>
                <a:gd name="T70" fmla="*/ 4 w 7"/>
                <a:gd name="T71" fmla="*/ 57 h 68"/>
                <a:gd name="T72" fmla="*/ 6 w 7"/>
                <a:gd name="T73" fmla="*/ 59 h 68"/>
                <a:gd name="T74" fmla="*/ 6 w 7"/>
                <a:gd name="T75" fmla="*/ 59 h 68"/>
                <a:gd name="T76" fmla="*/ 6 w 7"/>
                <a:gd name="T77" fmla="*/ 61 h 68"/>
                <a:gd name="T78" fmla="*/ 6 w 7"/>
                <a:gd name="T79" fmla="*/ 61 h 68"/>
                <a:gd name="T80" fmla="*/ 6 w 7"/>
                <a:gd name="T81" fmla="*/ 62 h 68"/>
                <a:gd name="T82" fmla="*/ 6 w 7"/>
                <a:gd name="T83" fmla="*/ 62 h 68"/>
                <a:gd name="T84" fmla="*/ 6 w 7"/>
                <a:gd name="T85" fmla="*/ 65 h 68"/>
                <a:gd name="T86" fmla="*/ 6 w 7"/>
                <a:gd name="T87" fmla="*/ 65 h 68"/>
                <a:gd name="T88" fmla="*/ 6 w 7"/>
                <a:gd name="T89" fmla="*/ 67 h 68"/>
                <a:gd name="T90" fmla="*/ 6 w 7"/>
                <a:gd name="T91" fmla="*/ 67 h 68"/>
                <a:gd name="T92" fmla="*/ 7 w 7"/>
                <a:gd name="T93" fmla="*/ 68 h 68"/>
                <a:gd name="T94" fmla="*/ 7 w 7"/>
                <a:gd name="T95" fmla="*/ 68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8"/>
                <a:gd name="T146" fmla="*/ 7 w 7"/>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8">
                  <a:moveTo>
                    <a:pt x="0" y="0"/>
                  </a:moveTo>
                  <a:lnTo>
                    <a:pt x="0" y="0"/>
                  </a:lnTo>
                  <a:lnTo>
                    <a:pt x="0" y="3"/>
                  </a:lnTo>
                  <a:lnTo>
                    <a:pt x="0" y="0"/>
                  </a:lnTo>
                  <a:lnTo>
                    <a:pt x="0" y="3"/>
                  </a:lnTo>
                  <a:lnTo>
                    <a:pt x="0" y="6"/>
                  </a:lnTo>
                  <a:lnTo>
                    <a:pt x="0" y="3"/>
                  </a:lnTo>
                  <a:lnTo>
                    <a:pt x="0" y="6"/>
                  </a:lnTo>
                  <a:lnTo>
                    <a:pt x="1" y="6"/>
                  </a:lnTo>
                  <a:lnTo>
                    <a:pt x="1" y="9"/>
                  </a:lnTo>
                  <a:lnTo>
                    <a:pt x="1" y="6"/>
                  </a:lnTo>
                  <a:lnTo>
                    <a:pt x="1" y="9"/>
                  </a:lnTo>
                  <a:lnTo>
                    <a:pt x="1" y="10"/>
                  </a:lnTo>
                  <a:lnTo>
                    <a:pt x="1" y="13"/>
                  </a:lnTo>
                  <a:lnTo>
                    <a:pt x="1" y="10"/>
                  </a:lnTo>
                  <a:lnTo>
                    <a:pt x="1" y="13"/>
                  </a:lnTo>
                  <a:lnTo>
                    <a:pt x="1" y="16"/>
                  </a:lnTo>
                  <a:lnTo>
                    <a:pt x="1" y="13"/>
                  </a:lnTo>
                  <a:lnTo>
                    <a:pt x="1" y="16"/>
                  </a:lnTo>
                  <a:lnTo>
                    <a:pt x="1" y="17"/>
                  </a:lnTo>
                  <a:lnTo>
                    <a:pt x="1" y="20"/>
                  </a:lnTo>
                  <a:lnTo>
                    <a:pt x="1" y="17"/>
                  </a:lnTo>
                  <a:lnTo>
                    <a:pt x="1" y="20"/>
                  </a:lnTo>
                  <a:lnTo>
                    <a:pt x="1" y="22"/>
                  </a:lnTo>
                  <a:lnTo>
                    <a:pt x="1" y="25"/>
                  </a:lnTo>
                  <a:lnTo>
                    <a:pt x="1" y="22"/>
                  </a:lnTo>
                  <a:lnTo>
                    <a:pt x="1" y="25"/>
                  </a:lnTo>
                  <a:lnTo>
                    <a:pt x="3" y="25"/>
                  </a:lnTo>
                  <a:lnTo>
                    <a:pt x="3" y="28"/>
                  </a:lnTo>
                  <a:lnTo>
                    <a:pt x="3" y="25"/>
                  </a:lnTo>
                  <a:lnTo>
                    <a:pt x="3" y="28"/>
                  </a:lnTo>
                  <a:lnTo>
                    <a:pt x="3" y="29"/>
                  </a:lnTo>
                  <a:lnTo>
                    <a:pt x="3" y="32"/>
                  </a:lnTo>
                  <a:lnTo>
                    <a:pt x="3" y="29"/>
                  </a:lnTo>
                  <a:lnTo>
                    <a:pt x="3" y="32"/>
                  </a:lnTo>
                  <a:lnTo>
                    <a:pt x="3" y="33"/>
                  </a:lnTo>
                  <a:lnTo>
                    <a:pt x="3" y="36"/>
                  </a:lnTo>
                  <a:lnTo>
                    <a:pt x="3" y="33"/>
                  </a:lnTo>
                  <a:lnTo>
                    <a:pt x="3" y="36"/>
                  </a:lnTo>
                  <a:lnTo>
                    <a:pt x="3" y="39"/>
                  </a:lnTo>
                  <a:lnTo>
                    <a:pt x="3" y="36"/>
                  </a:lnTo>
                  <a:lnTo>
                    <a:pt x="3" y="39"/>
                  </a:lnTo>
                  <a:lnTo>
                    <a:pt x="3" y="41"/>
                  </a:lnTo>
                  <a:lnTo>
                    <a:pt x="3" y="42"/>
                  </a:lnTo>
                  <a:lnTo>
                    <a:pt x="3" y="41"/>
                  </a:lnTo>
                  <a:lnTo>
                    <a:pt x="3" y="42"/>
                  </a:lnTo>
                  <a:lnTo>
                    <a:pt x="4" y="44"/>
                  </a:lnTo>
                  <a:lnTo>
                    <a:pt x="4" y="45"/>
                  </a:lnTo>
                  <a:lnTo>
                    <a:pt x="4" y="44"/>
                  </a:lnTo>
                  <a:lnTo>
                    <a:pt x="4" y="45"/>
                  </a:lnTo>
                  <a:lnTo>
                    <a:pt x="4" y="46"/>
                  </a:lnTo>
                  <a:lnTo>
                    <a:pt x="4" y="49"/>
                  </a:lnTo>
                  <a:lnTo>
                    <a:pt x="4" y="46"/>
                  </a:lnTo>
                  <a:lnTo>
                    <a:pt x="4" y="49"/>
                  </a:lnTo>
                  <a:lnTo>
                    <a:pt x="4" y="51"/>
                  </a:lnTo>
                  <a:lnTo>
                    <a:pt x="4" y="49"/>
                  </a:lnTo>
                  <a:lnTo>
                    <a:pt x="4" y="51"/>
                  </a:lnTo>
                  <a:lnTo>
                    <a:pt x="4" y="52"/>
                  </a:lnTo>
                  <a:lnTo>
                    <a:pt x="4" y="54"/>
                  </a:lnTo>
                  <a:lnTo>
                    <a:pt x="4" y="52"/>
                  </a:lnTo>
                  <a:lnTo>
                    <a:pt x="4" y="54"/>
                  </a:lnTo>
                  <a:lnTo>
                    <a:pt x="4" y="55"/>
                  </a:lnTo>
                  <a:lnTo>
                    <a:pt x="4" y="57"/>
                  </a:lnTo>
                  <a:lnTo>
                    <a:pt x="4" y="55"/>
                  </a:lnTo>
                  <a:lnTo>
                    <a:pt x="4" y="57"/>
                  </a:lnTo>
                  <a:lnTo>
                    <a:pt x="4" y="58"/>
                  </a:lnTo>
                  <a:lnTo>
                    <a:pt x="4" y="57"/>
                  </a:lnTo>
                  <a:lnTo>
                    <a:pt x="4" y="58"/>
                  </a:lnTo>
                  <a:lnTo>
                    <a:pt x="6" y="59"/>
                  </a:lnTo>
                  <a:lnTo>
                    <a:pt x="6" y="61"/>
                  </a:lnTo>
                  <a:lnTo>
                    <a:pt x="6" y="59"/>
                  </a:lnTo>
                  <a:lnTo>
                    <a:pt x="6" y="61"/>
                  </a:lnTo>
                  <a:lnTo>
                    <a:pt x="6" y="62"/>
                  </a:lnTo>
                  <a:lnTo>
                    <a:pt x="6" y="61"/>
                  </a:lnTo>
                  <a:lnTo>
                    <a:pt x="6" y="62"/>
                  </a:lnTo>
                  <a:lnTo>
                    <a:pt x="6" y="64"/>
                  </a:lnTo>
                  <a:lnTo>
                    <a:pt x="6" y="62"/>
                  </a:lnTo>
                  <a:lnTo>
                    <a:pt x="6" y="64"/>
                  </a:lnTo>
                  <a:lnTo>
                    <a:pt x="6" y="65"/>
                  </a:lnTo>
                  <a:lnTo>
                    <a:pt x="6" y="67"/>
                  </a:lnTo>
                  <a:lnTo>
                    <a:pt x="7" y="6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8" name="Freeform 462"/>
            <p:cNvSpPr>
              <a:spLocks/>
            </p:cNvSpPr>
            <p:nvPr/>
          </p:nvSpPr>
          <p:spPr bwMode="auto">
            <a:xfrm>
              <a:off x="7187430" y="5699507"/>
              <a:ext cx="16523" cy="6355"/>
            </a:xfrm>
            <a:custGeom>
              <a:avLst/>
              <a:gdLst>
                <a:gd name="T0" fmla="*/ 0 w 9"/>
                <a:gd name="T1" fmla="*/ 0 h 7"/>
                <a:gd name="T2" fmla="*/ 0 w 9"/>
                <a:gd name="T3" fmla="*/ 0 h 7"/>
                <a:gd name="T4" fmla="*/ 0 w 9"/>
                <a:gd name="T5" fmla="*/ 2 h 7"/>
                <a:gd name="T6" fmla="*/ 0 w 9"/>
                <a:gd name="T7" fmla="*/ 2 h 7"/>
                <a:gd name="T8" fmla="*/ 0 w 9"/>
                <a:gd name="T9" fmla="*/ 2 h 7"/>
                <a:gd name="T10" fmla="*/ 0 w 9"/>
                <a:gd name="T11" fmla="*/ 2 h 7"/>
                <a:gd name="T12" fmla="*/ 0 w 9"/>
                <a:gd name="T13" fmla="*/ 3 h 7"/>
                <a:gd name="T14" fmla="*/ 0 w 9"/>
                <a:gd name="T15" fmla="*/ 3 h 7"/>
                <a:gd name="T16" fmla="*/ 2 w 9"/>
                <a:gd name="T17" fmla="*/ 3 h 7"/>
                <a:gd name="T18" fmla="*/ 2 w 9"/>
                <a:gd name="T19" fmla="*/ 3 h 7"/>
                <a:gd name="T20" fmla="*/ 2 w 9"/>
                <a:gd name="T21" fmla="*/ 3 h 7"/>
                <a:gd name="T22" fmla="*/ 2 w 9"/>
                <a:gd name="T23" fmla="*/ 3 h 7"/>
                <a:gd name="T24" fmla="*/ 2 w 9"/>
                <a:gd name="T25" fmla="*/ 5 h 7"/>
                <a:gd name="T26" fmla="*/ 2 w 9"/>
                <a:gd name="T27" fmla="*/ 5 h 7"/>
                <a:gd name="T28" fmla="*/ 2 w 9"/>
                <a:gd name="T29" fmla="*/ 5 h 7"/>
                <a:gd name="T30" fmla="*/ 2 w 9"/>
                <a:gd name="T31" fmla="*/ 5 h 7"/>
                <a:gd name="T32" fmla="*/ 2 w 9"/>
                <a:gd name="T33" fmla="*/ 5 h 7"/>
                <a:gd name="T34" fmla="*/ 3 w 9"/>
                <a:gd name="T35" fmla="*/ 5 h 7"/>
                <a:gd name="T36" fmla="*/ 3 w 9"/>
                <a:gd name="T37" fmla="*/ 5 h 7"/>
                <a:gd name="T38" fmla="*/ 3 w 9"/>
                <a:gd name="T39" fmla="*/ 5 h 7"/>
                <a:gd name="T40" fmla="*/ 3 w 9"/>
                <a:gd name="T41" fmla="*/ 5 h 7"/>
                <a:gd name="T42" fmla="*/ 3 w 9"/>
                <a:gd name="T43" fmla="*/ 5 h 7"/>
                <a:gd name="T44" fmla="*/ 3 w 9"/>
                <a:gd name="T45" fmla="*/ 5 h 7"/>
                <a:gd name="T46" fmla="*/ 3 w 9"/>
                <a:gd name="T47" fmla="*/ 3 h 7"/>
                <a:gd name="T48" fmla="*/ 4 w 9"/>
                <a:gd name="T49" fmla="*/ 3 h 7"/>
                <a:gd name="T50" fmla="*/ 4 w 9"/>
                <a:gd name="T51" fmla="*/ 3 h 7"/>
                <a:gd name="T52" fmla="*/ 4 w 9"/>
                <a:gd name="T53" fmla="*/ 3 h 7"/>
                <a:gd name="T54" fmla="*/ 4 w 9"/>
                <a:gd name="T55" fmla="*/ 2 h 7"/>
                <a:gd name="T56" fmla="*/ 6 w 9"/>
                <a:gd name="T57" fmla="*/ 2 h 7"/>
                <a:gd name="T58" fmla="*/ 6 w 9"/>
                <a:gd name="T59" fmla="*/ 2 h 7"/>
                <a:gd name="T60" fmla="*/ 6 w 9"/>
                <a:gd name="T61" fmla="*/ 2 h 7"/>
                <a:gd name="T62" fmla="*/ 6 w 9"/>
                <a:gd name="T63" fmla="*/ 2 h 7"/>
                <a:gd name="T64" fmla="*/ 6 w 9"/>
                <a:gd name="T65" fmla="*/ 2 h 7"/>
                <a:gd name="T66" fmla="*/ 6 w 9"/>
                <a:gd name="T67" fmla="*/ 2 h 7"/>
                <a:gd name="T68" fmla="*/ 6 w 9"/>
                <a:gd name="T69" fmla="*/ 2 h 7"/>
                <a:gd name="T70" fmla="*/ 7 w 9"/>
                <a:gd name="T71" fmla="*/ 3 h 7"/>
                <a:gd name="T72" fmla="*/ 7 w 9"/>
                <a:gd name="T73" fmla="*/ 3 h 7"/>
                <a:gd name="T74" fmla="*/ 7 w 9"/>
                <a:gd name="T75" fmla="*/ 3 h 7"/>
                <a:gd name="T76" fmla="*/ 7 w 9"/>
                <a:gd name="T77" fmla="*/ 3 h 7"/>
                <a:gd name="T78" fmla="*/ 7 w 9"/>
                <a:gd name="T79" fmla="*/ 5 h 7"/>
                <a:gd name="T80" fmla="*/ 7 w 9"/>
                <a:gd name="T81" fmla="*/ 5 h 7"/>
                <a:gd name="T82" fmla="*/ 7 w 9"/>
                <a:gd name="T83" fmla="*/ 5 h 7"/>
                <a:gd name="T84" fmla="*/ 7 w 9"/>
                <a:gd name="T85" fmla="*/ 5 h 7"/>
                <a:gd name="T86" fmla="*/ 7 w 9"/>
                <a:gd name="T87" fmla="*/ 5 h 7"/>
                <a:gd name="T88" fmla="*/ 7 w 9"/>
                <a:gd name="T89" fmla="*/ 5 h 7"/>
                <a:gd name="T90" fmla="*/ 9 w 9"/>
                <a:gd name="T91" fmla="*/ 6 h 7"/>
                <a:gd name="T92" fmla="*/ 9 w 9"/>
                <a:gd name="T93" fmla="*/ 6 h 7"/>
                <a:gd name="T94" fmla="*/ 9 w 9"/>
                <a:gd name="T95" fmla="*/ 7 h 7"/>
                <a:gd name="T96" fmla="*/ 9 w 9"/>
                <a:gd name="T97" fmla="*/ 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7"/>
                <a:gd name="T149" fmla="*/ 9 w 9"/>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7">
                  <a:moveTo>
                    <a:pt x="0" y="0"/>
                  </a:moveTo>
                  <a:lnTo>
                    <a:pt x="0" y="0"/>
                  </a:lnTo>
                  <a:lnTo>
                    <a:pt x="0" y="2"/>
                  </a:lnTo>
                  <a:lnTo>
                    <a:pt x="0" y="0"/>
                  </a:lnTo>
                  <a:lnTo>
                    <a:pt x="0" y="2"/>
                  </a:lnTo>
                  <a:lnTo>
                    <a:pt x="0" y="3"/>
                  </a:lnTo>
                  <a:lnTo>
                    <a:pt x="0" y="2"/>
                  </a:lnTo>
                  <a:lnTo>
                    <a:pt x="0" y="3"/>
                  </a:lnTo>
                  <a:lnTo>
                    <a:pt x="2" y="3"/>
                  </a:lnTo>
                  <a:lnTo>
                    <a:pt x="2" y="5"/>
                  </a:lnTo>
                  <a:lnTo>
                    <a:pt x="2" y="3"/>
                  </a:lnTo>
                  <a:lnTo>
                    <a:pt x="2" y="5"/>
                  </a:lnTo>
                  <a:lnTo>
                    <a:pt x="3" y="5"/>
                  </a:lnTo>
                  <a:lnTo>
                    <a:pt x="3" y="3"/>
                  </a:lnTo>
                  <a:lnTo>
                    <a:pt x="4" y="3"/>
                  </a:lnTo>
                  <a:lnTo>
                    <a:pt x="4" y="2"/>
                  </a:lnTo>
                  <a:lnTo>
                    <a:pt x="6" y="2"/>
                  </a:lnTo>
                  <a:lnTo>
                    <a:pt x="7" y="3"/>
                  </a:lnTo>
                  <a:lnTo>
                    <a:pt x="7" y="5"/>
                  </a:lnTo>
                  <a:lnTo>
                    <a:pt x="7" y="3"/>
                  </a:lnTo>
                  <a:lnTo>
                    <a:pt x="7" y="5"/>
                  </a:lnTo>
                  <a:lnTo>
                    <a:pt x="9" y="6"/>
                  </a:lnTo>
                  <a:lnTo>
                    <a:pt x="9" y="7"/>
                  </a:lnTo>
                  <a:lnTo>
                    <a:pt x="9" y="6"/>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9" name="Freeform 463"/>
            <p:cNvSpPr>
              <a:spLocks/>
            </p:cNvSpPr>
            <p:nvPr/>
          </p:nvSpPr>
          <p:spPr bwMode="auto">
            <a:xfrm>
              <a:off x="7203952" y="5679533"/>
              <a:ext cx="20194" cy="29053"/>
            </a:xfrm>
            <a:custGeom>
              <a:avLst/>
              <a:gdLst>
                <a:gd name="T0" fmla="*/ 0 w 11"/>
                <a:gd name="T1" fmla="*/ 29 h 32"/>
                <a:gd name="T2" fmla="*/ 0 w 11"/>
                <a:gd name="T3" fmla="*/ 29 h 32"/>
                <a:gd name="T4" fmla="*/ 0 w 11"/>
                <a:gd name="T5" fmla="*/ 29 h 32"/>
                <a:gd name="T6" fmla="*/ 0 w 11"/>
                <a:gd name="T7" fmla="*/ 29 h 32"/>
                <a:gd name="T8" fmla="*/ 0 w 11"/>
                <a:gd name="T9" fmla="*/ 31 h 32"/>
                <a:gd name="T10" fmla="*/ 0 w 11"/>
                <a:gd name="T11" fmla="*/ 31 h 32"/>
                <a:gd name="T12" fmla="*/ 0 w 11"/>
                <a:gd name="T13" fmla="*/ 31 h 32"/>
                <a:gd name="T14" fmla="*/ 0 w 11"/>
                <a:gd name="T15" fmla="*/ 31 h 32"/>
                <a:gd name="T16" fmla="*/ 1 w 11"/>
                <a:gd name="T17" fmla="*/ 31 h 32"/>
                <a:gd name="T18" fmla="*/ 1 w 11"/>
                <a:gd name="T19" fmla="*/ 31 h 32"/>
                <a:gd name="T20" fmla="*/ 1 w 11"/>
                <a:gd name="T21" fmla="*/ 31 h 32"/>
                <a:gd name="T22" fmla="*/ 1 w 11"/>
                <a:gd name="T23" fmla="*/ 32 h 32"/>
                <a:gd name="T24" fmla="*/ 1 w 11"/>
                <a:gd name="T25" fmla="*/ 32 h 32"/>
                <a:gd name="T26" fmla="*/ 1 w 11"/>
                <a:gd name="T27" fmla="*/ 32 h 32"/>
                <a:gd name="T28" fmla="*/ 1 w 11"/>
                <a:gd name="T29" fmla="*/ 31 h 32"/>
                <a:gd name="T30" fmla="*/ 3 w 11"/>
                <a:gd name="T31" fmla="*/ 31 h 32"/>
                <a:gd name="T32" fmla="*/ 3 w 11"/>
                <a:gd name="T33" fmla="*/ 31 h 32"/>
                <a:gd name="T34" fmla="*/ 3 w 11"/>
                <a:gd name="T35" fmla="*/ 29 h 32"/>
                <a:gd name="T36" fmla="*/ 3 w 11"/>
                <a:gd name="T37" fmla="*/ 28 h 32"/>
                <a:gd name="T38" fmla="*/ 3 w 11"/>
                <a:gd name="T39" fmla="*/ 28 h 32"/>
                <a:gd name="T40" fmla="*/ 4 w 11"/>
                <a:gd name="T41" fmla="*/ 27 h 32"/>
                <a:gd name="T42" fmla="*/ 4 w 11"/>
                <a:gd name="T43" fmla="*/ 25 h 32"/>
                <a:gd name="T44" fmla="*/ 4 w 11"/>
                <a:gd name="T45" fmla="*/ 24 h 32"/>
                <a:gd name="T46" fmla="*/ 4 w 11"/>
                <a:gd name="T47" fmla="*/ 22 h 32"/>
                <a:gd name="T48" fmla="*/ 4 w 11"/>
                <a:gd name="T49" fmla="*/ 21 h 32"/>
                <a:gd name="T50" fmla="*/ 5 w 11"/>
                <a:gd name="T51" fmla="*/ 19 h 32"/>
                <a:gd name="T52" fmla="*/ 5 w 11"/>
                <a:gd name="T53" fmla="*/ 18 h 32"/>
                <a:gd name="T54" fmla="*/ 5 w 11"/>
                <a:gd name="T55" fmla="*/ 16 h 32"/>
                <a:gd name="T56" fmla="*/ 5 w 11"/>
                <a:gd name="T57" fmla="*/ 15 h 32"/>
                <a:gd name="T58" fmla="*/ 5 w 11"/>
                <a:gd name="T59" fmla="*/ 13 h 32"/>
                <a:gd name="T60" fmla="*/ 7 w 11"/>
                <a:gd name="T61" fmla="*/ 13 h 32"/>
                <a:gd name="T62" fmla="*/ 7 w 11"/>
                <a:gd name="T63" fmla="*/ 12 h 32"/>
                <a:gd name="T64" fmla="*/ 7 w 11"/>
                <a:gd name="T65" fmla="*/ 11 h 32"/>
                <a:gd name="T66" fmla="*/ 7 w 11"/>
                <a:gd name="T67" fmla="*/ 9 h 32"/>
                <a:gd name="T68" fmla="*/ 7 w 11"/>
                <a:gd name="T69" fmla="*/ 9 h 32"/>
                <a:gd name="T70" fmla="*/ 7 w 11"/>
                <a:gd name="T71" fmla="*/ 8 h 32"/>
                <a:gd name="T72" fmla="*/ 8 w 11"/>
                <a:gd name="T73" fmla="*/ 8 h 32"/>
                <a:gd name="T74" fmla="*/ 8 w 11"/>
                <a:gd name="T75" fmla="*/ 6 h 32"/>
                <a:gd name="T76" fmla="*/ 8 w 11"/>
                <a:gd name="T77" fmla="*/ 6 h 32"/>
                <a:gd name="T78" fmla="*/ 8 w 11"/>
                <a:gd name="T79" fmla="*/ 6 h 32"/>
                <a:gd name="T80" fmla="*/ 8 w 11"/>
                <a:gd name="T81" fmla="*/ 5 h 32"/>
                <a:gd name="T82" fmla="*/ 10 w 11"/>
                <a:gd name="T83" fmla="*/ 5 h 32"/>
                <a:gd name="T84" fmla="*/ 10 w 11"/>
                <a:gd name="T85" fmla="*/ 3 h 32"/>
                <a:gd name="T86" fmla="*/ 10 w 11"/>
                <a:gd name="T87" fmla="*/ 3 h 32"/>
                <a:gd name="T88" fmla="*/ 10 w 11"/>
                <a:gd name="T89" fmla="*/ 3 h 32"/>
                <a:gd name="T90" fmla="*/ 10 w 11"/>
                <a:gd name="T91" fmla="*/ 2 h 32"/>
                <a:gd name="T92" fmla="*/ 11 w 11"/>
                <a:gd name="T93" fmla="*/ 2 h 32"/>
                <a:gd name="T94" fmla="*/ 11 w 11"/>
                <a:gd name="T95" fmla="*/ 0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32"/>
                <a:gd name="T146" fmla="*/ 11 w 11"/>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32">
                  <a:moveTo>
                    <a:pt x="0" y="29"/>
                  </a:moveTo>
                  <a:lnTo>
                    <a:pt x="0" y="29"/>
                  </a:lnTo>
                  <a:lnTo>
                    <a:pt x="0" y="31"/>
                  </a:lnTo>
                  <a:lnTo>
                    <a:pt x="0" y="29"/>
                  </a:lnTo>
                  <a:lnTo>
                    <a:pt x="0" y="31"/>
                  </a:lnTo>
                  <a:lnTo>
                    <a:pt x="1" y="31"/>
                  </a:lnTo>
                  <a:lnTo>
                    <a:pt x="1" y="32"/>
                  </a:lnTo>
                  <a:lnTo>
                    <a:pt x="1" y="31"/>
                  </a:lnTo>
                  <a:lnTo>
                    <a:pt x="3" y="31"/>
                  </a:lnTo>
                  <a:lnTo>
                    <a:pt x="3" y="29"/>
                  </a:lnTo>
                  <a:lnTo>
                    <a:pt x="3" y="28"/>
                  </a:lnTo>
                  <a:lnTo>
                    <a:pt x="4" y="27"/>
                  </a:lnTo>
                  <a:lnTo>
                    <a:pt x="4" y="25"/>
                  </a:lnTo>
                  <a:lnTo>
                    <a:pt x="4" y="24"/>
                  </a:lnTo>
                  <a:lnTo>
                    <a:pt x="4" y="22"/>
                  </a:lnTo>
                  <a:lnTo>
                    <a:pt x="4" y="21"/>
                  </a:lnTo>
                  <a:lnTo>
                    <a:pt x="5" y="21"/>
                  </a:lnTo>
                  <a:lnTo>
                    <a:pt x="5" y="19"/>
                  </a:lnTo>
                  <a:lnTo>
                    <a:pt x="5" y="18"/>
                  </a:lnTo>
                  <a:lnTo>
                    <a:pt x="5" y="16"/>
                  </a:lnTo>
                  <a:lnTo>
                    <a:pt x="5" y="15"/>
                  </a:lnTo>
                  <a:lnTo>
                    <a:pt x="5" y="13"/>
                  </a:lnTo>
                  <a:lnTo>
                    <a:pt x="7" y="13"/>
                  </a:lnTo>
                  <a:lnTo>
                    <a:pt x="7" y="12"/>
                  </a:lnTo>
                  <a:lnTo>
                    <a:pt x="7" y="11"/>
                  </a:lnTo>
                  <a:lnTo>
                    <a:pt x="7" y="9"/>
                  </a:lnTo>
                  <a:lnTo>
                    <a:pt x="7" y="8"/>
                  </a:lnTo>
                  <a:lnTo>
                    <a:pt x="8" y="8"/>
                  </a:lnTo>
                  <a:lnTo>
                    <a:pt x="8" y="6"/>
                  </a:lnTo>
                  <a:lnTo>
                    <a:pt x="8" y="5"/>
                  </a:lnTo>
                  <a:lnTo>
                    <a:pt x="10" y="5"/>
                  </a:lnTo>
                  <a:lnTo>
                    <a:pt x="10" y="3"/>
                  </a:lnTo>
                  <a:lnTo>
                    <a:pt x="10" y="2"/>
                  </a:lnTo>
                  <a:lnTo>
                    <a:pt x="11" y="2"/>
                  </a:lnTo>
                  <a:lnTo>
                    <a:pt x="11"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0" name="Freeform 464"/>
            <p:cNvSpPr>
              <a:spLocks/>
            </p:cNvSpPr>
            <p:nvPr/>
          </p:nvSpPr>
          <p:spPr bwMode="auto">
            <a:xfrm>
              <a:off x="7224146" y="5575122"/>
              <a:ext cx="22030" cy="104411"/>
            </a:xfrm>
            <a:custGeom>
              <a:avLst/>
              <a:gdLst>
                <a:gd name="T0" fmla="*/ 0 w 12"/>
                <a:gd name="T1" fmla="*/ 115 h 115"/>
                <a:gd name="T2" fmla="*/ 0 w 12"/>
                <a:gd name="T3" fmla="*/ 114 h 115"/>
                <a:gd name="T4" fmla="*/ 0 w 12"/>
                <a:gd name="T5" fmla="*/ 114 h 115"/>
                <a:gd name="T6" fmla="*/ 2 w 12"/>
                <a:gd name="T7" fmla="*/ 113 h 115"/>
                <a:gd name="T8" fmla="*/ 2 w 12"/>
                <a:gd name="T9" fmla="*/ 111 h 115"/>
                <a:gd name="T10" fmla="*/ 2 w 12"/>
                <a:gd name="T11" fmla="*/ 111 h 115"/>
                <a:gd name="T12" fmla="*/ 2 w 12"/>
                <a:gd name="T13" fmla="*/ 110 h 115"/>
                <a:gd name="T14" fmla="*/ 2 w 12"/>
                <a:gd name="T15" fmla="*/ 108 h 115"/>
                <a:gd name="T16" fmla="*/ 2 w 12"/>
                <a:gd name="T17" fmla="*/ 107 h 115"/>
                <a:gd name="T18" fmla="*/ 3 w 12"/>
                <a:gd name="T19" fmla="*/ 105 h 115"/>
                <a:gd name="T20" fmla="*/ 3 w 12"/>
                <a:gd name="T21" fmla="*/ 104 h 115"/>
                <a:gd name="T22" fmla="*/ 3 w 12"/>
                <a:gd name="T23" fmla="*/ 102 h 115"/>
                <a:gd name="T24" fmla="*/ 3 w 12"/>
                <a:gd name="T25" fmla="*/ 100 h 115"/>
                <a:gd name="T26" fmla="*/ 3 w 12"/>
                <a:gd name="T27" fmla="*/ 98 h 115"/>
                <a:gd name="T28" fmla="*/ 5 w 12"/>
                <a:gd name="T29" fmla="*/ 95 h 115"/>
                <a:gd name="T30" fmla="*/ 5 w 12"/>
                <a:gd name="T31" fmla="*/ 92 h 115"/>
                <a:gd name="T32" fmla="*/ 5 w 12"/>
                <a:gd name="T33" fmla="*/ 88 h 115"/>
                <a:gd name="T34" fmla="*/ 5 w 12"/>
                <a:gd name="T35" fmla="*/ 85 h 115"/>
                <a:gd name="T36" fmla="*/ 5 w 12"/>
                <a:gd name="T37" fmla="*/ 81 h 115"/>
                <a:gd name="T38" fmla="*/ 6 w 12"/>
                <a:gd name="T39" fmla="*/ 75 h 115"/>
                <a:gd name="T40" fmla="*/ 6 w 12"/>
                <a:gd name="T41" fmla="*/ 71 h 115"/>
                <a:gd name="T42" fmla="*/ 6 w 12"/>
                <a:gd name="T43" fmla="*/ 65 h 115"/>
                <a:gd name="T44" fmla="*/ 6 w 12"/>
                <a:gd name="T45" fmla="*/ 58 h 115"/>
                <a:gd name="T46" fmla="*/ 6 w 12"/>
                <a:gd name="T47" fmla="*/ 52 h 115"/>
                <a:gd name="T48" fmla="*/ 7 w 12"/>
                <a:gd name="T49" fmla="*/ 46 h 115"/>
                <a:gd name="T50" fmla="*/ 7 w 12"/>
                <a:gd name="T51" fmla="*/ 39 h 115"/>
                <a:gd name="T52" fmla="*/ 7 w 12"/>
                <a:gd name="T53" fmla="*/ 33 h 115"/>
                <a:gd name="T54" fmla="*/ 7 w 12"/>
                <a:gd name="T55" fmla="*/ 27 h 115"/>
                <a:gd name="T56" fmla="*/ 7 w 12"/>
                <a:gd name="T57" fmla="*/ 21 h 115"/>
                <a:gd name="T58" fmla="*/ 7 w 12"/>
                <a:gd name="T59" fmla="*/ 16 h 115"/>
                <a:gd name="T60" fmla="*/ 9 w 12"/>
                <a:gd name="T61" fmla="*/ 11 h 115"/>
                <a:gd name="T62" fmla="*/ 9 w 12"/>
                <a:gd name="T63" fmla="*/ 8 h 115"/>
                <a:gd name="T64" fmla="*/ 9 w 12"/>
                <a:gd name="T65" fmla="*/ 4 h 115"/>
                <a:gd name="T66" fmla="*/ 9 w 12"/>
                <a:gd name="T67" fmla="*/ 3 h 115"/>
                <a:gd name="T68" fmla="*/ 9 w 12"/>
                <a:gd name="T69" fmla="*/ 0 h 115"/>
                <a:gd name="T70" fmla="*/ 10 w 12"/>
                <a:gd name="T71" fmla="*/ 0 h 115"/>
                <a:gd name="T72" fmla="*/ 10 w 12"/>
                <a:gd name="T73" fmla="*/ 0 h 115"/>
                <a:gd name="T74" fmla="*/ 10 w 12"/>
                <a:gd name="T75" fmla="*/ 0 h 115"/>
                <a:gd name="T76" fmla="*/ 10 w 12"/>
                <a:gd name="T77" fmla="*/ 1 h 115"/>
                <a:gd name="T78" fmla="*/ 10 w 12"/>
                <a:gd name="T79" fmla="*/ 1 h 115"/>
                <a:gd name="T80" fmla="*/ 10 w 12"/>
                <a:gd name="T81" fmla="*/ 3 h 115"/>
                <a:gd name="T82" fmla="*/ 10 w 12"/>
                <a:gd name="T83" fmla="*/ 3 h 115"/>
                <a:gd name="T84" fmla="*/ 10 w 12"/>
                <a:gd name="T85" fmla="*/ 5 h 115"/>
                <a:gd name="T86" fmla="*/ 10 w 12"/>
                <a:gd name="T87" fmla="*/ 5 h 115"/>
                <a:gd name="T88" fmla="*/ 12 w 12"/>
                <a:gd name="T89" fmla="*/ 8 h 115"/>
                <a:gd name="T90" fmla="*/ 12 w 12"/>
                <a:gd name="T91" fmla="*/ 8 h 115"/>
                <a:gd name="T92" fmla="*/ 12 w 12"/>
                <a:gd name="T93" fmla="*/ 13 h 115"/>
                <a:gd name="T94" fmla="*/ 12 w 12"/>
                <a:gd name="T95" fmla="*/ 13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15"/>
                <a:gd name="T146" fmla="*/ 12 w 1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15">
                  <a:moveTo>
                    <a:pt x="0" y="115"/>
                  </a:moveTo>
                  <a:lnTo>
                    <a:pt x="0" y="115"/>
                  </a:lnTo>
                  <a:lnTo>
                    <a:pt x="0" y="114"/>
                  </a:lnTo>
                  <a:lnTo>
                    <a:pt x="0" y="113"/>
                  </a:lnTo>
                  <a:lnTo>
                    <a:pt x="2" y="113"/>
                  </a:lnTo>
                  <a:lnTo>
                    <a:pt x="2" y="111"/>
                  </a:lnTo>
                  <a:lnTo>
                    <a:pt x="2" y="110"/>
                  </a:lnTo>
                  <a:lnTo>
                    <a:pt x="2" y="108"/>
                  </a:lnTo>
                  <a:lnTo>
                    <a:pt x="2" y="107"/>
                  </a:lnTo>
                  <a:lnTo>
                    <a:pt x="3" y="105"/>
                  </a:lnTo>
                  <a:lnTo>
                    <a:pt x="3" y="104"/>
                  </a:lnTo>
                  <a:lnTo>
                    <a:pt x="3" y="102"/>
                  </a:lnTo>
                  <a:lnTo>
                    <a:pt x="3" y="101"/>
                  </a:lnTo>
                  <a:lnTo>
                    <a:pt x="3" y="100"/>
                  </a:lnTo>
                  <a:lnTo>
                    <a:pt x="3" y="98"/>
                  </a:lnTo>
                  <a:lnTo>
                    <a:pt x="3" y="97"/>
                  </a:lnTo>
                  <a:lnTo>
                    <a:pt x="5" y="95"/>
                  </a:lnTo>
                  <a:lnTo>
                    <a:pt x="5" y="92"/>
                  </a:lnTo>
                  <a:lnTo>
                    <a:pt x="5" y="89"/>
                  </a:lnTo>
                  <a:lnTo>
                    <a:pt x="5" y="88"/>
                  </a:lnTo>
                  <a:lnTo>
                    <a:pt x="5" y="86"/>
                  </a:lnTo>
                  <a:lnTo>
                    <a:pt x="5" y="85"/>
                  </a:lnTo>
                  <a:lnTo>
                    <a:pt x="5" y="82"/>
                  </a:lnTo>
                  <a:lnTo>
                    <a:pt x="5" y="81"/>
                  </a:lnTo>
                  <a:lnTo>
                    <a:pt x="5" y="76"/>
                  </a:lnTo>
                  <a:lnTo>
                    <a:pt x="6" y="75"/>
                  </a:lnTo>
                  <a:lnTo>
                    <a:pt x="6" y="72"/>
                  </a:lnTo>
                  <a:lnTo>
                    <a:pt x="6" y="71"/>
                  </a:lnTo>
                  <a:lnTo>
                    <a:pt x="6" y="66"/>
                  </a:lnTo>
                  <a:lnTo>
                    <a:pt x="6" y="65"/>
                  </a:lnTo>
                  <a:lnTo>
                    <a:pt x="6" y="59"/>
                  </a:lnTo>
                  <a:lnTo>
                    <a:pt x="6" y="58"/>
                  </a:lnTo>
                  <a:lnTo>
                    <a:pt x="6" y="53"/>
                  </a:lnTo>
                  <a:lnTo>
                    <a:pt x="6" y="52"/>
                  </a:lnTo>
                  <a:lnTo>
                    <a:pt x="6" y="47"/>
                  </a:lnTo>
                  <a:lnTo>
                    <a:pt x="7" y="46"/>
                  </a:lnTo>
                  <a:lnTo>
                    <a:pt x="7" y="42"/>
                  </a:lnTo>
                  <a:lnTo>
                    <a:pt x="7" y="39"/>
                  </a:lnTo>
                  <a:lnTo>
                    <a:pt x="7" y="34"/>
                  </a:lnTo>
                  <a:lnTo>
                    <a:pt x="7" y="33"/>
                  </a:lnTo>
                  <a:lnTo>
                    <a:pt x="7" y="29"/>
                  </a:lnTo>
                  <a:lnTo>
                    <a:pt x="7" y="27"/>
                  </a:lnTo>
                  <a:lnTo>
                    <a:pt x="7" y="23"/>
                  </a:lnTo>
                  <a:lnTo>
                    <a:pt x="7" y="21"/>
                  </a:lnTo>
                  <a:lnTo>
                    <a:pt x="7" y="17"/>
                  </a:lnTo>
                  <a:lnTo>
                    <a:pt x="7" y="16"/>
                  </a:lnTo>
                  <a:lnTo>
                    <a:pt x="7" y="13"/>
                  </a:lnTo>
                  <a:lnTo>
                    <a:pt x="9" y="11"/>
                  </a:lnTo>
                  <a:lnTo>
                    <a:pt x="9" y="8"/>
                  </a:lnTo>
                  <a:lnTo>
                    <a:pt x="9" y="5"/>
                  </a:lnTo>
                  <a:lnTo>
                    <a:pt x="9" y="4"/>
                  </a:lnTo>
                  <a:lnTo>
                    <a:pt x="9" y="3"/>
                  </a:lnTo>
                  <a:lnTo>
                    <a:pt x="9" y="0"/>
                  </a:lnTo>
                  <a:lnTo>
                    <a:pt x="10" y="0"/>
                  </a:lnTo>
                  <a:lnTo>
                    <a:pt x="10" y="1"/>
                  </a:lnTo>
                  <a:lnTo>
                    <a:pt x="10" y="0"/>
                  </a:lnTo>
                  <a:lnTo>
                    <a:pt x="10" y="1"/>
                  </a:lnTo>
                  <a:lnTo>
                    <a:pt x="10" y="3"/>
                  </a:lnTo>
                  <a:lnTo>
                    <a:pt x="10" y="1"/>
                  </a:lnTo>
                  <a:lnTo>
                    <a:pt x="10" y="3"/>
                  </a:lnTo>
                  <a:lnTo>
                    <a:pt x="10" y="5"/>
                  </a:lnTo>
                  <a:lnTo>
                    <a:pt x="10" y="3"/>
                  </a:lnTo>
                  <a:lnTo>
                    <a:pt x="10" y="5"/>
                  </a:lnTo>
                  <a:lnTo>
                    <a:pt x="12" y="5"/>
                  </a:lnTo>
                  <a:lnTo>
                    <a:pt x="12" y="8"/>
                  </a:lnTo>
                  <a:lnTo>
                    <a:pt x="12" y="5"/>
                  </a:lnTo>
                  <a:lnTo>
                    <a:pt x="12" y="8"/>
                  </a:lnTo>
                  <a:lnTo>
                    <a:pt x="12" y="10"/>
                  </a:lnTo>
                  <a:lnTo>
                    <a:pt x="12" y="13"/>
                  </a:lnTo>
                  <a:lnTo>
                    <a:pt x="12" y="10"/>
                  </a:lnTo>
                  <a:lnTo>
                    <a:pt x="12"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1" name="Freeform 465"/>
            <p:cNvSpPr>
              <a:spLocks/>
            </p:cNvSpPr>
            <p:nvPr/>
          </p:nvSpPr>
          <p:spPr bwMode="auto">
            <a:xfrm>
              <a:off x="7246177" y="5586925"/>
              <a:ext cx="9179" cy="88068"/>
            </a:xfrm>
            <a:custGeom>
              <a:avLst/>
              <a:gdLst>
                <a:gd name="T0" fmla="*/ 0 w 5"/>
                <a:gd name="T1" fmla="*/ 0 h 97"/>
                <a:gd name="T2" fmla="*/ 0 w 5"/>
                <a:gd name="T3" fmla="*/ 0 h 97"/>
                <a:gd name="T4" fmla="*/ 0 w 5"/>
                <a:gd name="T5" fmla="*/ 4 h 97"/>
                <a:gd name="T6" fmla="*/ 0 w 5"/>
                <a:gd name="T7" fmla="*/ 4 h 97"/>
                <a:gd name="T8" fmla="*/ 0 w 5"/>
                <a:gd name="T9" fmla="*/ 8 h 97"/>
                <a:gd name="T10" fmla="*/ 0 w 5"/>
                <a:gd name="T11" fmla="*/ 8 h 97"/>
                <a:gd name="T12" fmla="*/ 1 w 5"/>
                <a:gd name="T13" fmla="*/ 14 h 97"/>
                <a:gd name="T14" fmla="*/ 1 w 5"/>
                <a:gd name="T15" fmla="*/ 14 h 97"/>
                <a:gd name="T16" fmla="*/ 1 w 5"/>
                <a:gd name="T17" fmla="*/ 18 h 97"/>
                <a:gd name="T18" fmla="*/ 1 w 5"/>
                <a:gd name="T19" fmla="*/ 18 h 97"/>
                <a:gd name="T20" fmla="*/ 1 w 5"/>
                <a:gd name="T21" fmla="*/ 24 h 97"/>
                <a:gd name="T22" fmla="*/ 1 w 5"/>
                <a:gd name="T23" fmla="*/ 24 h 97"/>
                <a:gd name="T24" fmla="*/ 1 w 5"/>
                <a:gd name="T25" fmla="*/ 29 h 97"/>
                <a:gd name="T26" fmla="*/ 1 w 5"/>
                <a:gd name="T27" fmla="*/ 29 h 97"/>
                <a:gd name="T28" fmla="*/ 1 w 5"/>
                <a:gd name="T29" fmla="*/ 33 h 97"/>
                <a:gd name="T30" fmla="*/ 1 w 5"/>
                <a:gd name="T31" fmla="*/ 33 h 97"/>
                <a:gd name="T32" fmla="*/ 3 w 5"/>
                <a:gd name="T33" fmla="*/ 39 h 97"/>
                <a:gd name="T34" fmla="*/ 3 w 5"/>
                <a:gd name="T35" fmla="*/ 39 h 97"/>
                <a:gd name="T36" fmla="*/ 3 w 5"/>
                <a:gd name="T37" fmla="*/ 43 h 97"/>
                <a:gd name="T38" fmla="*/ 3 w 5"/>
                <a:gd name="T39" fmla="*/ 43 h 97"/>
                <a:gd name="T40" fmla="*/ 3 w 5"/>
                <a:gd name="T41" fmla="*/ 47 h 97"/>
                <a:gd name="T42" fmla="*/ 3 w 5"/>
                <a:gd name="T43" fmla="*/ 47 h 97"/>
                <a:gd name="T44" fmla="*/ 3 w 5"/>
                <a:gd name="T45" fmla="*/ 52 h 97"/>
                <a:gd name="T46" fmla="*/ 3 w 5"/>
                <a:gd name="T47" fmla="*/ 52 h 97"/>
                <a:gd name="T48" fmla="*/ 3 w 5"/>
                <a:gd name="T49" fmla="*/ 56 h 97"/>
                <a:gd name="T50" fmla="*/ 3 w 5"/>
                <a:gd name="T51" fmla="*/ 56 h 97"/>
                <a:gd name="T52" fmla="*/ 3 w 5"/>
                <a:gd name="T53" fmla="*/ 60 h 97"/>
                <a:gd name="T54" fmla="*/ 3 w 5"/>
                <a:gd name="T55" fmla="*/ 60 h 97"/>
                <a:gd name="T56" fmla="*/ 4 w 5"/>
                <a:gd name="T57" fmla="*/ 65 h 97"/>
                <a:gd name="T58" fmla="*/ 4 w 5"/>
                <a:gd name="T59" fmla="*/ 65 h 97"/>
                <a:gd name="T60" fmla="*/ 4 w 5"/>
                <a:gd name="T61" fmla="*/ 69 h 97"/>
                <a:gd name="T62" fmla="*/ 4 w 5"/>
                <a:gd name="T63" fmla="*/ 69 h 97"/>
                <a:gd name="T64" fmla="*/ 4 w 5"/>
                <a:gd name="T65" fmla="*/ 72 h 97"/>
                <a:gd name="T66" fmla="*/ 4 w 5"/>
                <a:gd name="T67" fmla="*/ 72 h 97"/>
                <a:gd name="T68" fmla="*/ 4 w 5"/>
                <a:gd name="T69" fmla="*/ 75 h 97"/>
                <a:gd name="T70" fmla="*/ 4 w 5"/>
                <a:gd name="T71" fmla="*/ 75 h 97"/>
                <a:gd name="T72" fmla="*/ 4 w 5"/>
                <a:gd name="T73" fmla="*/ 79 h 97"/>
                <a:gd name="T74" fmla="*/ 4 w 5"/>
                <a:gd name="T75" fmla="*/ 79 h 97"/>
                <a:gd name="T76" fmla="*/ 5 w 5"/>
                <a:gd name="T77" fmla="*/ 82 h 97"/>
                <a:gd name="T78" fmla="*/ 5 w 5"/>
                <a:gd name="T79" fmla="*/ 82 h 97"/>
                <a:gd name="T80" fmla="*/ 5 w 5"/>
                <a:gd name="T81" fmla="*/ 85 h 97"/>
                <a:gd name="T82" fmla="*/ 5 w 5"/>
                <a:gd name="T83" fmla="*/ 85 h 97"/>
                <a:gd name="T84" fmla="*/ 5 w 5"/>
                <a:gd name="T85" fmla="*/ 88 h 97"/>
                <a:gd name="T86" fmla="*/ 5 w 5"/>
                <a:gd name="T87" fmla="*/ 88 h 97"/>
                <a:gd name="T88" fmla="*/ 5 w 5"/>
                <a:gd name="T89" fmla="*/ 91 h 97"/>
                <a:gd name="T90" fmla="*/ 5 w 5"/>
                <a:gd name="T91" fmla="*/ 91 h 97"/>
                <a:gd name="T92" fmla="*/ 5 w 5"/>
                <a:gd name="T93" fmla="*/ 95 h 97"/>
                <a:gd name="T94" fmla="*/ 5 w 5"/>
                <a:gd name="T95" fmla="*/ 95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97"/>
                <a:gd name="T146" fmla="*/ 5 w 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97">
                  <a:moveTo>
                    <a:pt x="0" y="0"/>
                  </a:moveTo>
                  <a:lnTo>
                    <a:pt x="0" y="0"/>
                  </a:lnTo>
                  <a:lnTo>
                    <a:pt x="0" y="4"/>
                  </a:lnTo>
                  <a:lnTo>
                    <a:pt x="0" y="0"/>
                  </a:lnTo>
                  <a:lnTo>
                    <a:pt x="0" y="4"/>
                  </a:lnTo>
                  <a:lnTo>
                    <a:pt x="0" y="8"/>
                  </a:lnTo>
                  <a:lnTo>
                    <a:pt x="0" y="4"/>
                  </a:lnTo>
                  <a:lnTo>
                    <a:pt x="0" y="8"/>
                  </a:lnTo>
                  <a:lnTo>
                    <a:pt x="0" y="13"/>
                  </a:lnTo>
                  <a:lnTo>
                    <a:pt x="0" y="8"/>
                  </a:lnTo>
                  <a:lnTo>
                    <a:pt x="0" y="13"/>
                  </a:lnTo>
                  <a:lnTo>
                    <a:pt x="1" y="14"/>
                  </a:lnTo>
                  <a:lnTo>
                    <a:pt x="1" y="17"/>
                  </a:lnTo>
                  <a:lnTo>
                    <a:pt x="1" y="14"/>
                  </a:lnTo>
                  <a:lnTo>
                    <a:pt x="1" y="17"/>
                  </a:lnTo>
                  <a:lnTo>
                    <a:pt x="1" y="18"/>
                  </a:lnTo>
                  <a:lnTo>
                    <a:pt x="1" y="23"/>
                  </a:lnTo>
                  <a:lnTo>
                    <a:pt x="1" y="18"/>
                  </a:lnTo>
                  <a:lnTo>
                    <a:pt x="1" y="23"/>
                  </a:lnTo>
                  <a:lnTo>
                    <a:pt x="1" y="24"/>
                  </a:lnTo>
                  <a:lnTo>
                    <a:pt x="1" y="27"/>
                  </a:lnTo>
                  <a:lnTo>
                    <a:pt x="1" y="24"/>
                  </a:lnTo>
                  <a:lnTo>
                    <a:pt x="1" y="27"/>
                  </a:lnTo>
                  <a:lnTo>
                    <a:pt x="1" y="29"/>
                  </a:lnTo>
                  <a:lnTo>
                    <a:pt x="1" y="32"/>
                  </a:lnTo>
                  <a:lnTo>
                    <a:pt x="1" y="29"/>
                  </a:lnTo>
                  <a:lnTo>
                    <a:pt x="1" y="32"/>
                  </a:lnTo>
                  <a:lnTo>
                    <a:pt x="1" y="33"/>
                  </a:lnTo>
                  <a:lnTo>
                    <a:pt x="1" y="37"/>
                  </a:lnTo>
                  <a:lnTo>
                    <a:pt x="1" y="33"/>
                  </a:lnTo>
                  <a:lnTo>
                    <a:pt x="1" y="37"/>
                  </a:lnTo>
                  <a:lnTo>
                    <a:pt x="3" y="39"/>
                  </a:lnTo>
                  <a:lnTo>
                    <a:pt x="3" y="42"/>
                  </a:lnTo>
                  <a:lnTo>
                    <a:pt x="3" y="39"/>
                  </a:lnTo>
                  <a:lnTo>
                    <a:pt x="3" y="42"/>
                  </a:lnTo>
                  <a:lnTo>
                    <a:pt x="3" y="43"/>
                  </a:lnTo>
                  <a:lnTo>
                    <a:pt x="3" y="46"/>
                  </a:lnTo>
                  <a:lnTo>
                    <a:pt x="3" y="43"/>
                  </a:lnTo>
                  <a:lnTo>
                    <a:pt x="3" y="46"/>
                  </a:lnTo>
                  <a:lnTo>
                    <a:pt x="3" y="47"/>
                  </a:lnTo>
                  <a:lnTo>
                    <a:pt x="3" y="52"/>
                  </a:lnTo>
                  <a:lnTo>
                    <a:pt x="3" y="47"/>
                  </a:lnTo>
                  <a:lnTo>
                    <a:pt x="3" y="52"/>
                  </a:lnTo>
                  <a:lnTo>
                    <a:pt x="3" y="56"/>
                  </a:lnTo>
                  <a:lnTo>
                    <a:pt x="3" y="52"/>
                  </a:lnTo>
                  <a:lnTo>
                    <a:pt x="3" y="56"/>
                  </a:lnTo>
                  <a:lnTo>
                    <a:pt x="3" y="60"/>
                  </a:lnTo>
                  <a:lnTo>
                    <a:pt x="3" y="56"/>
                  </a:lnTo>
                  <a:lnTo>
                    <a:pt x="3" y="60"/>
                  </a:lnTo>
                  <a:lnTo>
                    <a:pt x="3" y="63"/>
                  </a:lnTo>
                  <a:lnTo>
                    <a:pt x="3" y="60"/>
                  </a:lnTo>
                  <a:lnTo>
                    <a:pt x="3" y="63"/>
                  </a:lnTo>
                  <a:lnTo>
                    <a:pt x="4" y="65"/>
                  </a:lnTo>
                  <a:lnTo>
                    <a:pt x="4" y="68"/>
                  </a:lnTo>
                  <a:lnTo>
                    <a:pt x="4" y="65"/>
                  </a:lnTo>
                  <a:lnTo>
                    <a:pt x="4" y="68"/>
                  </a:lnTo>
                  <a:lnTo>
                    <a:pt x="4" y="69"/>
                  </a:lnTo>
                  <a:lnTo>
                    <a:pt x="4" y="71"/>
                  </a:lnTo>
                  <a:lnTo>
                    <a:pt x="4" y="69"/>
                  </a:lnTo>
                  <a:lnTo>
                    <a:pt x="4" y="71"/>
                  </a:lnTo>
                  <a:lnTo>
                    <a:pt x="4" y="72"/>
                  </a:lnTo>
                  <a:lnTo>
                    <a:pt x="4" y="75"/>
                  </a:lnTo>
                  <a:lnTo>
                    <a:pt x="4" y="72"/>
                  </a:lnTo>
                  <a:lnTo>
                    <a:pt x="4" y="75"/>
                  </a:lnTo>
                  <a:lnTo>
                    <a:pt x="4" y="78"/>
                  </a:lnTo>
                  <a:lnTo>
                    <a:pt x="4" y="75"/>
                  </a:lnTo>
                  <a:lnTo>
                    <a:pt x="4" y="78"/>
                  </a:lnTo>
                  <a:lnTo>
                    <a:pt x="4" y="79"/>
                  </a:lnTo>
                  <a:lnTo>
                    <a:pt x="4" y="82"/>
                  </a:lnTo>
                  <a:lnTo>
                    <a:pt x="4" y="79"/>
                  </a:lnTo>
                  <a:lnTo>
                    <a:pt x="4" y="82"/>
                  </a:lnTo>
                  <a:lnTo>
                    <a:pt x="5" y="82"/>
                  </a:lnTo>
                  <a:lnTo>
                    <a:pt x="5" y="84"/>
                  </a:lnTo>
                  <a:lnTo>
                    <a:pt x="5" y="82"/>
                  </a:lnTo>
                  <a:lnTo>
                    <a:pt x="5" y="84"/>
                  </a:lnTo>
                  <a:lnTo>
                    <a:pt x="5" y="85"/>
                  </a:lnTo>
                  <a:lnTo>
                    <a:pt x="5" y="88"/>
                  </a:lnTo>
                  <a:lnTo>
                    <a:pt x="5" y="85"/>
                  </a:lnTo>
                  <a:lnTo>
                    <a:pt x="5" y="88"/>
                  </a:lnTo>
                  <a:lnTo>
                    <a:pt x="5" y="91"/>
                  </a:lnTo>
                  <a:lnTo>
                    <a:pt x="5" y="88"/>
                  </a:lnTo>
                  <a:lnTo>
                    <a:pt x="5" y="91"/>
                  </a:lnTo>
                  <a:lnTo>
                    <a:pt x="5" y="94"/>
                  </a:lnTo>
                  <a:lnTo>
                    <a:pt x="5" y="91"/>
                  </a:lnTo>
                  <a:lnTo>
                    <a:pt x="5" y="94"/>
                  </a:lnTo>
                  <a:lnTo>
                    <a:pt x="5" y="95"/>
                  </a:lnTo>
                  <a:lnTo>
                    <a:pt x="5" y="97"/>
                  </a:lnTo>
                  <a:lnTo>
                    <a:pt x="5" y="95"/>
                  </a:lnTo>
                  <a:lnTo>
                    <a:pt x="5" y="9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2" name="Freeform 466"/>
            <p:cNvSpPr>
              <a:spLocks/>
            </p:cNvSpPr>
            <p:nvPr/>
          </p:nvSpPr>
          <p:spPr bwMode="auto">
            <a:xfrm>
              <a:off x="7255356" y="5674993"/>
              <a:ext cx="16523" cy="35409"/>
            </a:xfrm>
            <a:custGeom>
              <a:avLst/>
              <a:gdLst>
                <a:gd name="T0" fmla="*/ 2 w 9"/>
                <a:gd name="T1" fmla="*/ 1 h 39"/>
                <a:gd name="T2" fmla="*/ 2 w 9"/>
                <a:gd name="T3" fmla="*/ 1 h 39"/>
                <a:gd name="T4" fmla="*/ 2 w 9"/>
                <a:gd name="T5" fmla="*/ 4 h 39"/>
                <a:gd name="T6" fmla="*/ 2 w 9"/>
                <a:gd name="T7" fmla="*/ 4 h 39"/>
                <a:gd name="T8" fmla="*/ 2 w 9"/>
                <a:gd name="T9" fmla="*/ 7 h 39"/>
                <a:gd name="T10" fmla="*/ 2 w 9"/>
                <a:gd name="T11" fmla="*/ 7 h 39"/>
                <a:gd name="T12" fmla="*/ 2 w 9"/>
                <a:gd name="T13" fmla="*/ 10 h 39"/>
                <a:gd name="T14" fmla="*/ 2 w 9"/>
                <a:gd name="T15" fmla="*/ 10 h 39"/>
                <a:gd name="T16" fmla="*/ 2 w 9"/>
                <a:gd name="T17" fmla="*/ 13 h 39"/>
                <a:gd name="T18" fmla="*/ 2 w 9"/>
                <a:gd name="T19" fmla="*/ 13 h 39"/>
                <a:gd name="T20" fmla="*/ 3 w 9"/>
                <a:gd name="T21" fmla="*/ 16 h 39"/>
                <a:gd name="T22" fmla="*/ 3 w 9"/>
                <a:gd name="T23" fmla="*/ 16 h 39"/>
                <a:gd name="T24" fmla="*/ 3 w 9"/>
                <a:gd name="T25" fmla="*/ 18 h 39"/>
                <a:gd name="T26" fmla="*/ 3 w 9"/>
                <a:gd name="T27" fmla="*/ 18 h 39"/>
                <a:gd name="T28" fmla="*/ 3 w 9"/>
                <a:gd name="T29" fmla="*/ 21 h 39"/>
                <a:gd name="T30" fmla="*/ 3 w 9"/>
                <a:gd name="T31" fmla="*/ 21 h 39"/>
                <a:gd name="T32" fmla="*/ 3 w 9"/>
                <a:gd name="T33" fmla="*/ 23 h 39"/>
                <a:gd name="T34" fmla="*/ 3 w 9"/>
                <a:gd name="T35" fmla="*/ 23 h 39"/>
                <a:gd name="T36" fmla="*/ 3 w 9"/>
                <a:gd name="T37" fmla="*/ 26 h 39"/>
                <a:gd name="T38" fmla="*/ 3 w 9"/>
                <a:gd name="T39" fmla="*/ 26 h 39"/>
                <a:gd name="T40" fmla="*/ 3 w 9"/>
                <a:gd name="T41" fmla="*/ 29 h 39"/>
                <a:gd name="T42" fmla="*/ 3 w 9"/>
                <a:gd name="T43" fmla="*/ 29 h 39"/>
                <a:gd name="T44" fmla="*/ 5 w 9"/>
                <a:gd name="T45" fmla="*/ 30 h 39"/>
                <a:gd name="T46" fmla="*/ 5 w 9"/>
                <a:gd name="T47" fmla="*/ 30 h 39"/>
                <a:gd name="T48" fmla="*/ 5 w 9"/>
                <a:gd name="T49" fmla="*/ 33 h 39"/>
                <a:gd name="T50" fmla="*/ 5 w 9"/>
                <a:gd name="T51" fmla="*/ 33 h 39"/>
                <a:gd name="T52" fmla="*/ 5 w 9"/>
                <a:gd name="T53" fmla="*/ 34 h 39"/>
                <a:gd name="T54" fmla="*/ 5 w 9"/>
                <a:gd name="T55" fmla="*/ 34 h 39"/>
                <a:gd name="T56" fmla="*/ 5 w 9"/>
                <a:gd name="T57" fmla="*/ 36 h 39"/>
                <a:gd name="T58" fmla="*/ 5 w 9"/>
                <a:gd name="T59" fmla="*/ 36 h 39"/>
                <a:gd name="T60" fmla="*/ 5 w 9"/>
                <a:gd name="T61" fmla="*/ 37 h 39"/>
                <a:gd name="T62" fmla="*/ 5 w 9"/>
                <a:gd name="T63" fmla="*/ 37 h 39"/>
                <a:gd name="T64" fmla="*/ 6 w 9"/>
                <a:gd name="T65" fmla="*/ 37 h 39"/>
                <a:gd name="T66" fmla="*/ 6 w 9"/>
                <a:gd name="T67" fmla="*/ 37 h 39"/>
                <a:gd name="T68" fmla="*/ 6 w 9"/>
                <a:gd name="T69" fmla="*/ 39 h 39"/>
                <a:gd name="T70" fmla="*/ 6 w 9"/>
                <a:gd name="T71" fmla="*/ 39 h 39"/>
                <a:gd name="T72" fmla="*/ 6 w 9"/>
                <a:gd name="T73" fmla="*/ 39 h 39"/>
                <a:gd name="T74" fmla="*/ 6 w 9"/>
                <a:gd name="T75" fmla="*/ 39 h 39"/>
                <a:gd name="T76" fmla="*/ 6 w 9"/>
                <a:gd name="T77" fmla="*/ 39 h 39"/>
                <a:gd name="T78" fmla="*/ 6 w 9"/>
                <a:gd name="T79" fmla="*/ 39 h 39"/>
                <a:gd name="T80" fmla="*/ 6 w 9"/>
                <a:gd name="T81" fmla="*/ 39 h 39"/>
                <a:gd name="T82" fmla="*/ 8 w 9"/>
                <a:gd name="T83" fmla="*/ 39 h 39"/>
                <a:gd name="T84" fmla="*/ 8 w 9"/>
                <a:gd name="T85" fmla="*/ 37 h 39"/>
                <a:gd name="T86" fmla="*/ 8 w 9"/>
                <a:gd name="T87" fmla="*/ 37 h 39"/>
                <a:gd name="T88" fmla="*/ 8 w 9"/>
                <a:gd name="T89" fmla="*/ 36 h 39"/>
                <a:gd name="T90" fmla="*/ 8 w 9"/>
                <a:gd name="T91" fmla="*/ 36 h 39"/>
                <a:gd name="T92" fmla="*/ 9 w 9"/>
                <a:gd name="T93" fmla="*/ 34 h 39"/>
                <a:gd name="T94" fmla="*/ 9 w 9"/>
                <a:gd name="T95" fmla="*/ 33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39"/>
                <a:gd name="T146" fmla="*/ 9 w 9"/>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39">
                  <a:moveTo>
                    <a:pt x="0" y="0"/>
                  </a:moveTo>
                  <a:lnTo>
                    <a:pt x="2" y="1"/>
                  </a:lnTo>
                  <a:lnTo>
                    <a:pt x="2" y="3"/>
                  </a:lnTo>
                  <a:lnTo>
                    <a:pt x="2" y="1"/>
                  </a:lnTo>
                  <a:lnTo>
                    <a:pt x="2" y="3"/>
                  </a:lnTo>
                  <a:lnTo>
                    <a:pt x="2" y="4"/>
                  </a:lnTo>
                  <a:lnTo>
                    <a:pt x="2" y="5"/>
                  </a:lnTo>
                  <a:lnTo>
                    <a:pt x="2" y="4"/>
                  </a:lnTo>
                  <a:lnTo>
                    <a:pt x="2" y="5"/>
                  </a:lnTo>
                  <a:lnTo>
                    <a:pt x="2" y="7"/>
                  </a:lnTo>
                  <a:lnTo>
                    <a:pt x="2" y="8"/>
                  </a:lnTo>
                  <a:lnTo>
                    <a:pt x="2" y="7"/>
                  </a:lnTo>
                  <a:lnTo>
                    <a:pt x="2" y="8"/>
                  </a:lnTo>
                  <a:lnTo>
                    <a:pt x="2" y="10"/>
                  </a:lnTo>
                  <a:lnTo>
                    <a:pt x="2" y="11"/>
                  </a:lnTo>
                  <a:lnTo>
                    <a:pt x="2" y="10"/>
                  </a:lnTo>
                  <a:lnTo>
                    <a:pt x="2" y="11"/>
                  </a:lnTo>
                  <a:lnTo>
                    <a:pt x="2" y="13"/>
                  </a:lnTo>
                  <a:lnTo>
                    <a:pt x="2" y="14"/>
                  </a:lnTo>
                  <a:lnTo>
                    <a:pt x="2" y="13"/>
                  </a:lnTo>
                  <a:lnTo>
                    <a:pt x="2" y="14"/>
                  </a:lnTo>
                  <a:lnTo>
                    <a:pt x="3" y="16"/>
                  </a:lnTo>
                  <a:lnTo>
                    <a:pt x="3" y="17"/>
                  </a:lnTo>
                  <a:lnTo>
                    <a:pt x="3" y="16"/>
                  </a:lnTo>
                  <a:lnTo>
                    <a:pt x="3" y="17"/>
                  </a:lnTo>
                  <a:lnTo>
                    <a:pt x="3" y="18"/>
                  </a:lnTo>
                  <a:lnTo>
                    <a:pt x="3" y="20"/>
                  </a:lnTo>
                  <a:lnTo>
                    <a:pt x="3" y="18"/>
                  </a:lnTo>
                  <a:lnTo>
                    <a:pt x="3" y="20"/>
                  </a:lnTo>
                  <a:lnTo>
                    <a:pt x="3" y="21"/>
                  </a:lnTo>
                  <a:lnTo>
                    <a:pt x="3" y="23"/>
                  </a:lnTo>
                  <a:lnTo>
                    <a:pt x="3" y="21"/>
                  </a:lnTo>
                  <a:lnTo>
                    <a:pt x="3" y="23"/>
                  </a:lnTo>
                  <a:lnTo>
                    <a:pt x="3" y="26"/>
                  </a:lnTo>
                  <a:lnTo>
                    <a:pt x="3" y="23"/>
                  </a:lnTo>
                  <a:lnTo>
                    <a:pt x="3" y="26"/>
                  </a:lnTo>
                  <a:lnTo>
                    <a:pt x="3" y="27"/>
                  </a:lnTo>
                  <a:lnTo>
                    <a:pt x="3" y="26"/>
                  </a:lnTo>
                  <a:lnTo>
                    <a:pt x="3" y="27"/>
                  </a:lnTo>
                  <a:lnTo>
                    <a:pt x="3" y="29"/>
                  </a:lnTo>
                  <a:lnTo>
                    <a:pt x="3" y="30"/>
                  </a:lnTo>
                  <a:lnTo>
                    <a:pt x="3" y="29"/>
                  </a:lnTo>
                  <a:lnTo>
                    <a:pt x="3" y="30"/>
                  </a:lnTo>
                  <a:lnTo>
                    <a:pt x="5" y="30"/>
                  </a:lnTo>
                  <a:lnTo>
                    <a:pt x="5" y="32"/>
                  </a:lnTo>
                  <a:lnTo>
                    <a:pt x="5" y="30"/>
                  </a:lnTo>
                  <a:lnTo>
                    <a:pt x="5" y="32"/>
                  </a:lnTo>
                  <a:lnTo>
                    <a:pt x="5" y="33"/>
                  </a:lnTo>
                  <a:lnTo>
                    <a:pt x="5" y="34"/>
                  </a:lnTo>
                  <a:lnTo>
                    <a:pt x="5" y="36"/>
                  </a:lnTo>
                  <a:lnTo>
                    <a:pt x="5" y="34"/>
                  </a:lnTo>
                  <a:lnTo>
                    <a:pt x="5" y="36"/>
                  </a:lnTo>
                  <a:lnTo>
                    <a:pt x="5" y="37"/>
                  </a:lnTo>
                  <a:lnTo>
                    <a:pt x="6" y="37"/>
                  </a:lnTo>
                  <a:lnTo>
                    <a:pt x="6" y="39"/>
                  </a:lnTo>
                  <a:lnTo>
                    <a:pt x="6" y="37"/>
                  </a:lnTo>
                  <a:lnTo>
                    <a:pt x="6" y="39"/>
                  </a:lnTo>
                  <a:lnTo>
                    <a:pt x="8" y="39"/>
                  </a:lnTo>
                  <a:lnTo>
                    <a:pt x="8" y="37"/>
                  </a:lnTo>
                  <a:lnTo>
                    <a:pt x="8" y="36"/>
                  </a:lnTo>
                  <a:lnTo>
                    <a:pt x="8" y="34"/>
                  </a:lnTo>
                  <a:lnTo>
                    <a:pt x="9" y="34"/>
                  </a:lnTo>
                  <a:lnTo>
                    <a:pt x="9" y="33"/>
                  </a:lnTo>
                  <a:lnTo>
                    <a:pt x="9"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3" name="Freeform 467"/>
            <p:cNvSpPr>
              <a:spLocks/>
            </p:cNvSpPr>
            <p:nvPr/>
          </p:nvSpPr>
          <p:spPr bwMode="auto">
            <a:xfrm>
              <a:off x="7271878" y="5694060"/>
              <a:ext cx="16523" cy="9987"/>
            </a:xfrm>
            <a:custGeom>
              <a:avLst/>
              <a:gdLst>
                <a:gd name="T0" fmla="*/ 0 w 9"/>
                <a:gd name="T1" fmla="*/ 11 h 11"/>
                <a:gd name="T2" fmla="*/ 0 w 9"/>
                <a:gd name="T3" fmla="*/ 11 h 11"/>
                <a:gd name="T4" fmla="*/ 0 w 9"/>
                <a:gd name="T5" fmla="*/ 9 h 11"/>
                <a:gd name="T6" fmla="*/ 2 w 9"/>
                <a:gd name="T7" fmla="*/ 8 h 11"/>
                <a:gd name="T8" fmla="*/ 2 w 9"/>
                <a:gd name="T9" fmla="*/ 8 h 11"/>
                <a:gd name="T10" fmla="*/ 2 w 9"/>
                <a:gd name="T11" fmla="*/ 6 h 11"/>
                <a:gd name="T12" fmla="*/ 2 w 9"/>
                <a:gd name="T13" fmla="*/ 6 h 11"/>
                <a:gd name="T14" fmla="*/ 2 w 9"/>
                <a:gd name="T15" fmla="*/ 5 h 11"/>
                <a:gd name="T16" fmla="*/ 2 w 9"/>
                <a:gd name="T17" fmla="*/ 5 h 11"/>
                <a:gd name="T18" fmla="*/ 3 w 9"/>
                <a:gd name="T19" fmla="*/ 5 h 11"/>
                <a:gd name="T20" fmla="*/ 3 w 9"/>
                <a:gd name="T21" fmla="*/ 3 h 11"/>
                <a:gd name="T22" fmla="*/ 3 w 9"/>
                <a:gd name="T23" fmla="*/ 3 h 11"/>
                <a:gd name="T24" fmla="*/ 3 w 9"/>
                <a:gd name="T25" fmla="*/ 3 h 11"/>
                <a:gd name="T26" fmla="*/ 3 w 9"/>
                <a:gd name="T27" fmla="*/ 3 h 11"/>
                <a:gd name="T28" fmla="*/ 4 w 9"/>
                <a:gd name="T29" fmla="*/ 2 h 11"/>
                <a:gd name="T30" fmla="*/ 4 w 9"/>
                <a:gd name="T31" fmla="*/ 2 h 11"/>
                <a:gd name="T32" fmla="*/ 4 w 9"/>
                <a:gd name="T33" fmla="*/ 2 h 11"/>
                <a:gd name="T34" fmla="*/ 4 w 9"/>
                <a:gd name="T35" fmla="*/ 2 h 11"/>
                <a:gd name="T36" fmla="*/ 4 w 9"/>
                <a:gd name="T37" fmla="*/ 2 h 11"/>
                <a:gd name="T38" fmla="*/ 4 w 9"/>
                <a:gd name="T39" fmla="*/ 2 h 11"/>
                <a:gd name="T40" fmla="*/ 6 w 9"/>
                <a:gd name="T41" fmla="*/ 2 h 11"/>
                <a:gd name="T42" fmla="*/ 6 w 9"/>
                <a:gd name="T43" fmla="*/ 0 h 11"/>
                <a:gd name="T44" fmla="*/ 6 w 9"/>
                <a:gd name="T45" fmla="*/ 2 h 11"/>
                <a:gd name="T46" fmla="*/ 6 w 9"/>
                <a:gd name="T47" fmla="*/ 2 h 11"/>
                <a:gd name="T48" fmla="*/ 6 w 9"/>
                <a:gd name="T49" fmla="*/ 2 h 11"/>
                <a:gd name="T50" fmla="*/ 6 w 9"/>
                <a:gd name="T51" fmla="*/ 2 h 11"/>
                <a:gd name="T52" fmla="*/ 6 w 9"/>
                <a:gd name="T53" fmla="*/ 2 h 11"/>
                <a:gd name="T54" fmla="*/ 6 w 9"/>
                <a:gd name="T55" fmla="*/ 2 h 11"/>
                <a:gd name="T56" fmla="*/ 7 w 9"/>
                <a:gd name="T57" fmla="*/ 2 h 11"/>
                <a:gd name="T58" fmla="*/ 7 w 9"/>
                <a:gd name="T59" fmla="*/ 2 h 11"/>
                <a:gd name="T60" fmla="*/ 7 w 9"/>
                <a:gd name="T61" fmla="*/ 2 h 11"/>
                <a:gd name="T62" fmla="*/ 7 w 9"/>
                <a:gd name="T63" fmla="*/ 2 h 11"/>
                <a:gd name="T64" fmla="*/ 7 w 9"/>
                <a:gd name="T65" fmla="*/ 3 h 11"/>
                <a:gd name="T66" fmla="*/ 7 w 9"/>
                <a:gd name="T67" fmla="*/ 3 h 11"/>
                <a:gd name="T68" fmla="*/ 7 w 9"/>
                <a:gd name="T69" fmla="*/ 3 h 11"/>
                <a:gd name="T70" fmla="*/ 7 w 9"/>
                <a:gd name="T71" fmla="*/ 3 h 11"/>
                <a:gd name="T72" fmla="*/ 7 w 9"/>
                <a:gd name="T73" fmla="*/ 3 h 11"/>
                <a:gd name="T74" fmla="*/ 7 w 9"/>
                <a:gd name="T75" fmla="*/ 3 h 11"/>
                <a:gd name="T76" fmla="*/ 9 w 9"/>
                <a:gd name="T77" fmla="*/ 5 h 11"/>
                <a:gd name="T78" fmla="*/ 9 w 9"/>
                <a:gd name="T79" fmla="*/ 5 h 11"/>
                <a:gd name="T80" fmla="*/ 9 w 9"/>
                <a:gd name="T81" fmla="*/ 5 h 11"/>
                <a:gd name="T82" fmla="*/ 9 w 9"/>
                <a:gd name="T83" fmla="*/ 5 h 11"/>
                <a:gd name="T84" fmla="*/ 9 w 9"/>
                <a:gd name="T85" fmla="*/ 6 h 11"/>
                <a:gd name="T86" fmla="*/ 9 w 9"/>
                <a:gd name="T87" fmla="*/ 6 h 11"/>
                <a:gd name="T88" fmla="*/ 9 w 9"/>
                <a:gd name="T89" fmla="*/ 6 h 11"/>
                <a:gd name="T90" fmla="*/ 9 w 9"/>
                <a:gd name="T91" fmla="*/ 6 h 11"/>
                <a:gd name="T92" fmla="*/ 9 w 9"/>
                <a:gd name="T93" fmla="*/ 8 h 11"/>
                <a:gd name="T94" fmla="*/ 9 w 9"/>
                <a:gd name="T95" fmla="*/ 8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1"/>
                <a:gd name="T146" fmla="*/ 9 w 9"/>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1">
                  <a:moveTo>
                    <a:pt x="0" y="11"/>
                  </a:moveTo>
                  <a:lnTo>
                    <a:pt x="0" y="11"/>
                  </a:lnTo>
                  <a:lnTo>
                    <a:pt x="0" y="9"/>
                  </a:lnTo>
                  <a:lnTo>
                    <a:pt x="0" y="8"/>
                  </a:lnTo>
                  <a:lnTo>
                    <a:pt x="2" y="8"/>
                  </a:lnTo>
                  <a:lnTo>
                    <a:pt x="2" y="6"/>
                  </a:lnTo>
                  <a:lnTo>
                    <a:pt x="2" y="5"/>
                  </a:lnTo>
                  <a:lnTo>
                    <a:pt x="3" y="5"/>
                  </a:lnTo>
                  <a:lnTo>
                    <a:pt x="3" y="3"/>
                  </a:lnTo>
                  <a:lnTo>
                    <a:pt x="3" y="2"/>
                  </a:lnTo>
                  <a:lnTo>
                    <a:pt x="4" y="2"/>
                  </a:lnTo>
                  <a:lnTo>
                    <a:pt x="6" y="2"/>
                  </a:lnTo>
                  <a:lnTo>
                    <a:pt x="6" y="0"/>
                  </a:lnTo>
                  <a:lnTo>
                    <a:pt x="6" y="2"/>
                  </a:lnTo>
                  <a:lnTo>
                    <a:pt x="6" y="0"/>
                  </a:lnTo>
                  <a:lnTo>
                    <a:pt x="6" y="2"/>
                  </a:lnTo>
                  <a:lnTo>
                    <a:pt x="7" y="2"/>
                  </a:lnTo>
                  <a:lnTo>
                    <a:pt x="7" y="3"/>
                  </a:lnTo>
                  <a:lnTo>
                    <a:pt x="7" y="5"/>
                  </a:lnTo>
                  <a:lnTo>
                    <a:pt x="7" y="3"/>
                  </a:lnTo>
                  <a:lnTo>
                    <a:pt x="7" y="5"/>
                  </a:lnTo>
                  <a:lnTo>
                    <a:pt x="9" y="5"/>
                  </a:lnTo>
                  <a:lnTo>
                    <a:pt x="9" y="6"/>
                  </a:lnTo>
                  <a:lnTo>
                    <a:pt x="9"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4" name="Freeform 468"/>
            <p:cNvSpPr>
              <a:spLocks/>
            </p:cNvSpPr>
            <p:nvPr/>
          </p:nvSpPr>
          <p:spPr bwMode="auto">
            <a:xfrm>
              <a:off x="7288401" y="5701323"/>
              <a:ext cx="14687" cy="12711"/>
            </a:xfrm>
            <a:custGeom>
              <a:avLst/>
              <a:gdLst>
                <a:gd name="T0" fmla="*/ 1 w 8"/>
                <a:gd name="T1" fmla="*/ 0 h 14"/>
                <a:gd name="T2" fmla="*/ 1 w 8"/>
                <a:gd name="T3" fmla="*/ 0 h 14"/>
                <a:gd name="T4" fmla="*/ 1 w 8"/>
                <a:gd name="T5" fmla="*/ 0 h 14"/>
                <a:gd name="T6" fmla="*/ 1 w 8"/>
                <a:gd name="T7" fmla="*/ 0 h 14"/>
                <a:gd name="T8" fmla="*/ 1 w 8"/>
                <a:gd name="T9" fmla="*/ 1 h 14"/>
                <a:gd name="T10" fmla="*/ 1 w 8"/>
                <a:gd name="T11" fmla="*/ 1 h 14"/>
                <a:gd name="T12" fmla="*/ 1 w 8"/>
                <a:gd name="T13" fmla="*/ 3 h 14"/>
                <a:gd name="T14" fmla="*/ 1 w 8"/>
                <a:gd name="T15" fmla="*/ 3 h 14"/>
                <a:gd name="T16" fmla="*/ 1 w 8"/>
                <a:gd name="T17" fmla="*/ 3 h 14"/>
                <a:gd name="T18" fmla="*/ 1 w 8"/>
                <a:gd name="T19" fmla="*/ 3 h 14"/>
                <a:gd name="T20" fmla="*/ 3 w 8"/>
                <a:gd name="T21" fmla="*/ 4 h 14"/>
                <a:gd name="T22" fmla="*/ 3 w 8"/>
                <a:gd name="T23" fmla="*/ 4 h 14"/>
                <a:gd name="T24" fmla="*/ 3 w 8"/>
                <a:gd name="T25" fmla="*/ 5 h 14"/>
                <a:gd name="T26" fmla="*/ 3 w 8"/>
                <a:gd name="T27" fmla="*/ 5 h 14"/>
                <a:gd name="T28" fmla="*/ 3 w 8"/>
                <a:gd name="T29" fmla="*/ 5 h 14"/>
                <a:gd name="T30" fmla="*/ 3 w 8"/>
                <a:gd name="T31" fmla="*/ 5 h 14"/>
                <a:gd name="T32" fmla="*/ 3 w 8"/>
                <a:gd name="T33" fmla="*/ 7 h 14"/>
                <a:gd name="T34" fmla="*/ 3 w 8"/>
                <a:gd name="T35" fmla="*/ 7 h 14"/>
                <a:gd name="T36" fmla="*/ 3 w 8"/>
                <a:gd name="T37" fmla="*/ 7 h 14"/>
                <a:gd name="T38" fmla="*/ 3 w 8"/>
                <a:gd name="T39" fmla="*/ 7 h 14"/>
                <a:gd name="T40" fmla="*/ 4 w 8"/>
                <a:gd name="T41" fmla="*/ 8 h 14"/>
                <a:gd name="T42" fmla="*/ 4 w 8"/>
                <a:gd name="T43" fmla="*/ 8 h 14"/>
                <a:gd name="T44" fmla="*/ 4 w 8"/>
                <a:gd name="T45" fmla="*/ 10 h 14"/>
                <a:gd name="T46" fmla="*/ 4 w 8"/>
                <a:gd name="T47" fmla="*/ 10 h 14"/>
                <a:gd name="T48" fmla="*/ 4 w 8"/>
                <a:gd name="T49" fmla="*/ 10 h 14"/>
                <a:gd name="T50" fmla="*/ 4 w 8"/>
                <a:gd name="T51" fmla="*/ 10 h 14"/>
                <a:gd name="T52" fmla="*/ 4 w 8"/>
                <a:gd name="T53" fmla="*/ 11 h 14"/>
                <a:gd name="T54" fmla="*/ 4 w 8"/>
                <a:gd name="T55" fmla="*/ 11 h 14"/>
                <a:gd name="T56" fmla="*/ 4 w 8"/>
                <a:gd name="T57" fmla="*/ 11 h 14"/>
                <a:gd name="T58" fmla="*/ 4 w 8"/>
                <a:gd name="T59" fmla="*/ 11 h 14"/>
                <a:gd name="T60" fmla="*/ 4 w 8"/>
                <a:gd name="T61" fmla="*/ 13 h 14"/>
                <a:gd name="T62" fmla="*/ 4 w 8"/>
                <a:gd name="T63" fmla="*/ 13 h 14"/>
                <a:gd name="T64" fmla="*/ 5 w 8"/>
                <a:gd name="T65" fmla="*/ 13 h 14"/>
                <a:gd name="T66" fmla="*/ 5 w 8"/>
                <a:gd name="T67" fmla="*/ 13 h 14"/>
                <a:gd name="T68" fmla="*/ 5 w 8"/>
                <a:gd name="T69" fmla="*/ 13 h 14"/>
                <a:gd name="T70" fmla="*/ 5 w 8"/>
                <a:gd name="T71" fmla="*/ 13 h 14"/>
                <a:gd name="T72" fmla="*/ 5 w 8"/>
                <a:gd name="T73" fmla="*/ 14 h 14"/>
                <a:gd name="T74" fmla="*/ 5 w 8"/>
                <a:gd name="T75" fmla="*/ 14 h 14"/>
                <a:gd name="T76" fmla="*/ 5 w 8"/>
                <a:gd name="T77" fmla="*/ 14 h 14"/>
                <a:gd name="T78" fmla="*/ 7 w 8"/>
                <a:gd name="T79" fmla="*/ 14 h 14"/>
                <a:gd name="T80" fmla="*/ 7 w 8"/>
                <a:gd name="T81" fmla="*/ 14 h 14"/>
                <a:gd name="T82" fmla="*/ 7 w 8"/>
                <a:gd name="T83" fmla="*/ 14 h 14"/>
                <a:gd name="T84" fmla="*/ 7 w 8"/>
                <a:gd name="T85" fmla="*/ 14 h 14"/>
                <a:gd name="T86" fmla="*/ 7 w 8"/>
                <a:gd name="T87" fmla="*/ 13 h 14"/>
                <a:gd name="T88" fmla="*/ 7 w 8"/>
                <a:gd name="T89" fmla="*/ 13 h 14"/>
                <a:gd name="T90" fmla="*/ 8 w 8"/>
                <a:gd name="T91" fmla="*/ 13 h 14"/>
                <a:gd name="T92" fmla="*/ 8 w 8"/>
                <a:gd name="T93" fmla="*/ 13 h 14"/>
                <a:gd name="T94" fmla="*/ 8 w 8"/>
                <a:gd name="T95" fmla="*/ 11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4"/>
                <a:gd name="T146" fmla="*/ 8 w 8"/>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4">
                  <a:moveTo>
                    <a:pt x="0" y="0"/>
                  </a:moveTo>
                  <a:lnTo>
                    <a:pt x="1" y="0"/>
                  </a:lnTo>
                  <a:lnTo>
                    <a:pt x="1" y="1"/>
                  </a:lnTo>
                  <a:lnTo>
                    <a:pt x="1" y="0"/>
                  </a:lnTo>
                  <a:lnTo>
                    <a:pt x="1" y="1"/>
                  </a:lnTo>
                  <a:lnTo>
                    <a:pt x="1" y="3"/>
                  </a:lnTo>
                  <a:lnTo>
                    <a:pt x="1" y="1"/>
                  </a:lnTo>
                  <a:lnTo>
                    <a:pt x="1" y="3"/>
                  </a:lnTo>
                  <a:lnTo>
                    <a:pt x="1" y="4"/>
                  </a:lnTo>
                  <a:lnTo>
                    <a:pt x="1" y="3"/>
                  </a:lnTo>
                  <a:lnTo>
                    <a:pt x="1" y="4"/>
                  </a:lnTo>
                  <a:lnTo>
                    <a:pt x="3" y="4"/>
                  </a:lnTo>
                  <a:lnTo>
                    <a:pt x="3" y="5"/>
                  </a:lnTo>
                  <a:lnTo>
                    <a:pt x="3" y="7"/>
                  </a:lnTo>
                  <a:lnTo>
                    <a:pt x="3" y="5"/>
                  </a:lnTo>
                  <a:lnTo>
                    <a:pt x="3" y="7"/>
                  </a:lnTo>
                  <a:lnTo>
                    <a:pt x="3" y="8"/>
                  </a:lnTo>
                  <a:lnTo>
                    <a:pt x="3" y="7"/>
                  </a:lnTo>
                  <a:lnTo>
                    <a:pt x="3" y="8"/>
                  </a:lnTo>
                  <a:lnTo>
                    <a:pt x="4" y="8"/>
                  </a:lnTo>
                  <a:lnTo>
                    <a:pt x="4" y="10"/>
                  </a:lnTo>
                  <a:lnTo>
                    <a:pt x="4" y="8"/>
                  </a:lnTo>
                  <a:lnTo>
                    <a:pt x="4" y="10"/>
                  </a:lnTo>
                  <a:lnTo>
                    <a:pt x="4" y="11"/>
                  </a:lnTo>
                  <a:lnTo>
                    <a:pt x="4" y="10"/>
                  </a:lnTo>
                  <a:lnTo>
                    <a:pt x="4" y="11"/>
                  </a:lnTo>
                  <a:lnTo>
                    <a:pt x="4" y="13"/>
                  </a:lnTo>
                  <a:lnTo>
                    <a:pt x="5" y="13"/>
                  </a:lnTo>
                  <a:lnTo>
                    <a:pt x="5" y="14"/>
                  </a:lnTo>
                  <a:lnTo>
                    <a:pt x="7" y="14"/>
                  </a:lnTo>
                  <a:lnTo>
                    <a:pt x="7" y="13"/>
                  </a:lnTo>
                  <a:lnTo>
                    <a:pt x="8" y="13"/>
                  </a:lnTo>
                  <a:lnTo>
                    <a:pt x="8"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5" name="Freeform 469"/>
            <p:cNvSpPr>
              <a:spLocks/>
            </p:cNvSpPr>
            <p:nvPr/>
          </p:nvSpPr>
          <p:spPr bwMode="auto">
            <a:xfrm>
              <a:off x="7303088" y="5710402"/>
              <a:ext cx="16523" cy="7263"/>
            </a:xfrm>
            <a:custGeom>
              <a:avLst/>
              <a:gdLst>
                <a:gd name="T0" fmla="*/ 0 w 9"/>
                <a:gd name="T1" fmla="*/ 1 h 8"/>
                <a:gd name="T2" fmla="*/ 0 w 9"/>
                <a:gd name="T3" fmla="*/ 1 h 8"/>
                <a:gd name="T4" fmla="*/ 2 w 9"/>
                <a:gd name="T5" fmla="*/ 0 h 8"/>
                <a:gd name="T6" fmla="*/ 2 w 9"/>
                <a:gd name="T7" fmla="*/ 0 h 8"/>
                <a:gd name="T8" fmla="*/ 2 w 9"/>
                <a:gd name="T9" fmla="*/ 0 h 8"/>
                <a:gd name="T10" fmla="*/ 2 w 9"/>
                <a:gd name="T11" fmla="*/ 0 h 8"/>
                <a:gd name="T12" fmla="*/ 2 w 9"/>
                <a:gd name="T13" fmla="*/ 0 h 8"/>
                <a:gd name="T14" fmla="*/ 2 w 9"/>
                <a:gd name="T15" fmla="*/ 0 h 8"/>
                <a:gd name="T16" fmla="*/ 2 w 9"/>
                <a:gd name="T17" fmla="*/ 0 h 8"/>
                <a:gd name="T18" fmla="*/ 3 w 9"/>
                <a:gd name="T19" fmla="*/ 0 h 8"/>
                <a:gd name="T20" fmla="*/ 3 w 9"/>
                <a:gd name="T21" fmla="*/ 0 h 8"/>
                <a:gd name="T22" fmla="*/ 3 w 9"/>
                <a:gd name="T23" fmla="*/ 0 h 8"/>
                <a:gd name="T24" fmla="*/ 3 w 9"/>
                <a:gd name="T25" fmla="*/ 0 h 8"/>
                <a:gd name="T26" fmla="*/ 3 w 9"/>
                <a:gd name="T27" fmla="*/ 0 h 8"/>
                <a:gd name="T28" fmla="*/ 3 w 9"/>
                <a:gd name="T29" fmla="*/ 1 h 8"/>
                <a:gd name="T30" fmla="*/ 3 w 9"/>
                <a:gd name="T31" fmla="*/ 1 h 8"/>
                <a:gd name="T32" fmla="*/ 3 w 9"/>
                <a:gd name="T33" fmla="*/ 1 h 8"/>
                <a:gd name="T34" fmla="*/ 3 w 9"/>
                <a:gd name="T35" fmla="*/ 1 h 8"/>
                <a:gd name="T36" fmla="*/ 5 w 9"/>
                <a:gd name="T37" fmla="*/ 3 h 8"/>
                <a:gd name="T38" fmla="*/ 5 w 9"/>
                <a:gd name="T39" fmla="*/ 3 h 8"/>
                <a:gd name="T40" fmla="*/ 5 w 9"/>
                <a:gd name="T41" fmla="*/ 3 h 8"/>
                <a:gd name="T42" fmla="*/ 5 w 9"/>
                <a:gd name="T43" fmla="*/ 3 h 8"/>
                <a:gd name="T44" fmla="*/ 5 w 9"/>
                <a:gd name="T45" fmla="*/ 3 h 8"/>
                <a:gd name="T46" fmla="*/ 5 w 9"/>
                <a:gd name="T47" fmla="*/ 3 h 8"/>
                <a:gd name="T48" fmla="*/ 5 w 9"/>
                <a:gd name="T49" fmla="*/ 3 h 8"/>
                <a:gd name="T50" fmla="*/ 5 w 9"/>
                <a:gd name="T51" fmla="*/ 3 h 8"/>
                <a:gd name="T52" fmla="*/ 5 w 9"/>
                <a:gd name="T53" fmla="*/ 4 h 8"/>
                <a:gd name="T54" fmla="*/ 5 w 9"/>
                <a:gd name="T55" fmla="*/ 4 h 8"/>
                <a:gd name="T56" fmla="*/ 6 w 9"/>
                <a:gd name="T57" fmla="*/ 4 h 8"/>
                <a:gd name="T58" fmla="*/ 6 w 9"/>
                <a:gd name="T59" fmla="*/ 4 h 8"/>
                <a:gd name="T60" fmla="*/ 6 w 9"/>
                <a:gd name="T61" fmla="*/ 4 h 8"/>
                <a:gd name="T62" fmla="*/ 6 w 9"/>
                <a:gd name="T63" fmla="*/ 4 h 8"/>
                <a:gd name="T64" fmla="*/ 6 w 9"/>
                <a:gd name="T65" fmla="*/ 6 h 8"/>
                <a:gd name="T66" fmla="*/ 6 w 9"/>
                <a:gd name="T67" fmla="*/ 6 h 8"/>
                <a:gd name="T68" fmla="*/ 6 w 9"/>
                <a:gd name="T69" fmla="*/ 6 h 8"/>
                <a:gd name="T70" fmla="*/ 6 w 9"/>
                <a:gd name="T71" fmla="*/ 6 h 8"/>
                <a:gd name="T72" fmla="*/ 6 w 9"/>
                <a:gd name="T73" fmla="*/ 6 h 8"/>
                <a:gd name="T74" fmla="*/ 6 w 9"/>
                <a:gd name="T75" fmla="*/ 6 h 8"/>
                <a:gd name="T76" fmla="*/ 7 w 9"/>
                <a:gd name="T77" fmla="*/ 6 h 8"/>
                <a:gd name="T78" fmla="*/ 7 w 9"/>
                <a:gd name="T79" fmla="*/ 6 h 8"/>
                <a:gd name="T80" fmla="*/ 7 w 9"/>
                <a:gd name="T81" fmla="*/ 7 h 8"/>
                <a:gd name="T82" fmla="*/ 7 w 9"/>
                <a:gd name="T83" fmla="*/ 7 h 8"/>
                <a:gd name="T84" fmla="*/ 7 w 9"/>
                <a:gd name="T85" fmla="*/ 7 h 8"/>
                <a:gd name="T86" fmla="*/ 7 w 9"/>
                <a:gd name="T87" fmla="*/ 7 h 8"/>
                <a:gd name="T88" fmla="*/ 7 w 9"/>
                <a:gd name="T89" fmla="*/ 7 h 8"/>
                <a:gd name="T90" fmla="*/ 7 w 9"/>
                <a:gd name="T91" fmla="*/ 7 h 8"/>
                <a:gd name="T92" fmla="*/ 9 w 9"/>
                <a:gd name="T93" fmla="*/ 7 h 8"/>
                <a:gd name="T94" fmla="*/ 9 w 9"/>
                <a:gd name="T95" fmla="*/ 7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0" y="1"/>
                  </a:moveTo>
                  <a:lnTo>
                    <a:pt x="0" y="1"/>
                  </a:lnTo>
                  <a:lnTo>
                    <a:pt x="0" y="0"/>
                  </a:lnTo>
                  <a:lnTo>
                    <a:pt x="2" y="0"/>
                  </a:lnTo>
                  <a:lnTo>
                    <a:pt x="3" y="0"/>
                  </a:lnTo>
                  <a:lnTo>
                    <a:pt x="3" y="1"/>
                  </a:lnTo>
                  <a:lnTo>
                    <a:pt x="5" y="1"/>
                  </a:lnTo>
                  <a:lnTo>
                    <a:pt x="5" y="3"/>
                  </a:lnTo>
                  <a:lnTo>
                    <a:pt x="5" y="1"/>
                  </a:lnTo>
                  <a:lnTo>
                    <a:pt x="5" y="3"/>
                  </a:lnTo>
                  <a:lnTo>
                    <a:pt x="5" y="4"/>
                  </a:lnTo>
                  <a:lnTo>
                    <a:pt x="5" y="3"/>
                  </a:lnTo>
                  <a:lnTo>
                    <a:pt x="5" y="4"/>
                  </a:lnTo>
                  <a:lnTo>
                    <a:pt x="6" y="4"/>
                  </a:lnTo>
                  <a:lnTo>
                    <a:pt x="6" y="6"/>
                  </a:lnTo>
                  <a:lnTo>
                    <a:pt x="7" y="6"/>
                  </a:lnTo>
                  <a:lnTo>
                    <a:pt x="7" y="7"/>
                  </a:lnTo>
                  <a:lnTo>
                    <a:pt x="9" y="7"/>
                  </a:lnTo>
                  <a:lnTo>
                    <a:pt x="9" y="8"/>
                  </a:lnTo>
                  <a:lnTo>
                    <a:pt x="9" y="7"/>
                  </a:lnTo>
                  <a:lnTo>
                    <a:pt x="9"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6" name="Freeform 470"/>
            <p:cNvSpPr>
              <a:spLocks/>
            </p:cNvSpPr>
            <p:nvPr/>
          </p:nvSpPr>
          <p:spPr bwMode="auto">
            <a:xfrm>
              <a:off x="7319611" y="5717666"/>
              <a:ext cx="11015" cy="9987"/>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2 h 11"/>
                <a:gd name="T14" fmla="*/ 0 w 6"/>
                <a:gd name="T15" fmla="*/ 2 h 11"/>
                <a:gd name="T16" fmla="*/ 0 w 6"/>
                <a:gd name="T17" fmla="*/ 2 h 11"/>
                <a:gd name="T18" fmla="*/ 0 w 6"/>
                <a:gd name="T19" fmla="*/ 2 h 11"/>
                <a:gd name="T20" fmla="*/ 1 w 6"/>
                <a:gd name="T21" fmla="*/ 2 h 11"/>
                <a:gd name="T22" fmla="*/ 1 w 6"/>
                <a:gd name="T23" fmla="*/ 2 h 11"/>
                <a:gd name="T24" fmla="*/ 1 w 6"/>
                <a:gd name="T25" fmla="*/ 2 h 11"/>
                <a:gd name="T26" fmla="*/ 1 w 6"/>
                <a:gd name="T27" fmla="*/ 2 h 11"/>
                <a:gd name="T28" fmla="*/ 1 w 6"/>
                <a:gd name="T29" fmla="*/ 3 h 11"/>
                <a:gd name="T30" fmla="*/ 1 w 6"/>
                <a:gd name="T31" fmla="*/ 3 h 11"/>
                <a:gd name="T32" fmla="*/ 1 w 6"/>
                <a:gd name="T33" fmla="*/ 3 h 11"/>
                <a:gd name="T34" fmla="*/ 1 w 6"/>
                <a:gd name="T35" fmla="*/ 3 h 11"/>
                <a:gd name="T36" fmla="*/ 1 w 6"/>
                <a:gd name="T37" fmla="*/ 3 h 11"/>
                <a:gd name="T38" fmla="*/ 1 w 6"/>
                <a:gd name="T39" fmla="*/ 3 h 11"/>
                <a:gd name="T40" fmla="*/ 3 w 6"/>
                <a:gd name="T41" fmla="*/ 5 h 11"/>
                <a:gd name="T42" fmla="*/ 3 w 6"/>
                <a:gd name="T43" fmla="*/ 5 h 11"/>
                <a:gd name="T44" fmla="*/ 3 w 6"/>
                <a:gd name="T45" fmla="*/ 5 h 11"/>
                <a:gd name="T46" fmla="*/ 3 w 6"/>
                <a:gd name="T47" fmla="*/ 5 h 11"/>
                <a:gd name="T48" fmla="*/ 3 w 6"/>
                <a:gd name="T49" fmla="*/ 5 h 11"/>
                <a:gd name="T50" fmla="*/ 3 w 6"/>
                <a:gd name="T51" fmla="*/ 5 h 11"/>
                <a:gd name="T52" fmla="*/ 3 w 6"/>
                <a:gd name="T53" fmla="*/ 6 h 11"/>
                <a:gd name="T54" fmla="*/ 3 w 6"/>
                <a:gd name="T55" fmla="*/ 6 h 11"/>
                <a:gd name="T56" fmla="*/ 3 w 6"/>
                <a:gd name="T57" fmla="*/ 6 h 11"/>
                <a:gd name="T58" fmla="*/ 3 w 6"/>
                <a:gd name="T59" fmla="*/ 6 h 11"/>
                <a:gd name="T60" fmla="*/ 4 w 6"/>
                <a:gd name="T61" fmla="*/ 6 h 11"/>
                <a:gd name="T62" fmla="*/ 4 w 6"/>
                <a:gd name="T63" fmla="*/ 6 h 11"/>
                <a:gd name="T64" fmla="*/ 4 w 6"/>
                <a:gd name="T65" fmla="*/ 6 h 11"/>
                <a:gd name="T66" fmla="*/ 4 w 6"/>
                <a:gd name="T67" fmla="*/ 6 h 11"/>
                <a:gd name="T68" fmla="*/ 4 w 6"/>
                <a:gd name="T69" fmla="*/ 6 h 11"/>
                <a:gd name="T70" fmla="*/ 4 w 6"/>
                <a:gd name="T71" fmla="*/ 6 h 11"/>
                <a:gd name="T72" fmla="*/ 4 w 6"/>
                <a:gd name="T73" fmla="*/ 8 h 11"/>
                <a:gd name="T74" fmla="*/ 4 w 6"/>
                <a:gd name="T75" fmla="*/ 8 h 11"/>
                <a:gd name="T76" fmla="*/ 4 w 6"/>
                <a:gd name="T77" fmla="*/ 8 h 11"/>
                <a:gd name="T78" fmla="*/ 4 w 6"/>
                <a:gd name="T79" fmla="*/ 8 h 11"/>
                <a:gd name="T80" fmla="*/ 6 w 6"/>
                <a:gd name="T81" fmla="*/ 8 h 11"/>
                <a:gd name="T82" fmla="*/ 6 w 6"/>
                <a:gd name="T83" fmla="*/ 8 h 11"/>
                <a:gd name="T84" fmla="*/ 6 w 6"/>
                <a:gd name="T85" fmla="*/ 9 h 11"/>
                <a:gd name="T86" fmla="*/ 6 w 6"/>
                <a:gd name="T87" fmla="*/ 9 h 11"/>
                <a:gd name="T88" fmla="*/ 6 w 6"/>
                <a:gd name="T89" fmla="*/ 9 h 11"/>
                <a:gd name="T90" fmla="*/ 6 w 6"/>
                <a:gd name="T91" fmla="*/ 9 h 11"/>
                <a:gd name="T92" fmla="*/ 6 w 6"/>
                <a:gd name="T93" fmla="*/ 9 h 11"/>
                <a:gd name="T94" fmla="*/ 6 w 6"/>
                <a:gd name="T95" fmla="*/ 9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11"/>
                <a:gd name="T146" fmla="*/ 6 w 6"/>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11">
                  <a:moveTo>
                    <a:pt x="0" y="0"/>
                  </a:moveTo>
                  <a:lnTo>
                    <a:pt x="0" y="0"/>
                  </a:lnTo>
                  <a:lnTo>
                    <a:pt x="0" y="2"/>
                  </a:lnTo>
                  <a:lnTo>
                    <a:pt x="1" y="2"/>
                  </a:lnTo>
                  <a:lnTo>
                    <a:pt x="1" y="3"/>
                  </a:lnTo>
                  <a:lnTo>
                    <a:pt x="1" y="2"/>
                  </a:lnTo>
                  <a:lnTo>
                    <a:pt x="1" y="3"/>
                  </a:lnTo>
                  <a:lnTo>
                    <a:pt x="1" y="5"/>
                  </a:lnTo>
                  <a:lnTo>
                    <a:pt x="1" y="3"/>
                  </a:lnTo>
                  <a:lnTo>
                    <a:pt x="1" y="5"/>
                  </a:lnTo>
                  <a:lnTo>
                    <a:pt x="3" y="5"/>
                  </a:lnTo>
                  <a:lnTo>
                    <a:pt x="3" y="6"/>
                  </a:lnTo>
                  <a:lnTo>
                    <a:pt x="4" y="6"/>
                  </a:lnTo>
                  <a:lnTo>
                    <a:pt x="4" y="8"/>
                  </a:lnTo>
                  <a:lnTo>
                    <a:pt x="4" y="6"/>
                  </a:lnTo>
                  <a:lnTo>
                    <a:pt x="4" y="8"/>
                  </a:lnTo>
                  <a:lnTo>
                    <a:pt x="6" y="8"/>
                  </a:lnTo>
                  <a:lnTo>
                    <a:pt x="6" y="9"/>
                  </a:lnTo>
                  <a:lnTo>
                    <a:pt x="6" y="8"/>
                  </a:lnTo>
                  <a:lnTo>
                    <a:pt x="6" y="9"/>
                  </a:lnTo>
                  <a:lnTo>
                    <a:pt x="6" y="11"/>
                  </a:lnTo>
                  <a:lnTo>
                    <a:pt x="6" y="9"/>
                  </a:lnTo>
                  <a:lnTo>
                    <a:pt x="6"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7" name="Freeform 471"/>
            <p:cNvSpPr>
              <a:spLocks/>
            </p:cNvSpPr>
            <p:nvPr/>
          </p:nvSpPr>
          <p:spPr bwMode="auto">
            <a:xfrm>
              <a:off x="7330626" y="5714034"/>
              <a:ext cx="18358" cy="14527"/>
            </a:xfrm>
            <a:custGeom>
              <a:avLst/>
              <a:gdLst>
                <a:gd name="T0" fmla="*/ 0 w 10"/>
                <a:gd name="T1" fmla="*/ 15 h 16"/>
                <a:gd name="T2" fmla="*/ 0 w 10"/>
                <a:gd name="T3" fmla="*/ 15 h 16"/>
                <a:gd name="T4" fmla="*/ 0 w 10"/>
                <a:gd name="T5" fmla="*/ 15 h 16"/>
                <a:gd name="T6" fmla="*/ 0 w 10"/>
                <a:gd name="T7" fmla="*/ 15 h 16"/>
                <a:gd name="T8" fmla="*/ 1 w 10"/>
                <a:gd name="T9" fmla="*/ 15 h 16"/>
                <a:gd name="T10" fmla="*/ 1 w 10"/>
                <a:gd name="T11" fmla="*/ 15 h 16"/>
                <a:gd name="T12" fmla="*/ 1 w 10"/>
                <a:gd name="T13" fmla="*/ 16 h 16"/>
                <a:gd name="T14" fmla="*/ 1 w 10"/>
                <a:gd name="T15" fmla="*/ 15 h 16"/>
                <a:gd name="T16" fmla="*/ 1 w 10"/>
                <a:gd name="T17" fmla="*/ 15 h 16"/>
                <a:gd name="T18" fmla="*/ 3 w 10"/>
                <a:gd name="T19" fmla="*/ 15 h 16"/>
                <a:gd name="T20" fmla="*/ 3 w 10"/>
                <a:gd name="T21" fmla="*/ 15 h 16"/>
                <a:gd name="T22" fmla="*/ 3 w 10"/>
                <a:gd name="T23" fmla="*/ 15 h 16"/>
                <a:gd name="T24" fmla="*/ 3 w 10"/>
                <a:gd name="T25" fmla="*/ 13 h 16"/>
                <a:gd name="T26" fmla="*/ 3 w 10"/>
                <a:gd name="T27" fmla="*/ 13 h 16"/>
                <a:gd name="T28" fmla="*/ 4 w 10"/>
                <a:gd name="T29" fmla="*/ 13 h 16"/>
                <a:gd name="T30" fmla="*/ 4 w 10"/>
                <a:gd name="T31" fmla="*/ 12 h 16"/>
                <a:gd name="T32" fmla="*/ 4 w 10"/>
                <a:gd name="T33" fmla="*/ 10 h 16"/>
                <a:gd name="T34" fmla="*/ 4 w 10"/>
                <a:gd name="T35" fmla="*/ 10 h 16"/>
                <a:gd name="T36" fmla="*/ 4 w 10"/>
                <a:gd name="T37" fmla="*/ 9 h 16"/>
                <a:gd name="T38" fmla="*/ 5 w 10"/>
                <a:gd name="T39" fmla="*/ 7 h 16"/>
                <a:gd name="T40" fmla="*/ 5 w 10"/>
                <a:gd name="T41" fmla="*/ 6 h 16"/>
                <a:gd name="T42" fmla="*/ 5 w 10"/>
                <a:gd name="T43" fmla="*/ 4 h 16"/>
                <a:gd name="T44" fmla="*/ 5 w 10"/>
                <a:gd name="T45" fmla="*/ 4 h 16"/>
                <a:gd name="T46" fmla="*/ 5 w 10"/>
                <a:gd name="T47" fmla="*/ 3 h 16"/>
                <a:gd name="T48" fmla="*/ 7 w 10"/>
                <a:gd name="T49" fmla="*/ 2 h 16"/>
                <a:gd name="T50" fmla="*/ 7 w 10"/>
                <a:gd name="T51" fmla="*/ 2 h 16"/>
                <a:gd name="T52" fmla="*/ 7 w 10"/>
                <a:gd name="T53" fmla="*/ 2 h 16"/>
                <a:gd name="T54" fmla="*/ 7 w 10"/>
                <a:gd name="T55" fmla="*/ 0 h 16"/>
                <a:gd name="T56" fmla="*/ 7 w 10"/>
                <a:gd name="T57" fmla="*/ 0 h 16"/>
                <a:gd name="T58" fmla="*/ 7 w 10"/>
                <a:gd name="T59" fmla="*/ 0 h 16"/>
                <a:gd name="T60" fmla="*/ 8 w 10"/>
                <a:gd name="T61" fmla="*/ 0 h 16"/>
                <a:gd name="T62" fmla="*/ 8 w 10"/>
                <a:gd name="T63" fmla="*/ 0 h 16"/>
                <a:gd name="T64" fmla="*/ 8 w 10"/>
                <a:gd name="T65" fmla="*/ 0 h 16"/>
                <a:gd name="T66" fmla="*/ 8 w 10"/>
                <a:gd name="T67" fmla="*/ 0 h 16"/>
                <a:gd name="T68" fmla="*/ 8 w 10"/>
                <a:gd name="T69" fmla="*/ 0 h 16"/>
                <a:gd name="T70" fmla="*/ 8 w 10"/>
                <a:gd name="T71" fmla="*/ 0 h 16"/>
                <a:gd name="T72" fmla="*/ 8 w 10"/>
                <a:gd name="T73" fmla="*/ 0 h 16"/>
                <a:gd name="T74" fmla="*/ 8 w 10"/>
                <a:gd name="T75" fmla="*/ 0 h 16"/>
                <a:gd name="T76" fmla="*/ 8 w 10"/>
                <a:gd name="T77" fmla="*/ 2 h 16"/>
                <a:gd name="T78" fmla="*/ 8 w 10"/>
                <a:gd name="T79" fmla="*/ 2 h 16"/>
                <a:gd name="T80" fmla="*/ 10 w 10"/>
                <a:gd name="T81" fmla="*/ 2 h 16"/>
                <a:gd name="T82" fmla="*/ 10 w 10"/>
                <a:gd name="T83" fmla="*/ 2 h 16"/>
                <a:gd name="T84" fmla="*/ 10 w 10"/>
                <a:gd name="T85" fmla="*/ 3 h 16"/>
                <a:gd name="T86" fmla="*/ 10 w 10"/>
                <a:gd name="T87" fmla="*/ 3 h 16"/>
                <a:gd name="T88" fmla="*/ 10 w 10"/>
                <a:gd name="T89" fmla="*/ 4 h 16"/>
                <a:gd name="T90" fmla="*/ 10 w 10"/>
                <a:gd name="T91" fmla="*/ 4 h 16"/>
                <a:gd name="T92" fmla="*/ 10 w 10"/>
                <a:gd name="T93" fmla="*/ 6 h 16"/>
                <a:gd name="T94" fmla="*/ 10 w 10"/>
                <a:gd name="T95" fmla="*/ 6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6"/>
                <a:gd name="T146" fmla="*/ 10 w 10"/>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6">
                  <a:moveTo>
                    <a:pt x="0" y="15"/>
                  </a:moveTo>
                  <a:lnTo>
                    <a:pt x="0" y="15"/>
                  </a:lnTo>
                  <a:lnTo>
                    <a:pt x="1" y="15"/>
                  </a:lnTo>
                  <a:lnTo>
                    <a:pt x="1" y="16"/>
                  </a:lnTo>
                  <a:lnTo>
                    <a:pt x="1" y="15"/>
                  </a:lnTo>
                  <a:lnTo>
                    <a:pt x="3" y="15"/>
                  </a:lnTo>
                  <a:lnTo>
                    <a:pt x="3" y="13"/>
                  </a:lnTo>
                  <a:lnTo>
                    <a:pt x="4" y="13"/>
                  </a:lnTo>
                  <a:lnTo>
                    <a:pt x="4" y="12"/>
                  </a:lnTo>
                  <a:lnTo>
                    <a:pt x="4" y="10"/>
                  </a:lnTo>
                  <a:lnTo>
                    <a:pt x="4" y="9"/>
                  </a:lnTo>
                  <a:lnTo>
                    <a:pt x="4" y="7"/>
                  </a:lnTo>
                  <a:lnTo>
                    <a:pt x="5" y="7"/>
                  </a:lnTo>
                  <a:lnTo>
                    <a:pt x="5" y="6"/>
                  </a:lnTo>
                  <a:lnTo>
                    <a:pt x="5" y="4"/>
                  </a:lnTo>
                  <a:lnTo>
                    <a:pt x="5" y="3"/>
                  </a:lnTo>
                  <a:lnTo>
                    <a:pt x="7" y="2"/>
                  </a:lnTo>
                  <a:lnTo>
                    <a:pt x="7" y="0"/>
                  </a:lnTo>
                  <a:lnTo>
                    <a:pt x="8" y="0"/>
                  </a:lnTo>
                  <a:lnTo>
                    <a:pt x="8" y="2"/>
                  </a:lnTo>
                  <a:lnTo>
                    <a:pt x="8" y="0"/>
                  </a:lnTo>
                  <a:lnTo>
                    <a:pt x="8" y="2"/>
                  </a:lnTo>
                  <a:lnTo>
                    <a:pt x="10" y="2"/>
                  </a:lnTo>
                  <a:lnTo>
                    <a:pt x="10" y="3"/>
                  </a:lnTo>
                  <a:lnTo>
                    <a:pt x="10" y="2"/>
                  </a:lnTo>
                  <a:lnTo>
                    <a:pt x="10" y="3"/>
                  </a:lnTo>
                  <a:lnTo>
                    <a:pt x="10" y="4"/>
                  </a:lnTo>
                  <a:lnTo>
                    <a:pt x="10" y="3"/>
                  </a:lnTo>
                  <a:lnTo>
                    <a:pt x="10" y="4"/>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8" name="Freeform 472"/>
            <p:cNvSpPr>
              <a:spLocks/>
            </p:cNvSpPr>
            <p:nvPr/>
          </p:nvSpPr>
          <p:spPr bwMode="auto">
            <a:xfrm>
              <a:off x="7348984" y="5714034"/>
              <a:ext cx="14687" cy="14527"/>
            </a:xfrm>
            <a:custGeom>
              <a:avLst/>
              <a:gdLst>
                <a:gd name="T0" fmla="*/ 0 w 8"/>
                <a:gd name="T1" fmla="*/ 6 h 16"/>
                <a:gd name="T2" fmla="*/ 0 w 8"/>
                <a:gd name="T3" fmla="*/ 6 h 16"/>
                <a:gd name="T4" fmla="*/ 1 w 8"/>
                <a:gd name="T5" fmla="*/ 7 h 16"/>
                <a:gd name="T6" fmla="*/ 1 w 8"/>
                <a:gd name="T7" fmla="*/ 7 h 16"/>
                <a:gd name="T8" fmla="*/ 1 w 8"/>
                <a:gd name="T9" fmla="*/ 9 h 16"/>
                <a:gd name="T10" fmla="*/ 1 w 8"/>
                <a:gd name="T11" fmla="*/ 9 h 16"/>
                <a:gd name="T12" fmla="*/ 1 w 8"/>
                <a:gd name="T13" fmla="*/ 10 h 16"/>
                <a:gd name="T14" fmla="*/ 1 w 8"/>
                <a:gd name="T15" fmla="*/ 10 h 16"/>
                <a:gd name="T16" fmla="*/ 1 w 8"/>
                <a:gd name="T17" fmla="*/ 12 h 16"/>
                <a:gd name="T18" fmla="*/ 1 w 8"/>
                <a:gd name="T19" fmla="*/ 12 h 16"/>
                <a:gd name="T20" fmla="*/ 1 w 8"/>
                <a:gd name="T21" fmla="*/ 13 h 16"/>
                <a:gd name="T22" fmla="*/ 1 w 8"/>
                <a:gd name="T23" fmla="*/ 13 h 16"/>
                <a:gd name="T24" fmla="*/ 3 w 8"/>
                <a:gd name="T25" fmla="*/ 15 h 16"/>
                <a:gd name="T26" fmla="*/ 3 w 8"/>
                <a:gd name="T27" fmla="*/ 15 h 16"/>
                <a:gd name="T28" fmla="*/ 3 w 8"/>
                <a:gd name="T29" fmla="*/ 15 h 16"/>
                <a:gd name="T30" fmla="*/ 3 w 8"/>
                <a:gd name="T31" fmla="*/ 15 h 16"/>
                <a:gd name="T32" fmla="*/ 3 w 8"/>
                <a:gd name="T33" fmla="*/ 15 h 16"/>
                <a:gd name="T34" fmla="*/ 3 w 8"/>
                <a:gd name="T35" fmla="*/ 15 h 16"/>
                <a:gd name="T36" fmla="*/ 3 w 8"/>
                <a:gd name="T37" fmla="*/ 16 h 16"/>
                <a:gd name="T38" fmla="*/ 3 w 8"/>
                <a:gd name="T39" fmla="*/ 16 h 16"/>
                <a:gd name="T40" fmla="*/ 3 w 8"/>
                <a:gd name="T41" fmla="*/ 15 h 16"/>
                <a:gd name="T42" fmla="*/ 4 w 8"/>
                <a:gd name="T43" fmla="*/ 15 h 16"/>
                <a:gd name="T44" fmla="*/ 4 w 8"/>
                <a:gd name="T45" fmla="*/ 13 h 16"/>
                <a:gd name="T46" fmla="*/ 4 w 8"/>
                <a:gd name="T47" fmla="*/ 13 h 16"/>
                <a:gd name="T48" fmla="*/ 4 w 8"/>
                <a:gd name="T49" fmla="*/ 12 h 16"/>
                <a:gd name="T50" fmla="*/ 4 w 8"/>
                <a:gd name="T51" fmla="*/ 10 h 16"/>
                <a:gd name="T52" fmla="*/ 5 w 8"/>
                <a:gd name="T53" fmla="*/ 9 h 16"/>
                <a:gd name="T54" fmla="*/ 5 w 8"/>
                <a:gd name="T55" fmla="*/ 7 h 16"/>
                <a:gd name="T56" fmla="*/ 5 w 8"/>
                <a:gd name="T57" fmla="*/ 6 h 16"/>
                <a:gd name="T58" fmla="*/ 5 w 8"/>
                <a:gd name="T59" fmla="*/ 3 h 16"/>
                <a:gd name="T60" fmla="*/ 5 w 8"/>
                <a:gd name="T61" fmla="*/ 3 h 16"/>
                <a:gd name="T62" fmla="*/ 7 w 8"/>
                <a:gd name="T63" fmla="*/ 2 h 16"/>
                <a:gd name="T64" fmla="*/ 7 w 8"/>
                <a:gd name="T65" fmla="*/ 2 h 16"/>
                <a:gd name="T66" fmla="*/ 7 w 8"/>
                <a:gd name="T67" fmla="*/ 0 h 16"/>
                <a:gd name="T68" fmla="*/ 7 w 8"/>
                <a:gd name="T69" fmla="*/ 0 h 16"/>
                <a:gd name="T70" fmla="*/ 7 w 8"/>
                <a:gd name="T71" fmla="*/ 0 h 16"/>
                <a:gd name="T72" fmla="*/ 7 w 8"/>
                <a:gd name="T73" fmla="*/ 2 h 16"/>
                <a:gd name="T74" fmla="*/ 7 w 8"/>
                <a:gd name="T75" fmla="*/ 2 h 16"/>
                <a:gd name="T76" fmla="*/ 8 w 8"/>
                <a:gd name="T77" fmla="*/ 2 h 16"/>
                <a:gd name="T78" fmla="*/ 8 w 8"/>
                <a:gd name="T79" fmla="*/ 2 h 16"/>
                <a:gd name="T80" fmla="*/ 8 w 8"/>
                <a:gd name="T81" fmla="*/ 2 h 16"/>
                <a:gd name="T82" fmla="*/ 8 w 8"/>
                <a:gd name="T83" fmla="*/ 2 h 16"/>
                <a:gd name="T84" fmla="*/ 8 w 8"/>
                <a:gd name="T85" fmla="*/ 3 h 16"/>
                <a:gd name="T86" fmla="*/ 8 w 8"/>
                <a:gd name="T87" fmla="*/ 3 h 16"/>
                <a:gd name="T88" fmla="*/ 8 w 8"/>
                <a:gd name="T89" fmla="*/ 4 h 16"/>
                <a:gd name="T90" fmla="*/ 8 w 8"/>
                <a:gd name="T91" fmla="*/ 4 h 16"/>
                <a:gd name="T92" fmla="*/ 8 w 8"/>
                <a:gd name="T93" fmla="*/ 4 h 16"/>
                <a:gd name="T94" fmla="*/ 8 w 8"/>
                <a:gd name="T95" fmla="*/ 4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6"/>
                <a:gd name="T146" fmla="*/ 8 w 8"/>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6">
                  <a:moveTo>
                    <a:pt x="0" y="6"/>
                  </a:moveTo>
                  <a:lnTo>
                    <a:pt x="0" y="6"/>
                  </a:lnTo>
                  <a:lnTo>
                    <a:pt x="0" y="7"/>
                  </a:lnTo>
                  <a:lnTo>
                    <a:pt x="0" y="6"/>
                  </a:lnTo>
                  <a:lnTo>
                    <a:pt x="0" y="7"/>
                  </a:lnTo>
                  <a:lnTo>
                    <a:pt x="1" y="7"/>
                  </a:lnTo>
                  <a:lnTo>
                    <a:pt x="1" y="9"/>
                  </a:lnTo>
                  <a:lnTo>
                    <a:pt x="1" y="7"/>
                  </a:lnTo>
                  <a:lnTo>
                    <a:pt x="1" y="9"/>
                  </a:lnTo>
                  <a:lnTo>
                    <a:pt x="1" y="10"/>
                  </a:lnTo>
                  <a:lnTo>
                    <a:pt x="1" y="9"/>
                  </a:lnTo>
                  <a:lnTo>
                    <a:pt x="1" y="10"/>
                  </a:lnTo>
                  <a:lnTo>
                    <a:pt x="1" y="12"/>
                  </a:lnTo>
                  <a:lnTo>
                    <a:pt x="1" y="10"/>
                  </a:lnTo>
                  <a:lnTo>
                    <a:pt x="1" y="12"/>
                  </a:lnTo>
                  <a:lnTo>
                    <a:pt x="1" y="13"/>
                  </a:lnTo>
                  <a:lnTo>
                    <a:pt x="1" y="12"/>
                  </a:lnTo>
                  <a:lnTo>
                    <a:pt x="1" y="13"/>
                  </a:lnTo>
                  <a:lnTo>
                    <a:pt x="3" y="15"/>
                  </a:lnTo>
                  <a:lnTo>
                    <a:pt x="3" y="16"/>
                  </a:lnTo>
                  <a:lnTo>
                    <a:pt x="3" y="15"/>
                  </a:lnTo>
                  <a:lnTo>
                    <a:pt x="3" y="16"/>
                  </a:lnTo>
                  <a:lnTo>
                    <a:pt x="3" y="15"/>
                  </a:lnTo>
                  <a:lnTo>
                    <a:pt x="4" y="15"/>
                  </a:lnTo>
                  <a:lnTo>
                    <a:pt x="4" y="13"/>
                  </a:lnTo>
                  <a:lnTo>
                    <a:pt x="4" y="12"/>
                  </a:lnTo>
                  <a:lnTo>
                    <a:pt x="4" y="10"/>
                  </a:lnTo>
                  <a:lnTo>
                    <a:pt x="4" y="9"/>
                  </a:lnTo>
                  <a:lnTo>
                    <a:pt x="5" y="9"/>
                  </a:lnTo>
                  <a:lnTo>
                    <a:pt x="5" y="7"/>
                  </a:lnTo>
                  <a:lnTo>
                    <a:pt x="5" y="6"/>
                  </a:lnTo>
                  <a:lnTo>
                    <a:pt x="5" y="4"/>
                  </a:lnTo>
                  <a:lnTo>
                    <a:pt x="5" y="3"/>
                  </a:lnTo>
                  <a:lnTo>
                    <a:pt x="5" y="2"/>
                  </a:lnTo>
                  <a:lnTo>
                    <a:pt x="7" y="2"/>
                  </a:lnTo>
                  <a:lnTo>
                    <a:pt x="7" y="0"/>
                  </a:lnTo>
                  <a:lnTo>
                    <a:pt x="7" y="2"/>
                  </a:lnTo>
                  <a:lnTo>
                    <a:pt x="7" y="0"/>
                  </a:lnTo>
                  <a:lnTo>
                    <a:pt x="7" y="2"/>
                  </a:lnTo>
                  <a:lnTo>
                    <a:pt x="8" y="2"/>
                  </a:lnTo>
                  <a:lnTo>
                    <a:pt x="8" y="3"/>
                  </a:lnTo>
                  <a:lnTo>
                    <a:pt x="8" y="2"/>
                  </a:lnTo>
                  <a:lnTo>
                    <a:pt x="8" y="3"/>
                  </a:lnTo>
                  <a:lnTo>
                    <a:pt x="8" y="4"/>
                  </a:lnTo>
                  <a:lnTo>
                    <a:pt x="8" y="6"/>
                  </a:lnTo>
                  <a:lnTo>
                    <a:pt x="8" y="4"/>
                  </a:lnTo>
                  <a:lnTo>
                    <a:pt x="8"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79" name="Freeform 473"/>
            <p:cNvSpPr>
              <a:spLocks/>
            </p:cNvSpPr>
            <p:nvPr/>
          </p:nvSpPr>
          <p:spPr bwMode="auto">
            <a:xfrm>
              <a:off x="7363671" y="5717666"/>
              <a:ext cx="18358" cy="9987"/>
            </a:xfrm>
            <a:custGeom>
              <a:avLst/>
              <a:gdLst>
                <a:gd name="T0" fmla="*/ 0 w 10"/>
                <a:gd name="T1" fmla="*/ 2 h 11"/>
                <a:gd name="T2" fmla="*/ 0 w 10"/>
                <a:gd name="T3" fmla="*/ 2 h 11"/>
                <a:gd name="T4" fmla="*/ 2 w 10"/>
                <a:gd name="T5" fmla="*/ 3 h 11"/>
                <a:gd name="T6" fmla="*/ 2 w 10"/>
                <a:gd name="T7" fmla="*/ 3 h 11"/>
                <a:gd name="T8" fmla="*/ 2 w 10"/>
                <a:gd name="T9" fmla="*/ 5 h 11"/>
                <a:gd name="T10" fmla="*/ 2 w 10"/>
                <a:gd name="T11" fmla="*/ 5 h 11"/>
                <a:gd name="T12" fmla="*/ 2 w 10"/>
                <a:gd name="T13" fmla="*/ 5 h 11"/>
                <a:gd name="T14" fmla="*/ 2 w 10"/>
                <a:gd name="T15" fmla="*/ 5 h 11"/>
                <a:gd name="T16" fmla="*/ 2 w 10"/>
                <a:gd name="T17" fmla="*/ 6 h 11"/>
                <a:gd name="T18" fmla="*/ 2 w 10"/>
                <a:gd name="T19" fmla="*/ 6 h 11"/>
                <a:gd name="T20" fmla="*/ 2 w 10"/>
                <a:gd name="T21" fmla="*/ 8 h 11"/>
                <a:gd name="T22" fmla="*/ 2 w 10"/>
                <a:gd name="T23" fmla="*/ 8 h 11"/>
                <a:gd name="T24" fmla="*/ 3 w 10"/>
                <a:gd name="T25" fmla="*/ 9 h 11"/>
                <a:gd name="T26" fmla="*/ 3 w 10"/>
                <a:gd name="T27" fmla="*/ 9 h 11"/>
                <a:gd name="T28" fmla="*/ 3 w 10"/>
                <a:gd name="T29" fmla="*/ 9 h 11"/>
                <a:gd name="T30" fmla="*/ 3 w 10"/>
                <a:gd name="T31" fmla="*/ 9 h 11"/>
                <a:gd name="T32" fmla="*/ 3 w 10"/>
                <a:gd name="T33" fmla="*/ 11 h 11"/>
                <a:gd name="T34" fmla="*/ 3 w 10"/>
                <a:gd name="T35" fmla="*/ 11 h 11"/>
                <a:gd name="T36" fmla="*/ 3 w 10"/>
                <a:gd name="T37" fmla="*/ 11 h 11"/>
                <a:gd name="T38" fmla="*/ 3 w 10"/>
                <a:gd name="T39" fmla="*/ 11 h 11"/>
                <a:gd name="T40" fmla="*/ 3 w 10"/>
                <a:gd name="T41" fmla="*/ 11 h 11"/>
                <a:gd name="T42" fmla="*/ 5 w 10"/>
                <a:gd name="T43" fmla="*/ 11 h 11"/>
                <a:gd name="T44" fmla="*/ 5 w 10"/>
                <a:gd name="T45" fmla="*/ 11 h 11"/>
                <a:gd name="T46" fmla="*/ 5 w 10"/>
                <a:gd name="T47" fmla="*/ 11 h 11"/>
                <a:gd name="T48" fmla="*/ 5 w 10"/>
                <a:gd name="T49" fmla="*/ 11 h 11"/>
                <a:gd name="T50" fmla="*/ 5 w 10"/>
                <a:gd name="T51" fmla="*/ 11 h 11"/>
                <a:gd name="T52" fmla="*/ 5 w 10"/>
                <a:gd name="T53" fmla="*/ 11 h 11"/>
                <a:gd name="T54" fmla="*/ 5 w 10"/>
                <a:gd name="T55" fmla="*/ 11 h 11"/>
                <a:gd name="T56" fmla="*/ 6 w 10"/>
                <a:gd name="T57" fmla="*/ 11 h 11"/>
                <a:gd name="T58" fmla="*/ 6 w 10"/>
                <a:gd name="T59" fmla="*/ 11 h 11"/>
                <a:gd name="T60" fmla="*/ 6 w 10"/>
                <a:gd name="T61" fmla="*/ 11 h 11"/>
                <a:gd name="T62" fmla="*/ 6 w 10"/>
                <a:gd name="T63" fmla="*/ 11 h 11"/>
                <a:gd name="T64" fmla="*/ 6 w 10"/>
                <a:gd name="T65" fmla="*/ 9 h 11"/>
                <a:gd name="T66" fmla="*/ 7 w 10"/>
                <a:gd name="T67" fmla="*/ 9 h 11"/>
                <a:gd name="T68" fmla="*/ 7 w 10"/>
                <a:gd name="T69" fmla="*/ 9 h 11"/>
                <a:gd name="T70" fmla="*/ 7 w 10"/>
                <a:gd name="T71" fmla="*/ 8 h 11"/>
                <a:gd name="T72" fmla="*/ 7 w 10"/>
                <a:gd name="T73" fmla="*/ 8 h 11"/>
                <a:gd name="T74" fmla="*/ 7 w 10"/>
                <a:gd name="T75" fmla="*/ 6 h 11"/>
                <a:gd name="T76" fmla="*/ 7 w 10"/>
                <a:gd name="T77" fmla="*/ 6 h 11"/>
                <a:gd name="T78" fmla="*/ 9 w 10"/>
                <a:gd name="T79" fmla="*/ 5 h 11"/>
                <a:gd name="T80" fmla="*/ 9 w 10"/>
                <a:gd name="T81" fmla="*/ 5 h 11"/>
                <a:gd name="T82" fmla="*/ 9 w 10"/>
                <a:gd name="T83" fmla="*/ 3 h 11"/>
                <a:gd name="T84" fmla="*/ 9 w 10"/>
                <a:gd name="T85" fmla="*/ 3 h 11"/>
                <a:gd name="T86" fmla="*/ 9 w 10"/>
                <a:gd name="T87" fmla="*/ 2 h 11"/>
                <a:gd name="T88" fmla="*/ 10 w 10"/>
                <a:gd name="T89" fmla="*/ 2 h 11"/>
                <a:gd name="T90" fmla="*/ 10 w 10"/>
                <a:gd name="T91" fmla="*/ 2 h 11"/>
                <a:gd name="T92" fmla="*/ 10 w 10"/>
                <a:gd name="T93" fmla="*/ 0 h 11"/>
                <a:gd name="T94" fmla="*/ 10 w 10"/>
                <a:gd name="T95" fmla="*/ 0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1"/>
                <a:gd name="T146" fmla="*/ 10 w 10"/>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1">
                  <a:moveTo>
                    <a:pt x="0" y="2"/>
                  </a:moveTo>
                  <a:lnTo>
                    <a:pt x="0" y="2"/>
                  </a:lnTo>
                  <a:lnTo>
                    <a:pt x="0" y="3"/>
                  </a:lnTo>
                  <a:lnTo>
                    <a:pt x="0" y="2"/>
                  </a:lnTo>
                  <a:lnTo>
                    <a:pt x="0" y="3"/>
                  </a:lnTo>
                  <a:lnTo>
                    <a:pt x="2" y="3"/>
                  </a:lnTo>
                  <a:lnTo>
                    <a:pt x="2" y="5"/>
                  </a:lnTo>
                  <a:lnTo>
                    <a:pt x="2" y="3"/>
                  </a:lnTo>
                  <a:lnTo>
                    <a:pt x="2" y="5"/>
                  </a:lnTo>
                  <a:lnTo>
                    <a:pt x="2" y="6"/>
                  </a:lnTo>
                  <a:lnTo>
                    <a:pt x="2" y="5"/>
                  </a:lnTo>
                  <a:lnTo>
                    <a:pt x="2" y="6"/>
                  </a:lnTo>
                  <a:lnTo>
                    <a:pt x="2" y="8"/>
                  </a:lnTo>
                  <a:lnTo>
                    <a:pt x="2" y="6"/>
                  </a:lnTo>
                  <a:lnTo>
                    <a:pt x="2" y="8"/>
                  </a:lnTo>
                  <a:lnTo>
                    <a:pt x="3" y="9"/>
                  </a:lnTo>
                  <a:lnTo>
                    <a:pt x="3" y="11"/>
                  </a:lnTo>
                  <a:lnTo>
                    <a:pt x="5" y="11"/>
                  </a:lnTo>
                  <a:lnTo>
                    <a:pt x="6" y="11"/>
                  </a:lnTo>
                  <a:lnTo>
                    <a:pt x="6" y="9"/>
                  </a:lnTo>
                  <a:lnTo>
                    <a:pt x="7" y="9"/>
                  </a:lnTo>
                  <a:lnTo>
                    <a:pt x="7" y="8"/>
                  </a:lnTo>
                  <a:lnTo>
                    <a:pt x="7" y="6"/>
                  </a:lnTo>
                  <a:lnTo>
                    <a:pt x="9" y="6"/>
                  </a:lnTo>
                  <a:lnTo>
                    <a:pt x="9" y="5"/>
                  </a:lnTo>
                  <a:lnTo>
                    <a:pt x="9" y="3"/>
                  </a:lnTo>
                  <a:lnTo>
                    <a:pt x="9" y="2"/>
                  </a:lnTo>
                  <a:lnTo>
                    <a:pt x="10" y="2"/>
                  </a:lnTo>
                  <a:lnTo>
                    <a:pt x="10" y="0"/>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0" name="Freeform 474"/>
            <p:cNvSpPr>
              <a:spLocks/>
            </p:cNvSpPr>
            <p:nvPr/>
          </p:nvSpPr>
          <p:spPr bwMode="auto">
            <a:xfrm>
              <a:off x="7382029" y="5717666"/>
              <a:ext cx="18358" cy="9987"/>
            </a:xfrm>
            <a:custGeom>
              <a:avLst/>
              <a:gdLst>
                <a:gd name="T0" fmla="*/ 0 w 10"/>
                <a:gd name="T1" fmla="*/ 0 h 11"/>
                <a:gd name="T2" fmla="*/ 2 w 10"/>
                <a:gd name="T3" fmla="*/ 0 h 11"/>
                <a:gd name="T4" fmla="*/ 2 w 10"/>
                <a:gd name="T5" fmla="*/ 2 h 11"/>
                <a:gd name="T6" fmla="*/ 2 w 10"/>
                <a:gd name="T7" fmla="*/ 2 h 11"/>
                <a:gd name="T8" fmla="*/ 2 w 10"/>
                <a:gd name="T9" fmla="*/ 2 h 11"/>
                <a:gd name="T10" fmla="*/ 2 w 10"/>
                <a:gd name="T11" fmla="*/ 2 h 11"/>
                <a:gd name="T12" fmla="*/ 2 w 10"/>
                <a:gd name="T13" fmla="*/ 2 h 11"/>
                <a:gd name="T14" fmla="*/ 2 w 10"/>
                <a:gd name="T15" fmla="*/ 2 h 11"/>
                <a:gd name="T16" fmla="*/ 3 w 10"/>
                <a:gd name="T17" fmla="*/ 3 h 11"/>
                <a:gd name="T18" fmla="*/ 3 w 10"/>
                <a:gd name="T19" fmla="*/ 3 h 11"/>
                <a:gd name="T20" fmla="*/ 3 w 10"/>
                <a:gd name="T21" fmla="*/ 3 h 11"/>
                <a:gd name="T22" fmla="*/ 3 w 10"/>
                <a:gd name="T23" fmla="*/ 3 h 11"/>
                <a:gd name="T24" fmla="*/ 3 w 10"/>
                <a:gd name="T25" fmla="*/ 5 h 11"/>
                <a:gd name="T26" fmla="*/ 3 w 10"/>
                <a:gd name="T27" fmla="*/ 5 h 11"/>
                <a:gd name="T28" fmla="*/ 3 w 10"/>
                <a:gd name="T29" fmla="*/ 5 h 11"/>
                <a:gd name="T30" fmla="*/ 3 w 10"/>
                <a:gd name="T31" fmla="*/ 5 h 11"/>
                <a:gd name="T32" fmla="*/ 3 w 10"/>
                <a:gd name="T33" fmla="*/ 6 h 11"/>
                <a:gd name="T34" fmla="*/ 3 w 10"/>
                <a:gd name="T35" fmla="*/ 6 h 11"/>
                <a:gd name="T36" fmla="*/ 3 w 10"/>
                <a:gd name="T37" fmla="*/ 8 h 11"/>
                <a:gd name="T38" fmla="*/ 3 w 10"/>
                <a:gd name="T39" fmla="*/ 8 h 11"/>
                <a:gd name="T40" fmla="*/ 5 w 10"/>
                <a:gd name="T41" fmla="*/ 8 h 11"/>
                <a:gd name="T42" fmla="*/ 5 w 10"/>
                <a:gd name="T43" fmla="*/ 8 h 11"/>
                <a:gd name="T44" fmla="*/ 5 w 10"/>
                <a:gd name="T45" fmla="*/ 9 h 11"/>
                <a:gd name="T46" fmla="*/ 5 w 10"/>
                <a:gd name="T47" fmla="*/ 9 h 11"/>
                <a:gd name="T48" fmla="*/ 5 w 10"/>
                <a:gd name="T49" fmla="*/ 9 h 11"/>
                <a:gd name="T50" fmla="*/ 5 w 10"/>
                <a:gd name="T51" fmla="*/ 9 h 11"/>
                <a:gd name="T52" fmla="*/ 5 w 10"/>
                <a:gd name="T53" fmla="*/ 11 h 11"/>
                <a:gd name="T54" fmla="*/ 5 w 10"/>
                <a:gd name="T55" fmla="*/ 11 h 11"/>
                <a:gd name="T56" fmla="*/ 5 w 10"/>
                <a:gd name="T57" fmla="*/ 11 h 11"/>
                <a:gd name="T58" fmla="*/ 5 w 10"/>
                <a:gd name="T59" fmla="*/ 11 h 11"/>
                <a:gd name="T60" fmla="*/ 6 w 10"/>
                <a:gd name="T61" fmla="*/ 11 h 11"/>
                <a:gd name="T62" fmla="*/ 6 w 10"/>
                <a:gd name="T63" fmla="*/ 11 h 11"/>
                <a:gd name="T64" fmla="*/ 6 w 10"/>
                <a:gd name="T65" fmla="*/ 11 h 11"/>
                <a:gd name="T66" fmla="*/ 6 w 10"/>
                <a:gd name="T67" fmla="*/ 11 h 11"/>
                <a:gd name="T68" fmla="*/ 6 w 10"/>
                <a:gd name="T69" fmla="*/ 11 h 11"/>
                <a:gd name="T70" fmla="*/ 6 w 10"/>
                <a:gd name="T71" fmla="*/ 11 h 11"/>
                <a:gd name="T72" fmla="*/ 6 w 10"/>
                <a:gd name="T73" fmla="*/ 11 h 11"/>
                <a:gd name="T74" fmla="*/ 8 w 10"/>
                <a:gd name="T75" fmla="*/ 11 h 11"/>
                <a:gd name="T76" fmla="*/ 8 w 10"/>
                <a:gd name="T77" fmla="*/ 11 h 11"/>
                <a:gd name="T78" fmla="*/ 8 w 10"/>
                <a:gd name="T79" fmla="*/ 11 h 11"/>
                <a:gd name="T80" fmla="*/ 8 w 10"/>
                <a:gd name="T81" fmla="*/ 9 h 11"/>
                <a:gd name="T82" fmla="*/ 8 w 10"/>
                <a:gd name="T83" fmla="*/ 9 h 11"/>
                <a:gd name="T84" fmla="*/ 9 w 10"/>
                <a:gd name="T85" fmla="*/ 8 h 11"/>
                <a:gd name="T86" fmla="*/ 9 w 10"/>
                <a:gd name="T87" fmla="*/ 8 h 11"/>
                <a:gd name="T88" fmla="*/ 9 w 10"/>
                <a:gd name="T89" fmla="*/ 6 h 11"/>
                <a:gd name="T90" fmla="*/ 9 w 10"/>
                <a:gd name="T91" fmla="*/ 6 h 11"/>
                <a:gd name="T92" fmla="*/ 9 w 10"/>
                <a:gd name="T93" fmla="*/ 6 h 11"/>
                <a:gd name="T94" fmla="*/ 10 w 10"/>
                <a:gd name="T95" fmla="*/ 5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1"/>
                <a:gd name="T146" fmla="*/ 10 w 10"/>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1">
                  <a:moveTo>
                    <a:pt x="0" y="0"/>
                  </a:moveTo>
                  <a:lnTo>
                    <a:pt x="0" y="0"/>
                  </a:lnTo>
                  <a:lnTo>
                    <a:pt x="2" y="0"/>
                  </a:lnTo>
                  <a:lnTo>
                    <a:pt x="2" y="2"/>
                  </a:lnTo>
                  <a:lnTo>
                    <a:pt x="2" y="0"/>
                  </a:lnTo>
                  <a:lnTo>
                    <a:pt x="2" y="2"/>
                  </a:lnTo>
                  <a:lnTo>
                    <a:pt x="3" y="3"/>
                  </a:lnTo>
                  <a:lnTo>
                    <a:pt x="3" y="5"/>
                  </a:lnTo>
                  <a:lnTo>
                    <a:pt x="3" y="6"/>
                  </a:lnTo>
                  <a:lnTo>
                    <a:pt x="3" y="8"/>
                  </a:lnTo>
                  <a:lnTo>
                    <a:pt x="3" y="6"/>
                  </a:lnTo>
                  <a:lnTo>
                    <a:pt x="3" y="8"/>
                  </a:lnTo>
                  <a:lnTo>
                    <a:pt x="5" y="8"/>
                  </a:lnTo>
                  <a:lnTo>
                    <a:pt x="5" y="9"/>
                  </a:lnTo>
                  <a:lnTo>
                    <a:pt x="5" y="11"/>
                  </a:lnTo>
                  <a:lnTo>
                    <a:pt x="5" y="9"/>
                  </a:lnTo>
                  <a:lnTo>
                    <a:pt x="5" y="11"/>
                  </a:lnTo>
                  <a:lnTo>
                    <a:pt x="6" y="11"/>
                  </a:lnTo>
                  <a:lnTo>
                    <a:pt x="8" y="11"/>
                  </a:lnTo>
                  <a:lnTo>
                    <a:pt x="8" y="9"/>
                  </a:lnTo>
                  <a:lnTo>
                    <a:pt x="9" y="8"/>
                  </a:lnTo>
                  <a:lnTo>
                    <a:pt x="9" y="6"/>
                  </a:lnTo>
                  <a:lnTo>
                    <a:pt x="9" y="5"/>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1" name="Freeform 475"/>
            <p:cNvSpPr>
              <a:spLocks/>
            </p:cNvSpPr>
            <p:nvPr/>
          </p:nvSpPr>
          <p:spPr bwMode="auto">
            <a:xfrm>
              <a:off x="7400388" y="5719482"/>
              <a:ext cx="14687" cy="8171"/>
            </a:xfrm>
            <a:custGeom>
              <a:avLst/>
              <a:gdLst>
                <a:gd name="T0" fmla="*/ 0 w 8"/>
                <a:gd name="T1" fmla="*/ 1 h 9"/>
                <a:gd name="T2" fmla="*/ 0 w 8"/>
                <a:gd name="T3" fmla="*/ 1 h 9"/>
                <a:gd name="T4" fmla="*/ 0 w 8"/>
                <a:gd name="T5" fmla="*/ 1 h 9"/>
                <a:gd name="T6" fmla="*/ 0 w 8"/>
                <a:gd name="T7" fmla="*/ 0 h 9"/>
                <a:gd name="T8" fmla="*/ 0 w 8"/>
                <a:gd name="T9" fmla="*/ 0 h 9"/>
                <a:gd name="T10" fmla="*/ 2 w 8"/>
                <a:gd name="T11" fmla="*/ 0 h 9"/>
                <a:gd name="T12" fmla="*/ 2 w 8"/>
                <a:gd name="T13" fmla="*/ 0 h 9"/>
                <a:gd name="T14" fmla="*/ 2 w 8"/>
                <a:gd name="T15" fmla="*/ 0 h 9"/>
                <a:gd name="T16" fmla="*/ 2 w 8"/>
                <a:gd name="T17" fmla="*/ 1 h 9"/>
                <a:gd name="T18" fmla="*/ 2 w 8"/>
                <a:gd name="T19" fmla="*/ 1 h 9"/>
                <a:gd name="T20" fmla="*/ 2 w 8"/>
                <a:gd name="T21" fmla="*/ 1 h 9"/>
                <a:gd name="T22" fmla="*/ 2 w 8"/>
                <a:gd name="T23" fmla="*/ 1 h 9"/>
                <a:gd name="T24" fmla="*/ 2 w 8"/>
                <a:gd name="T25" fmla="*/ 1 h 9"/>
                <a:gd name="T26" fmla="*/ 2 w 8"/>
                <a:gd name="T27" fmla="*/ 1 h 9"/>
                <a:gd name="T28" fmla="*/ 3 w 8"/>
                <a:gd name="T29" fmla="*/ 3 h 9"/>
                <a:gd name="T30" fmla="*/ 3 w 8"/>
                <a:gd name="T31" fmla="*/ 3 h 9"/>
                <a:gd name="T32" fmla="*/ 3 w 8"/>
                <a:gd name="T33" fmla="*/ 3 h 9"/>
                <a:gd name="T34" fmla="*/ 3 w 8"/>
                <a:gd name="T35" fmla="*/ 3 h 9"/>
                <a:gd name="T36" fmla="*/ 3 w 8"/>
                <a:gd name="T37" fmla="*/ 4 h 9"/>
                <a:gd name="T38" fmla="*/ 3 w 8"/>
                <a:gd name="T39" fmla="*/ 4 h 9"/>
                <a:gd name="T40" fmla="*/ 3 w 8"/>
                <a:gd name="T41" fmla="*/ 4 h 9"/>
                <a:gd name="T42" fmla="*/ 3 w 8"/>
                <a:gd name="T43" fmla="*/ 4 h 9"/>
                <a:gd name="T44" fmla="*/ 3 w 8"/>
                <a:gd name="T45" fmla="*/ 4 h 9"/>
                <a:gd name="T46" fmla="*/ 3 w 8"/>
                <a:gd name="T47" fmla="*/ 4 h 9"/>
                <a:gd name="T48" fmla="*/ 5 w 8"/>
                <a:gd name="T49" fmla="*/ 6 h 9"/>
                <a:gd name="T50" fmla="*/ 5 w 8"/>
                <a:gd name="T51" fmla="*/ 6 h 9"/>
                <a:gd name="T52" fmla="*/ 5 w 8"/>
                <a:gd name="T53" fmla="*/ 6 h 9"/>
                <a:gd name="T54" fmla="*/ 5 w 8"/>
                <a:gd name="T55" fmla="*/ 6 h 9"/>
                <a:gd name="T56" fmla="*/ 5 w 8"/>
                <a:gd name="T57" fmla="*/ 7 h 9"/>
                <a:gd name="T58" fmla="*/ 5 w 8"/>
                <a:gd name="T59" fmla="*/ 7 h 9"/>
                <a:gd name="T60" fmla="*/ 5 w 8"/>
                <a:gd name="T61" fmla="*/ 7 h 9"/>
                <a:gd name="T62" fmla="*/ 5 w 8"/>
                <a:gd name="T63" fmla="*/ 7 h 9"/>
                <a:gd name="T64" fmla="*/ 5 w 8"/>
                <a:gd name="T65" fmla="*/ 7 h 9"/>
                <a:gd name="T66" fmla="*/ 5 w 8"/>
                <a:gd name="T67" fmla="*/ 7 h 9"/>
                <a:gd name="T68" fmla="*/ 6 w 8"/>
                <a:gd name="T69" fmla="*/ 9 h 9"/>
                <a:gd name="T70" fmla="*/ 6 w 8"/>
                <a:gd name="T71" fmla="*/ 9 h 9"/>
                <a:gd name="T72" fmla="*/ 6 w 8"/>
                <a:gd name="T73" fmla="*/ 9 h 9"/>
                <a:gd name="T74" fmla="*/ 6 w 8"/>
                <a:gd name="T75" fmla="*/ 9 h 9"/>
                <a:gd name="T76" fmla="*/ 6 w 8"/>
                <a:gd name="T77" fmla="*/ 9 h 9"/>
                <a:gd name="T78" fmla="*/ 6 w 8"/>
                <a:gd name="T79" fmla="*/ 9 h 9"/>
                <a:gd name="T80" fmla="*/ 6 w 8"/>
                <a:gd name="T81" fmla="*/ 9 h 9"/>
                <a:gd name="T82" fmla="*/ 6 w 8"/>
                <a:gd name="T83" fmla="*/ 9 h 9"/>
                <a:gd name="T84" fmla="*/ 6 w 8"/>
                <a:gd name="T85" fmla="*/ 9 h 9"/>
                <a:gd name="T86" fmla="*/ 6 w 8"/>
                <a:gd name="T87" fmla="*/ 9 h 9"/>
                <a:gd name="T88" fmla="*/ 6 w 8"/>
                <a:gd name="T89" fmla="*/ 9 h 9"/>
                <a:gd name="T90" fmla="*/ 6 w 8"/>
                <a:gd name="T91" fmla="*/ 9 h 9"/>
                <a:gd name="T92" fmla="*/ 8 w 8"/>
                <a:gd name="T93" fmla="*/ 9 h 9"/>
                <a:gd name="T94" fmla="*/ 8 w 8"/>
                <a:gd name="T95" fmla="*/ 9 h 9"/>
                <a:gd name="T96" fmla="*/ 8 w 8"/>
                <a:gd name="T97" fmla="*/ 9 h 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9"/>
                <a:gd name="T149" fmla="*/ 8 w 8"/>
                <a:gd name="T150" fmla="*/ 9 h 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9">
                  <a:moveTo>
                    <a:pt x="0" y="3"/>
                  </a:moveTo>
                  <a:lnTo>
                    <a:pt x="0" y="1"/>
                  </a:lnTo>
                  <a:lnTo>
                    <a:pt x="0" y="0"/>
                  </a:lnTo>
                  <a:lnTo>
                    <a:pt x="2" y="0"/>
                  </a:lnTo>
                  <a:lnTo>
                    <a:pt x="2" y="1"/>
                  </a:lnTo>
                  <a:lnTo>
                    <a:pt x="3" y="1"/>
                  </a:lnTo>
                  <a:lnTo>
                    <a:pt x="3" y="3"/>
                  </a:lnTo>
                  <a:lnTo>
                    <a:pt x="3" y="1"/>
                  </a:lnTo>
                  <a:lnTo>
                    <a:pt x="3" y="3"/>
                  </a:lnTo>
                  <a:lnTo>
                    <a:pt x="3" y="4"/>
                  </a:lnTo>
                  <a:lnTo>
                    <a:pt x="3" y="3"/>
                  </a:lnTo>
                  <a:lnTo>
                    <a:pt x="3" y="4"/>
                  </a:lnTo>
                  <a:lnTo>
                    <a:pt x="5" y="6"/>
                  </a:lnTo>
                  <a:lnTo>
                    <a:pt x="5" y="7"/>
                  </a:lnTo>
                  <a:lnTo>
                    <a:pt x="5" y="6"/>
                  </a:lnTo>
                  <a:lnTo>
                    <a:pt x="5" y="7"/>
                  </a:lnTo>
                  <a:lnTo>
                    <a:pt x="6" y="7"/>
                  </a:lnTo>
                  <a:lnTo>
                    <a:pt x="6" y="9"/>
                  </a:lnTo>
                  <a:lnTo>
                    <a:pt x="6" y="7"/>
                  </a:lnTo>
                  <a:lnTo>
                    <a:pt x="6" y="9"/>
                  </a:lnTo>
                  <a:lnTo>
                    <a:pt x="8"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2" name="Freeform 476"/>
            <p:cNvSpPr>
              <a:spLocks/>
            </p:cNvSpPr>
            <p:nvPr/>
          </p:nvSpPr>
          <p:spPr bwMode="auto">
            <a:xfrm>
              <a:off x="7415075" y="5727653"/>
              <a:ext cx="14687" cy="6355"/>
            </a:xfrm>
            <a:custGeom>
              <a:avLst/>
              <a:gdLst>
                <a:gd name="T0" fmla="*/ 0 w 8"/>
                <a:gd name="T1" fmla="*/ 0 h 7"/>
                <a:gd name="T2" fmla="*/ 0 w 8"/>
                <a:gd name="T3" fmla="*/ 1 h 7"/>
                <a:gd name="T4" fmla="*/ 0 w 8"/>
                <a:gd name="T5" fmla="*/ 1 h 7"/>
                <a:gd name="T6" fmla="*/ 0 w 8"/>
                <a:gd name="T7" fmla="*/ 1 h 7"/>
                <a:gd name="T8" fmla="*/ 0 w 8"/>
                <a:gd name="T9" fmla="*/ 1 h 7"/>
                <a:gd name="T10" fmla="*/ 1 w 8"/>
                <a:gd name="T11" fmla="*/ 1 h 7"/>
                <a:gd name="T12" fmla="*/ 1 w 8"/>
                <a:gd name="T13" fmla="*/ 1 h 7"/>
                <a:gd name="T14" fmla="*/ 1 w 8"/>
                <a:gd name="T15" fmla="*/ 1 h 7"/>
                <a:gd name="T16" fmla="*/ 1 w 8"/>
                <a:gd name="T17" fmla="*/ 1 h 7"/>
                <a:gd name="T18" fmla="*/ 1 w 8"/>
                <a:gd name="T19" fmla="*/ 1 h 7"/>
                <a:gd name="T20" fmla="*/ 1 w 8"/>
                <a:gd name="T21" fmla="*/ 1 h 7"/>
                <a:gd name="T22" fmla="*/ 1 w 8"/>
                <a:gd name="T23" fmla="*/ 1 h 7"/>
                <a:gd name="T24" fmla="*/ 2 w 8"/>
                <a:gd name="T25" fmla="*/ 1 h 7"/>
                <a:gd name="T26" fmla="*/ 2 w 8"/>
                <a:gd name="T27" fmla="*/ 1 h 7"/>
                <a:gd name="T28" fmla="*/ 2 w 8"/>
                <a:gd name="T29" fmla="*/ 2 h 7"/>
                <a:gd name="T30" fmla="*/ 2 w 8"/>
                <a:gd name="T31" fmla="*/ 2 h 7"/>
                <a:gd name="T32" fmla="*/ 2 w 8"/>
                <a:gd name="T33" fmla="*/ 2 h 7"/>
                <a:gd name="T34" fmla="*/ 2 w 8"/>
                <a:gd name="T35" fmla="*/ 2 h 7"/>
                <a:gd name="T36" fmla="*/ 2 w 8"/>
                <a:gd name="T37" fmla="*/ 2 h 7"/>
                <a:gd name="T38" fmla="*/ 2 w 8"/>
                <a:gd name="T39" fmla="*/ 4 h 7"/>
                <a:gd name="T40" fmla="*/ 2 w 8"/>
                <a:gd name="T41" fmla="*/ 4 h 7"/>
                <a:gd name="T42" fmla="*/ 4 w 8"/>
                <a:gd name="T43" fmla="*/ 4 h 7"/>
                <a:gd name="T44" fmla="*/ 4 w 8"/>
                <a:gd name="T45" fmla="*/ 4 h 7"/>
                <a:gd name="T46" fmla="*/ 4 w 8"/>
                <a:gd name="T47" fmla="*/ 4 h 7"/>
                <a:gd name="T48" fmla="*/ 4 w 8"/>
                <a:gd name="T49" fmla="*/ 4 h 7"/>
                <a:gd name="T50" fmla="*/ 4 w 8"/>
                <a:gd name="T51" fmla="*/ 5 h 7"/>
                <a:gd name="T52" fmla="*/ 4 w 8"/>
                <a:gd name="T53" fmla="*/ 5 h 7"/>
                <a:gd name="T54" fmla="*/ 4 w 8"/>
                <a:gd name="T55" fmla="*/ 5 h 7"/>
                <a:gd name="T56" fmla="*/ 4 w 8"/>
                <a:gd name="T57" fmla="*/ 5 h 7"/>
                <a:gd name="T58" fmla="*/ 4 w 8"/>
                <a:gd name="T59" fmla="*/ 5 h 7"/>
                <a:gd name="T60" fmla="*/ 4 w 8"/>
                <a:gd name="T61" fmla="*/ 5 h 7"/>
                <a:gd name="T62" fmla="*/ 4 w 8"/>
                <a:gd name="T63" fmla="*/ 5 h 7"/>
                <a:gd name="T64" fmla="*/ 4 w 8"/>
                <a:gd name="T65" fmla="*/ 5 h 7"/>
                <a:gd name="T66" fmla="*/ 5 w 8"/>
                <a:gd name="T67" fmla="*/ 7 h 7"/>
                <a:gd name="T68" fmla="*/ 5 w 8"/>
                <a:gd name="T69" fmla="*/ 7 h 7"/>
                <a:gd name="T70" fmla="*/ 5 w 8"/>
                <a:gd name="T71" fmla="*/ 7 h 7"/>
                <a:gd name="T72" fmla="*/ 5 w 8"/>
                <a:gd name="T73" fmla="*/ 7 h 7"/>
                <a:gd name="T74" fmla="*/ 5 w 8"/>
                <a:gd name="T75" fmla="*/ 7 h 7"/>
                <a:gd name="T76" fmla="*/ 5 w 8"/>
                <a:gd name="T77" fmla="*/ 7 h 7"/>
                <a:gd name="T78" fmla="*/ 5 w 8"/>
                <a:gd name="T79" fmla="*/ 7 h 7"/>
                <a:gd name="T80" fmla="*/ 5 w 8"/>
                <a:gd name="T81" fmla="*/ 7 h 7"/>
                <a:gd name="T82" fmla="*/ 5 w 8"/>
                <a:gd name="T83" fmla="*/ 7 h 7"/>
                <a:gd name="T84" fmla="*/ 7 w 8"/>
                <a:gd name="T85" fmla="*/ 7 h 7"/>
                <a:gd name="T86" fmla="*/ 7 w 8"/>
                <a:gd name="T87" fmla="*/ 7 h 7"/>
                <a:gd name="T88" fmla="*/ 7 w 8"/>
                <a:gd name="T89" fmla="*/ 7 h 7"/>
                <a:gd name="T90" fmla="*/ 7 w 8"/>
                <a:gd name="T91" fmla="*/ 7 h 7"/>
                <a:gd name="T92" fmla="*/ 7 w 8"/>
                <a:gd name="T93" fmla="*/ 5 h 7"/>
                <a:gd name="T94" fmla="*/ 8 w 8"/>
                <a:gd name="T95" fmla="*/ 5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7"/>
                <a:gd name="T146" fmla="*/ 8 w 8"/>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7">
                  <a:moveTo>
                    <a:pt x="0" y="0"/>
                  </a:moveTo>
                  <a:lnTo>
                    <a:pt x="0" y="0"/>
                  </a:lnTo>
                  <a:lnTo>
                    <a:pt x="0" y="1"/>
                  </a:lnTo>
                  <a:lnTo>
                    <a:pt x="0" y="0"/>
                  </a:lnTo>
                  <a:lnTo>
                    <a:pt x="0" y="1"/>
                  </a:lnTo>
                  <a:lnTo>
                    <a:pt x="1" y="1"/>
                  </a:lnTo>
                  <a:lnTo>
                    <a:pt x="2" y="1"/>
                  </a:lnTo>
                  <a:lnTo>
                    <a:pt x="2" y="2"/>
                  </a:lnTo>
                  <a:lnTo>
                    <a:pt x="2" y="1"/>
                  </a:lnTo>
                  <a:lnTo>
                    <a:pt x="2" y="2"/>
                  </a:lnTo>
                  <a:lnTo>
                    <a:pt x="2" y="4"/>
                  </a:lnTo>
                  <a:lnTo>
                    <a:pt x="2" y="2"/>
                  </a:lnTo>
                  <a:lnTo>
                    <a:pt x="2" y="4"/>
                  </a:lnTo>
                  <a:lnTo>
                    <a:pt x="4" y="4"/>
                  </a:lnTo>
                  <a:lnTo>
                    <a:pt x="4" y="5"/>
                  </a:lnTo>
                  <a:lnTo>
                    <a:pt x="5" y="5"/>
                  </a:lnTo>
                  <a:lnTo>
                    <a:pt x="5" y="7"/>
                  </a:lnTo>
                  <a:lnTo>
                    <a:pt x="5" y="5"/>
                  </a:lnTo>
                  <a:lnTo>
                    <a:pt x="5" y="7"/>
                  </a:lnTo>
                  <a:lnTo>
                    <a:pt x="7" y="7"/>
                  </a:lnTo>
                  <a:lnTo>
                    <a:pt x="7" y="5"/>
                  </a:lnTo>
                  <a:lnTo>
                    <a:pt x="8"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3" name="Freeform 477"/>
            <p:cNvSpPr>
              <a:spLocks/>
            </p:cNvSpPr>
            <p:nvPr/>
          </p:nvSpPr>
          <p:spPr bwMode="auto">
            <a:xfrm>
              <a:off x="7429761" y="5675901"/>
              <a:ext cx="23866" cy="56291"/>
            </a:xfrm>
            <a:custGeom>
              <a:avLst/>
              <a:gdLst>
                <a:gd name="T0" fmla="*/ 0 w 13"/>
                <a:gd name="T1" fmla="*/ 62 h 62"/>
                <a:gd name="T2" fmla="*/ 0 w 13"/>
                <a:gd name="T3" fmla="*/ 62 h 62"/>
                <a:gd name="T4" fmla="*/ 0 w 13"/>
                <a:gd name="T5" fmla="*/ 61 h 62"/>
                <a:gd name="T6" fmla="*/ 0 w 13"/>
                <a:gd name="T7" fmla="*/ 61 h 62"/>
                <a:gd name="T8" fmla="*/ 2 w 13"/>
                <a:gd name="T9" fmla="*/ 59 h 62"/>
                <a:gd name="T10" fmla="*/ 2 w 13"/>
                <a:gd name="T11" fmla="*/ 59 h 62"/>
                <a:gd name="T12" fmla="*/ 2 w 13"/>
                <a:gd name="T13" fmla="*/ 58 h 62"/>
                <a:gd name="T14" fmla="*/ 2 w 13"/>
                <a:gd name="T15" fmla="*/ 57 h 62"/>
                <a:gd name="T16" fmla="*/ 2 w 13"/>
                <a:gd name="T17" fmla="*/ 57 h 62"/>
                <a:gd name="T18" fmla="*/ 3 w 13"/>
                <a:gd name="T19" fmla="*/ 55 h 62"/>
                <a:gd name="T20" fmla="*/ 3 w 13"/>
                <a:gd name="T21" fmla="*/ 55 h 62"/>
                <a:gd name="T22" fmla="*/ 3 w 13"/>
                <a:gd name="T23" fmla="*/ 54 h 62"/>
                <a:gd name="T24" fmla="*/ 3 w 13"/>
                <a:gd name="T25" fmla="*/ 52 h 62"/>
                <a:gd name="T26" fmla="*/ 3 w 13"/>
                <a:gd name="T27" fmla="*/ 52 h 62"/>
                <a:gd name="T28" fmla="*/ 3 w 13"/>
                <a:gd name="T29" fmla="*/ 51 h 62"/>
                <a:gd name="T30" fmla="*/ 5 w 13"/>
                <a:gd name="T31" fmla="*/ 49 h 62"/>
                <a:gd name="T32" fmla="*/ 5 w 13"/>
                <a:gd name="T33" fmla="*/ 49 h 62"/>
                <a:gd name="T34" fmla="*/ 5 w 13"/>
                <a:gd name="T35" fmla="*/ 48 h 62"/>
                <a:gd name="T36" fmla="*/ 5 w 13"/>
                <a:gd name="T37" fmla="*/ 48 h 62"/>
                <a:gd name="T38" fmla="*/ 5 w 13"/>
                <a:gd name="T39" fmla="*/ 46 h 62"/>
                <a:gd name="T40" fmla="*/ 6 w 13"/>
                <a:gd name="T41" fmla="*/ 46 h 62"/>
                <a:gd name="T42" fmla="*/ 6 w 13"/>
                <a:gd name="T43" fmla="*/ 45 h 62"/>
                <a:gd name="T44" fmla="*/ 6 w 13"/>
                <a:gd name="T45" fmla="*/ 45 h 62"/>
                <a:gd name="T46" fmla="*/ 6 w 13"/>
                <a:gd name="T47" fmla="*/ 44 h 62"/>
                <a:gd name="T48" fmla="*/ 6 w 13"/>
                <a:gd name="T49" fmla="*/ 44 h 62"/>
                <a:gd name="T50" fmla="*/ 7 w 13"/>
                <a:gd name="T51" fmla="*/ 42 h 62"/>
                <a:gd name="T52" fmla="*/ 7 w 13"/>
                <a:gd name="T53" fmla="*/ 41 h 62"/>
                <a:gd name="T54" fmla="*/ 7 w 13"/>
                <a:gd name="T55" fmla="*/ 39 h 62"/>
                <a:gd name="T56" fmla="*/ 7 w 13"/>
                <a:gd name="T57" fmla="*/ 38 h 62"/>
                <a:gd name="T58" fmla="*/ 7 w 13"/>
                <a:gd name="T59" fmla="*/ 35 h 62"/>
                <a:gd name="T60" fmla="*/ 9 w 13"/>
                <a:gd name="T61" fmla="*/ 33 h 62"/>
                <a:gd name="T62" fmla="*/ 9 w 13"/>
                <a:gd name="T63" fmla="*/ 32 h 62"/>
                <a:gd name="T64" fmla="*/ 9 w 13"/>
                <a:gd name="T65" fmla="*/ 29 h 62"/>
                <a:gd name="T66" fmla="*/ 9 w 13"/>
                <a:gd name="T67" fmla="*/ 26 h 62"/>
                <a:gd name="T68" fmla="*/ 9 w 13"/>
                <a:gd name="T69" fmla="*/ 23 h 62"/>
                <a:gd name="T70" fmla="*/ 9 w 13"/>
                <a:gd name="T71" fmla="*/ 20 h 62"/>
                <a:gd name="T72" fmla="*/ 10 w 13"/>
                <a:gd name="T73" fmla="*/ 17 h 62"/>
                <a:gd name="T74" fmla="*/ 10 w 13"/>
                <a:gd name="T75" fmla="*/ 16 h 62"/>
                <a:gd name="T76" fmla="*/ 10 w 13"/>
                <a:gd name="T77" fmla="*/ 13 h 62"/>
                <a:gd name="T78" fmla="*/ 10 w 13"/>
                <a:gd name="T79" fmla="*/ 10 h 62"/>
                <a:gd name="T80" fmla="*/ 10 w 13"/>
                <a:gd name="T81" fmla="*/ 7 h 62"/>
                <a:gd name="T82" fmla="*/ 12 w 13"/>
                <a:gd name="T83" fmla="*/ 6 h 62"/>
                <a:gd name="T84" fmla="*/ 12 w 13"/>
                <a:gd name="T85" fmla="*/ 3 h 62"/>
                <a:gd name="T86" fmla="*/ 12 w 13"/>
                <a:gd name="T87" fmla="*/ 2 h 62"/>
                <a:gd name="T88" fmla="*/ 12 w 13"/>
                <a:gd name="T89" fmla="*/ 2 h 62"/>
                <a:gd name="T90" fmla="*/ 12 w 13"/>
                <a:gd name="T91" fmla="*/ 0 h 62"/>
                <a:gd name="T92" fmla="*/ 13 w 13"/>
                <a:gd name="T93" fmla="*/ 0 h 62"/>
                <a:gd name="T94" fmla="*/ 13 w 13"/>
                <a:gd name="T95" fmla="*/ 0 h 62"/>
                <a:gd name="T96" fmla="*/ 13 w 13"/>
                <a:gd name="T97" fmla="*/ 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62"/>
                <a:gd name="T149" fmla="*/ 13 w 13"/>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62">
                  <a:moveTo>
                    <a:pt x="0" y="62"/>
                  </a:moveTo>
                  <a:lnTo>
                    <a:pt x="0" y="62"/>
                  </a:lnTo>
                  <a:lnTo>
                    <a:pt x="0" y="61"/>
                  </a:lnTo>
                  <a:lnTo>
                    <a:pt x="0" y="59"/>
                  </a:lnTo>
                  <a:lnTo>
                    <a:pt x="2" y="59"/>
                  </a:lnTo>
                  <a:lnTo>
                    <a:pt x="2" y="58"/>
                  </a:lnTo>
                  <a:lnTo>
                    <a:pt x="2" y="57"/>
                  </a:lnTo>
                  <a:lnTo>
                    <a:pt x="2" y="55"/>
                  </a:lnTo>
                  <a:lnTo>
                    <a:pt x="3" y="55"/>
                  </a:lnTo>
                  <a:lnTo>
                    <a:pt x="3" y="54"/>
                  </a:lnTo>
                  <a:lnTo>
                    <a:pt x="3" y="52"/>
                  </a:lnTo>
                  <a:lnTo>
                    <a:pt x="3" y="51"/>
                  </a:lnTo>
                  <a:lnTo>
                    <a:pt x="5" y="49"/>
                  </a:lnTo>
                  <a:lnTo>
                    <a:pt x="5" y="48"/>
                  </a:lnTo>
                  <a:lnTo>
                    <a:pt x="5" y="46"/>
                  </a:lnTo>
                  <a:lnTo>
                    <a:pt x="6" y="46"/>
                  </a:lnTo>
                  <a:lnTo>
                    <a:pt x="6" y="45"/>
                  </a:lnTo>
                  <a:lnTo>
                    <a:pt x="6" y="44"/>
                  </a:lnTo>
                  <a:lnTo>
                    <a:pt x="6" y="42"/>
                  </a:lnTo>
                  <a:lnTo>
                    <a:pt x="7" y="42"/>
                  </a:lnTo>
                  <a:lnTo>
                    <a:pt x="7" y="41"/>
                  </a:lnTo>
                  <a:lnTo>
                    <a:pt x="7" y="39"/>
                  </a:lnTo>
                  <a:lnTo>
                    <a:pt x="7" y="38"/>
                  </a:lnTo>
                  <a:lnTo>
                    <a:pt x="7" y="36"/>
                  </a:lnTo>
                  <a:lnTo>
                    <a:pt x="7" y="35"/>
                  </a:lnTo>
                  <a:lnTo>
                    <a:pt x="9" y="33"/>
                  </a:lnTo>
                  <a:lnTo>
                    <a:pt x="9" y="32"/>
                  </a:lnTo>
                  <a:lnTo>
                    <a:pt x="9" y="29"/>
                  </a:lnTo>
                  <a:lnTo>
                    <a:pt x="9" y="28"/>
                  </a:lnTo>
                  <a:lnTo>
                    <a:pt x="9" y="26"/>
                  </a:lnTo>
                  <a:lnTo>
                    <a:pt x="9" y="25"/>
                  </a:lnTo>
                  <a:lnTo>
                    <a:pt x="9" y="23"/>
                  </a:lnTo>
                  <a:lnTo>
                    <a:pt x="9" y="22"/>
                  </a:lnTo>
                  <a:lnTo>
                    <a:pt x="9" y="20"/>
                  </a:lnTo>
                  <a:lnTo>
                    <a:pt x="9" y="19"/>
                  </a:lnTo>
                  <a:lnTo>
                    <a:pt x="10" y="17"/>
                  </a:lnTo>
                  <a:lnTo>
                    <a:pt x="10" y="16"/>
                  </a:lnTo>
                  <a:lnTo>
                    <a:pt x="10" y="13"/>
                  </a:lnTo>
                  <a:lnTo>
                    <a:pt x="10" y="10"/>
                  </a:lnTo>
                  <a:lnTo>
                    <a:pt x="10" y="7"/>
                  </a:lnTo>
                  <a:lnTo>
                    <a:pt x="10" y="6"/>
                  </a:lnTo>
                  <a:lnTo>
                    <a:pt x="12" y="6"/>
                  </a:lnTo>
                  <a:lnTo>
                    <a:pt x="12" y="4"/>
                  </a:lnTo>
                  <a:lnTo>
                    <a:pt x="12" y="3"/>
                  </a:lnTo>
                  <a:lnTo>
                    <a:pt x="12" y="2"/>
                  </a:lnTo>
                  <a:lnTo>
                    <a:pt x="12" y="0"/>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4" name="Freeform 478"/>
            <p:cNvSpPr>
              <a:spLocks/>
            </p:cNvSpPr>
            <p:nvPr/>
          </p:nvSpPr>
          <p:spPr bwMode="auto">
            <a:xfrm>
              <a:off x="7453627" y="5675901"/>
              <a:ext cx="12851" cy="20882"/>
            </a:xfrm>
            <a:custGeom>
              <a:avLst/>
              <a:gdLst>
                <a:gd name="T0" fmla="*/ 0 w 7"/>
                <a:gd name="T1" fmla="*/ 0 h 23"/>
                <a:gd name="T2" fmla="*/ 0 w 7"/>
                <a:gd name="T3" fmla="*/ 0 h 23"/>
                <a:gd name="T4" fmla="*/ 0 w 7"/>
                <a:gd name="T5" fmla="*/ 0 h 23"/>
                <a:gd name="T6" fmla="*/ 0 w 7"/>
                <a:gd name="T7" fmla="*/ 0 h 23"/>
                <a:gd name="T8" fmla="*/ 0 w 7"/>
                <a:gd name="T9" fmla="*/ 2 h 23"/>
                <a:gd name="T10" fmla="*/ 0 w 7"/>
                <a:gd name="T11" fmla="*/ 2 h 23"/>
                <a:gd name="T12" fmla="*/ 2 w 7"/>
                <a:gd name="T13" fmla="*/ 3 h 23"/>
                <a:gd name="T14" fmla="*/ 2 w 7"/>
                <a:gd name="T15" fmla="*/ 3 h 23"/>
                <a:gd name="T16" fmla="*/ 2 w 7"/>
                <a:gd name="T17" fmla="*/ 4 h 23"/>
                <a:gd name="T18" fmla="*/ 2 w 7"/>
                <a:gd name="T19" fmla="*/ 4 h 23"/>
                <a:gd name="T20" fmla="*/ 2 w 7"/>
                <a:gd name="T21" fmla="*/ 6 h 23"/>
                <a:gd name="T22" fmla="*/ 2 w 7"/>
                <a:gd name="T23" fmla="*/ 6 h 23"/>
                <a:gd name="T24" fmla="*/ 2 w 7"/>
                <a:gd name="T25" fmla="*/ 7 h 23"/>
                <a:gd name="T26" fmla="*/ 2 w 7"/>
                <a:gd name="T27" fmla="*/ 7 h 23"/>
                <a:gd name="T28" fmla="*/ 2 w 7"/>
                <a:gd name="T29" fmla="*/ 9 h 23"/>
                <a:gd name="T30" fmla="*/ 2 w 7"/>
                <a:gd name="T31" fmla="*/ 9 h 23"/>
                <a:gd name="T32" fmla="*/ 2 w 7"/>
                <a:gd name="T33" fmla="*/ 10 h 23"/>
                <a:gd name="T34" fmla="*/ 2 w 7"/>
                <a:gd name="T35" fmla="*/ 10 h 23"/>
                <a:gd name="T36" fmla="*/ 3 w 7"/>
                <a:gd name="T37" fmla="*/ 12 h 23"/>
                <a:gd name="T38" fmla="*/ 3 w 7"/>
                <a:gd name="T39" fmla="*/ 12 h 23"/>
                <a:gd name="T40" fmla="*/ 3 w 7"/>
                <a:gd name="T41" fmla="*/ 13 h 23"/>
                <a:gd name="T42" fmla="*/ 3 w 7"/>
                <a:gd name="T43" fmla="*/ 13 h 23"/>
                <a:gd name="T44" fmla="*/ 3 w 7"/>
                <a:gd name="T45" fmla="*/ 15 h 23"/>
                <a:gd name="T46" fmla="*/ 3 w 7"/>
                <a:gd name="T47" fmla="*/ 15 h 23"/>
                <a:gd name="T48" fmla="*/ 3 w 7"/>
                <a:gd name="T49" fmla="*/ 16 h 23"/>
                <a:gd name="T50" fmla="*/ 3 w 7"/>
                <a:gd name="T51" fmla="*/ 16 h 23"/>
                <a:gd name="T52" fmla="*/ 3 w 7"/>
                <a:gd name="T53" fmla="*/ 17 h 23"/>
                <a:gd name="T54" fmla="*/ 3 w 7"/>
                <a:gd name="T55" fmla="*/ 17 h 23"/>
                <a:gd name="T56" fmla="*/ 4 w 7"/>
                <a:gd name="T57" fmla="*/ 19 h 23"/>
                <a:gd name="T58" fmla="*/ 4 w 7"/>
                <a:gd name="T59" fmla="*/ 19 h 23"/>
                <a:gd name="T60" fmla="*/ 4 w 7"/>
                <a:gd name="T61" fmla="*/ 20 h 23"/>
                <a:gd name="T62" fmla="*/ 4 w 7"/>
                <a:gd name="T63" fmla="*/ 20 h 23"/>
                <a:gd name="T64" fmla="*/ 4 w 7"/>
                <a:gd name="T65" fmla="*/ 20 h 23"/>
                <a:gd name="T66" fmla="*/ 4 w 7"/>
                <a:gd name="T67" fmla="*/ 20 h 23"/>
                <a:gd name="T68" fmla="*/ 4 w 7"/>
                <a:gd name="T69" fmla="*/ 22 h 23"/>
                <a:gd name="T70" fmla="*/ 4 w 7"/>
                <a:gd name="T71" fmla="*/ 22 h 23"/>
                <a:gd name="T72" fmla="*/ 4 w 7"/>
                <a:gd name="T73" fmla="*/ 22 h 23"/>
                <a:gd name="T74" fmla="*/ 4 w 7"/>
                <a:gd name="T75" fmla="*/ 22 h 23"/>
                <a:gd name="T76" fmla="*/ 6 w 7"/>
                <a:gd name="T77" fmla="*/ 22 h 23"/>
                <a:gd name="T78" fmla="*/ 6 w 7"/>
                <a:gd name="T79" fmla="*/ 23 h 23"/>
                <a:gd name="T80" fmla="*/ 6 w 7"/>
                <a:gd name="T81" fmla="*/ 23 h 23"/>
                <a:gd name="T82" fmla="*/ 6 w 7"/>
                <a:gd name="T83" fmla="*/ 23 h 23"/>
                <a:gd name="T84" fmla="*/ 6 w 7"/>
                <a:gd name="T85" fmla="*/ 23 h 23"/>
                <a:gd name="T86" fmla="*/ 6 w 7"/>
                <a:gd name="T87" fmla="*/ 23 h 23"/>
                <a:gd name="T88" fmla="*/ 6 w 7"/>
                <a:gd name="T89" fmla="*/ 23 h 23"/>
                <a:gd name="T90" fmla="*/ 6 w 7"/>
                <a:gd name="T91" fmla="*/ 23 h 23"/>
                <a:gd name="T92" fmla="*/ 7 w 7"/>
                <a:gd name="T93" fmla="*/ 23 h 23"/>
                <a:gd name="T94" fmla="*/ 7 w 7"/>
                <a:gd name="T95" fmla="*/ 23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3"/>
                <a:gd name="T146" fmla="*/ 7 w 7"/>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3">
                  <a:moveTo>
                    <a:pt x="0" y="0"/>
                  </a:moveTo>
                  <a:lnTo>
                    <a:pt x="0" y="0"/>
                  </a:lnTo>
                  <a:lnTo>
                    <a:pt x="0" y="2"/>
                  </a:lnTo>
                  <a:lnTo>
                    <a:pt x="0" y="0"/>
                  </a:lnTo>
                  <a:lnTo>
                    <a:pt x="0" y="2"/>
                  </a:lnTo>
                  <a:lnTo>
                    <a:pt x="0" y="3"/>
                  </a:lnTo>
                  <a:lnTo>
                    <a:pt x="0" y="2"/>
                  </a:lnTo>
                  <a:lnTo>
                    <a:pt x="0" y="3"/>
                  </a:lnTo>
                  <a:lnTo>
                    <a:pt x="2" y="3"/>
                  </a:lnTo>
                  <a:lnTo>
                    <a:pt x="2" y="4"/>
                  </a:lnTo>
                  <a:lnTo>
                    <a:pt x="2" y="6"/>
                  </a:lnTo>
                  <a:lnTo>
                    <a:pt x="2" y="4"/>
                  </a:lnTo>
                  <a:lnTo>
                    <a:pt x="2" y="6"/>
                  </a:lnTo>
                  <a:lnTo>
                    <a:pt x="2" y="7"/>
                  </a:lnTo>
                  <a:lnTo>
                    <a:pt x="2" y="6"/>
                  </a:lnTo>
                  <a:lnTo>
                    <a:pt x="2" y="7"/>
                  </a:lnTo>
                  <a:lnTo>
                    <a:pt x="2" y="9"/>
                  </a:lnTo>
                  <a:lnTo>
                    <a:pt x="2" y="7"/>
                  </a:lnTo>
                  <a:lnTo>
                    <a:pt x="2" y="9"/>
                  </a:lnTo>
                  <a:lnTo>
                    <a:pt x="2" y="10"/>
                  </a:lnTo>
                  <a:lnTo>
                    <a:pt x="2" y="9"/>
                  </a:lnTo>
                  <a:lnTo>
                    <a:pt x="2" y="10"/>
                  </a:lnTo>
                  <a:lnTo>
                    <a:pt x="2" y="12"/>
                  </a:lnTo>
                  <a:lnTo>
                    <a:pt x="2" y="10"/>
                  </a:lnTo>
                  <a:lnTo>
                    <a:pt x="2" y="12"/>
                  </a:lnTo>
                  <a:lnTo>
                    <a:pt x="3" y="12"/>
                  </a:lnTo>
                  <a:lnTo>
                    <a:pt x="3" y="13"/>
                  </a:lnTo>
                  <a:lnTo>
                    <a:pt x="3" y="12"/>
                  </a:lnTo>
                  <a:lnTo>
                    <a:pt x="3" y="13"/>
                  </a:lnTo>
                  <a:lnTo>
                    <a:pt x="3" y="15"/>
                  </a:lnTo>
                  <a:lnTo>
                    <a:pt x="3" y="13"/>
                  </a:lnTo>
                  <a:lnTo>
                    <a:pt x="3" y="15"/>
                  </a:lnTo>
                  <a:lnTo>
                    <a:pt x="3" y="16"/>
                  </a:lnTo>
                  <a:lnTo>
                    <a:pt x="3" y="15"/>
                  </a:lnTo>
                  <a:lnTo>
                    <a:pt x="3" y="16"/>
                  </a:lnTo>
                  <a:lnTo>
                    <a:pt x="3" y="17"/>
                  </a:lnTo>
                  <a:lnTo>
                    <a:pt x="3" y="16"/>
                  </a:lnTo>
                  <a:lnTo>
                    <a:pt x="3" y="17"/>
                  </a:lnTo>
                  <a:lnTo>
                    <a:pt x="3" y="19"/>
                  </a:lnTo>
                  <a:lnTo>
                    <a:pt x="3" y="17"/>
                  </a:lnTo>
                  <a:lnTo>
                    <a:pt x="3" y="19"/>
                  </a:lnTo>
                  <a:lnTo>
                    <a:pt x="4" y="19"/>
                  </a:lnTo>
                  <a:lnTo>
                    <a:pt x="4" y="20"/>
                  </a:lnTo>
                  <a:lnTo>
                    <a:pt x="4" y="22"/>
                  </a:lnTo>
                  <a:lnTo>
                    <a:pt x="4" y="20"/>
                  </a:lnTo>
                  <a:lnTo>
                    <a:pt x="4" y="22"/>
                  </a:lnTo>
                  <a:lnTo>
                    <a:pt x="6" y="22"/>
                  </a:lnTo>
                  <a:lnTo>
                    <a:pt x="6" y="23"/>
                  </a:lnTo>
                  <a:lnTo>
                    <a:pt x="6" y="22"/>
                  </a:lnTo>
                  <a:lnTo>
                    <a:pt x="6" y="23"/>
                  </a:lnTo>
                  <a:lnTo>
                    <a:pt x="7" y="2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5" name="Freeform 479"/>
            <p:cNvSpPr>
              <a:spLocks/>
            </p:cNvSpPr>
            <p:nvPr/>
          </p:nvSpPr>
          <p:spPr bwMode="auto">
            <a:xfrm>
              <a:off x="7466478" y="5643216"/>
              <a:ext cx="23866" cy="53567"/>
            </a:xfrm>
            <a:custGeom>
              <a:avLst/>
              <a:gdLst>
                <a:gd name="T0" fmla="*/ 0 w 13"/>
                <a:gd name="T1" fmla="*/ 59 h 59"/>
                <a:gd name="T2" fmla="*/ 0 w 13"/>
                <a:gd name="T3" fmla="*/ 58 h 59"/>
                <a:gd name="T4" fmla="*/ 2 w 13"/>
                <a:gd name="T5" fmla="*/ 58 h 59"/>
                <a:gd name="T6" fmla="*/ 2 w 13"/>
                <a:gd name="T7" fmla="*/ 58 h 59"/>
                <a:gd name="T8" fmla="*/ 2 w 13"/>
                <a:gd name="T9" fmla="*/ 58 h 59"/>
                <a:gd name="T10" fmla="*/ 2 w 13"/>
                <a:gd name="T11" fmla="*/ 56 h 59"/>
                <a:gd name="T12" fmla="*/ 2 w 13"/>
                <a:gd name="T13" fmla="*/ 56 h 59"/>
                <a:gd name="T14" fmla="*/ 2 w 13"/>
                <a:gd name="T15" fmla="*/ 55 h 59"/>
                <a:gd name="T16" fmla="*/ 3 w 13"/>
                <a:gd name="T17" fmla="*/ 55 h 59"/>
                <a:gd name="T18" fmla="*/ 3 w 13"/>
                <a:gd name="T19" fmla="*/ 53 h 59"/>
                <a:gd name="T20" fmla="*/ 3 w 13"/>
                <a:gd name="T21" fmla="*/ 53 h 59"/>
                <a:gd name="T22" fmla="*/ 3 w 13"/>
                <a:gd name="T23" fmla="*/ 52 h 59"/>
                <a:gd name="T24" fmla="*/ 3 w 13"/>
                <a:gd name="T25" fmla="*/ 51 h 59"/>
                <a:gd name="T26" fmla="*/ 5 w 13"/>
                <a:gd name="T27" fmla="*/ 51 h 59"/>
                <a:gd name="T28" fmla="*/ 5 w 13"/>
                <a:gd name="T29" fmla="*/ 49 h 59"/>
                <a:gd name="T30" fmla="*/ 5 w 13"/>
                <a:gd name="T31" fmla="*/ 46 h 59"/>
                <a:gd name="T32" fmla="*/ 5 w 13"/>
                <a:gd name="T33" fmla="*/ 45 h 59"/>
                <a:gd name="T34" fmla="*/ 5 w 13"/>
                <a:gd name="T35" fmla="*/ 45 h 59"/>
                <a:gd name="T36" fmla="*/ 6 w 13"/>
                <a:gd name="T37" fmla="*/ 42 h 59"/>
                <a:gd name="T38" fmla="*/ 6 w 13"/>
                <a:gd name="T39" fmla="*/ 40 h 59"/>
                <a:gd name="T40" fmla="*/ 6 w 13"/>
                <a:gd name="T41" fmla="*/ 39 h 59"/>
                <a:gd name="T42" fmla="*/ 6 w 13"/>
                <a:gd name="T43" fmla="*/ 38 h 59"/>
                <a:gd name="T44" fmla="*/ 6 w 13"/>
                <a:gd name="T45" fmla="*/ 35 h 59"/>
                <a:gd name="T46" fmla="*/ 7 w 13"/>
                <a:gd name="T47" fmla="*/ 33 h 59"/>
                <a:gd name="T48" fmla="*/ 7 w 13"/>
                <a:gd name="T49" fmla="*/ 30 h 59"/>
                <a:gd name="T50" fmla="*/ 7 w 13"/>
                <a:gd name="T51" fmla="*/ 29 h 59"/>
                <a:gd name="T52" fmla="*/ 7 w 13"/>
                <a:gd name="T53" fmla="*/ 27 h 59"/>
                <a:gd name="T54" fmla="*/ 7 w 13"/>
                <a:gd name="T55" fmla="*/ 25 h 59"/>
                <a:gd name="T56" fmla="*/ 7 w 13"/>
                <a:gd name="T57" fmla="*/ 23 h 59"/>
                <a:gd name="T58" fmla="*/ 9 w 13"/>
                <a:gd name="T59" fmla="*/ 22 h 59"/>
                <a:gd name="T60" fmla="*/ 9 w 13"/>
                <a:gd name="T61" fmla="*/ 19 h 59"/>
                <a:gd name="T62" fmla="*/ 9 w 13"/>
                <a:gd name="T63" fmla="*/ 17 h 59"/>
                <a:gd name="T64" fmla="*/ 9 w 13"/>
                <a:gd name="T65" fmla="*/ 16 h 59"/>
                <a:gd name="T66" fmla="*/ 9 w 13"/>
                <a:gd name="T67" fmla="*/ 14 h 59"/>
                <a:gd name="T68" fmla="*/ 10 w 13"/>
                <a:gd name="T69" fmla="*/ 13 h 59"/>
                <a:gd name="T70" fmla="*/ 10 w 13"/>
                <a:gd name="T71" fmla="*/ 11 h 59"/>
                <a:gd name="T72" fmla="*/ 10 w 13"/>
                <a:gd name="T73" fmla="*/ 10 h 59"/>
                <a:gd name="T74" fmla="*/ 10 w 13"/>
                <a:gd name="T75" fmla="*/ 9 h 59"/>
                <a:gd name="T76" fmla="*/ 10 w 13"/>
                <a:gd name="T77" fmla="*/ 7 h 59"/>
                <a:gd name="T78" fmla="*/ 12 w 13"/>
                <a:gd name="T79" fmla="*/ 7 h 59"/>
                <a:gd name="T80" fmla="*/ 12 w 13"/>
                <a:gd name="T81" fmla="*/ 6 h 59"/>
                <a:gd name="T82" fmla="*/ 12 w 13"/>
                <a:gd name="T83" fmla="*/ 6 h 59"/>
                <a:gd name="T84" fmla="*/ 12 w 13"/>
                <a:gd name="T85" fmla="*/ 4 h 59"/>
                <a:gd name="T86" fmla="*/ 12 w 13"/>
                <a:gd name="T87" fmla="*/ 4 h 59"/>
                <a:gd name="T88" fmla="*/ 13 w 13"/>
                <a:gd name="T89" fmla="*/ 3 h 59"/>
                <a:gd name="T90" fmla="*/ 13 w 13"/>
                <a:gd name="T91" fmla="*/ 3 h 59"/>
                <a:gd name="T92" fmla="*/ 13 w 13"/>
                <a:gd name="T93" fmla="*/ 1 h 59"/>
                <a:gd name="T94" fmla="*/ 13 w 13"/>
                <a:gd name="T95" fmla="*/ 0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59"/>
                <a:gd name="T146" fmla="*/ 13 w 13"/>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59">
                  <a:moveTo>
                    <a:pt x="0" y="59"/>
                  </a:moveTo>
                  <a:lnTo>
                    <a:pt x="0" y="59"/>
                  </a:lnTo>
                  <a:lnTo>
                    <a:pt x="0" y="58"/>
                  </a:lnTo>
                  <a:lnTo>
                    <a:pt x="2" y="58"/>
                  </a:lnTo>
                  <a:lnTo>
                    <a:pt x="2" y="56"/>
                  </a:lnTo>
                  <a:lnTo>
                    <a:pt x="2" y="55"/>
                  </a:lnTo>
                  <a:lnTo>
                    <a:pt x="3" y="55"/>
                  </a:lnTo>
                  <a:lnTo>
                    <a:pt x="3" y="53"/>
                  </a:lnTo>
                  <a:lnTo>
                    <a:pt x="3" y="52"/>
                  </a:lnTo>
                  <a:lnTo>
                    <a:pt x="3" y="51"/>
                  </a:lnTo>
                  <a:lnTo>
                    <a:pt x="5" y="51"/>
                  </a:lnTo>
                  <a:lnTo>
                    <a:pt x="5" y="49"/>
                  </a:lnTo>
                  <a:lnTo>
                    <a:pt x="5" y="48"/>
                  </a:lnTo>
                  <a:lnTo>
                    <a:pt x="5" y="46"/>
                  </a:lnTo>
                  <a:lnTo>
                    <a:pt x="5" y="45"/>
                  </a:lnTo>
                  <a:lnTo>
                    <a:pt x="5" y="43"/>
                  </a:lnTo>
                  <a:lnTo>
                    <a:pt x="6" y="42"/>
                  </a:lnTo>
                  <a:lnTo>
                    <a:pt x="6" y="40"/>
                  </a:lnTo>
                  <a:lnTo>
                    <a:pt x="6" y="39"/>
                  </a:lnTo>
                  <a:lnTo>
                    <a:pt x="6" y="38"/>
                  </a:lnTo>
                  <a:lnTo>
                    <a:pt x="6" y="36"/>
                  </a:lnTo>
                  <a:lnTo>
                    <a:pt x="6" y="35"/>
                  </a:lnTo>
                  <a:lnTo>
                    <a:pt x="6" y="33"/>
                  </a:lnTo>
                  <a:lnTo>
                    <a:pt x="7" y="33"/>
                  </a:lnTo>
                  <a:lnTo>
                    <a:pt x="7" y="32"/>
                  </a:lnTo>
                  <a:lnTo>
                    <a:pt x="7" y="30"/>
                  </a:lnTo>
                  <a:lnTo>
                    <a:pt x="7" y="29"/>
                  </a:lnTo>
                  <a:lnTo>
                    <a:pt x="7" y="27"/>
                  </a:lnTo>
                  <a:lnTo>
                    <a:pt x="7" y="25"/>
                  </a:lnTo>
                  <a:lnTo>
                    <a:pt x="7" y="23"/>
                  </a:lnTo>
                  <a:lnTo>
                    <a:pt x="7" y="22"/>
                  </a:lnTo>
                  <a:lnTo>
                    <a:pt x="9" y="22"/>
                  </a:lnTo>
                  <a:lnTo>
                    <a:pt x="9" y="19"/>
                  </a:lnTo>
                  <a:lnTo>
                    <a:pt x="9" y="17"/>
                  </a:lnTo>
                  <a:lnTo>
                    <a:pt x="9" y="16"/>
                  </a:lnTo>
                  <a:lnTo>
                    <a:pt x="9" y="14"/>
                  </a:lnTo>
                  <a:lnTo>
                    <a:pt x="9" y="13"/>
                  </a:lnTo>
                  <a:lnTo>
                    <a:pt x="10" y="13"/>
                  </a:lnTo>
                  <a:lnTo>
                    <a:pt x="10" y="11"/>
                  </a:lnTo>
                  <a:lnTo>
                    <a:pt x="10" y="10"/>
                  </a:lnTo>
                  <a:lnTo>
                    <a:pt x="10" y="9"/>
                  </a:lnTo>
                  <a:lnTo>
                    <a:pt x="10" y="7"/>
                  </a:lnTo>
                  <a:lnTo>
                    <a:pt x="12" y="7"/>
                  </a:lnTo>
                  <a:lnTo>
                    <a:pt x="12" y="6"/>
                  </a:lnTo>
                  <a:lnTo>
                    <a:pt x="12" y="4"/>
                  </a:lnTo>
                  <a:lnTo>
                    <a:pt x="12" y="3"/>
                  </a:lnTo>
                  <a:lnTo>
                    <a:pt x="13" y="3"/>
                  </a:lnTo>
                  <a:lnTo>
                    <a:pt x="13" y="1"/>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6" name="Freeform 480"/>
            <p:cNvSpPr>
              <a:spLocks/>
            </p:cNvSpPr>
            <p:nvPr/>
          </p:nvSpPr>
          <p:spPr bwMode="auto">
            <a:xfrm>
              <a:off x="7490344" y="5603268"/>
              <a:ext cx="23866" cy="39949"/>
            </a:xfrm>
            <a:custGeom>
              <a:avLst/>
              <a:gdLst>
                <a:gd name="T0" fmla="*/ 0 w 13"/>
                <a:gd name="T1" fmla="*/ 44 h 44"/>
                <a:gd name="T2" fmla="*/ 0 w 13"/>
                <a:gd name="T3" fmla="*/ 42 h 44"/>
                <a:gd name="T4" fmla="*/ 2 w 13"/>
                <a:gd name="T5" fmla="*/ 41 h 44"/>
                <a:gd name="T6" fmla="*/ 2 w 13"/>
                <a:gd name="T7" fmla="*/ 38 h 44"/>
                <a:gd name="T8" fmla="*/ 2 w 13"/>
                <a:gd name="T9" fmla="*/ 37 h 44"/>
                <a:gd name="T10" fmla="*/ 2 w 13"/>
                <a:gd name="T11" fmla="*/ 35 h 44"/>
                <a:gd name="T12" fmla="*/ 2 w 13"/>
                <a:gd name="T13" fmla="*/ 34 h 44"/>
                <a:gd name="T14" fmla="*/ 3 w 13"/>
                <a:gd name="T15" fmla="*/ 31 h 44"/>
                <a:gd name="T16" fmla="*/ 3 w 13"/>
                <a:gd name="T17" fmla="*/ 29 h 44"/>
                <a:gd name="T18" fmla="*/ 3 w 13"/>
                <a:gd name="T19" fmla="*/ 27 h 44"/>
                <a:gd name="T20" fmla="*/ 3 w 13"/>
                <a:gd name="T21" fmla="*/ 25 h 44"/>
                <a:gd name="T22" fmla="*/ 3 w 13"/>
                <a:gd name="T23" fmla="*/ 22 h 44"/>
                <a:gd name="T24" fmla="*/ 5 w 13"/>
                <a:gd name="T25" fmla="*/ 21 h 44"/>
                <a:gd name="T26" fmla="*/ 5 w 13"/>
                <a:gd name="T27" fmla="*/ 19 h 44"/>
                <a:gd name="T28" fmla="*/ 5 w 13"/>
                <a:gd name="T29" fmla="*/ 16 h 44"/>
                <a:gd name="T30" fmla="*/ 5 w 13"/>
                <a:gd name="T31" fmla="*/ 15 h 44"/>
                <a:gd name="T32" fmla="*/ 5 w 13"/>
                <a:gd name="T33" fmla="*/ 14 h 44"/>
                <a:gd name="T34" fmla="*/ 6 w 13"/>
                <a:gd name="T35" fmla="*/ 12 h 44"/>
                <a:gd name="T36" fmla="*/ 6 w 13"/>
                <a:gd name="T37" fmla="*/ 12 h 44"/>
                <a:gd name="T38" fmla="*/ 6 w 13"/>
                <a:gd name="T39" fmla="*/ 11 h 44"/>
                <a:gd name="T40" fmla="*/ 6 w 13"/>
                <a:gd name="T41" fmla="*/ 9 h 44"/>
                <a:gd name="T42" fmla="*/ 6 w 13"/>
                <a:gd name="T43" fmla="*/ 9 h 44"/>
                <a:gd name="T44" fmla="*/ 7 w 13"/>
                <a:gd name="T45" fmla="*/ 8 h 44"/>
                <a:gd name="T46" fmla="*/ 7 w 13"/>
                <a:gd name="T47" fmla="*/ 8 h 44"/>
                <a:gd name="T48" fmla="*/ 7 w 13"/>
                <a:gd name="T49" fmla="*/ 8 h 44"/>
                <a:gd name="T50" fmla="*/ 7 w 13"/>
                <a:gd name="T51" fmla="*/ 6 h 44"/>
                <a:gd name="T52" fmla="*/ 7 w 13"/>
                <a:gd name="T53" fmla="*/ 6 h 44"/>
                <a:gd name="T54" fmla="*/ 7 w 13"/>
                <a:gd name="T55" fmla="*/ 6 h 44"/>
                <a:gd name="T56" fmla="*/ 9 w 13"/>
                <a:gd name="T57" fmla="*/ 5 h 44"/>
                <a:gd name="T58" fmla="*/ 9 w 13"/>
                <a:gd name="T59" fmla="*/ 5 h 44"/>
                <a:gd name="T60" fmla="*/ 9 w 13"/>
                <a:gd name="T61" fmla="*/ 5 h 44"/>
                <a:gd name="T62" fmla="*/ 9 w 13"/>
                <a:gd name="T63" fmla="*/ 3 h 44"/>
                <a:gd name="T64" fmla="*/ 9 w 13"/>
                <a:gd name="T65" fmla="*/ 3 h 44"/>
                <a:gd name="T66" fmla="*/ 10 w 13"/>
                <a:gd name="T67" fmla="*/ 3 h 44"/>
                <a:gd name="T68" fmla="*/ 10 w 13"/>
                <a:gd name="T69" fmla="*/ 2 h 44"/>
                <a:gd name="T70" fmla="*/ 10 w 13"/>
                <a:gd name="T71" fmla="*/ 2 h 44"/>
                <a:gd name="T72" fmla="*/ 10 w 13"/>
                <a:gd name="T73" fmla="*/ 2 h 44"/>
                <a:gd name="T74" fmla="*/ 10 w 13"/>
                <a:gd name="T75" fmla="*/ 2 h 44"/>
                <a:gd name="T76" fmla="*/ 12 w 13"/>
                <a:gd name="T77" fmla="*/ 0 h 44"/>
                <a:gd name="T78" fmla="*/ 12 w 13"/>
                <a:gd name="T79" fmla="*/ 0 h 44"/>
                <a:gd name="T80" fmla="*/ 12 w 13"/>
                <a:gd name="T81" fmla="*/ 0 h 44"/>
                <a:gd name="T82" fmla="*/ 12 w 13"/>
                <a:gd name="T83" fmla="*/ 0 h 44"/>
                <a:gd name="T84" fmla="*/ 12 w 13"/>
                <a:gd name="T85" fmla="*/ 0 h 44"/>
                <a:gd name="T86" fmla="*/ 13 w 13"/>
                <a:gd name="T87" fmla="*/ 0 h 44"/>
                <a:gd name="T88" fmla="*/ 13 w 13"/>
                <a:gd name="T89" fmla="*/ 0 h 44"/>
                <a:gd name="T90" fmla="*/ 13 w 13"/>
                <a:gd name="T91" fmla="*/ 0 h 44"/>
                <a:gd name="T92" fmla="*/ 13 w 13"/>
                <a:gd name="T93" fmla="*/ 2 h 44"/>
                <a:gd name="T94" fmla="*/ 13 w 13"/>
                <a:gd name="T95" fmla="*/ 2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44"/>
                <a:gd name="T146" fmla="*/ 13 w 13"/>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44">
                  <a:moveTo>
                    <a:pt x="0" y="44"/>
                  </a:moveTo>
                  <a:lnTo>
                    <a:pt x="0" y="44"/>
                  </a:lnTo>
                  <a:lnTo>
                    <a:pt x="0" y="42"/>
                  </a:lnTo>
                  <a:lnTo>
                    <a:pt x="0" y="41"/>
                  </a:lnTo>
                  <a:lnTo>
                    <a:pt x="2" y="41"/>
                  </a:lnTo>
                  <a:lnTo>
                    <a:pt x="2" y="40"/>
                  </a:lnTo>
                  <a:lnTo>
                    <a:pt x="2" y="38"/>
                  </a:lnTo>
                  <a:lnTo>
                    <a:pt x="2" y="37"/>
                  </a:lnTo>
                  <a:lnTo>
                    <a:pt x="2" y="35"/>
                  </a:lnTo>
                  <a:lnTo>
                    <a:pt x="2" y="34"/>
                  </a:lnTo>
                  <a:lnTo>
                    <a:pt x="2" y="32"/>
                  </a:lnTo>
                  <a:lnTo>
                    <a:pt x="3" y="31"/>
                  </a:lnTo>
                  <a:lnTo>
                    <a:pt x="3" y="29"/>
                  </a:lnTo>
                  <a:lnTo>
                    <a:pt x="3" y="28"/>
                  </a:lnTo>
                  <a:lnTo>
                    <a:pt x="3" y="27"/>
                  </a:lnTo>
                  <a:lnTo>
                    <a:pt x="3" y="25"/>
                  </a:lnTo>
                  <a:lnTo>
                    <a:pt x="3" y="22"/>
                  </a:lnTo>
                  <a:lnTo>
                    <a:pt x="3" y="21"/>
                  </a:lnTo>
                  <a:lnTo>
                    <a:pt x="5" y="21"/>
                  </a:lnTo>
                  <a:lnTo>
                    <a:pt x="5" y="19"/>
                  </a:lnTo>
                  <a:lnTo>
                    <a:pt x="5" y="18"/>
                  </a:lnTo>
                  <a:lnTo>
                    <a:pt x="5" y="16"/>
                  </a:lnTo>
                  <a:lnTo>
                    <a:pt x="5" y="15"/>
                  </a:lnTo>
                  <a:lnTo>
                    <a:pt x="5" y="14"/>
                  </a:lnTo>
                  <a:lnTo>
                    <a:pt x="6" y="12"/>
                  </a:lnTo>
                  <a:lnTo>
                    <a:pt x="6" y="11"/>
                  </a:lnTo>
                  <a:lnTo>
                    <a:pt x="6" y="9"/>
                  </a:lnTo>
                  <a:lnTo>
                    <a:pt x="6" y="8"/>
                  </a:lnTo>
                  <a:lnTo>
                    <a:pt x="7" y="8"/>
                  </a:lnTo>
                  <a:lnTo>
                    <a:pt x="7" y="6"/>
                  </a:lnTo>
                  <a:lnTo>
                    <a:pt x="7" y="5"/>
                  </a:lnTo>
                  <a:lnTo>
                    <a:pt x="9" y="5"/>
                  </a:lnTo>
                  <a:lnTo>
                    <a:pt x="9" y="3"/>
                  </a:lnTo>
                  <a:lnTo>
                    <a:pt x="10" y="3"/>
                  </a:lnTo>
                  <a:lnTo>
                    <a:pt x="10" y="2"/>
                  </a:lnTo>
                  <a:lnTo>
                    <a:pt x="12" y="0"/>
                  </a:lnTo>
                  <a:lnTo>
                    <a:pt x="13" y="0"/>
                  </a:lnTo>
                  <a:lnTo>
                    <a:pt x="13" y="2"/>
                  </a:lnTo>
                  <a:lnTo>
                    <a:pt x="13" y="0"/>
                  </a:lnTo>
                  <a:lnTo>
                    <a:pt x="13"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7" name="Freeform 481"/>
            <p:cNvSpPr>
              <a:spLocks/>
            </p:cNvSpPr>
            <p:nvPr/>
          </p:nvSpPr>
          <p:spPr bwMode="auto">
            <a:xfrm>
              <a:off x="7514210" y="5605083"/>
              <a:ext cx="16523" cy="5448"/>
            </a:xfrm>
            <a:custGeom>
              <a:avLst/>
              <a:gdLst>
                <a:gd name="T0" fmla="*/ 0 w 9"/>
                <a:gd name="T1" fmla="*/ 0 h 6"/>
                <a:gd name="T2" fmla="*/ 0 w 9"/>
                <a:gd name="T3" fmla="*/ 0 h 6"/>
                <a:gd name="T4" fmla="*/ 0 w 9"/>
                <a:gd name="T5" fmla="*/ 0 h 6"/>
                <a:gd name="T6" fmla="*/ 0 w 9"/>
                <a:gd name="T7" fmla="*/ 0 h 6"/>
                <a:gd name="T8" fmla="*/ 0 w 9"/>
                <a:gd name="T9" fmla="*/ 1 h 6"/>
                <a:gd name="T10" fmla="*/ 0 w 9"/>
                <a:gd name="T11" fmla="*/ 1 h 6"/>
                <a:gd name="T12" fmla="*/ 2 w 9"/>
                <a:gd name="T13" fmla="*/ 1 h 6"/>
                <a:gd name="T14" fmla="*/ 2 w 9"/>
                <a:gd name="T15" fmla="*/ 1 h 6"/>
                <a:gd name="T16" fmla="*/ 2 w 9"/>
                <a:gd name="T17" fmla="*/ 1 h 6"/>
                <a:gd name="T18" fmla="*/ 2 w 9"/>
                <a:gd name="T19" fmla="*/ 1 h 6"/>
                <a:gd name="T20" fmla="*/ 2 w 9"/>
                <a:gd name="T21" fmla="*/ 1 h 6"/>
                <a:gd name="T22" fmla="*/ 2 w 9"/>
                <a:gd name="T23" fmla="*/ 1 h 6"/>
                <a:gd name="T24" fmla="*/ 2 w 9"/>
                <a:gd name="T25" fmla="*/ 3 h 6"/>
                <a:gd name="T26" fmla="*/ 2 w 9"/>
                <a:gd name="T27" fmla="*/ 3 h 6"/>
                <a:gd name="T28" fmla="*/ 2 w 9"/>
                <a:gd name="T29" fmla="*/ 3 h 6"/>
                <a:gd name="T30" fmla="*/ 2 w 9"/>
                <a:gd name="T31" fmla="*/ 3 h 6"/>
                <a:gd name="T32" fmla="*/ 3 w 9"/>
                <a:gd name="T33" fmla="*/ 3 h 6"/>
                <a:gd name="T34" fmla="*/ 3 w 9"/>
                <a:gd name="T35" fmla="*/ 3 h 6"/>
                <a:gd name="T36" fmla="*/ 3 w 9"/>
                <a:gd name="T37" fmla="*/ 4 h 6"/>
                <a:gd name="T38" fmla="*/ 3 w 9"/>
                <a:gd name="T39" fmla="*/ 4 h 6"/>
                <a:gd name="T40" fmla="*/ 3 w 9"/>
                <a:gd name="T41" fmla="*/ 4 h 6"/>
                <a:gd name="T42" fmla="*/ 3 w 9"/>
                <a:gd name="T43" fmla="*/ 4 h 6"/>
                <a:gd name="T44" fmla="*/ 3 w 9"/>
                <a:gd name="T45" fmla="*/ 4 h 6"/>
                <a:gd name="T46" fmla="*/ 3 w 9"/>
                <a:gd name="T47" fmla="*/ 4 h 6"/>
                <a:gd name="T48" fmla="*/ 3 w 9"/>
                <a:gd name="T49" fmla="*/ 4 h 6"/>
                <a:gd name="T50" fmla="*/ 3 w 9"/>
                <a:gd name="T51" fmla="*/ 4 h 6"/>
                <a:gd name="T52" fmla="*/ 4 w 9"/>
                <a:gd name="T53" fmla="*/ 6 h 6"/>
                <a:gd name="T54" fmla="*/ 4 w 9"/>
                <a:gd name="T55" fmla="*/ 6 h 6"/>
                <a:gd name="T56" fmla="*/ 4 w 9"/>
                <a:gd name="T57" fmla="*/ 6 h 6"/>
                <a:gd name="T58" fmla="*/ 4 w 9"/>
                <a:gd name="T59" fmla="*/ 6 h 6"/>
                <a:gd name="T60" fmla="*/ 4 w 9"/>
                <a:gd name="T61" fmla="*/ 6 h 6"/>
                <a:gd name="T62" fmla="*/ 4 w 9"/>
                <a:gd name="T63" fmla="*/ 6 h 6"/>
                <a:gd name="T64" fmla="*/ 6 w 9"/>
                <a:gd name="T65" fmla="*/ 6 h 6"/>
                <a:gd name="T66" fmla="*/ 6 w 9"/>
                <a:gd name="T67" fmla="*/ 6 h 6"/>
                <a:gd name="T68" fmla="*/ 6 w 9"/>
                <a:gd name="T69" fmla="*/ 6 h 6"/>
                <a:gd name="T70" fmla="*/ 6 w 9"/>
                <a:gd name="T71" fmla="*/ 6 h 6"/>
                <a:gd name="T72" fmla="*/ 6 w 9"/>
                <a:gd name="T73" fmla="*/ 4 h 6"/>
                <a:gd name="T74" fmla="*/ 6 w 9"/>
                <a:gd name="T75" fmla="*/ 4 h 6"/>
                <a:gd name="T76" fmla="*/ 7 w 9"/>
                <a:gd name="T77" fmla="*/ 4 h 6"/>
                <a:gd name="T78" fmla="*/ 7 w 9"/>
                <a:gd name="T79" fmla="*/ 4 h 6"/>
                <a:gd name="T80" fmla="*/ 7 w 9"/>
                <a:gd name="T81" fmla="*/ 4 h 6"/>
                <a:gd name="T82" fmla="*/ 7 w 9"/>
                <a:gd name="T83" fmla="*/ 3 h 6"/>
                <a:gd name="T84" fmla="*/ 7 w 9"/>
                <a:gd name="T85" fmla="*/ 3 h 6"/>
                <a:gd name="T86" fmla="*/ 7 w 9"/>
                <a:gd name="T87" fmla="*/ 3 h 6"/>
                <a:gd name="T88" fmla="*/ 7 w 9"/>
                <a:gd name="T89" fmla="*/ 3 h 6"/>
                <a:gd name="T90" fmla="*/ 9 w 9"/>
                <a:gd name="T91" fmla="*/ 3 h 6"/>
                <a:gd name="T92" fmla="*/ 9 w 9"/>
                <a:gd name="T93" fmla="*/ 3 h 6"/>
                <a:gd name="T94" fmla="*/ 9 w 9"/>
                <a:gd name="T95" fmla="*/ 3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
                <a:gd name="T146" fmla="*/ 9 w 9"/>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
                  <a:moveTo>
                    <a:pt x="0" y="0"/>
                  </a:moveTo>
                  <a:lnTo>
                    <a:pt x="0" y="0"/>
                  </a:lnTo>
                  <a:lnTo>
                    <a:pt x="0" y="1"/>
                  </a:lnTo>
                  <a:lnTo>
                    <a:pt x="2" y="1"/>
                  </a:lnTo>
                  <a:lnTo>
                    <a:pt x="2" y="3"/>
                  </a:lnTo>
                  <a:lnTo>
                    <a:pt x="3" y="3"/>
                  </a:lnTo>
                  <a:lnTo>
                    <a:pt x="3" y="4"/>
                  </a:lnTo>
                  <a:lnTo>
                    <a:pt x="3" y="3"/>
                  </a:lnTo>
                  <a:lnTo>
                    <a:pt x="3" y="4"/>
                  </a:lnTo>
                  <a:lnTo>
                    <a:pt x="3" y="6"/>
                  </a:lnTo>
                  <a:lnTo>
                    <a:pt x="3" y="4"/>
                  </a:lnTo>
                  <a:lnTo>
                    <a:pt x="3" y="6"/>
                  </a:lnTo>
                  <a:lnTo>
                    <a:pt x="4" y="6"/>
                  </a:lnTo>
                  <a:lnTo>
                    <a:pt x="6" y="6"/>
                  </a:lnTo>
                  <a:lnTo>
                    <a:pt x="6" y="4"/>
                  </a:lnTo>
                  <a:lnTo>
                    <a:pt x="7" y="4"/>
                  </a:lnTo>
                  <a:lnTo>
                    <a:pt x="7" y="3"/>
                  </a:lnTo>
                  <a:lnTo>
                    <a:pt x="9"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8" name="Freeform 482"/>
            <p:cNvSpPr>
              <a:spLocks/>
            </p:cNvSpPr>
            <p:nvPr/>
          </p:nvSpPr>
          <p:spPr bwMode="auto">
            <a:xfrm>
              <a:off x="7530733" y="5607807"/>
              <a:ext cx="12851" cy="14527"/>
            </a:xfrm>
            <a:custGeom>
              <a:avLst/>
              <a:gdLst>
                <a:gd name="T0" fmla="*/ 0 w 7"/>
                <a:gd name="T1" fmla="*/ 0 h 16"/>
                <a:gd name="T2" fmla="*/ 0 w 7"/>
                <a:gd name="T3" fmla="*/ 0 h 16"/>
                <a:gd name="T4" fmla="*/ 0 w 7"/>
                <a:gd name="T5" fmla="*/ 0 h 16"/>
                <a:gd name="T6" fmla="*/ 0 w 7"/>
                <a:gd name="T7" fmla="*/ 0 h 16"/>
                <a:gd name="T8" fmla="*/ 1 w 7"/>
                <a:gd name="T9" fmla="*/ 0 h 16"/>
                <a:gd name="T10" fmla="*/ 1 w 7"/>
                <a:gd name="T11" fmla="*/ 1 h 16"/>
                <a:gd name="T12" fmla="*/ 1 w 7"/>
                <a:gd name="T13" fmla="*/ 1 h 16"/>
                <a:gd name="T14" fmla="*/ 1 w 7"/>
                <a:gd name="T15" fmla="*/ 1 h 16"/>
                <a:gd name="T16" fmla="*/ 1 w 7"/>
                <a:gd name="T17" fmla="*/ 1 h 16"/>
                <a:gd name="T18" fmla="*/ 1 w 7"/>
                <a:gd name="T19" fmla="*/ 1 h 16"/>
                <a:gd name="T20" fmla="*/ 1 w 7"/>
                <a:gd name="T21" fmla="*/ 1 h 16"/>
                <a:gd name="T22" fmla="*/ 1 w 7"/>
                <a:gd name="T23" fmla="*/ 3 h 16"/>
                <a:gd name="T24" fmla="*/ 1 w 7"/>
                <a:gd name="T25" fmla="*/ 3 h 16"/>
                <a:gd name="T26" fmla="*/ 3 w 7"/>
                <a:gd name="T27" fmla="*/ 3 h 16"/>
                <a:gd name="T28" fmla="*/ 3 w 7"/>
                <a:gd name="T29" fmla="*/ 3 h 16"/>
                <a:gd name="T30" fmla="*/ 3 w 7"/>
                <a:gd name="T31" fmla="*/ 3 h 16"/>
                <a:gd name="T32" fmla="*/ 3 w 7"/>
                <a:gd name="T33" fmla="*/ 3 h 16"/>
                <a:gd name="T34" fmla="*/ 3 w 7"/>
                <a:gd name="T35" fmla="*/ 4 h 16"/>
                <a:gd name="T36" fmla="*/ 3 w 7"/>
                <a:gd name="T37" fmla="*/ 4 h 16"/>
                <a:gd name="T38" fmla="*/ 3 w 7"/>
                <a:gd name="T39" fmla="*/ 4 h 16"/>
                <a:gd name="T40" fmla="*/ 3 w 7"/>
                <a:gd name="T41" fmla="*/ 4 h 16"/>
                <a:gd name="T42" fmla="*/ 3 w 7"/>
                <a:gd name="T43" fmla="*/ 6 h 16"/>
                <a:gd name="T44" fmla="*/ 3 w 7"/>
                <a:gd name="T45" fmla="*/ 6 h 16"/>
                <a:gd name="T46" fmla="*/ 4 w 7"/>
                <a:gd name="T47" fmla="*/ 6 h 16"/>
                <a:gd name="T48" fmla="*/ 4 w 7"/>
                <a:gd name="T49" fmla="*/ 6 h 16"/>
                <a:gd name="T50" fmla="*/ 4 w 7"/>
                <a:gd name="T51" fmla="*/ 7 h 16"/>
                <a:gd name="T52" fmla="*/ 4 w 7"/>
                <a:gd name="T53" fmla="*/ 7 h 16"/>
                <a:gd name="T54" fmla="*/ 4 w 7"/>
                <a:gd name="T55" fmla="*/ 9 h 16"/>
                <a:gd name="T56" fmla="*/ 4 w 7"/>
                <a:gd name="T57" fmla="*/ 9 h 16"/>
                <a:gd name="T58" fmla="*/ 4 w 7"/>
                <a:gd name="T59" fmla="*/ 9 h 16"/>
                <a:gd name="T60" fmla="*/ 4 w 7"/>
                <a:gd name="T61" fmla="*/ 9 h 16"/>
                <a:gd name="T62" fmla="*/ 4 w 7"/>
                <a:gd name="T63" fmla="*/ 9 h 16"/>
                <a:gd name="T64" fmla="*/ 4 w 7"/>
                <a:gd name="T65" fmla="*/ 9 h 16"/>
                <a:gd name="T66" fmla="*/ 4 w 7"/>
                <a:gd name="T67" fmla="*/ 10 h 16"/>
                <a:gd name="T68" fmla="*/ 4 w 7"/>
                <a:gd name="T69" fmla="*/ 10 h 16"/>
                <a:gd name="T70" fmla="*/ 6 w 7"/>
                <a:gd name="T71" fmla="*/ 11 h 16"/>
                <a:gd name="T72" fmla="*/ 6 w 7"/>
                <a:gd name="T73" fmla="*/ 11 h 16"/>
                <a:gd name="T74" fmla="*/ 6 w 7"/>
                <a:gd name="T75" fmla="*/ 11 h 16"/>
                <a:gd name="T76" fmla="*/ 6 w 7"/>
                <a:gd name="T77" fmla="*/ 11 h 16"/>
                <a:gd name="T78" fmla="*/ 6 w 7"/>
                <a:gd name="T79" fmla="*/ 13 h 16"/>
                <a:gd name="T80" fmla="*/ 6 w 7"/>
                <a:gd name="T81" fmla="*/ 13 h 16"/>
                <a:gd name="T82" fmla="*/ 6 w 7"/>
                <a:gd name="T83" fmla="*/ 13 h 16"/>
                <a:gd name="T84" fmla="*/ 6 w 7"/>
                <a:gd name="T85" fmla="*/ 13 h 16"/>
                <a:gd name="T86" fmla="*/ 6 w 7"/>
                <a:gd name="T87" fmla="*/ 14 h 16"/>
                <a:gd name="T88" fmla="*/ 6 w 7"/>
                <a:gd name="T89" fmla="*/ 14 h 16"/>
                <a:gd name="T90" fmla="*/ 7 w 7"/>
                <a:gd name="T91" fmla="*/ 14 h 16"/>
                <a:gd name="T92" fmla="*/ 7 w 7"/>
                <a:gd name="T93" fmla="*/ 14 h 16"/>
                <a:gd name="T94" fmla="*/ 7 w 7"/>
                <a:gd name="T95" fmla="*/ 16 h 16"/>
                <a:gd name="T96" fmla="*/ 7 w 7"/>
                <a:gd name="T97" fmla="*/ 16 h 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6"/>
                <a:gd name="T149" fmla="*/ 7 w 7"/>
                <a:gd name="T150" fmla="*/ 16 h 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6">
                  <a:moveTo>
                    <a:pt x="0" y="0"/>
                  </a:moveTo>
                  <a:lnTo>
                    <a:pt x="0" y="0"/>
                  </a:lnTo>
                  <a:lnTo>
                    <a:pt x="1" y="0"/>
                  </a:lnTo>
                  <a:lnTo>
                    <a:pt x="1" y="1"/>
                  </a:lnTo>
                  <a:lnTo>
                    <a:pt x="1" y="0"/>
                  </a:lnTo>
                  <a:lnTo>
                    <a:pt x="1" y="1"/>
                  </a:lnTo>
                  <a:lnTo>
                    <a:pt x="1" y="3"/>
                  </a:lnTo>
                  <a:lnTo>
                    <a:pt x="1" y="1"/>
                  </a:lnTo>
                  <a:lnTo>
                    <a:pt x="1" y="3"/>
                  </a:lnTo>
                  <a:lnTo>
                    <a:pt x="3" y="3"/>
                  </a:lnTo>
                  <a:lnTo>
                    <a:pt x="3" y="4"/>
                  </a:lnTo>
                  <a:lnTo>
                    <a:pt x="3" y="3"/>
                  </a:lnTo>
                  <a:lnTo>
                    <a:pt x="3" y="4"/>
                  </a:lnTo>
                  <a:lnTo>
                    <a:pt x="3" y="6"/>
                  </a:lnTo>
                  <a:lnTo>
                    <a:pt x="4" y="6"/>
                  </a:lnTo>
                  <a:lnTo>
                    <a:pt x="4" y="7"/>
                  </a:lnTo>
                  <a:lnTo>
                    <a:pt x="4" y="9"/>
                  </a:lnTo>
                  <a:lnTo>
                    <a:pt x="4" y="7"/>
                  </a:lnTo>
                  <a:lnTo>
                    <a:pt x="4" y="9"/>
                  </a:lnTo>
                  <a:lnTo>
                    <a:pt x="4" y="10"/>
                  </a:lnTo>
                  <a:lnTo>
                    <a:pt x="6" y="10"/>
                  </a:lnTo>
                  <a:lnTo>
                    <a:pt x="6" y="11"/>
                  </a:lnTo>
                  <a:lnTo>
                    <a:pt x="6" y="10"/>
                  </a:lnTo>
                  <a:lnTo>
                    <a:pt x="6" y="11"/>
                  </a:lnTo>
                  <a:lnTo>
                    <a:pt x="6" y="13"/>
                  </a:lnTo>
                  <a:lnTo>
                    <a:pt x="6" y="11"/>
                  </a:lnTo>
                  <a:lnTo>
                    <a:pt x="6" y="13"/>
                  </a:lnTo>
                  <a:lnTo>
                    <a:pt x="6" y="14"/>
                  </a:lnTo>
                  <a:lnTo>
                    <a:pt x="6" y="13"/>
                  </a:lnTo>
                  <a:lnTo>
                    <a:pt x="6" y="14"/>
                  </a:lnTo>
                  <a:lnTo>
                    <a:pt x="7" y="14"/>
                  </a:lnTo>
                  <a:lnTo>
                    <a:pt x="7"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89" name="Freeform 483"/>
            <p:cNvSpPr>
              <a:spLocks/>
            </p:cNvSpPr>
            <p:nvPr/>
          </p:nvSpPr>
          <p:spPr bwMode="auto">
            <a:xfrm>
              <a:off x="7543584" y="5622334"/>
              <a:ext cx="11015" cy="18158"/>
            </a:xfrm>
            <a:custGeom>
              <a:avLst/>
              <a:gdLst>
                <a:gd name="T0" fmla="*/ 0 w 6"/>
                <a:gd name="T1" fmla="*/ 0 h 20"/>
                <a:gd name="T2" fmla="*/ 0 w 6"/>
                <a:gd name="T3" fmla="*/ 0 h 20"/>
                <a:gd name="T4" fmla="*/ 0 w 6"/>
                <a:gd name="T5" fmla="*/ 0 h 20"/>
                <a:gd name="T6" fmla="*/ 0 w 6"/>
                <a:gd name="T7" fmla="*/ 0 h 20"/>
                <a:gd name="T8" fmla="*/ 0 w 6"/>
                <a:gd name="T9" fmla="*/ 0 h 20"/>
                <a:gd name="T10" fmla="*/ 0 w 6"/>
                <a:gd name="T11" fmla="*/ 0 h 20"/>
                <a:gd name="T12" fmla="*/ 1 w 6"/>
                <a:gd name="T13" fmla="*/ 1 h 20"/>
                <a:gd name="T14" fmla="*/ 1 w 6"/>
                <a:gd name="T15" fmla="*/ 1 h 20"/>
                <a:gd name="T16" fmla="*/ 1 w 6"/>
                <a:gd name="T17" fmla="*/ 1 h 20"/>
                <a:gd name="T18" fmla="*/ 1 w 6"/>
                <a:gd name="T19" fmla="*/ 1 h 20"/>
                <a:gd name="T20" fmla="*/ 1 w 6"/>
                <a:gd name="T21" fmla="*/ 3 h 20"/>
                <a:gd name="T22" fmla="*/ 1 w 6"/>
                <a:gd name="T23" fmla="*/ 3 h 20"/>
                <a:gd name="T24" fmla="*/ 1 w 6"/>
                <a:gd name="T25" fmla="*/ 3 h 20"/>
                <a:gd name="T26" fmla="*/ 1 w 6"/>
                <a:gd name="T27" fmla="*/ 3 h 20"/>
                <a:gd name="T28" fmla="*/ 1 w 6"/>
                <a:gd name="T29" fmla="*/ 3 h 20"/>
                <a:gd name="T30" fmla="*/ 1 w 6"/>
                <a:gd name="T31" fmla="*/ 3 h 20"/>
                <a:gd name="T32" fmla="*/ 3 w 6"/>
                <a:gd name="T33" fmla="*/ 4 h 20"/>
                <a:gd name="T34" fmla="*/ 3 w 6"/>
                <a:gd name="T35" fmla="*/ 4 h 20"/>
                <a:gd name="T36" fmla="*/ 3 w 6"/>
                <a:gd name="T37" fmla="*/ 4 h 20"/>
                <a:gd name="T38" fmla="*/ 3 w 6"/>
                <a:gd name="T39" fmla="*/ 4 h 20"/>
                <a:gd name="T40" fmla="*/ 3 w 6"/>
                <a:gd name="T41" fmla="*/ 4 h 20"/>
                <a:gd name="T42" fmla="*/ 3 w 6"/>
                <a:gd name="T43" fmla="*/ 4 h 20"/>
                <a:gd name="T44" fmla="*/ 3 w 6"/>
                <a:gd name="T45" fmla="*/ 6 h 20"/>
                <a:gd name="T46" fmla="*/ 3 w 6"/>
                <a:gd name="T47" fmla="*/ 6 h 20"/>
                <a:gd name="T48" fmla="*/ 3 w 6"/>
                <a:gd name="T49" fmla="*/ 7 h 20"/>
                <a:gd name="T50" fmla="*/ 3 w 6"/>
                <a:gd name="T51" fmla="*/ 7 h 20"/>
                <a:gd name="T52" fmla="*/ 3 w 6"/>
                <a:gd name="T53" fmla="*/ 7 h 20"/>
                <a:gd name="T54" fmla="*/ 3 w 6"/>
                <a:gd name="T55" fmla="*/ 7 h 20"/>
                <a:gd name="T56" fmla="*/ 4 w 6"/>
                <a:gd name="T57" fmla="*/ 8 h 20"/>
                <a:gd name="T58" fmla="*/ 4 w 6"/>
                <a:gd name="T59" fmla="*/ 8 h 20"/>
                <a:gd name="T60" fmla="*/ 4 w 6"/>
                <a:gd name="T61" fmla="*/ 10 h 20"/>
                <a:gd name="T62" fmla="*/ 4 w 6"/>
                <a:gd name="T63" fmla="*/ 10 h 20"/>
                <a:gd name="T64" fmla="*/ 4 w 6"/>
                <a:gd name="T65" fmla="*/ 10 h 20"/>
                <a:gd name="T66" fmla="*/ 4 w 6"/>
                <a:gd name="T67" fmla="*/ 10 h 20"/>
                <a:gd name="T68" fmla="*/ 4 w 6"/>
                <a:gd name="T69" fmla="*/ 11 h 20"/>
                <a:gd name="T70" fmla="*/ 4 w 6"/>
                <a:gd name="T71" fmla="*/ 11 h 20"/>
                <a:gd name="T72" fmla="*/ 4 w 6"/>
                <a:gd name="T73" fmla="*/ 13 h 20"/>
                <a:gd name="T74" fmla="*/ 4 w 6"/>
                <a:gd name="T75" fmla="*/ 13 h 20"/>
                <a:gd name="T76" fmla="*/ 6 w 6"/>
                <a:gd name="T77" fmla="*/ 14 h 20"/>
                <a:gd name="T78" fmla="*/ 6 w 6"/>
                <a:gd name="T79" fmla="*/ 14 h 20"/>
                <a:gd name="T80" fmla="*/ 6 w 6"/>
                <a:gd name="T81" fmla="*/ 14 h 20"/>
                <a:gd name="T82" fmla="*/ 6 w 6"/>
                <a:gd name="T83" fmla="*/ 14 h 20"/>
                <a:gd name="T84" fmla="*/ 6 w 6"/>
                <a:gd name="T85" fmla="*/ 16 h 20"/>
                <a:gd name="T86" fmla="*/ 6 w 6"/>
                <a:gd name="T87" fmla="*/ 16 h 20"/>
                <a:gd name="T88" fmla="*/ 6 w 6"/>
                <a:gd name="T89" fmla="*/ 17 h 20"/>
                <a:gd name="T90" fmla="*/ 6 w 6"/>
                <a:gd name="T91" fmla="*/ 17 h 20"/>
                <a:gd name="T92" fmla="*/ 6 w 6"/>
                <a:gd name="T93" fmla="*/ 19 h 20"/>
                <a:gd name="T94" fmla="*/ 6 w 6"/>
                <a:gd name="T95" fmla="*/ 19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20"/>
                <a:gd name="T146" fmla="*/ 6 w 6"/>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20">
                  <a:moveTo>
                    <a:pt x="0" y="0"/>
                  </a:moveTo>
                  <a:lnTo>
                    <a:pt x="0" y="0"/>
                  </a:lnTo>
                  <a:lnTo>
                    <a:pt x="0" y="1"/>
                  </a:lnTo>
                  <a:lnTo>
                    <a:pt x="0" y="0"/>
                  </a:lnTo>
                  <a:lnTo>
                    <a:pt x="0" y="1"/>
                  </a:lnTo>
                  <a:lnTo>
                    <a:pt x="1" y="1"/>
                  </a:lnTo>
                  <a:lnTo>
                    <a:pt x="1" y="3"/>
                  </a:lnTo>
                  <a:lnTo>
                    <a:pt x="1" y="1"/>
                  </a:lnTo>
                  <a:lnTo>
                    <a:pt x="1" y="3"/>
                  </a:lnTo>
                  <a:lnTo>
                    <a:pt x="1" y="4"/>
                  </a:lnTo>
                  <a:lnTo>
                    <a:pt x="1" y="3"/>
                  </a:lnTo>
                  <a:lnTo>
                    <a:pt x="1" y="4"/>
                  </a:lnTo>
                  <a:lnTo>
                    <a:pt x="3" y="4"/>
                  </a:lnTo>
                  <a:lnTo>
                    <a:pt x="3" y="6"/>
                  </a:lnTo>
                  <a:lnTo>
                    <a:pt x="3" y="4"/>
                  </a:lnTo>
                  <a:lnTo>
                    <a:pt x="3" y="6"/>
                  </a:lnTo>
                  <a:lnTo>
                    <a:pt x="3" y="7"/>
                  </a:lnTo>
                  <a:lnTo>
                    <a:pt x="3" y="8"/>
                  </a:lnTo>
                  <a:lnTo>
                    <a:pt x="3" y="7"/>
                  </a:lnTo>
                  <a:lnTo>
                    <a:pt x="3" y="8"/>
                  </a:lnTo>
                  <a:lnTo>
                    <a:pt x="4" y="8"/>
                  </a:lnTo>
                  <a:lnTo>
                    <a:pt x="4" y="10"/>
                  </a:lnTo>
                  <a:lnTo>
                    <a:pt x="4" y="11"/>
                  </a:lnTo>
                  <a:lnTo>
                    <a:pt x="4" y="10"/>
                  </a:lnTo>
                  <a:lnTo>
                    <a:pt x="4" y="11"/>
                  </a:lnTo>
                  <a:lnTo>
                    <a:pt x="4" y="13"/>
                  </a:lnTo>
                  <a:lnTo>
                    <a:pt x="4" y="11"/>
                  </a:lnTo>
                  <a:lnTo>
                    <a:pt x="4" y="13"/>
                  </a:lnTo>
                  <a:lnTo>
                    <a:pt x="6" y="14"/>
                  </a:lnTo>
                  <a:lnTo>
                    <a:pt x="6" y="16"/>
                  </a:lnTo>
                  <a:lnTo>
                    <a:pt x="6" y="14"/>
                  </a:lnTo>
                  <a:lnTo>
                    <a:pt x="6" y="16"/>
                  </a:lnTo>
                  <a:lnTo>
                    <a:pt x="6" y="17"/>
                  </a:lnTo>
                  <a:lnTo>
                    <a:pt x="6" y="16"/>
                  </a:lnTo>
                  <a:lnTo>
                    <a:pt x="6" y="17"/>
                  </a:lnTo>
                  <a:lnTo>
                    <a:pt x="6" y="19"/>
                  </a:lnTo>
                  <a:lnTo>
                    <a:pt x="6" y="17"/>
                  </a:lnTo>
                  <a:lnTo>
                    <a:pt x="6" y="19"/>
                  </a:lnTo>
                  <a:lnTo>
                    <a:pt x="6" y="20"/>
                  </a:lnTo>
                  <a:lnTo>
                    <a:pt x="6" y="19"/>
                  </a:lnTo>
                  <a:lnTo>
                    <a:pt x="6"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0" name="Freeform 484"/>
            <p:cNvSpPr>
              <a:spLocks/>
            </p:cNvSpPr>
            <p:nvPr/>
          </p:nvSpPr>
          <p:spPr bwMode="auto">
            <a:xfrm>
              <a:off x="7554599" y="5640492"/>
              <a:ext cx="18358" cy="9079"/>
            </a:xfrm>
            <a:custGeom>
              <a:avLst/>
              <a:gdLst>
                <a:gd name="T0" fmla="*/ 1 w 10"/>
                <a:gd name="T1" fmla="*/ 0 h 10"/>
                <a:gd name="T2" fmla="*/ 1 w 10"/>
                <a:gd name="T3" fmla="*/ 0 h 10"/>
                <a:gd name="T4" fmla="*/ 1 w 10"/>
                <a:gd name="T5" fmla="*/ 0 h 10"/>
                <a:gd name="T6" fmla="*/ 1 w 10"/>
                <a:gd name="T7" fmla="*/ 0 h 10"/>
                <a:gd name="T8" fmla="*/ 1 w 10"/>
                <a:gd name="T9" fmla="*/ 1 h 10"/>
                <a:gd name="T10" fmla="*/ 1 w 10"/>
                <a:gd name="T11" fmla="*/ 1 h 10"/>
                <a:gd name="T12" fmla="*/ 1 w 10"/>
                <a:gd name="T13" fmla="*/ 3 h 10"/>
                <a:gd name="T14" fmla="*/ 1 w 10"/>
                <a:gd name="T15" fmla="*/ 3 h 10"/>
                <a:gd name="T16" fmla="*/ 1 w 10"/>
                <a:gd name="T17" fmla="*/ 3 h 10"/>
                <a:gd name="T18" fmla="*/ 1 w 10"/>
                <a:gd name="T19" fmla="*/ 3 h 10"/>
                <a:gd name="T20" fmla="*/ 3 w 10"/>
                <a:gd name="T21" fmla="*/ 4 h 10"/>
                <a:gd name="T22" fmla="*/ 3 w 10"/>
                <a:gd name="T23" fmla="*/ 4 h 10"/>
                <a:gd name="T24" fmla="*/ 3 w 10"/>
                <a:gd name="T25" fmla="*/ 4 h 10"/>
                <a:gd name="T26" fmla="*/ 3 w 10"/>
                <a:gd name="T27" fmla="*/ 4 h 10"/>
                <a:gd name="T28" fmla="*/ 3 w 10"/>
                <a:gd name="T29" fmla="*/ 6 h 10"/>
                <a:gd name="T30" fmla="*/ 3 w 10"/>
                <a:gd name="T31" fmla="*/ 6 h 10"/>
                <a:gd name="T32" fmla="*/ 3 w 10"/>
                <a:gd name="T33" fmla="*/ 6 h 10"/>
                <a:gd name="T34" fmla="*/ 3 w 10"/>
                <a:gd name="T35" fmla="*/ 6 h 10"/>
                <a:gd name="T36" fmla="*/ 3 w 10"/>
                <a:gd name="T37" fmla="*/ 6 h 10"/>
                <a:gd name="T38" fmla="*/ 3 w 10"/>
                <a:gd name="T39" fmla="*/ 6 h 10"/>
                <a:gd name="T40" fmla="*/ 4 w 10"/>
                <a:gd name="T41" fmla="*/ 7 h 10"/>
                <a:gd name="T42" fmla="*/ 4 w 10"/>
                <a:gd name="T43" fmla="*/ 7 h 10"/>
                <a:gd name="T44" fmla="*/ 4 w 10"/>
                <a:gd name="T45" fmla="*/ 7 h 10"/>
                <a:gd name="T46" fmla="*/ 4 w 10"/>
                <a:gd name="T47" fmla="*/ 7 h 10"/>
                <a:gd name="T48" fmla="*/ 4 w 10"/>
                <a:gd name="T49" fmla="*/ 7 h 10"/>
                <a:gd name="T50" fmla="*/ 4 w 10"/>
                <a:gd name="T51" fmla="*/ 7 h 10"/>
                <a:gd name="T52" fmla="*/ 4 w 10"/>
                <a:gd name="T53" fmla="*/ 7 h 10"/>
                <a:gd name="T54" fmla="*/ 5 w 10"/>
                <a:gd name="T55" fmla="*/ 7 h 10"/>
                <a:gd name="T56" fmla="*/ 5 w 10"/>
                <a:gd name="T57" fmla="*/ 7 h 10"/>
                <a:gd name="T58" fmla="*/ 5 w 10"/>
                <a:gd name="T59" fmla="*/ 7 h 10"/>
                <a:gd name="T60" fmla="*/ 5 w 10"/>
                <a:gd name="T61" fmla="*/ 7 h 10"/>
                <a:gd name="T62" fmla="*/ 7 w 10"/>
                <a:gd name="T63" fmla="*/ 7 h 10"/>
                <a:gd name="T64" fmla="*/ 7 w 10"/>
                <a:gd name="T65" fmla="*/ 7 h 10"/>
                <a:gd name="T66" fmla="*/ 7 w 10"/>
                <a:gd name="T67" fmla="*/ 7 h 10"/>
                <a:gd name="T68" fmla="*/ 7 w 10"/>
                <a:gd name="T69" fmla="*/ 7 h 10"/>
                <a:gd name="T70" fmla="*/ 7 w 10"/>
                <a:gd name="T71" fmla="*/ 7 h 10"/>
                <a:gd name="T72" fmla="*/ 7 w 10"/>
                <a:gd name="T73" fmla="*/ 7 h 10"/>
                <a:gd name="T74" fmla="*/ 7 w 10"/>
                <a:gd name="T75" fmla="*/ 7 h 10"/>
                <a:gd name="T76" fmla="*/ 7 w 10"/>
                <a:gd name="T77" fmla="*/ 7 h 10"/>
                <a:gd name="T78" fmla="*/ 8 w 10"/>
                <a:gd name="T79" fmla="*/ 7 h 10"/>
                <a:gd name="T80" fmla="*/ 8 w 10"/>
                <a:gd name="T81" fmla="*/ 7 h 10"/>
                <a:gd name="T82" fmla="*/ 8 w 10"/>
                <a:gd name="T83" fmla="*/ 7 h 10"/>
                <a:gd name="T84" fmla="*/ 8 w 10"/>
                <a:gd name="T85" fmla="*/ 7 h 10"/>
                <a:gd name="T86" fmla="*/ 8 w 10"/>
                <a:gd name="T87" fmla="*/ 9 h 10"/>
                <a:gd name="T88" fmla="*/ 8 w 10"/>
                <a:gd name="T89" fmla="*/ 9 h 10"/>
                <a:gd name="T90" fmla="*/ 8 w 10"/>
                <a:gd name="T91" fmla="*/ 9 h 10"/>
                <a:gd name="T92" fmla="*/ 8 w 10"/>
                <a:gd name="T93" fmla="*/ 9 h 10"/>
                <a:gd name="T94" fmla="*/ 10 w 10"/>
                <a:gd name="T95" fmla="*/ 9 h 10"/>
                <a:gd name="T96" fmla="*/ 10 w 10"/>
                <a:gd name="T97" fmla="*/ 9 h 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0"/>
                <a:gd name="T149" fmla="*/ 10 w 10"/>
                <a:gd name="T150" fmla="*/ 10 h 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0">
                  <a:moveTo>
                    <a:pt x="0" y="0"/>
                  </a:moveTo>
                  <a:lnTo>
                    <a:pt x="1" y="0"/>
                  </a:lnTo>
                  <a:lnTo>
                    <a:pt x="1" y="1"/>
                  </a:lnTo>
                  <a:lnTo>
                    <a:pt x="1" y="0"/>
                  </a:lnTo>
                  <a:lnTo>
                    <a:pt x="1" y="1"/>
                  </a:lnTo>
                  <a:lnTo>
                    <a:pt x="1" y="3"/>
                  </a:lnTo>
                  <a:lnTo>
                    <a:pt x="1" y="1"/>
                  </a:lnTo>
                  <a:lnTo>
                    <a:pt x="1" y="3"/>
                  </a:lnTo>
                  <a:lnTo>
                    <a:pt x="1" y="4"/>
                  </a:lnTo>
                  <a:lnTo>
                    <a:pt x="1" y="3"/>
                  </a:lnTo>
                  <a:lnTo>
                    <a:pt x="1" y="4"/>
                  </a:lnTo>
                  <a:lnTo>
                    <a:pt x="3" y="4"/>
                  </a:lnTo>
                  <a:lnTo>
                    <a:pt x="3" y="6"/>
                  </a:lnTo>
                  <a:lnTo>
                    <a:pt x="3" y="4"/>
                  </a:lnTo>
                  <a:lnTo>
                    <a:pt x="3" y="6"/>
                  </a:lnTo>
                  <a:lnTo>
                    <a:pt x="3" y="7"/>
                  </a:lnTo>
                  <a:lnTo>
                    <a:pt x="3" y="6"/>
                  </a:lnTo>
                  <a:lnTo>
                    <a:pt x="3" y="7"/>
                  </a:lnTo>
                  <a:lnTo>
                    <a:pt x="4" y="7"/>
                  </a:lnTo>
                  <a:lnTo>
                    <a:pt x="5" y="7"/>
                  </a:lnTo>
                  <a:lnTo>
                    <a:pt x="7" y="7"/>
                  </a:lnTo>
                  <a:lnTo>
                    <a:pt x="8" y="7"/>
                  </a:lnTo>
                  <a:lnTo>
                    <a:pt x="8" y="9"/>
                  </a:lnTo>
                  <a:lnTo>
                    <a:pt x="8" y="7"/>
                  </a:lnTo>
                  <a:lnTo>
                    <a:pt x="8" y="9"/>
                  </a:lnTo>
                  <a:lnTo>
                    <a:pt x="10" y="9"/>
                  </a:lnTo>
                  <a:lnTo>
                    <a:pt x="10" y="10"/>
                  </a:lnTo>
                  <a:lnTo>
                    <a:pt x="10" y="9"/>
                  </a:lnTo>
                  <a:lnTo>
                    <a:pt x="10"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1" name="Freeform 485"/>
            <p:cNvSpPr>
              <a:spLocks/>
            </p:cNvSpPr>
            <p:nvPr/>
          </p:nvSpPr>
          <p:spPr bwMode="auto">
            <a:xfrm>
              <a:off x="7572957" y="5649572"/>
              <a:ext cx="9179" cy="25422"/>
            </a:xfrm>
            <a:custGeom>
              <a:avLst/>
              <a:gdLst>
                <a:gd name="T0" fmla="*/ 0 w 5"/>
                <a:gd name="T1" fmla="*/ 0 h 28"/>
                <a:gd name="T2" fmla="*/ 0 w 5"/>
                <a:gd name="T3" fmla="*/ 0 h 28"/>
                <a:gd name="T4" fmla="*/ 0 w 5"/>
                <a:gd name="T5" fmla="*/ 2 h 28"/>
                <a:gd name="T6" fmla="*/ 0 w 5"/>
                <a:gd name="T7" fmla="*/ 2 h 28"/>
                <a:gd name="T8" fmla="*/ 0 w 5"/>
                <a:gd name="T9" fmla="*/ 2 h 28"/>
                <a:gd name="T10" fmla="*/ 0 w 5"/>
                <a:gd name="T11" fmla="*/ 2 h 28"/>
                <a:gd name="T12" fmla="*/ 0 w 5"/>
                <a:gd name="T13" fmla="*/ 2 h 28"/>
                <a:gd name="T14" fmla="*/ 0 w 5"/>
                <a:gd name="T15" fmla="*/ 2 h 28"/>
                <a:gd name="T16" fmla="*/ 0 w 5"/>
                <a:gd name="T17" fmla="*/ 3 h 28"/>
                <a:gd name="T18" fmla="*/ 0 w 5"/>
                <a:gd name="T19" fmla="*/ 3 h 28"/>
                <a:gd name="T20" fmla="*/ 1 w 5"/>
                <a:gd name="T21" fmla="*/ 4 h 28"/>
                <a:gd name="T22" fmla="*/ 1 w 5"/>
                <a:gd name="T23" fmla="*/ 4 h 28"/>
                <a:gd name="T24" fmla="*/ 1 w 5"/>
                <a:gd name="T25" fmla="*/ 6 h 28"/>
                <a:gd name="T26" fmla="*/ 1 w 5"/>
                <a:gd name="T27" fmla="*/ 6 h 28"/>
                <a:gd name="T28" fmla="*/ 1 w 5"/>
                <a:gd name="T29" fmla="*/ 7 h 28"/>
                <a:gd name="T30" fmla="*/ 1 w 5"/>
                <a:gd name="T31" fmla="*/ 7 h 28"/>
                <a:gd name="T32" fmla="*/ 1 w 5"/>
                <a:gd name="T33" fmla="*/ 9 h 28"/>
                <a:gd name="T34" fmla="*/ 1 w 5"/>
                <a:gd name="T35" fmla="*/ 9 h 28"/>
                <a:gd name="T36" fmla="*/ 1 w 5"/>
                <a:gd name="T37" fmla="*/ 9 h 28"/>
                <a:gd name="T38" fmla="*/ 1 w 5"/>
                <a:gd name="T39" fmla="*/ 9 h 28"/>
                <a:gd name="T40" fmla="*/ 3 w 5"/>
                <a:gd name="T41" fmla="*/ 10 h 28"/>
                <a:gd name="T42" fmla="*/ 3 w 5"/>
                <a:gd name="T43" fmla="*/ 10 h 28"/>
                <a:gd name="T44" fmla="*/ 3 w 5"/>
                <a:gd name="T45" fmla="*/ 13 h 28"/>
                <a:gd name="T46" fmla="*/ 3 w 5"/>
                <a:gd name="T47" fmla="*/ 13 h 28"/>
                <a:gd name="T48" fmla="*/ 3 w 5"/>
                <a:gd name="T49" fmla="*/ 15 h 28"/>
                <a:gd name="T50" fmla="*/ 3 w 5"/>
                <a:gd name="T51" fmla="*/ 15 h 28"/>
                <a:gd name="T52" fmla="*/ 3 w 5"/>
                <a:gd name="T53" fmla="*/ 16 h 28"/>
                <a:gd name="T54" fmla="*/ 3 w 5"/>
                <a:gd name="T55" fmla="*/ 16 h 28"/>
                <a:gd name="T56" fmla="*/ 3 w 5"/>
                <a:gd name="T57" fmla="*/ 18 h 28"/>
                <a:gd name="T58" fmla="*/ 3 w 5"/>
                <a:gd name="T59" fmla="*/ 18 h 28"/>
                <a:gd name="T60" fmla="*/ 4 w 5"/>
                <a:gd name="T61" fmla="*/ 19 h 28"/>
                <a:gd name="T62" fmla="*/ 4 w 5"/>
                <a:gd name="T63" fmla="*/ 19 h 28"/>
                <a:gd name="T64" fmla="*/ 4 w 5"/>
                <a:gd name="T65" fmla="*/ 20 h 28"/>
                <a:gd name="T66" fmla="*/ 4 w 5"/>
                <a:gd name="T67" fmla="*/ 20 h 28"/>
                <a:gd name="T68" fmla="*/ 4 w 5"/>
                <a:gd name="T69" fmla="*/ 22 h 28"/>
                <a:gd name="T70" fmla="*/ 4 w 5"/>
                <a:gd name="T71" fmla="*/ 22 h 28"/>
                <a:gd name="T72" fmla="*/ 4 w 5"/>
                <a:gd name="T73" fmla="*/ 23 h 28"/>
                <a:gd name="T74" fmla="*/ 4 w 5"/>
                <a:gd name="T75" fmla="*/ 23 h 28"/>
                <a:gd name="T76" fmla="*/ 4 w 5"/>
                <a:gd name="T77" fmla="*/ 25 h 28"/>
                <a:gd name="T78" fmla="*/ 4 w 5"/>
                <a:gd name="T79" fmla="*/ 25 h 28"/>
                <a:gd name="T80" fmla="*/ 5 w 5"/>
                <a:gd name="T81" fmla="*/ 25 h 28"/>
                <a:gd name="T82" fmla="*/ 5 w 5"/>
                <a:gd name="T83" fmla="*/ 25 h 28"/>
                <a:gd name="T84" fmla="*/ 5 w 5"/>
                <a:gd name="T85" fmla="*/ 26 h 28"/>
                <a:gd name="T86" fmla="*/ 5 w 5"/>
                <a:gd name="T87" fmla="*/ 26 h 28"/>
                <a:gd name="T88" fmla="*/ 5 w 5"/>
                <a:gd name="T89" fmla="*/ 28 h 28"/>
                <a:gd name="T90" fmla="*/ 5 w 5"/>
                <a:gd name="T91" fmla="*/ 28 h 28"/>
                <a:gd name="T92" fmla="*/ 5 w 5"/>
                <a:gd name="T93" fmla="*/ 28 h 28"/>
                <a:gd name="T94" fmla="*/ 5 w 5"/>
                <a:gd name="T95" fmla="*/ 28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28"/>
                <a:gd name="T146" fmla="*/ 5 w 5"/>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28">
                  <a:moveTo>
                    <a:pt x="0" y="0"/>
                  </a:moveTo>
                  <a:lnTo>
                    <a:pt x="0" y="0"/>
                  </a:lnTo>
                  <a:lnTo>
                    <a:pt x="0" y="2"/>
                  </a:lnTo>
                  <a:lnTo>
                    <a:pt x="0" y="3"/>
                  </a:lnTo>
                  <a:lnTo>
                    <a:pt x="0" y="2"/>
                  </a:lnTo>
                  <a:lnTo>
                    <a:pt x="0" y="3"/>
                  </a:lnTo>
                  <a:lnTo>
                    <a:pt x="0" y="4"/>
                  </a:lnTo>
                  <a:lnTo>
                    <a:pt x="0" y="3"/>
                  </a:lnTo>
                  <a:lnTo>
                    <a:pt x="0" y="4"/>
                  </a:lnTo>
                  <a:lnTo>
                    <a:pt x="1" y="4"/>
                  </a:lnTo>
                  <a:lnTo>
                    <a:pt x="1" y="6"/>
                  </a:lnTo>
                  <a:lnTo>
                    <a:pt x="1" y="4"/>
                  </a:lnTo>
                  <a:lnTo>
                    <a:pt x="1" y="6"/>
                  </a:lnTo>
                  <a:lnTo>
                    <a:pt x="1" y="7"/>
                  </a:lnTo>
                  <a:lnTo>
                    <a:pt x="1" y="9"/>
                  </a:lnTo>
                  <a:lnTo>
                    <a:pt x="1" y="10"/>
                  </a:lnTo>
                  <a:lnTo>
                    <a:pt x="1" y="9"/>
                  </a:lnTo>
                  <a:lnTo>
                    <a:pt x="1" y="10"/>
                  </a:lnTo>
                  <a:lnTo>
                    <a:pt x="3" y="10"/>
                  </a:lnTo>
                  <a:lnTo>
                    <a:pt x="3" y="12"/>
                  </a:lnTo>
                  <a:lnTo>
                    <a:pt x="3" y="10"/>
                  </a:lnTo>
                  <a:lnTo>
                    <a:pt x="3" y="12"/>
                  </a:lnTo>
                  <a:lnTo>
                    <a:pt x="3" y="13"/>
                  </a:lnTo>
                  <a:lnTo>
                    <a:pt x="3" y="15"/>
                  </a:lnTo>
                  <a:lnTo>
                    <a:pt x="3" y="13"/>
                  </a:lnTo>
                  <a:lnTo>
                    <a:pt x="3" y="15"/>
                  </a:lnTo>
                  <a:lnTo>
                    <a:pt x="3" y="16"/>
                  </a:lnTo>
                  <a:lnTo>
                    <a:pt x="3" y="15"/>
                  </a:lnTo>
                  <a:lnTo>
                    <a:pt x="3" y="16"/>
                  </a:lnTo>
                  <a:lnTo>
                    <a:pt x="3" y="18"/>
                  </a:lnTo>
                  <a:lnTo>
                    <a:pt x="3" y="19"/>
                  </a:lnTo>
                  <a:lnTo>
                    <a:pt x="3" y="18"/>
                  </a:lnTo>
                  <a:lnTo>
                    <a:pt x="3" y="19"/>
                  </a:lnTo>
                  <a:lnTo>
                    <a:pt x="4" y="19"/>
                  </a:lnTo>
                  <a:lnTo>
                    <a:pt x="4" y="20"/>
                  </a:lnTo>
                  <a:lnTo>
                    <a:pt x="4" y="19"/>
                  </a:lnTo>
                  <a:lnTo>
                    <a:pt x="4" y="20"/>
                  </a:lnTo>
                  <a:lnTo>
                    <a:pt x="4" y="22"/>
                  </a:lnTo>
                  <a:lnTo>
                    <a:pt x="4" y="20"/>
                  </a:lnTo>
                  <a:lnTo>
                    <a:pt x="4" y="22"/>
                  </a:lnTo>
                  <a:lnTo>
                    <a:pt x="4" y="23"/>
                  </a:lnTo>
                  <a:lnTo>
                    <a:pt x="4" y="22"/>
                  </a:lnTo>
                  <a:lnTo>
                    <a:pt x="4" y="23"/>
                  </a:lnTo>
                  <a:lnTo>
                    <a:pt x="4" y="25"/>
                  </a:lnTo>
                  <a:lnTo>
                    <a:pt x="5" y="25"/>
                  </a:lnTo>
                  <a:lnTo>
                    <a:pt x="5" y="26"/>
                  </a:lnTo>
                  <a:lnTo>
                    <a:pt x="5" y="25"/>
                  </a:lnTo>
                  <a:lnTo>
                    <a:pt x="5" y="26"/>
                  </a:lnTo>
                  <a:lnTo>
                    <a:pt x="5" y="28"/>
                  </a:lnTo>
                  <a:lnTo>
                    <a:pt x="5" y="26"/>
                  </a:lnTo>
                  <a:lnTo>
                    <a:pt x="5" y="2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2" name="Freeform 486"/>
            <p:cNvSpPr>
              <a:spLocks/>
            </p:cNvSpPr>
            <p:nvPr/>
          </p:nvSpPr>
          <p:spPr bwMode="auto">
            <a:xfrm>
              <a:off x="7582137" y="5657743"/>
              <a:ext cx="16523" cy="21790"/>
            </a:xfrm>
            <a:custGeom>
              <a:avLst/>
              <a:gdLst>
                <a:gd name="T0" fmla="*/ 0 w 9"/>
                <a:gd name="T1" fmla="*/ 20 h 24"/>
                <a:gd name="T2" fmla="*/ 0 w 9"/>
                <a:gd name="T3" fmla="*/ 20 h 24"/>
                <a:gd name="T4" fmla="*/ 0 w 9"/>
                <a:gd name="T5" fmla="*/ 20 h 24"/>
                <a:gd name="T6" fmla="*/ 0 w 9"/>
                <a:gd name="T7" fmla="*/ 20 h 24"/>
                <a:gd name="T8" fmla="*/ 2 w 9"/>
                <a:gd name="T9" fmla="*/ 20 h 24"/>
                <a:gd name="T10" fmla="*/ 2 w 9"/>
                <a:gd name="T11" fmla="*/ 20 h 24"/>
                <a:gd name="T12" fmla="*/ 2 w 9"/>
                <a:gd name="T13" fmla="*/ 20 h 24"/>
                <a:gd name="T14" fmla="*/ 2 w 9"/>
                <a:gd name="T15" fmla="*/ 20 h 24"/>
                <a:gd name="T16" fmla="*/ 2 w 9"/>
                <a:gd name="T17" fmla="*/ 20 h 24"/>
                <a:gd name="T18" fmla="*/ 2 w 9"/>
                <a:gd name="T19" fmla="*/ 22 h 24"/>
                <a:gd name="T20" fmla="*/ 2 w 9"/>
                <a:gd name="T21" fmla="*/ 22 h 24"/>
                <a:gd name="T22" fmla="*/ 3 w 9"/>
                <a:gd name="T23" fmla="*/ 22 h 24"/>
                <a:gd name="T24" fmla="*/ 3 w 9"/>
                <a:gd name="T25" fmla="*/ 22 h 24"/>
                <a:gd name="T26" fmla="*/ 3 w 9"/>
                <a:gd name="T27" fmla="*/ 22 h 24"/>
                <a:gd name="T28" fmla="*/ 3 w 9"/>
                <a:gd name="T29" fmla="*/ 22 h 24"/>
                <a:gd name="T30" fmla="*/ 3 w 9"/>
                <a:gd name="T31" fmla="*/ 22 h 24"/>
                <a:gd name="T32" fmla="*/ 3 w 9"/>
                <a:gd name="T33" fmla="*/ 22 h 24"/>
                <a:gd name="T34" fmla="*/ 3 w 9"/>
                <a:gd name="T35" fmla="*/ 22 h 24"/>
                <a:gd name="T36" fmla="*/ 3 w 9"/>
                <a:gd name="T37" fmla="*/ 22 h 24"/>
                <a:gd name="T38" fmla="*/ 3 w 9"/>
                <a:gd name="T39" fmla="*/ 22 h 24"/>
                <a:gd name="T40" fmla="*/ 5 w 9"/>
                <a:gd name="T41" fmla="*/ 23 h 24"/>
                <a:gd name="T42" fmla="*/ 5 w 9"/>
                <a:gd name="T43" fmla="*/ 23 h 24"/>
                <a:gd name="T44" fmla="*/ 5 w 9"/>
                <a:gd name="T45" fmla="*/ 23 h 24"/>
                <a:gd name="T46" fmla="*/ 5 w 9"/>
                <a:gd name="T47" fmla="*/ 23 h 24"/>
                <a:gd name="T48" fmla="*/ 5 w 9"/>
                <a:gd name="T49" fmla="*/ 23 h 24"/>
                <a:gd name="T50" fmla="*/ 5 w 9"/>
                <a:gd name="T51" fmla="*/ 23 h 24"/>
                <a:gd name="T52" fmla="*/ 5 w 9"/>
                <a:gd name="T53" fmla="*/ 23 h 24"/>
                <a:gd name="T54" fmla="*/ 5 w 9"/>
                <a:gd name="T55" fmla="*/ 23 h 24"/>
                <a:gd name="T56" fmla="*/ 5 w 9"/>
                <a:gd name="T57" fmla="*/ 24 h 24"/>
                <a:gd name="T58" fmla="*/ 5 w 9"/>
                <a:gd name="T59" fmla="*/ 24 h 24"/>
                <a:gd name="T60" fmla="*/ 6 w 9"/>
                <a:gd name="T61" fmla="*/ 24 h 24"/>
                <a:gd name="T62" fmla="*/ 6 w 9"/>
                <a:gd name="T63" fmla="*/ 24 h 24"/>
                <a:gd name="T64" fmla="*/ 6 w 9"/>
                <a:gd name="T65" fmla="*/ 24 h 24"/>
                <a:gd name="T66" fmla="*/ 6 w 9"/>
                <a:gd name="T67" fmla="*/ 24 h 24"/>
                <a:gd name="T68" fmla="*/ 6 w 9"/>
                <a:gd name="T69" fmla="*/ 24 h 24"/>
                <a:gd name="T70" fmla="*/ 6 w 9"/>
                <a:gd name="T71" fmla="*/ 24 h 24"/>
                <a:gd name="T72" fmla="*/ 6 w 9"/>
                <a:gd name="T73" fmla="*/ 24 h 24"/>
                <a:gd name="T74" fmla="*/ 6 w 9"/>
                <a:gd name="T75" fmla="*/ 24 h 24"/>
                <a:gd name="T76" fmla="*/ 8 w 9"/>
                <a:gd name="T77" fmla="*/ 24 h 24"/>
                <a:gd name="T78" fmla="*/ 8 w 9"/>
                <a:gd name="T79" fmla="*/ 23 h 24"/>
                <a:gd name="T80" fmla="*/ 8 w 9"/>
                <a:gd name="T81" fmla="*/ 22 h 24"/>
                <a:gd name="T82" fmla="*/ 8 w 9"/>
                <a:gd name="T83" fmla="*/ 20 h 24"/>
                <a:gd name="T84" fmla="*/ 8 w 9"/>
                <a:gd name="T85" fmla="*/ 17 h 24"/>
                <a:gd name="T86" fmla="*/ 8 w 9"/>
                <a:gd name="T87" fmla="*/ 16 h 24"/>
                <a:gd name="T88" fmla="*/ 9 w 9"/>
                <a:gd name="T89" fmla="*/ 13 h 24"/>
                <a:gd name="T90" fmla="*/ 9 w 9"/>
                <a:gd name="T91" fmla="*/ 9 h 24"/>
                <a:gd name="T92" fmla="*/ 9 w 9"/>
                <a:gd name="T93" fmla="*/ 4 h 24"/>
                <a:gd name="T94" fmla="*/ 9 w 9"/>
                <a:gd name="T95" fmla="*/ 0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24"/>
                <a:gd name="T146" fmla="*/ 9 w 9"/>
                <a:gd name="T147" fmla="*/ 24 h 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24">
                  <a:moveTo>
                    <a:pt x="0" y="19"/>
                  </a:moveTo>
                  <a:lnTo>
                    <a:pt x="0" y="20"/>
                  </a:lnTo>
                  <a:lnTo>
                    <a:pt x="2" y="20"/>
                  </a:lnTo>
                  <a:lnTo>
                    <a:pt x="2" y="22"/>
                  </a:lnTo>
                  <a:lnTo>
                    <a:pt x="2" y="20"/>
                  </a:lnTo>
                  <a:lnTo>
                    <a:pt x="2" y="22"/>
                  </a:lnTo>
                  <a:lnTo>
                    <a:pt x="3" y="22"/>
                  </a:lnTo>
                  <a:lnTo>
                    <a:pt x="5" y="22"/>
                  </a:lnTo>
                  <a:lnTo>
                    <a:pt x="5" y="23"/>
                  </a:lnTo>
                  <a:lnTo>
                    <a:pt x="5" y="22"/>
                  </a:lnTo>
                  <a:lnTo>
                    <a:pt x="5" y="23"/>
                  </a:lnTo>
                  <a:lnTo>
                    <a:pt x="5" y="24"/>
                  </a:lnTo>
                  <a:lnTo>
                    <a:pt x="5" y="23"/>
                  </a:lnTo>
                  <a:lnTo>
                    <a:pt x="5" y="24"/>
                  </a:lnTo>
                  <a:lnTo>
                    <a:pt x="6" y="24"/>
                  </a:lnTo>
                  <a:lnTo>
                    <a:pt x="8" y="24"/>
                  </a:lnTo>
                  <a:lnTo>
                    <a:pt x="8" y="23"/>
                  </a:lnTo>
                  <a:lnTo>
                    <a:pt x="8" y="22"/>
                  </a:lnTo>
                  <a:lnTo>
                    <a:pt x="8" y="20"/>
                  </a:lnTo>
                  <a:lnTo>
                    <a:pt x="8" y="17"/>
                  </a:lnTo>
                  <a:lnTo>
                    <a:pt x="8" y="16"/>
                  </a:lnTo>
                  <a:lnTo>
                    <a:pt x="9" y="14"/>
                  </a:lnTo>
                  <a:lnTo>
                    <a:pt x="9" y="13"/>
                  </a:lnTo>
                  <a:lnTo>
                    <a:pt x="9" y="11"/>
                  </a:lnTo>
                  <a:lnTo>
                    <a:pt x="9" y="9"/>
                  </a:lnTo>
                  <a:lnTo>
                    <a:pt x="9" y="7"/>
                  </a:lnTo>
                  <a:lnTo>
                    <a:pt x="9" y="4"/>
                  </a:lnTo>
                  <a:lnTo>
                    <a:pt x="9" y="3"/>
                  </a:lnTo>
                  <a:lnTo>
                    <a:pt x="9"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3" name="Freeform 487"/>
            <p:cNvSpPr>
              <a:spLocks/>
            </p:cNvSpPr>
            <p:nvPr/>
          </p:nvSpPr>
          <p:spPr bwMode="auto">
            <a:xfrm>
              <a:off x="7598659" y="5617794"/>
              <a:ext cx="16523" cy="58107"/>
            </a:xfrm>
            <a:custGeom>
              <a:avLst/>
              <a:gdLst>
                <a:gd name="T0" fmla="*/ 0 w 9"/>
                <a:gd name="T1" fmla="*/ 42 h 64"/>
                <a:gd name="T2" fmla="*/ 2 w 9"/>
                <a:gd name="T3" fmla="*/ 38 h 64"/>
                <a:gd name="T4" fmla="*/ 2 w 9"/>
                <a:gd name="T5" fmla="*/ 32 h 64"/>
                <a:gd name="T6" fmla="*/ 2 w 9"/>
                <a:gd name="T7" fmla="*/ 28 h 64"/>
                <a:gd name="T8" fmla="*/ 2 w 9"/>
                <a:gd name="T9" fmla="*/ 22 h 64"/>
                <a:gd name="T10" fmla="*/ 2 w 9"/>
                <a:gd name="T11" fmla="*/ 18 h 64"/>
                <a:gd name="T12" fmla="*/ 3 w 9"/>
                <a:gd name="T13" fmla="*/ 13 h 64"/>
                <a:gd name="T14" fmla="*/ 3 w 9"/>
                <a:gd name="T15" fmla="*/ 9 h 64"/>
                <a:gd name="T16" fmla="*/ 3 w 9"/>
                <a:gd name="T17" fmla="*/ 6 h 64"/>
                <a:gd name="T18" fmla="*/ 3 w 9"/>
                <a:gd name="T19" fmla="*/ 3 h 64"/>
                <a:gd name="T20" fmla="*/ 3 w 9"/>
                <a:gd name="T21" fmla="*/ 2 h 64"/>
                <a:gd name="T22" fmla="*/ 4 w 9"/>
                <a:gd name="T23" fmla="*/ 0 h 64"/>
                <a:gd name="T24" fmla="*/ 4 w 9"/>
                <a:gd name="T25" fmla="*/ 0 h 64"/>
                <a:gd name="T26" fmla="*/ 4 w 9"/>
                <a:gd name="T27" fmla="*/ 0 h 64"/>
                <a:gd name="T28" fmla="*/ 4 w 9"/>
                <a:gd name="T29" fmla="*/ 0 h 64"/>
                <a:gd name="T30" fmla="*/ 4 w 9"/>
                <a:gd name="T31" fmla="*/ 0 h 64"/>
                <a:gd name="T32" fmla="*/ 4 w 9"/>
                <a:gd name="T33" fmla="*/ 2 h 64"/>
                <a:gd name="T34" fmla="*/ 4 w 9"/>
                <a:gd name="T35" fmla="*/ 2 h 64"/>
                <a:gd name="T36" fmla="*/ 4 w 9"/>
                <a:gd name="T37" fmla="*/ 5 h 64"/>
                <a:gd name="T38" fmla="*/ 4 w 9"/>
                <a:gd name="T39" fmla="*/ 5 h 64"/>
                <a:gd name="T40" fmla="*/ 4 w 9"/>
                <a:gd name="T41" fmla="*/ 8 h 64"/>
                <a:gd name="T42" fmla="*/ 4 w 9"/>
                <a:gd name="T43" fmla="*/ 8 h 64"/>
                <a:gd name="T44" fmla="*/ 6 w 9"/>
                <a:gd name="T45" fmla="*/ 11 h 64"/>
                <a:gd name="T46" fmla="*/ 6 w 9"/>
                <a:gd name="T47" fmla="*/ 11 h 64"/>
                <a:gd name="T48" fmla="*/ 6 w 9"/>
                <a:gd name="T49" fmla="*/ 15 h 64"/>
                <a:gd name="T50" fmla="*/ 6 w 9"/>
                <a:gd name="T51" fmla="*/ 15 h 64"/>
                <a:gd name="T52" fmla="*/ 6 w 9"/>
                <a:gd name="T53" fmla="*/ 19 h 64"/>
                <a:gd name="T54" fmla="*/ 6 w 9"/>
                <a:gd name="T55" fmla="*/ 19 h 64"/>
                <a:gd name="T56" fmla="*/ 6 w 9"/>
                <a:gd name="T57" fmla="*/ 24 h 64"/>
                <a:gd name="T58" fmla="*/ 6 w 9"/>
                <a:gd name="T59" fmla="*/ 24 h 64"/>
                <a:gd name="T60" fmla="*/ 6 w 9"/>
                <a:gd name="T61" fmla="*/ 28 h 64"/>
                <a:gd name="T62" fmla="*/ 6 w 9"/>
                <a:gd name="T63" fmla="*/ 28 h 64"/>
                <a:gd name="T64" fmla="*/ 7 w 9"/>
                <a:gd name="T65" fmla="*/ 32 h 64"/>
                <a:gd name="T66" fmla="*/ 7 w 9"/>
                <a:gd name="T67" fmla="*/ 32 h 64"/>
                <a:gd name="T68" fmla="*/ 7 w 9"/>
                <a:gd name="T69" fmla="*/ 37 h 64"/>
                <a:gd name="T70" fmla="*/ 7 w 9"/>
                <a:gd name="T71" fmla="*/ 37 h 64"/>
                <a:gd name="T72" fmla="*/ 7 w 9"/>
                <a:gd name="T73" fmla="*/ 42 h 64"/>
                <a:gd name="T74" fmla="*/ 7 w 9"/>
                <a:gd name="T75" fmla="*/ 42 h 64"/>
                <a:gd name="T76" fmla="*/ 7 w 9"/>
                <a:gd name="T77" fmla="*/ 47 h 64"/>
                <a:gd name="T78" fmla="*/ 7 w 9"/>
                <a:gd name="T79" fmla="*/ 47 h 64"/>
                <a:gd name="T80" fmla="*/ 7 w 9"/>
                <a:gd name="T81" fmla="*/ 51 h 64"/>
                <a:gd name="T82" fmla="*/ 7 w 9"/>
                <a:gd name="T83" fmla="*/ 51 h 64"/>
                <a:gd name="T84" fmla="*/ 9 w 9"/>
                <a:gd name="T85" fmla="*/ 54 h 64"/>
                <a:gd name="T86" fmla="*/ 9 w 9"/>
                <a:gd name="T87" fmla="*/ 54 h 64"/>
                <a:gd name="T88" fmla="*/ 9 w 9"/>
                <a:gd name="T89" fmla="*/ 58 h 64"/>
                <a:gd name="T90" fmla="*/ 9 w 9"/>
                <a:gd name="T91" fmla="*/ 58 h 64"/>
                <a:gd name="T92" fmla="*/ 9 w 9"/>
                <a:gd name="T93" fmla="*/ 61 h 64"/>
                <a:gd name="T94" fmla="*/ 9 w 9"/>
                <a:gd name="T95" fmla="*/ 61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4"/>
                <a:gd name="T146" fmla="*/ 9 w 9"/>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4">
                  <a:moveTo>
                    <a:pt x="0" y="44"/>
                  </a:moveTo>
                  <a:lnTo>
                    <a:pt x="0" y="42"/>
                  </a:lnTo>
                  <a:lnTo>
                    <a:pt x="0" y="39"/>
                  </a:lnTo>
                  <a:lnTo>
                    <a:pt x="2" y="38"/>
                  </a:lnTo>
                  <a:lnTo>
                    <a:pt x="2" y="34"/>
                  </a:lnTo>
                  <a:lnTo>
                    <a:pt x="2" y="32"/>
                  </a:lnTo>
                  <a:lnTo>
                    <a:pt x="2" y="29"/>
                  </a:lnTo>
                  <a:lnTo>
                    <a:pt x="2" y="28"/>
                  </a:lnTo>
                  <a:lnTo>
                    <a:pt x="2" y="24"/>
                  </a:lnTo>
                  <a:lnTo>
                    <a:pt x="2" y="22"/>
                  </a:lnTo>
                  <a:lnTo>
                    <a:pt x="2" y="19"/>
                  </a:lnTo>
                  <a:lnTo>
                    <a:pt x="2" y="18"/>
                  </a:lnTo>
                  <a:lnTo>
                    <a:pt x="2" y="15"/>
                  </a:lnTo>
                  <a:lnTo>
                    <a:pt x="3" y="13"/>
                  </a:lnTo>
                  <a:lnTo>
                    <a:pt x="3" y="11"/>
                  </a:lnTo>
                  <a:lnTo>
                    <a:pt x="3" y="9"/>
                  </a:lnTo>
                  <a:lnTo>
                    <a:pt x="3" y="8"/>
                  </a:lnTo>
                  <a:lnTo>
                    <a:pt x="3" y="6"/>
                  </a:lnTo>
                  <a:lnTo>
                    <a:pt x="3" y="5"/>
                  </a:lnTo>
                  <a:lnTo>
                    <a:pt x="3" y="3"/>
                  </a:lnTo>
                  <a:lnTo>
                    <a:pt x="3" y="2"/>
                  </a:lnTo>
                  <a:lnTo>
                    <a:pt x="3" y="0"/>
                  </a:lnTo>
                  <a:lnTo>
                    <a:pt x="4" y="0"/>
                  </a:lnTo>
                  <a:lnTo>
                    <a:pt x="4" y="2"/>
                  </a:lnTo>
                  <a:lnTo>
                    <a:pt x="4" y="0"/>
                  </a:lnTo>
                  <a:lnTo>
                    <a:pt x="4" y="2"/>
                  </a:lnTo>
                  <a:lnTo>
                    <a:pt x="4" y="3"/>
                  </a:lnTo>
                  <a:lnTo>
                    <a:pt x="4" y="2"/>
                  </a:lnTo>
                  <a:lnTo>
                    <a:pt x="4" y="3"/>
                  </a:lnTo>
                  <a:lnTo>
                    <a:pt x="4" y="5"/>
                  </a:lnTo>
                  <a:lnTo>
                    <a:pt x="4" y="6"/>
                  </a:lnTo>
                  <a:lnTo>
                    <a:pt x="4" y="5"/>
                  </a:lnTo>
                  <a:lnTo>
                    <a:pt x="4" y="6"/>
                  </a:lnTo>
                  <a:lnTo>
                    <a:pt x="4" y="8"/>
                  </a:lnTo>
                  <a:lnTo>
                    <a:pt x="4" y="11"/>
                  </a:lnTo>
                  <a:lnTo>
                    <a:pt x="4" y="8"/>
                  </a:lnTo>
                  <a:lnTo>
                    <a:pt x="4" y="11"/>
                  </a:lnTo>
                  <a:lnTo>
                    <a:pt x="6" y="11"/>
                  </a:lnTo>
                  <a:lnTo>
                    <a:pt x="6" y="13"/>
                  </a:lnTo>
                  <a:lnTo>
                    <a:pt x="6" y="11"/>
                  </a:lnTo>
                  <a:lnTo>
                    <a:pt x="6" y="13"/>
                  </a:lnTo>
                  <a:lnTo>
                    <a:pt x="6" y="15"/>
                  </a:lnTo>
                  <a:lnTo>
                    <a:pt x="6" y="18"/>
                  </a:lnTo>
                  <a:lnTo>
                    <a:pt x="6" y="15"/>
                  </a:lnTo>
                  <a:lnTo>
                    <a:pt x="6" y="18"/>
                  </a:lnTo>
                  <a:lnTo>
                    <a:pt x="6" y="19"/>
                  </a:lnTo>
                  <a:lnTo>
                    <a:pt x="6" y="22"/>
                  </a:lnTo>
                  <a:lnTo>
                    <a:pt x="6" y="19"/>
                  </a:lnTo>
                  <a:lnTo>
                    <a:pt x="6" y="22"/>
                  </a:lnTo>
                  <a:lnTo>
                    <a:pt x="6" y="24"/>
                  </a:lnTo>
                  <a:lnTo>
                    <a:pt x="6" y="26"/>
                  </a:lnTo>
                  <a:lnTo>
                    <a:pt x="6" y="24"/>
                  </a:lnTo>
                  <a:lnTo>
                    <a:pt x="6" y="26"/>
                  </a:lnTo>
                  <a:lnTo>
                    <a:pt x="6" y="28"/>
                  </a:lnTo>
                  <a:lnTo>
                    <a:pt x="6" y="31"/>
                  </a:lnTo>
                  <a:lnTo>
                    <a:pt x="6" y="28"/>
                  </a:lnTo>
                  <a:lnTo>
                    <a:pt x="6" y="31"/>
                  </a:lnTo>
                  <a:lnTo>
                    <a:pt x="7" y="32"/>
                  </a:lnTo>
                  <a:lnTo>
                    <a:pt x="7" y="35"/>
                  </a:lnTo>
                  <a:lnTo>
                    <a:pt x="7" y="32"/>
                  </a:lnTo>
                  <a:lnTo>
                    <a:pt x="7" y="35"/>
                  </a:lnTo>
                  <a:lnTo>
                    <a:pt x="7" y="37"/>
                  </a:lnTo>
                  <a:lnTo>
                    <a:pt x="7" y="41"/>
                  </a:lnTo>
                  <a:lnTo>
                    <a:pt x="7" y="37"/>
                  </a:lnTo>
                  <a:lnTo>
                    <a:pt x="7" y="41"/>
                  </a:lnTo>
                  <a:lnTo>
                    <a:pt x="7" y="42"/>
                  </a:lnTo>
                  <a:lnTo>
                    <a:pt x="7" y="45"/>
                  </a:lnTo>
                  <a:lnTo>
                    <a:pt x="7" y="42"/>
                  </a:lnTo>
                  <a:lnTo>
                    <a:pt x="7" y="45"/>
                  </a:lnTo>
                  <a:lnTo>
                    <a:pt x="7" y="47"/>
                  </a:lnTo>
                  <a:lnTo>
                    <a:pt x="7" y="50"/>
                  </a:lnTo>
                  <a:lnTo>
                    <a:pt x="7" y="47"/>
                  </a:lnTo>
                  <a:lnTo>
                    <a:pt x="7" y="50"/>
                  </a:lnTo>
                  <a:lnTo>
                    <a:pt x="7" y="51"/>
                  </a:lnTo>
                  <a:lnTo>
                    <a:pt x="7" y="54"/>
                  </a:lnTo>
                  <a:lnTo>
                    <a:pt x="7" y="51"/>
                  </a:lnTo>
                  <a:lnTo>
                    <a:pt x="7" y="54"/>
                  </a:lnTo>
                  <a:lnTo>
                    <a:pt x="9" y="54"/>
                  </a:lnTo>
                  <a:lnTo>
                    <a:pt x="9" y="57"/>
                  </a:lnTo>
                  <a:lnTo>
                    <a:pt x="9" y="54"/>
                  </a:lnTo>
                  <a:lnTo>
                    <a:pt x="9" y="57"/>
                  </a:lnTo>
                  <a:lnTo>
                    <a:pt x="9" y="58"/>
                  </a:lnTo>
                  <a:lnTo>
                    <a:pt x="9" y="61"/>
                  </a:lnTo>
                  <a:lnTo>
                    <a:pt x="9" y="58"/>
                  </a:lnTo>
                  <a:lnTo>
                    <a:pt x="9" y="61"/>
                  </a:lnTo>
                  <a:lnTo>
                    <a:pt x="9" y="64"/>
                  </a:lnTo>
                  <a:lnTo>
                    <a:pt x="9" y="61"/>
                  </a:lnTo>
                  <a:lnTo>
                    <a:pt x="9" y="6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4" name="Freeform 488"/>
            <p:cNvSpPr>
              <a:spLocks/>
            </p:cNvSpPr>
            <p:nvPr/>
          </p:nvSpPr>
          <p:spPr bwMode="auto">
            <a:xfrm>
              <a:off x="7615182" y="5675901"/>
              <a:ext cx="12851" cy="26330"/>
            </a:xfrm>
            <a:custGeom>
              <a:avLst/>
              <a:gdLst>
                <a:gd name="T0" fmla="*/ 0 w 7"/>
                <a:gd name="T1" fmla="*/ 2 h 29"/>
                <a:gd name="T2" fmla="*/ 0 w 7"/>
                <a:gd name="T3" fmla="*/ 2 h 29"/>
                <a:gd name="T4" fmla="*/ 0 w 7"/>
                <a:gd name="T5" fmla="*/ 4 h 29"/>
                <a:gd name="T6" fmla="*/ 0 w 7"/>
                <a:gd name="T7" fmla="*/ 4 h 29"/>
                <a:gd name="T8" fmla="*/ 1 w 7"/>
                <a:gd name="T9" fmla="*/ 7 h 29"/>
                <a:gd name="T10" fmla="*/ 1 w 7"/>
                <a:gd name="T11" fmla="*/ 7 h 29"/>
                <a:gd name="T12" fmla="*/ 1 w 7"/>
                <a:gd name="T13" fmla="*/ 10 h 29"/>
                <a:gd name="T14" fmla="*/ 1 w 7"/>
                <a:gd name="T15" fmla="*/ 10 h 29"/>
                <a:gd name="T16" fmla="*/ 1 w 7"/>
                <a:gd name="T17" fmla="*/ 12 h 29"/>
                <a:gd name="T18" fmla="*/ 1 w 7"/>
                <a:gd name="T19" fmla="*/ 12 h 29"/>
                <a:gd name="T20" fmla="*/ 1 w 7"/>
                <a:gd name="T21" fmla="*/ 13 h 29"/>
                <a:gd name="T22" fmla="*/ 1 w 7"/>
                <a:gd name="T23" fmla="*/ 13 h 29"/>
                <a:gd name="T24" fmla="*/ 1 w 7"/>
                <a:gd name="T25" fmla="*/ 16 h 29"/>
                <a:gd name="T26" fmla="*/ 1 w 7"/>
                <a:gd name="T27" fmla="*/ 16 h 29"/>
                <a:gd name="T28" fmla="*/ 1 w 7"/>
                <a:gd name="T29" fmla="*/ 17 h 29"/>
                <a:gd name="T30" fmla="*/ 1 w 7"/>
                <a:gd name="T31" fmla="*/ 17 h 29"/>
                <a:gd name="T32" fmla="*/ 3 w 7"/>
                <a:gd name="T33" fmla="*/ 19 h 29"/>
                <a:gd name="T34" fmla="*/ 3 w 7"/>
                <a:gd name="T35" fmla="*/ 19 h 29"/>
                <a:gd name="T36" fmla="*/ 3 w 7"/>
                <a:gd name="T37" fmla="*/ 20 h 29"/>
                <a:gd name="T38" fmla="*/ 3 w 7"/>
                <a:gd name="T39" fmla="*/ 20 h 29"/>
                <a:gd name="T40" fmla="*/ 3 w 7"/>
                <a:gd name="T41" fmla="*/ 22 h 29"/>
                <a:gd name="T42" fmla="*/ 3 w 7"/>
                <a:gd name="T43" fmla="*/ 22 h 29"/>
                <a:gd name="T44" fmla="*/ 3 w 7"/>
                <a:gd name="T45" fmla="*/ 22 h 29"/>
                <a:gd name="T46" fmla="*/ 3 w 7"/>
                <a:gd name="T47" fmla="*/ 22 h 29"/>
                <a:gd name="T48" fmla="*/ 3 w 7"/>
                <a:gd name="T49" fmla="*/ 23 h 29"/>
                <a:gd name="T50" fmla="*/ 3 w 7"/>
                <a:gd name="T51" fmla="*/ 23 h 29"/>
                <a:gd name="T52" fmla="*/ 4 w 7"/>
                <a:gd name="T53" fmla="*/ 23 h 29"/>
                <a:gd name="T54" fmla="*/ 4 w 7"/>
                <a:gd name="T55" fmla="*/ 23 h 29"/>
                <a:gd name="T56" fmla="*/ 4 w 7"/>
                <a:gd name="T57" fmla="*/ 25 h 29"/>
                <a:gd name="T58" fmla="*/ 4 w 7"/>
                <a:gd name="T59" fmla="*/ 25 h 29"/>
                <a:gd name="T60" fmla="*/ 4 w 7"/>
                <a:gd name="T61" fmla="*/ 25 h 29"/>
                <a:gd name="T62" fmla="*/ 4 w 7"/>
                <a:gd name="T63" fmla="*/ 25 h 29"/>
                <a:gd name="T64" fmla="*/ 4 w 7"/>
                <a:gd name="T65" fmla="*/ 26 h 29"/>
                <a:gd name="T66" fmla="*/ 4 w 7"/>
                <a:gd name="T67" fmla="*/ 26 h 29"/>
                <a:gd name="T68" fmla="*/ 4 w 7"/>
                <a:gd name="T69" fmla="*/ 26 h 29"/>
                <a:gd name="T70" fmla="*/ 4 w 7"/>
                <a:gd name="T71" fmla="*/ 26 h 29"/>
                <a:gd name="T72" fmla="*/ 5 w 7"/>
                <a:gd name="T73" fmla="*/ 26 h 29"/>
                <a:gd name="T74" fmla="*/ 5 w 7"/>
                <a:gd name="T75" fmla="*/ 26 h 29"/>
                <a:gd name="T76" fmla="*/ 5 w 7"/>
                <a:gd name="T77" fmla="*/ 28 h 29"/>
                <a:gd name="T78" fmla="*/ 5 w 7"/>
                <a:gd name="T79" fmla="*/ 28 h 29"/>
                <a:gd name="T80" fmla="*/ 5 w 7"/>
                <a:gd name="T81" fmla="*/ 28 h 29"/>
                <a:gd name="T82" fmla="*/ 5 w 7"/>
                <a:gd name="T83" fmla="*/ 28 h 29"/>
                <a:gd name="T84" fmla="*/ 5 w 7"/>
                <a:gd name="T85" fmla="*/ 28 h 29"/>
                <a:gd name="T86" fmla="*/ 5 w 7"/>
                <a:gd name="T87" fmla="*/ 28 h 29"/>
                <a:gd name="T88" fmla="*/ 5 w 7"/>
                <a:gd name="T89" fmla="*/ 29 h 29"/>
                <a:gd name="T90" fmla="*/ 5 w 7"/>
                <a:gd name="T91" fmla="*/ 29 h 29"/>
                <a:gd name="T92" fmla="*/ 7 w 7"/>
                <a:gd name="T93" fmla="*/ 29 h 29"/>
                <a:gd name="T94" fmla="*/ 7 w 7"/>
                <a:gd name="T95" fmla="*/ 29 h 29"/>
                <a:gd name="T96" fmla="*/ 7 w 7"/>
                <a:gd name="T97" fmla="*/ 29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9"/>
                <a:gd name="T149" fmla="*/ 7 w 7"/>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9">
                  <a:moveTo>
                    <a:pt x="0" y="0"/>
                  </a:moveTo>
                  <a:lnTo>
                    <a:pt x="0" y="2"/>
                  </a:lnTo>
                  <a:lnTo>
                    <a:pt x="0" y="3"/>
                  </a:lnTo>
                  <a:lnTo>
                    <a:pt x="0" y="2"/>
                  </a:lnTo>
                  <a:lnTo>
                    <a:pt x="0" y="3"/>
                  </a:lnTo>
                  <a:lnTo>
                    <a:pt x="0" y="4"/>
                  </a:lnTo>
                  <a:lnTo>
                    <a:pt x="0" y="7"/>
                  </a:lnTo>
                  <a:lnTo>
                    <a:pt x="0" y="4"/>
                  </a:lnTo>
                  <a:lnTo>
                    <a:pt x="0" y="7"/>
                  </a:lnTo>
                  <a:lnTo>
                    <a:pt x="1" y="7"/>
                  </a:lnTo>
                  <a:lnTo>
                    <a:pt x="1" y="9"/>
                  </a:lnTo>
                  <a:lnTo>
                    <a:pt x="1" y="7"/>
                  </a:lnTo>
                  <a:lnTo>
                    <a:pt x="1" y="9"/>
                  </a:lnTo>
                  <a:lnTo>
                    <a:pt x="1" y="10"/>
                  </a:lnTo>
                  <a:lnTo>
                    <a:pt x="1" y="12"/>
                  </a:lnTo>
                  <a:lnTo>
                    <a:pt x="1" y="10"/>
                  </a:lnTo>
                  <a:lnTo>
                    <a:pt x="1" y="12"/>
                  </a:lnTo>
                  <a:lnTo>
                    <a:pt x="1" y="13"/>
                  </a:lnTo>
                  <a:lnTo>
                    <a:pt x="1" y="12"/>
                  </a:lnTo>
                  <a:lnTo>
                    <a:pt x="1" y="13"/>
                  </a:lnTo>
                  <a:lnTo>
                    <a:pt x="1" y="15"/>
                  </a:lnTo>
                  <a:lnTo>
                    <a:pt x="1" y="13"/>
                  </a:lnTo>
                  <a:lnTo>
                    <a:pt x="1" y="15"/>
                  </a:lnTo>
                  <a:lnTo>
                    <a:pt x="1" y="16"/>
                  </a:lnTo>
                  <a:lnTo>
                    <a:pt x="1" y="17"/>
                  </a:lnTo>
                  <a:lnTo>
                    <a:pt x="1" y="16"/>
                  </a:lnTo>
                  <a:lnTo>
                    <a:pt x="1" y="17"/>
                  </a:lnTo>
                  <a:lnTo>
                    <a:pt x="3" y="19"/>
                  </a:lnTo>
                  <a:lnTo>
                    <a:pt x="3" y="20"/>
                  </a:lnTo>
                  <a:lnTo>
                    <a:pt x="3" y="19"/>
                  </a:lnTo>
                  <a:lnTo>
                    <a:pt x="3" y="20"/>
                  </a:lnTo>
                  <a:lnTo>
                    <a:pt x="3" y="22"/>
                  </a:lnTo>
                  <a:lnTo>
                    <a:pt x="3" y="23"/>
                  </a:lnTo>
                  <a:lnTo>
                    <a:pt x="3" y="22"/>
                  </a:lnTo>
                  <a:lnTo>
                    <a:pt x="3" y="23"/>
                  </a:lnTo>
                  <a:lnTo>
                    <a:pt x="4" y="23"/>
                  </a:lnTo>
                  <a:lnTo>
                    <a:pt x="4" y="25"/>
                  </a:lnTo>
                  <a:lnTo>
                    <a:pt x="4" y="23"/>
                  </a:lnTo>
                  <a:lnTo>
                    <a:pt x="4" y="25"/>
                  </a:lnTo>
                  <a:lnTo>
                    <a:pt x="4" y="26"/>
                  </a:lnTo>
                  <a:lnTo>
                    <a:pt x="5" y="26"/>
                  </a:lnTo>
                  <a:lnTo>
                    <a:pt x="5" y="28"/>
                  </a:lnTo>
                  <a:lnTo>
                    <a:pt x="5" y="26"/>
                  </a:lnTo>
                  <a:lnTo>
                    <a:pt x="5" y="28"/>
                  </a:lnTo>
                  <a:lnTo>
                    <a:pt x="5" y="29"/>
                  </a:lnTo>
                  <a:lnTo>
                    <a:pt x="7" y="2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5" name="Freeform 489"/>
            <p:cNvSpPr>
              <a:spLocks/>
            </p:cNvSpPr>
            <p:nvPr/>
          </p:nvSpPr>
          <p:spPr bwMode="auto">
            <a:xfrm>
              <a:off x="7628033" y="5702231"/>
              <a:ext cx="12851" cy="8171"/>
            </a:xfrm>
            <a:custGeom>
              <a:avLst/>
              <a:gdLst>
                <a:gd name="T0" fmla="*/ 0 w 7"/>
                <a:gd name="T1" fmla="*/ 0 h 9"/>
                <a:gd name="T2" fmla="*/ 0 w 7"/>
                <a:gd name="T3" fmla="*/ 0 h 9"/>
                <a:gd name="T4" fmla="*/ 0 w 7"/>
                <a:gd name="T5" fmla="*/ 0 h 9"/>
                <a:gd name="T6" fmla="*/ 0 w 7"/>
                <a:gd name="T7" fmla="*/ 0 h 9"/>
                <a:gd name="T8" fmla="*/ 1 w 7"/>
                <a:gd name="T9" fmla="*/ 2 h 9"/>
                <a:gd name="T10" fmla="*/ 1 w 7"/>
                <a:gd name="T11" fmla="*/ 2 h 9"/>
                <a:gd name="T12" fmla="*/ 1 w 7"/>
                <a:gd name="T13" fmla="*/ 2 h 9"/>
                <a:gd name="T14" fmla="*/ 1 w 7"/>
                <a:gd name="T15" fmla="*/ 2 h 9"/>
                <a:gd name="T16" fmla="*/ 1 w 7"/>
                <a:gd name="T17" fmla="*/ 2 h 9"/>
                <a:gd name="T18" fmla="*/ 1 w 7"/>
                <a:gd name="T19" fmla="*/ 2 h 9"/>
                <a:gd name="T20" fmla="*/ 1 w 7"/>
                <a:gd name="T21" fmla="*/ 2 h 9"/>
                <a:gd name="T22" fmla="*/ 1 w 7"/>
                <a:gd name="T23" fmla="*/ 2 h 9"/>
                <a:gd name="T24" fmla="*/ 1 w 7"/>
                <a:gd name="T25" fmla="*/ 2 h 9"/>
                <a:gd name="T26" fmla="*/ 1 w 7"/>
                <a:gd name="T27" fmla="*/ 2 h 9"/>
                <a:gd name="T28" fmla="*/ 1 w 7"/>
                <a:gd name="T29" fmla="*/ 3 h 9"/>
                <a:gd name="T30" fmla="*/ 1 w 7"/>
                <a:gd name="T31" fmla="*/ 3 h 9"/>
                <a:gd name="T32" fmla="*/ 3 w 7"/>
                <a:gd name="T33" fmla="*/ 3 h 9"/>
                <a:gd name="T34" fmla="*/ 3 w 7"/>
                <a:gd name="T35" fmla="*/ 3 h 9"/>
                <a:gd name="T36" fmla="*/ 3 w 7"/>
                <a:gd name="T37" fmla="*/ 3 h 9"/>
                <a:gd name="T38" fmla="*/ 3 w 7"/>
                <a:gd name="T39" fmla="*/ 3 h 9"/>
                <a:gd name="T40" fmla="*/ 3 w 7"/>
                <a:gd name="T41" fmla="*/ 3 h 9"/>
                <a:gd name="T42" fmla="*/ 3 w 7"/>
                <a:gd name="T43" fmla="*/ 3 h 9"/>
                <a:gd name="T44" fmla="*/ 3 w 7"/>
                <a:gd name="T45" fmla="*/ 4 h 9"/>
                <a:gd name="T46" fmla="*/ 3 w 7"/>
                <a:gd name="T47" fmla="*/ 4 h 9"/>
                <a:gd name="T48" fmla="*/ 3 w 7"/>
                <a:gd name="T49" fmla="*/ 4 h 9"/>
                <a:gd name="T50" fmla="*/ 3 w 7"/>
                <a:gd name="T51" fmla="*/ 4 h 9"/>
                <a:gd name="T52" fmla="*/ 4 w 7"/>
                <a:gd name="T53" fmla="*/ 4 h 9"/>
                <a:gd name="T54" fmla="*/ 4 w 7"/>
                <a:gd name="T55" fmla="*/ 4 h 9"/>
                <a:gd name="T56" fmla="*/ 4 w 7"/>
                <a:gd name="T57" fmla="*/ 6 h 9"/>
                <a:gd name="T58" fmla="*/ 4 w 7"/>
                <a:gd name="T59" fmla="*/ 6 h 9"/>
                <a:gd name="T60" fmla="*/ 4 w 7"/>
                <a:gd name="T61" fmla="*/ 6 h 9"/>
                <a:gd name="T62" fmla="*/ 4 w 7"/>
                <a:gd name="T63" fmla="*/ 6 h 9"/>
                <a:gd name="T64" fmla="*/ 4 w 7"/>
                <a:gd name="T65" fmla="*/ 6 h 9"/>
                <a:gd name="T66" fmla="*/ 4 w 7"/>
                <a:gd name="T67" fmla="*/ 6 h 9"/>
                <a:gd name="T68" fmla="*/ 4 w 7"/>
                <a:gd name="T69" fmla="*/ 7 h 9"/>
                <a:gd name="T70" fmla="*/ 4 w 7"/>
                <a:gd name="T71" fmla="*/ 7 h 9"/>
                <a:gd name="T72" fmla="*/ 6 w 7"/>
                <a:gd name="T73" fmla="*/ 7 h 9"/>
                <a:gd name="T74" fmla="*/ 6 w 7"/>
                <a:gd name="T75" fmla="*/ 7 h 9"/>
                <a:gd name="T76" fmla="*/ 6 w 7"/>
                <a:gd name="T77" fmla="*/ 7 h 9"/>
                <a:gd name="T78" fmla="*/ 6 w 7"/>
                <a:gd name="T79" fmla="*/ 7 h 9"/>
                <a:gd name="T80" fmla="*/ 6 w 7"/>
                <a:gd name="T81" fmla="*/ 9 h 9"/>
                <a:gd name="T82" fmla="*/ 6 w 7"/>
                <a:gd name="T83" fmla="*/ 9 h 9"/>
                <a:gd name="T84" fmla="*/ 6 w 7"/>
                <a:gd name="T85" fmla="*/ 9 h 9"/>
                <a:gd name="T86" fmla="*/ 6 w 7"/>
                <a:gd name="T87" fmla="*/ 9 h 9"/>
                <a:gd name="T88" fmla="*/ 6 w 7"/>
                <a:gd name="T89" fmla="*/ 9 h 9"/>
                <a:gd name="T90" fmla="*/ 6 w 7"/>
                <a:gd name="T91" fmla="*/ 9 h 9"/>
                <a:gd name="T92" fmla="*/ 7 w 7"/>
                <a:gd name="T93" fmla="*/ 9 h 9"/>
                <a:gd name="T94" fmla="*/ 7 w 7"/>
                <a:gd name="T95" fmla="*/ 9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9"/>
                <a:gd name="T146" fmla="*/ 7 w 7"/>
                <a:gd name="T147" fmla="*/ 9 h 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9">
                  <a:moveTo>
                    <a:pt x="0" y="0"/>
                  </a:moveTo>
                  <a:lnTo>
                    <a:pt x="0" y="0"/>
                  </a:lnTo>
                  <a:lnTo>
                    <a:pt x="0" y="2"/>
                  </a:lnTo>
                  <a:lnTo>
                    <a:pt x="0" y="0"/>
                  </a:lnTo>
                  <a:lnTo>
                    <a:pt x="0" y="2"/>
                  </a:lnTo>
                  <a:lnTo>
                    <a:pt x="1" y="2"/>
                  </a:lnTo>
                  <a:lnTo>
                    <a:pt x="1" y="3"/>
                  </a:lnTo>
                  <a:lnTo>
                    <a:pt x="1" y="2"/>
                  </a:lnTo>
                  <a:lnTo>
                    <a:pt x="1" y="3"/>
                  </a:lnTo>
                  <a:lnTo>
                    <a:pt x="3" y="3"/>
                  </a:lnTo>
                  <a:lnTo>
                    <a:pt x="3" y="4"/>
                  </a:lnTo>
                  <a:lnTo>
                    <a:pt x="3" y="3"/>
                  </a:lnTo>
                  <a:lnTo>
                    <a:pt x="3" y="4"/>
                  </a:lnTo>
                  <a:lnTo>
                    <a:pt x="4" y="4"/>
                  </a:lnTo>
                  <a:lnTo>
                    <a:pt x="4" y="6"/>
                  </a:lnTo>
                  <a:lnTo>
                    <a:pt x="4" y="4"/>
                  </a:lnTo>
                  <a:lnTo>
                    <a:pt x="4" y="6"/>
                  </a:lnTo>
                  <a:lnTo>
                    <a:pt x="4" y="7"/>
                  </a:lnTo>
                  <a:lnTo>
                    <a:pt x="4" y="6"/>
                  </a:lnTo>
                  <a:lnTo>
                    <a:pt x="4" y="7"/>
                  </a:lnTo>
                  <a:lnTo>
                    <a:pt x="6" y="7"/>
                  </a:lnTo>
                  <a:lnTo>
                    <a:pt x="6" y="9"/>
                  </a:lnTo>
                  <a:lnTo>
                    <a:pt x="6" y="7"/>
                  </a:lnTo>
                  <a:lnTo>
                    <a:pt x="6" y="9"/>
                  </a:lnTo>
                  <a:lnTo>
                    <a:pt x="7"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6" name="Freeform 490"/>
            <p:cNvSpPr>
              <a:spLocks/>
            </p:cNvSpPr>
            <p:nvPr/>
          </p:nvSpPr>
          <p:spPr bwMode="auto">
            <a:xfrm>
              <a:off x="7640884" y="5707679"/>
              <a:ext cx="18358" cy="5448"/>
            </a:xfrm>
            <a:custGeom>
              <a:avLst/>
              <a:gdLst>
                <a:gd name="T0" fmla="*/ 0 w 10"/>
                <a:gd name="T1" fmla="*/ 3 h 6"/>
                <a:gd name="T2" fmla="*/ 0 w 10"/>
                <a:gd name="T3" fmla="*/ 3 h 6"/>
                <a:gd name="T4" fmla="*/ 0 w 10"/>
                <a:gd name="T5" fmla="*/ 3 h 6"/>
                <a:gd name="T6" fmla="*/ 0 w 10"/>
                <a:gd name="T7" fmla="*/ 3 h 6"/>
                <a:gd name="T8" fmla="*/ 0 w 10"/>
                <a:gd name="T9" fmla="*/ 3 h 6"/>
                <a:gd name="T10" fmla="*/ 0 w 10"/>
                <a:gd name="T11" fmla="*/ 4 h 6"/>
                <a:gd name="T12" fmla="*/ 2 w 10"/>
                <a:gd name="T13" fmla="*/ 3 h 6"/>
                <a:gd name="T14" fmla="*/ 2 w 10"/>
                <a:gd name="T15" fmla="*/ 3 h 6"/>
                <a:gd name="T16" fmla="*/ 2 w 10"/>
                <a:gd name="T17" fmla="*/ 3 h 6"/>
                <a:gd name="T18" fmla="*/ 2 w 10"/>
                <a:gd name="T19" fmla="*/ 3 h 6"/>
                <a:gd name="T20" fmla="*/ 3 w 10"/>
                <a:gd name="T21" fmla="*/ 3 h 6"/>
                <a:gd name="T22" fmla="*/ 3 w 10"/>
                <a:gd name="T23" fmla="*/ 3 h 6"/>
                <a:gd name="T24" fmla="*/ 3 w 10"/>
                <a:gd name="T25" fmla="*/ 3 h 6"/>
                <a:gd name="T26" fmla="*/ 3 w 10"/>
                <a:gd name="T27" fmla="*/ 3 h 6"/>
                <a:gd name="T28" fmla="*/ 3 w 10"/>
                <a:gd name="T29" fmla="*/ 1 h 6"/>
                <a:gd name="T30" fmla="*/ 4 w 10"/>
                <a:gd name="T31" fmla="*/ 1 h 6"/>
                <a:gd name="T32" fmla="*/ 4 w 10"/>
                <a:gd name="T33" fmla="*/ 1 h 6"/>
                <a:gd name="T34" fmla="*/ 4 w 10"/>
                <a:gd name="T35" fmla="*/ 1 h 6"/>
                <a:gd name="T36" fmla="*/ 4 w 10"/>
                <a:gd name="T37" fmla="*/ 1 h 6"/>
                <a:gd name="T38" fmla="*/ 6 w 10"/>
                <a:gd name="T39" fmla="*/ 1 h 6"/>
                <a:gd name="T40" fmla="*/ 6 w 10"/>
                <a:gd name="T41" fmla="*/ 0 h 6"/>
                <a:gd name="T42" fmla="*/ 6 w 10"/>
                <a:gd name="T43" fmla="*/ 0 h 6"/>
                <a:gd name="T44" fmla="*/ 6 w 10"/>
                <a:gd name="T45" fmla="*/ 0 h 6"/>
                <a:gd name="T46" fmla="*/ 6 w 10"/>
                <a:gd name="T47" fmla="*/ 0 h 6"/>
                <a:gd name="T48" fmla="*/ 6 w 10"/>
                <a:gd name="T49" fmla="*/ 0 h 6"/>
                <a:gd name="T50" fmla="*/ 7 w 10"/>
                <a:gd name="T51" fmla="*/ 0 h 6"/>
                <a:gd name="T52" fmla="*/ 7 w 10"/>
                <a:gd name="T53" fmla="*/ 0 h 6"/>
                <a:gd name="T54" fmla="*/ 7 w 10"/>
                <a:gd name="T55" fmla="*/ 0 h 6"/>
                <a:gd name="T56" fmla="*/ 7 w 10"/>
                <a:gd name="T57" fmla="*/ 0 h 6"/>
                <a:gd name="T58" fmla="*/ 7 w 10"/>
                <a:gd name="T59" fmla="*/ 1 h 6"/>
                <a:gd name="T60" fmla="*/ 7 w 10"/>
                <a:gd name="T61" fmla="*/ 1 h 6"/>
                <a:gd name="T62" fmla="*/ 7 w 10"/>
                <a:gd name="T63" fmla="*/ 1 h 6"/>
                <a:gd name="T64" fmla="*/ 7 w 10"/>
                <a:gd name="T65" fmla="*/ 1 h 6"/>
                <a:gd name="T66" fmla="*/ 7 w 10"/>
                <a:gd name="T67" fmla="*/ 1 h 6"/>
                <a:gd name="T68" fmla="*/ 7 w 10"/>
                <a:gd name="T69" fmla="*/ 1 h 6"/>
                <a:gd name="T70" fmla="*/ 9 w 10"/>
                <a:gd name="T71" fmla="*/ 3 h 6"/>
                <a:gd name="T72" fmla="*/ 9 w 10"/>
                <a:gd name="T73" fmla="*/ 3 h 6"/>
                <a:gd name="T74" fmla="*/ 9 w 10"/>
                <a:gd name="T75" fmla="*/ 3 h 6"/>
                <a:gd name="T76" fmla="*/ 9 w 10"/>
                <a:gd name="T77" fmla="*/ 3 h 6"/>
                <a:gd name="T78" fmla="*/ 9 w 10"/>
                <a:gd name="T79" fmla="*/ 4 h 6"/>
                <a:gd name="T80" fmla="*/ 9 w 10"/>
                <a:gd name="T81" fmla="*/ 4 h 6"/>
                <a:gd name="T82" fmla="*/ 9 w 10"/>
                <a:gd name="T83" fmla="*/ 4 h 6"/>
                <a:gd name="T84" fmla="*/ 9 w 10"/>
                <a:gd name="T85" fmla="*/ 4 h 6"/>
                <a:gd name="T86" fmla="*/ 9 w 10"/>
                <a:gd name="T87" fmla="*/ 6 h 6"/>
                <a:gd name="T88" fmla="*/ 9 w 10"/>
                <a:gd name="T89" fmla="*/ 6 h 6"/>
                <a:gd name="T90" fmla="*/ 10 w 10"/>
                <a:gd name="T91" fmla="*/ 6 h 6"/>
                <a:gd name="T92" fmla="*/ 10 w 10"/>
                <a:gd name="T93" fmla="*/ 6 h 6"/>
                <a:gd name="T94" fmla="*/ 10 w 10"/>
                <a:gd name="T95" fmla="*/ 6 h 6"/>
                <a:gd name="T96" fmla="*/ 10 w 10"/>
                <a:gd name="T97" fmla="*/ 6 h 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6"/>
                <a:gd name="T149" fmla="*/ 10 w 10"/>
                <a:gd name="T150" fmla="*/ 6 h 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6">
                  <a:moveTo>
                    <a:pt x="0" y="3"/>
                  </a:moveTo>
                  <a:lnTo>
                    <a:pt x="0" y="3"/>
                  </a:lnTo>
                  <a:lnTo>
                    <a:pt x="0" y="4"/>
                  </a:lnTo>
                  <a:lnTo>
                    <a:pt x="0" y="3"/>
                  </a:lnTo>
                  <a:lnTo>
                    <a:pt x="0" y="4"/>
                  </a:lnTo>
                  <a:lnTo>
                    <a:pt x="0" y="3"/>
                  </a:lnTo>
                  <a:lnTo>
                    <a:pt x="2" y="3"/>
                  </a:lnTo>
                  <a:lnTo>
                    <a:pt x="3" y="3"/>
                  </a:lnTo>
                  <a:lnTo>
                    <a:pt x="3" y="1"/>
                  </a:lnTo>
                  <a:lnTo>
                    <a:pt x="4" y="1"/>
                  </a:lnTo>
                  <a:lnTo>
                    <a:pt x="6" y="1"/>
                  </a:lnTo>
                  <a:lnTo>
                    <a:pt x="6" y="0"/>
                  </a:lnTo>
                  <a:lnTo>
                    <a:pt x="7" y="0"/>
                  </a:lnTo>
                  <a:lnTo>
                    <a:pt x="7" y="1"/>
                  </a:lnTo>
                  <a:lnTo>
                    <a:pt x="7" y="0"/>
                  </a:lnTo>
                  <a:lnTo>
                    <a:pt x="7" y="1"/>
                  </a:lnTo>
                  <a:lnTo>
                    <a:pt x="7" y="3"/>
                  </a:lnTo>
                  <a:lnTo>
                    <a:pt x="7" y="1"/>
                  </a:lnTo>
                  <a:lnTo>
                    <a:pt x="7" y="3"/>
                  </a:lnTo>
                  <a:lnTo>
                    <a:pt x="9" y="3"/>
                  </a:lnTo>
                  <a:lnTo>
                    <a:pt x="9" y="4"/>
                  </a:lnTo>
                  <a:lnTo>
                    <a:pt x="9" y="6"/>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7" name="Freeform 491"/>
            <p:cNvSpPr>
              <a:spLocks/>
            </p:cNvSpPr>
            <p:nvPr/>
          </p:nvSpPr>
          <p:spPr bwMode="auto">
            <a:xfrm>
              <a:off x="7659242" y="5696784"/>
              <a:ext cx="18358" cy="17251"/>
            </a:xfrm>
            <a:custGeom>
              <a:avLst/>
              <a:gdLst>
                <a:gd name="T0" fmla="*/ 0 w 10"/>
                <a:gd name="T1" fmla="*/ 18 h 19"/>
                <a:gd name="T2" fmla="*/ 0 w 10"/>
                <a:gd name="T3" fmla="*/ 18 h 19"/>
                <a:gd name="T4" fmla="*/ 0 w 10"/>
                <a:gd name="T5" fmla="*/ 19 h 19"/>
                <a:gd name="T6" fmla="*/ 0 w 10"/>
                <a:gd name="T7" fmla="*/ 19 h 19"/>
                <a:gd name="T8" fmla="*/ 0 w 10"/>
                <a:gd name="T9" fmla="*/ 19 h 19"/>
                <a:gd name="T10" fmla="*/ 2 w 10"/>
                <a:gd name="T11" fmla="*/ 19 h 19"/>
                <a:gd name="T12" fmla="*/ 2 w 10"/>
                <a:gd name="T13" fmla="*/ 18 h 19"/>
                <a:gd name="T14" fmla="*/ 2 w 10"/>
                <a:gd name="T15" fmla="*/ 18 h 19"/>
                <a:gd name="T16" fmla="*/ 2 w 10"/>
                <a:gd name="T17" fmla="*/ 16 h 19"/>
                <a:gd name="T18" fmla="*/ 2 w 10"/>
                <a:gd name="T19" fmla="*/ 16 h 19"/>
                <a:gd name="T20" fmla="*/ 3 w 10"/>
                <a:gd name="T21" fmla="*/ 15 h 19"/>
                <a:gd name="T22" fmla="*/ 3 w 10"/>
                <a:gd name="T23" fmla="*/ 15 h 19"/>
                <a:gd name="T24" fmla="*/ 3 w 10"/>
                <a:gd name="T25" fmla="*/ 13 h 19"/>
                <a:gd name="T26" fmla="*/ 3 w 10"/>
                <a:gd name="T27" fmla="*/ 12 h 19"/>
                <a:gd name="T28" fmla="*/ 3 w 10"/>
                <a:gd name="T29" fmla="*/ 10 h 19"/>
                <a:gd name="T30" fmla="*/ 3 w 10"/>
                <a:gd name="T31" fmla="*/ 10 h 19"/>
                <a:gd name="T32" fmla="*/ 4 w 10"/>
                <a:gd name="T33" fmla="*/ 9 h 19"/>
                <a:gd name="T34" fmla="*/ 4 w 10"/>
                <a:gd name="T35" fmla="*/ 8 h 19"/>
                <a:gd name="T36" fmla="*/ 4 w 10"/>
                <a:gd name="T37" fmla="*/ 6 h 19"/>
                <a:gd name="T38" fmla="*/ 4 w 10"/>
                <a:gd name="T39" fmla="*/ 5 h 19"/>
                <a:gd name="T40" fmla="*/ 4 w 10"/>
                <a:gd name="T41" fmla="*/ 3 h 19"/>
                <a:gd name="T42" fmla="*/ 6 w 10"/>
                <a:gd name="T43" fmla="*/ 3 h 19"/>
                <a:gd name="T44" fmla="*/ 6 w 10"/>
                <a:gd name="T45" fmla="*/ 2 h 19"/>
                <a:gd name="T46" fmla="*/ 6 w 10"/>
                <a:gd name="T47" fmla="*/ 2 h 19"/>
                <a:gd name="T48" fmla="*/ 6 w 10"/>
                <a:gd name="T49" fmla="*/ 0 h 19"/>
                <a:gd name="T50" fmla="*/ 6 w 10"/>
                <a:gd name="T51" fmla="*/ 0 h 19"/>
                <a:gd name="T52" fmla="*/ 7 w 10"/>
                <a:gd name="T53" fmla="*/ 0 h 19"/>
                <a:gd name="T54" fmla="*/ 7 w 10"/>
                <a:gd name="T55" fmla="*/ 0 h 19"/>
                <a:gd name="T56" fmla="*/ 7 w 10"/>
                <a:gd name="T57" fmla="*/ 0 h 19"/>
                <a:gd name="T58" fmla="*/ 7 w 10"/>
                <a:gd name="T59" fmla="*/ 0 h 19"/>
                <a:gd name="T60" fmla="*/ 7 w 10"/>
                <a:gd name="T61" fmla="*/ 0 h 19"/>
                <a:gd name="T62" fmla="*/ 7 w 10"/>
                <a:gd name="T63" fmla="*/ 0 h 19"/>
                <a:gd name="T64" fmla="*/ 7 w 10"/>
                <a:gd name="T65" fmla="*/ 0 h 19"/>
                <a:gd name="T66" fmla="*/ 9 w 10"/>
                <a:gd name="T67" fmla="*/ 2 h 19"/>
                <a:gd name="T68" fmla="*/ 9 w 10"/>
                <a:gd name="T69" fmla="*/ 2 h 19"/>
                <a:gd name="T70" fmla="*/ 9 w 10"/>
                <a:gd name="T71" fmla="*/ 2 h 19"/>
                <a:gd name="T72" fmla="*/ 9 w 10"/>
                <a:gd name="T73" fmla="*/ 2 h 19"/>
                <a:gd name="T74" fmla="*/ 9 w 10"/>
                <a:gd name="T75" fmla="*/ 2 h 19"/>
                <a:gd name="T76" fmla="*/ 9 w 10"/>
                <a:gd name="T77" fmla="*/ 2 h 19"/>
                <a:gd name="T78" fmla="*/ 9 w 10"/>
                <a:gd name="T79" fmla="*/ 3 h 19"/>
                <a:gd name="T80" fmla="*/ 9 w 10"/>
                <a:gd name="T81" fmla="*/ 3 h 19"/>
                <a:gd name="T82" fmla="*/ 9 w 10"/>
                <a:gd name="T83" fmla="*/ 5 h 19"/>
                <a:gd name="T84" fmla="*/ 9 w 10"/>
                <a:gd name="T85" fmla="*/ 5 h 19"/>
                <a:gd name="T86" fmla="*/ 9 w 10"/>
                <a:gd name="T87" fmla="*/ 5 h 19"/>
                <a:gd name="T88" fmla="*/ 9 w 10"/>
                <a:gd name="T89" fmla="*/ 5 h 19"/>
                <a:gd name="T90" fmla="*/ 10 w 10"/>
                <a:gd name="T91" fmla="*/ 8 h 19"/>
                <a:gd name="T92" fmla="*/ 10 w 10"/>
                <a:gd name="T93" fmla="*/ 8 h 19"/>
                <a:gd name="T94" fmla="*/ 10 w 10"/>
                <a:gd name="T95" fmla="*/ 9 h 19"/>
                <a:gd name="T96" fmla="*/ 10 w 10"/>
                <a:gd name="T97" fmla="*/ 9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19"/>
                <a:gd name="T149" fmla="*/ 10 w 10"/>
                <a:gd name="T150" fmla="*/ 19 h 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19">
                  <a:moveTo>
                    <a:pt x="0" y="18"/>
                  </a:moveTo>
                  <a:lnTo>
                    <a:pt x="0" y="18"/>
                  </a:lnTo>
                  <a:lnTo>
                    <a:pt x="0" y="19"/>
                  </a:lnTo>
                  <a:lnTo>
                    <a:pt x="0" y="18"/>
                  </a:lnTo>
                  <a:lnTo>
                    <a:pt x="0" y="19"/>
                  </a:lnTo>
                  <a:lnTo>
                    <a:pt x="2" y="19"/>
                  </a:lnTo>
                  <a:lnTo>
                    <a:pt x="2" y="18"/>
                  </a:lnTo>
                  <a:lnTo>
                    <a:pt x="2" y="16"/>
                  </a:lnTo>
                  <a:lnTo>
                    <a:pt x="3" y="16"/>
                  </a:lnTo>
                  <a:lnTo>
                    <a:pt x="3" y="15"/>
                  </a:lnTo>
                  <a:lnTo>
                    <a:pt x="3" y="13"/>
                  </a:lnTo>
                  <a:lnTo>
                    <a:pt x="3" y="12"/>
                  </a:lnTo>
                  <a:lnTo>
                    <a:pt x="3" y="10"/>
                  </a:lnTo>
                  <a:lnTo>
                    <a:pt x="4" y="9"/>
                  </a:lnTo>
                  <a:lnTo>
                    <a:pt x="4" y="8"/>
                  </a:lnTo>
                  <a:lnTo>
                    <a:pt x="4" y="6"/>
                  </a:lnTo>
                  <a:lnTo>
                    <a:pt x="4" y="5"/>
                  </a:lnTo>
                  <a:lnTo>
                    <a:pt x="4" y="3"/>
                  </a:lnTo>
                  <a:lnTo>
                    <a:pt x="6" y="3"/>
                  </a:lnTo>
                  <a:lnTo>
                    <a:pt x="6" y="2"/>
                  </a:lnTo>
                  <a:lnTo>
                    <a:pt x="6" y="0"/>
                  </a:lnTo>
                  <a:lnTo>
                    <a:pt x="7" y="0"/>
                  </a:lnTo>
                  <a:lnTo>
                    <a:pt x="9" y="0"/>
                  </a:lnTo>
                  <a:lnTo>
                    <a:pt x="9" y="2"/>
                  </a:lnTo>
                  <a:lnTo>
                    <a:pt x="9" y="0"/>
                  </a:lnTo>
                  <a:lnTo>
                    <a:pt x="9" y="2"/>
                  </a:lnTo>
                  <a:lnTo>
                    <a:pt x="9" y="3"/>
                  </a:lnTo>
                  <a:lnTo>
                    <a:pt x="9" y="5"/>
                  </a:lnTo>
                  <a:lnTo>
                    <a:pt x="9" y="3"/>
                  </a:lnTo>
                  <a:lnTo>
                    <a:pt x="9" y="5"/>
                  </a:lnTo>
                  <a:lnTo>
                    <a:pt x="10" y="6"/>
                  </a:lnTo>
                  <a:lnTo>
                    <a:pt x="10" y="8"/>
                  </a:lnTo>
                  <a:lnTo>
                    <a:pt x="10" y="6"/>
                  </a:lnTo>
                  <a:lnTo>
                    <a:pt x="10" y="8"/>
                  </a:lnTo>
                  <a:lnTo>
                    <a:pt x="10" y="9"/>
                  </a:lnTo>
                  <a:lnTo>
                    <a:pt x="10" y="8"/>
                  </a:lnTo>
                  <a:lnTo>
                    <a:pt x="10"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8" name="Freeform 492"/>
            <p:cNvSpPr>
              <a:spLocks/>
            </p:cNvSpPr>
            <p:nvPr/>
          </p:nvSpPr>
          <p:spPr bwMode="auto">
            <a:xfrm>
              <a:off x="7677601" y="5663190"/>
              <a:ext cx="16523" cy="54475"/>
            </a:xfrm>
            <a:custGeom>
              <a:avLst/>
              <a:gdLst>
                <a:gd name="T0" fmla="*/ 0 w 9"/>
                <a:gd name="T1" fmla="*/ 46 h 60"/>
                <a:gd name="T2" fmla="*/ 0 w 9"/>
                <a:gd name="T3" fmla="*/ 46 h 60"/>
                <a:gd name="T4" fmla="*/ 0 w 9"/>
                <a:gd name="T5" fmla="*/ 47 h 60"/>
                <a:gd name="T6" fmla="*/ 0 w 9"/>
                <a:gd name="T7" fmla="*/ 47 h 60"/>
                <a:gd name="T8" fmla="*/ 0 w 9"/>
                <a:gd name="T9" fmla="*/ 49 h 60"/>
                <a:gd name="T10" fmla="*/ 0 w 9"/>
                <a:gd name="T11" fmla="*/ 49 h 60"/>
                <a:gd name="T12" fmla="*/ 2 w 9"/>
                <a:gd name="T13" fmla="*/ 50 h 60"/>
                <a:gd name="T14" fmla="*/ 2 w 9"/>
                <a:gd name="T15" fmla="*/ 50 h 60"/>
                <a:gd name="T16" fmla="*/ 2 w 9"/>
                <a:gd name="T17" fmla="*/ 52 h 60"/>
                <a:gd name="T18" fmla="*/ 2 w 9"/>
                <a:gd name="T19" fmla="*/ 52 h 60"/>
                <a:gd name="T20" fmla="*/ 2 w 9"/>
                <a:gd name="T21" fmla="*/ 53 h 60"/>
                <a:gd name="T22" fmla="*/ 2 w 9"/>
                <a:gd name="T23" fmla="*/ 53 h 60"/>
                <a:gd name="T24" fmla="*/ 2 w 9"/>
                <a:gd name="T25" fmla="*/ 55 h 60"/>
                <a:gd name="T26" fmla="*/ 2 w 9"/>
                <a:gd name="T27" fmla="*/ 55 h 60"/>
                <a:gd name="T28" fmla="*/ 2 w 9"/>
                <a:gd name="T29" fmla="*/ 56 h 60"/>
                <a:gd name="T30" fmla="*/ 2 w 9"/>
                <a:gd name="T31" fmla="*/ 56 h 60"/>
                <a:gd name="T32" fmla="*/ 3 w 9"/>
                <a:gd name="T33" fmla="*/ 58 h 60"/>
                <a:gd name="T34" fmla="*/ 3 w 9"/>
                <a:gd name="T35" fmla="*/ 58 h 60"/>
                <a:gd name="T36" fmla="*/ 3 w 9"/>
                <a:gd name="T37" fmla="*/ 59 h 60"/>
                <a:gd name="T38" fmla="*/ 3 w 9"/>
                <a:gd name="T39" fmla="*/ 59 h 60"/>
                <a:gd name="T40" fmla="*/ 3 w 9"/>
                <a:gd name="T41" fmla="*/ 59 h 60"/>
                <a:gd name="T42" fmla="*/ 3 w 9"/>
                <a:gd name="T43" fmla="*/ 59 h 60"/>
                <a:gd name="T44" fmla="*/ 3 w 9"/>
                <a:gd name="T45" fmla="*/ 59 h 60"/>
                <a:gd name="T46" fmla="*/ 3 w 9"/>
                <a:gd name="T47" fmla="*/ 59 h 60"/>
                <a:gd name="T48" fmla="*/ 3 w 9"/>
                <a:gd name="T49" fmla="*/ 60 h 60"/>
                <a:gd name="T50" fmla="*/ 4 w 9"/>
                <a:gd name="T51" fmla="*/ 59 h 60"/>
                <a:gd name="T52" fmla="*/ 4 w 9"/>
                <a:gd name="T53" fmla="*/ 59 h 60"/>
                <a:gd name="T54" fmla="*/ 4 w 9"/>
                <a:gd name="T55" fmla="*/ 56 h 60"/>
                <a:gd name="T56" fmla="*/ 4 w 9"/>
                <a:gd name="T57" fmla="*/ 55 h 60"/>
                <a:gd name="T58" fmla="*/ 4 w 9"/>
                <a:gd name="T59" fmla="*/ 52 h 60"/>
                <a:gd name="T60" fmla="*/ 6 w 9"/>
                <a:gd name="T61" fmla="*/ 49 h 60"/>
                <a:gd name="T62" fmla="*/ 6 w 9"/>
                <a:gd name="T63" fmla="*/ 45 h 60"/>
                <a:gd name="T64" fmla="*/ 6 w 9"/>
                <a:gd name="T65" fmla="*/ 40 h 60"/>
                <a:gd name="T66" fmla="*/ 6 w 9"/>
                <a:gd name="T67" fmla="*/ 36 h 60"/>
                <a:gd name="T68" fmla="*/ 6 w 9"/>
                <a:gd name="T69" fmla="*/ 31 h 60"/>
                <a:gd name="T70" fmla="*/ 6 w 9"/>
                <a:gd name="T71" fmla="*/ 26 h 60"/>
                <a:gd name="T72" fmla="*/ 7 w 9"/>
                <a:gd name="T73" fmla="*/ 21 h 60"/>
                <a:gd name="T74" fmla="*/ 7 w 9"/>
                <a:gd name="T75" fmla="*/ 17 h 60"/>
                <a:gd name="T76" fmla="*/ 7 w 9"/>
                <a:gd name="T77" fmla="*/ 13 h 60"/>
                <a:gd name="T78" fmla="*/ 7 w 9"/>
                <a:gd name="T79" fmla="*/ 8 h 60"/>
                <a:gd name="T80" fmla="*/ 7 w 9"/>
                <a:gd name="T81" fmla="*/ 5 h 60"/>
                <a:gd name="T82" fmla="*/ 9 w 9"/>
                <a:gd name="T83" fmla="*/ 3 h 60"/>
                <a:gd name="T84" fmla="*/ 9 w 9"/>
                <a:gd name="T85" fmla="*/ 1 h 60"/>
                <a:gd name="T86" fmla="*/ 9 w 9"/>
                <a:gd name="T87" fmla="*/ 0 h 60"/>
                <a:gd name="T88" fmla="*/ 9 w 9"/>
                <a:gd name="T89" fmla="*/ 0 h 60"/>
                <a:gd name="T90" fmla="*/ 9 w 9"/>
                <a:gd name="T91" fmla="*/ 0 h 60"/>
                <a:gd name="T92" fmla="*/ 9 w 9"/>
                <a:gd name="T93" fmla="*/ 0 h 60"/>
                <a:gd name="T94" fmla="*/ 9 w 9"/>
                <a:gd name="T95" fmla="*/ 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60"/>
                <a:gd name="T146" fmla="*/ 9 w 9"/>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60">
                  <a:moveTo>
                    <a:pt x="0" y="46"/>
                  </a:moveTo>
                  <a:lnTo>
                    <a:pt x="0" y="46"/>
                  </a:lnTo>
                  <a:lnTo>
                    <a:pt x="0" y="47"/>
                  </a:lnTo>
                  <a:lnTo>
                    <a:pt x="0" y="46"/>
                  </a:lnTo>
                  <a:lnTo>
                    <a:pt x="0" y="47"/>
                  </a:lnTo>
                  <a:lnTo>
                    <a:pt x="0" y="49"/>
                  </a:lnTo>
                  <a:lnTo>
                    <a:pt x="0" y="47"/>
                  </a:lnTo>
                  <a:lnTo>
                    <a:pt x="0" y="49"/>
                  </a:lnTo>
                  <a:lnTo>
                    <a:pt x="0" y="50"/>
                  </a:lnTo>
                  <a:lnTo>
                    <a:pt x="0" y="49"/>
                  </a:lnTo>
                  <a:lnTo>
                    <a:pt x="0" y="50"/>
                  </a:lnTo>
                  <a:lnTo>
                    <a:pt x="2" y="50"/>
                  </a:lnTo>
                  <a:lnTo>
                    <a:pt x="2" y="52"/>
                  </a:lnTo>
                  <a:lnTo>
                    <a:pt x="2" y="50"/>
                  </a:lnTo>
                  <a:lnTo>
                    <a:pt x="2" y="52"/>
                  </a:lnTo>
                  <a:lnTo>
                    <a:pt x="2" y="53"/>
                  </a:lnTo>
                  <a:lnTo>
                    <a:pt x="2" y="52"/>
                  </a:lnTo>
                  <a:lnTo>
                    <a:pt x="2" y="53"/>
                  </a:lnTo>
                  <a:lnTo>
                    <a:pt x="2" y="55"/>
                  </a:lnTo>
                  <a:lnTo>
                    <a:pt x="2" y="53"/>
                  </a:lnTo>
                  <a:lnTo>
                    <a:pt x="2" y="55"/>
                  </a:lnTo>
                  <a:lnTo>
                    <a:pt x="2" y="56"/>
                  </a:lnTo>
                  <a:lnTo>
                    <a:pt x="2" y="55"/>
                  </a:lnTo>
                  <a:lnTo>
                    <a:pt x="2" y="56"/>
                  </a:lnTo>
                  <a:lnTo>
                    <a:pt x="2" y="58"/>
                  </a:lnTo>
                  <a:lnTo>
                    <a:pt x="2" y="56"/>
                  </a:lnTo>
                  <a:lnTo>
                    <a:pt x="2" y="58"/>
                  </a:lnTo>
                  <a:lnTo>
                    <a:pt x="3" y="58"/>
                  </a:lnTo>
                  <a:lnTo>
                    <a:pt x="3" y="59"/>
                  </a:lnTo>
                  <a:lnTo>
                    <a:pt x="3" y="58"/>
                  </a:lnTo>
                  <a:lnTo>
                    <a:pt x="3" y="59"/>
                  </a:lnTo>
                  <a:lnTo>
                    <a:pt x="3" y="60"/>
                  </a:lnTo>
                  <a:lnTo>
                    <a:pt x="3" y="59"/>
                  </a:lnTo>
                  <a:lnTo>
                    <a:pt x="3" y="60"/>
                  </a:lnTo>
                  <a:lnTo>
                    <a:pt x="3" y="59"/>
                  </a:lnTo>
                  <a:lnTo>
                    <a:pt x="4" y="59"/>
                  </a:lnTo>
                  <a:lnTo>
                    <a:pt x="4" y="58"/>
                  </a:lnTo>
                  <a:lnTo>
                    <a:pt x="4" y="56"/>
                  </a:lnTo>
                  <a:lnTo>
                    <a:pt x="4" y="55"/>
                  </a:lnTo>
                  <a:lnTo>
                    <a:pt x="4" y="52"/>
                  </a:lnTo>
                  <a:lnTo>
                    <a:pt x="4" y="49"/>
                  </a:lnTo>
                  <a:lnTo>
                    <a:pt x="6" y="49"/>
                  </a:lnTo>
                  <a:lnTo>
                    <a:pt x="6" y="46"/>
                  </a:lnTo>
                  <a:lnTo>
                    <a:pt x="6" y="45"/>
                  </a:lnTo>
                  <a:lnTo>
                    <a:pt x="6" y="42"/>
                  </a:lnTo>
                  <a:lnTo>
                    <a:pt x="6" y="40"/>
                  </a:lnTo>
                  <a:lnTo>
                    <a:pt x="6" y="37"/>
                  </a:lnTo>
                  <a:lnTo>
                    <a:pt x="6" y="36"/>
                  </a:lnTo>
                  <a:lnTo>
                    <a:pt x="6" y="33"/>
                  </a:lnTo>
                  <a:lnTo>
                    <a:pt x="6" y="31"/>
                  </a:lnTo>
                  <a:lnTo>
                    <a:pt x="6" y="27"/>
                  </a:lnTo>
                  <a:lnTo>
                    <a:pt x="6" y="26"/>
                  </a:lnTo>
                  <a:lnTo>
                    <a:pt x="6" y="23"/>
                  </a:lnTo>
                  <a:lnTo>
                    <a:pt x="7" y="21"/>
                  </a:lnTo>
                  <a:lnTo>
                    <a:pt x="7" y="18"/>
                  </a:lnTo>
                  <a:lnTo>
                    <a:pt x="7" y="17"/>
                  </a:lnTo>
                  <a:lnTo>
                    <a:pt x="7" y="13"/>
                  </a:lnTo>
                  <a:lnTo>
                    <a:pt x="7" y="8"/>
                  </a:lnTo>
                  <a:lnTo>
                    <a:pt x="7" y="5"/>
                  </a:lnTo>
                  <a:lnTo>
                    <a:pt x="7" y="3"/>
                  </a:lnTo>
                  <a:lnTo>
                    <a:pt x="9" y="3"/>
                  </a:lnTo>
                  <a:lnTo>
                    <a:pt x="9" y="1"/>
                  </a:lnTo>
                  <a:lnTo>
                    <a:pt x="9" y="0"/>
                  </a:lnTo>
                  <a:lnTo>
                    <a:pt x="9" y="1"/>
                  </a:lnTo>
                  <a:lnTo>
                    <a:pt x="9" y="0"/>
                  </a:lnTo>
                  <a:lnTo>
                    <a:pt x="9"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99" name="Freeform 493"/>
            <p:cNvSpPr>
              <a:spLocks/>
            </p:cNvSpPr>
            <p:nvPr/>
          </p:nvSpPr>
          <p:spPr bwMode="auto">
            <a:xfrm>
              <a:off x="7694123" y="5664098"/>
              <a:ext cx="12851" cy="60831"/>
            </a:xfrm>
            <a:custGeom>
              <a:avLst/>
              <a:gdLst>
                <a:gd name="T0" fmla="*/ 1 w 7"/>
                <a:gd name="T1" fmla="*/ 0 h 67"/>
                <a:gd name="T2" fmla="*/ 1 w 7"/>
                <a:gd name="T3" fmla="*/ 0 h 67"/>
                <a:gd name="T4" fmla="*/ 1 w 7"/>
                <a:gd name="T5" fmla="*/ 3 h 67"/>
                <a:gd name="T6" fmla="*/ 1 w 7"/>
                <a:gd name="T7" fmla="*/ 3 h 67"/>
                <a:gd name="T8" fmla="*/ 1 w 7"/>
                <a:gd name="T9" fmla="*/ 6 h 67"/>
                <a:gd name="T10" fmla="*/ 1 w 7"/>
                <a:gd name="T11" fmla="*/ 6 h 67"/>
                <a:gd name="T12" fmla="*/ 1 w 7"/>
                <a:gd name="T13" fmla="*/ 10 h 67"/>
                <a:gd name="T14" fmla="*/ 1 w 7"/>
                <a:gd name="T15" fmla="*/ 10 h 67"/>
                <a:gd name="T16" fmla="*/ 1 w 7"/>
                <a:gd name="T17" fmla="*/ 15 h 67"/>
                <a:gd name="T18" fmla="*/ 1 w 7"/>
                <a:gd name="T19" fmla="*/ 15 h 67"/>
                <a:gd name="T20" fmla="*/ 3 w 7"/>
                <a:gd name="T21" fmla="*/ 19 h 67"/>
                <a:gd name="T22" fmla="*/ 3 w 7"/>
                <a:gd name="T23" fmla="*/ 19 h 67"/>
                <a:gd name="T24" fmla="*/ 3 w 7"/>
                <a:gd name="T25" fmla="*/ 23 h 67"/>
                <a:gd name="T26" fmla="*/ 3 w 7"/>
                <a:gd name="T27" fmla="*/ 23 h 67"/>
                <a:gd name="T28" fmla="*/ 3 w 7"/>
                <a:gd name="T29" fmla="*/ 28 h 67"/>
                <a:gd name="T30" fmla="*/ 3 w 7"/>
                <a:gd name="T31" fmla="*/ 28 h 67"/>
                <a:gd name="T32" fmla="*/ 3 w 7"/>
                <a:gd name="T33" fmla="*/ 33 h 67"/>
                <a:gd name="T34" fmla="*/ 3 w 7"/>
                <a:gd name="T35" fmla="*/ 33 h 67"/>
                <a:gd name="T36" fmla="*/ 3 w 7"/>
                <a:gd name="T37" fmla="*/ 38 h 67"/>
                <a:gd name="T38" fmla="*/ 3 w 7"/>
                <a:gd name="T39" fmla="*/ 38 h 67"/>
                <a:gd name="T40" fmla="*/ 3 w 7"/>
                <a:gd name="T41" fmla="*/ 41 h 67"/>
                <a:gd name="T42" fmla="*/ 3 w 7"/>
                <a:gd name="T43" fmla="*/ 41 h 67"/>
                <a:gd name="T44" fmla="*/ 4 w 7"/>
                <a:gd name="T45" fmla="*/ 45 h 67"/>
                <a:gd name="T46" fmla="*/ 4 w 7"/>
                <a:gd name="T47" fmla="*/ 45 h 67"/>
                <a:gd name="T48" fmla="*/ 4 w 7"/>
                <a:gd name="T49" fmla="*/ 48 h 67"/>
                <a:gd name="T50" fmla="*/ 4 w 7"/>
                <a:gd name="T51" fmla="*/ 48 h 67"/>
                <a:gd name="T52" fmla="*/ 4 w 7"/>
                <a:gd name="T53" fmla="*/ 52 h 67"/>
                <a:gd name="T54" fmla="*/ 4 w 7"/>
                <a:gd name="T55" fmla="*/ 52 h 67"/>
                <a:gd name="T56" fmla="*/ 4 w 7"/>
                <a:gd name="T57" fmla="*/ 55 h 67"/>
                <a:gd name="T58" fmla="*/ 4 w 7"/>
                <a:gd name="T59" fmla="*/ 55 h 67"/>
                <a:gd name="T60" fmla="*/ 4 w 7"/>
                <a:gd name="T61" fmla="*/ 58 h 67"/>
                <a:gd name="T62" fmla="*/ 4 w 7"/>
                <a:gd name="T63" fmla="*/ 58 h 67"/>
                <a:gd name="T64" fmla="*/ 6 w 7"/>
                <a:gd name="T65" fmla="*/ 59 h 67"/>
                <a:gd name="T66" fmla="*/ 6 w 7"/>
                <a:gd name="T67" fmla="*/ 59 h 67"/>
                <a:gd name="T68" fmla="*/ 6 w 7"/>
                <a:gd name="T69" fmla="*/ 61 h 67"/>
                <a:gd name="T70" fmla="*/ 6 w 7"/>
                <a:gd name="T71" fmla="*/ 61 h 67"/>
                <a:gd name="T72" fmla="*/ 6 w 7"/>
                <a:gd name="T73" fmla="*/ 62 h 67"/>
                <a:gd name="T74" fmla="*/ 6 w 7"/>
                <a:gd name="T75" fmla="*/ 62 h 67"/>
                <a:gd name="T76" fmla="*/ 6 w 7"/>
                <a:gd name="T77" fmla="*/ 64 h 67"/>
                <a:gd name="T78" fmla="*/ 6 w 7"/>
                <a:gd name="T79" fmla="*/ 64 h 67"/>
                <a:gd name="T80" fmla="*/ 6 w 7"/>
                <a:gd name="T81" fmla="*/ 65 h 67"/>
                <a:gd name="T82" fmla="*/ 6 w 7"/>
                <a:gd name="T83" fmla="*/ 65 h 67"/>
                <a:gd name="T84" fmla="*/ 7 w 7"/>
                <a:gd name="T85" fmla="*/ 67 h 67"/>
                <a:gd name="T86" fmla="*/ 7 w 7"/>
                <a:gd name="T87" fmla="*/ 67 h 67"/>
                <a:gd name="T88" fmla="*/ 7 w 7"/>
                <a:gd name="T89" fmla="*/ 67 h 67"/>
                <a:gd name="T90" fmla="*/ 7 w 7"/>
                <a:gd name="T91" fmla="*/ 67 h 67"/>
                <a:gd name="T92" fmla="*/ 7 w 7"/>
                <a:gd name="T93" fmla="*/ 67 h 67"/>
                <a:gd name="T94" fmla="*/ 7 w 7"/>
                <a:gd name="T95" fmla="*/ 67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7"/>
                <a:gd name="T146" fmla="*/ 7 w 7"/>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7">
                  <a:moveTo>
                    <a:pt x="0" y="0"/>
                  </a:moveTo>
                  <a:lnTo>
                    <a:pt x="1" y="0"/>
                  </a:lnTo>
                  <a:lnTo>
                    <a:pt x="1" y="3"/>
                  </a:lnTo>
                  <a:lnTo>
                    <a:pt x="1" y="0"/>
                  </a:lnTo>
                  <a:lnTo>
                    <a:pt x="1" y="3"/>
                  </a:lnTo>
                  <a:lnTo>
                    <a:pt x="1" y="6"/>
                  </a:lnTo>
                  <a:lnTo>
                    <a:pt x="1" y="3"/>
                  </a:lnTo>
                  <a:lnTo>
                    <a:pt x="1" y="6"/>
                  </a:lnTo>
                  <a:lnTo>
                    <a:pt x="1" y="9"/>
                  </a:lnTo>
                  <a:lnTo>
                    <a:pt x="1" y="6"/>
                  </a:lnTo>
                  <a:lnTo>
                    <a:pt x="1" y="9"/>
                  </a:lnTo>
                  <a:lnTo>
                    <a:pt x="1" y="10"/>
                  </a:lnTo>
                  <a:lnTo>
                    <a:pt x="1" y="13"/>
                  </a:lnTo>
                  <a:lnTo>
                    <a:pt x="1" y="10"/>
                  </a:lnTo>
                  <a:lnTo>
                    <a:pt x="1" y="13"/>
                  </a:lnTo>
                  <a:lnTo>
                    <a:pt x="1" y="15"/>
                  </a:lnTo>
                  <a:lnTo>
                    <a:pt x="1" y="17"/>
                  </a:lnTo>
                  <a:lnTo>
                    <a:pt x="1" y="15"/>
                  </a:lnTo>
                  <a:lnTo>
                    <a:pt x="1" y="17"/>
                  </a:lnTo>
                  <a:lnTo>
                    <a:pt x="3" y="19"/>
                  </a:lnTo>
                  <a:lnTo>
                    <a:pt x="3" y="22"/>
                  </a:lnTo>
                  <a:lnTo>
                    <a:pt x="3" y="19"/>
                  </a:lnTo>
                  <a:lnTo>
                    <a:pt x="3" y="22"/>
                  </a:lnTo>
                  <a:lnTo>
                    <a:pt x="3" y="23"/>
                  </a:lnTo>
                  <a:lnTo>
                    <a:pt x="3" y="26"/>
                  </a:lnTo>
                  <a:lnTo>
                    <a:pt x="3" y="23"/>
                  </a:lnTo>
                  <a:lnTo>
                    <a:pt x="3" y="26"/>
                  </a:lnTo>
                  <a:lnTo>
                    <a:pt x="3" y="28"/>
                  </a:lnTo>
                  <a:lnTo>
                    <a:pt x="3" y="32"/>
                  </a:lnTo>
                  <a:lnTo>
                    <a:pt x="3" y="28"/>
                  </a:lnTo>
                  <a:lnTo>
                    <a:pt x="3" y="32"/>
                  </a:lnTo>
                  <a:lnTo>
                    <a:pt x="3" y="33"/>
                  </a:lnTo>
                  <a:lnTo>
                    <a:pt x="3" y="36"/>
                  </a:lnTo>
                  <a:lnTo>
                    <a:pt x="3" y="33"/>
                  </a:lnTo>
                  <a:lnTo>
                    <a:pt x="3" y="36"/>
                  </a:lnTo>
                  <a:lnTo>
                    <a:pt x="3" y="38"/>
                  </a:lnTo>
                  <a:lnTo>
                    <a:pt x="3" y="41"/>
                  </a:lnTo>
                  <a:lnTo>
                    <a:pt x="3" y="38"/>
                  </a:lnTo>
                  <a:lnTo>
                    <a:pt x="3" y="41"/>
                  </a:lnTo>
                  <a:lnTo>
                    <a:pt x="3" y="44"/>
                  </a:lnTo>
                  <a:lnTo>
                    <a:pt x="3" y="41"/>
                  </a:lnTo>
                  <a:lnTo>
                    <a:pt x="3" y="44"/>
                  </a:lnTo>
                  <a:lnTo>
                    <a:pt x="4" y="45"/>
                  </a:lnTo>
                  <a:lnTo>
                    <a:pt x="4" y="48"/>
                  </a:lnTo>
                  <a:lnTo>
                    <a:pt x="4" y="45"/>
                  </a:lnTo>
                  <a:lnTo>
                    <a:pt x="4" y="48"/>
                  </a:lnTo>
                  <a:lnTo>
                    <a:pt x="4" y="51"/>
                  </a:lnTo>
                  <a:lnTo>
                    <a:pt x="4" y="48"/>
                  </a:lnTo>
                  <a:lnTo>
                    <a:pt x="4" y="51"/>
                  </a:lnTo>
                  <a:lnTo>
                    <a:pt x="4" y="52"/>
                  </a:lnTo>
                  <a:lnTo>
                    <a:pt x="4" y="54"/>
                  </a:lnTo>
                  <a:lnTo>
                    <a:pt x="4" y="52"/>
                  </a:lnTo>
                  <a:lnTo>
                    <a:pt x="4" y="54"/>
                  </a:lnTo>
                  <a:lnTo>
                    <a:pt x="4" y="55"/>
                  </a:lnTo>
                  <a:lnTo>
                    <a:pt x="4" y="57"/>
                  </a:lnTo>
                  <a:lnTo>
                    <a:pt x="4" y="55"/>
                  </a:lnTo>
                  <a:lnTo>
                    <a:pt x="4" y="57"/>
                  </a:lnTo>
                  <a:lnTo>
                    <a:pt x="4" y="58"/>
                  </a:lnTo>
                  <a:lnTo>
                    <a:pt x="4" y="59"/>
                  </a:lnTo>
                  <a:lnTo>
                    <a:pt x="4" y="58"/>
                  </a:lnTo>
                  <a:lnTo>
                    <a:pt x="4" y="59"/>
                  </a:lnTo>
                  <a:lnTo>
                    <a:pt x="6" y="59"/>
                  </a:lnTo>
                  <a:lnTo>
                    <a:pt x="6" y="61"/>
                  </a:lnTo>
                  <a:lnTo>
                    <a:pt x="6" y="59"/>
                  </a:lnTo>
                  <a:lnTo>
                    <a:pt x="6" y="61"/>
                  </a:lnTo>
                  <a:lnTo>
                    <a:pt x="6" y="62"/>
                  </a:lnTo>
                  <a:lnTo>
                    <a:pt x="6" y="61"/>
                  </a:lnTo>
                  <a:lnTo>
                    <a:pt x="6" y="62"/>
                  </a:lnTo>
                  <a:lnTo>
                    <a:pt x="6" y="64"/>
                  </a:lnTo>
                  <a:lnTo>
                    <a:pt x="6" y="62"/>
                  </a:lnTo>
                  <a:lnTo>
                    <a:pt x="6" y="64"/>
                  </a:lnTo>
                  <a:lnTo>
                    <a:pt x="6" y="65"/>
                  </a:lnTo>
                  <a:lnTo>
                    <a:pt x="6" y="64"/>
                  </a:lnTo>
                  <a:lnTo>
                    <a:pt x="6" y="65"/>
                  </a:lnTo>
                  <a:lnTo>
                    <a:pt x="7" y="6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0" name="Freeform 494"/>
            <p:cNvSpPr>
              <a:spLocks/>
            </p:cNvSpPr>
            <p:nvPr/>
          </p:nvSpPr>
          <p:spPr bwMode="auto">
            <a:xfrm>
              <a:off x="7706974" y="5241007"/>
              <a:ext cx="20194" cy="484830"/>
            </a:xfrm>
            <a:custGeom>
              <a:avLst/>
              <a:gdLst>
                <a:gd name="T0" fmla="*/ 0 w 11"/>
                <a:gd name="T1" fmla="*/ 534 h 534"/>
                <a:gd name="T2" fmla="*/ 0 w 11"/>
                <a:gd name="T3" fmla="*/ 534 h 534"/>
                <a:gd name="T4" fmla="*/ 0 w 11"/>
                <a:gd name="T5" fmla="*/ 534 h 534"/>
                <a:gd name="T6" fmla="*/ 0 w 11"/>
                <a:gd name="T7" fmla="*/ 534 h 534"/>
                <a:gd name="T8" fmla="*/ 1 w 11"/>
                <a:gd name="T9" fmla="*/ 534 h 534"/>
                <a:gd name="T10" fmla="*/ 1 w 11"/>
                <a:gd name="T11" fmla="*/ 534 h 534"/>
                <a:gd name="T12" fmla="*/ 1 w 11"/>
                <a:gd name="T13" fmla="*/ 534 h 534"/>
                <a:gd name="T14" fmla="*/ 1 w 11"/>
                <a:gd name="T15" fmla="*/ 534 h 534"/>
                <a:gd name="T16" fmla="*/ 1 w 11"/>
                <a:gd name="T17" fmla="*/ 534 h 534"/>
                <a:gd name="T18" fmla="*/ 1 w 11"/>
                <a:gd name="T19" fmla="*/ 534 h 534"/>
                <a:gd name="T20" fmla="*/ 1 w 11"/>
                <a:gd name="T21" fmla="*/ 534 h 534"/>
                <a:gd name="T22" fmla="*/ 1 w 11"/>
                <a:gd name="T23" fmla="*/ 534 h 534"/>
                <a:gd name="T24" fmla="*/ 3 w 11"/>
                <a:gd name="T25" fmla="*/ 533 h 534"/>
                <a:gd name="T26" fmla="*/ 3 w 11"/>
                <a:gd name="T27" fmla="*/ 533 h 534"/>
                <a:gd name="T28" fmla="*/ 3 w 11"/>
                <a:gd name="T29" fmla="*/ 533 h 534"/>
                <a:gd name="T30" fmla="*/ 3 w 11"/>
                <a:gd name="T31" fmla="*/ 531 h 534"/>
                <a:gd name="T32" fmla="*/ 3 w 11"/>
                <a:gd name="T33" fmla="*/ 531 h 534"/>
                <a:gd name="T34" fmla="*/ 4 w 11"/>
                <a:gd name="T35" fmla="*/ 530 h 534"/>
                <a:gd name="T36" fmla="*/ 4 w 11"/>
                <a:gd name="T37" fmla="*/ 528 h 534"/>
                <a:gd name="T38" fmla="*/ 4 w 11"/>
                <a:gd name="T39" fmla="*/ 527 h 534"/>
                <a:gd name="T40" fmla="*/ 4 w 11"/>
                <a:gd name="T41" fmla="*/ 524 h 534"/>
                <a:gd name="T42" fmla="*/ 4 w 11"/>
                <a:gd name="T43" fmla="*/ 520 h 534"/>
                <a:gd name="T44" fmla="*/ 6 w 11"/>
                <a:gd name="T45" fmla="*/ 515 h 534"/>
                <a:gd name="T46" fmla="*/ 6 w 11"/>
                <a:gd name="T47" fmla="*/ 510 h 534"/>
                <a:gd name="T48" fmla="*/ 6 w 11"/>
                <a:gd name="T49" fmla="*/ 502 h 534"/>
                <a:gd name="T50" fmla="*/ 6 w 11"/>
                <a:gd name="T51" fmla="*/ 492 h 534"/>
                <a:gd name="T52" fmla="*/ 6 w 11"/>
                <a:gd name="T53" fmla="*/ 481 h 534"/>
                <a:gd name="T54" fmla="*/ 7 w 11"/>
                <a:gd name="T55" fmla="*/ 466 h 534"/>
                <a:gd name="T56" fmla="*/ 7 w 11"/>
                <a:gd name="T57" fmla="*/ 449 h 534"/>
                <a:gd name="T58" fmla="*/ 7 w 11"/>
                <a:gd name="T59" fmla="*/ 428 h 534"/>
                <a:gd name="T60" fmla="*/ 7 w 11"/>
                <a:gd name="T61" fmla="*/ 404 h 534"/>
                <a:gd name="T62" fmla="*/ 7 w 11"/>
                <a:gd name="T63" fmla="*/ 378 h 534"/>
                <a:gd name="T64" fmla="*/ 9 w 11"/>
                <a:gd name="T65" fmla="*/ 347 h 534"/>
                <a:gd name="T66" fmla="*/ 9 w 11"/>
                <a:gd name="T67" fmla="*/ 314 h 534"/>
                <a:gd name="T68" fmla="*/ 9 w 11"/>
                <a:gd name="T69" fmla="*/ 279 h 534"/>
                <a:gd name="T70" fmla="*/ 9 w 11"/>
                <a:gd name="T71" fmla="*/ 242 h 534"/>
                <a:gd name="T72" fmla="*/ 9 w 11"/>
                <a:gd name="T73" fmla="*/ 204 h 534"/>
                <a:gd name="T74" fmla="*/ 9 w 11"/>
                <a:gd name="T75" fmla="*/ 166 h 534"/>
                <a:gd name="T76" fmla="*/ 10 w 11"/>
                <a:gd name="T77" fmla="*/ 130 h 534"/>
                <a:gd name="T78" fmla="*/ 10 w 11"/>
                <a:gd name="T79" fmla="*/ 97 h 534"/>
                <a:gd name="T80" fmla="*/ 10 w 11"/>
                <a:gd name="T81" fmla="*/ 68 h 534"/>
                <a:gd name="T82" fmla="*/ 10 w 11"/>
                <a:gd name="T83" fmla="*/ 42 h 534"/>
                <a:gd name="T84" fmla="*/ 10 w 11"/>
                <a:gd name="T85" fmla="*/ 22 h 534"/>
                <a:gd name="T86" fmla="*/ 11 w 11"/>
                <a:gd name="T87" fmla="*/ 9 h 534"/>
                <a:gd name="T88" fmla="*/ 11 w 11"/>
                <a:gd name="T89" fmla="*/ 1 h 534"/>
                <a:gd name="T90" fmla="*/ 11 w 11"/>
                <a:gd name="T91" fmla="*/ 1 h 534"/>
                <a:gd name="T92" fmla="*/ 11 w 11"/>
                <a:gd name="T93" fmla="*/ 1 h 534"/>
                <a:gd name="T94" fmla="*/ 11 w 11"/>
                <a:gd name="T95" fmla="*/ 7 h 534"/>
                <a:gd name="T96" fmla="*/ 11 w 11"/>
                <a:gd name="T97" fmla="*/ 7 h 5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534"/>
                <a:gd name="T149" fmla="*/ 11 w 11"/>
                <a:gd name="T150" fmla="*/ 534 h 5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534">
                  <a:moveTo>
                    <a:pt x="0" y="533"/>
                  </a:moveTo>
                  <a:lnTo>
                    <a:pt x="0" y="534"/>
                  </a:lnTo>
                  <a:lnTo>
                    <a:pt x="1" y="534"/>
                  </a:lnTo>
                  <a:lnTo>
                    <a:pt x="1" y="533"/>
                  </a:lnTo>
                  <a:lnTo>
                    <a:pt x="3" y="533"/>
                  </a:lnTo>
                  <a:lnTo>
                    <a:pt x="3" y="531"/>
                  </a:lnTo>
                  <a:lnTo>
                    <a:pt x="3" y="530"/>
                  </a:lnTo>
                  <a:lnTo>
                    <a:pt x="4" y="530"/>
                  </a:lnTo>
                  <a:lnTo>
                    <a:pt x="4" y="528"/>
                  </a:lnTo>
                  <a:lnTo>
                    <a:pt x="4" y="527"/>
                  </a:lnTo>
                  <a:lnTo>
                    <a:pt x="4" y="524"/>
                  </a:lnTo>
                  <a:lnTo>
                    <a:pt x="4" y="521"/>
                  </a:lnTo>
                  <a:lnTo>
                    <a:pt x="4" y="520"/>
                  </a:lnTo>
                  <a:lnTo>
                    <a:pt x="4" y="517"/>
                  </a:lnTo>
                  <a:lnTo>
                    <a:pt x="6" y="515"/>
                  </a:lnTo>
                  <a:lnTo>
                    <a:pt x="6" y="511"/>
                  </a:lnTo>
                  <a:lnTo>
                    <a:pt x="6" y="510"/>
                  </a:lnTo>
                  <a:lnTo>
                    <a:pt x="6" y="504"/>
                  </a:lnTo>
                  <a:lnTo>
                    <a:pt x="6" y="502"/>
                  </a:lnTo>
                  <a:lnTo>
                    <a:pt x="6" y="495"/>
                  </a:lnTo>
                  <a:lnTo>
                    <a:pt x="6" y="492"/>
                  </a:lnTo>
                  <a:lnTo>
                    <a:pt x="6" y="483"/>
                  </a:lnTo>
                  <a:lnTo>
                    <a:pt x="6" y="481"/>
                  </a:lnTo>
                  <a:lnTo>
                    <a:pt x="6" y="469"/>
                  </a:lnTo>
                  <a:lnTo>
                    <a:pt x="7" y="466"/>
                  </a:lnTo>
                  <a:lnTo>
                    <a:pt x="7" y="453"/>
                  </a:lnTo>
                  <a:lnTo>
                    <a:pt x="7" y="449"/>
                  </a:lnTo>
                  <a:lnTo>
                    <a:pt x="7" y="434"/>
                  </a:lnTo>
                  <a:lnTo>
                    <a:pt x="7" y="428"/>
                  </a:lnTo>
                  <a:lnTo>
                    <a:pt x="7" y="411"/>
                  </a:lnTo>
                  <a:lnTo>
                    <a:pt x="7" y="404"/>
                  </a:lnTo>
                  <a:lnTo>
                    <a:pt x="7" y="385"/>
                  </a:lnTo>
                  <a:lnTo>
                    <a:pt x="7" y="378"/>
                  </a:lnTo>
                  <a:lnTo>
                    <a:pt x="7" y="355"/>
                  </a:lnTo>
                  <a:lnTo>
                    <a:pt x="9" y="347"/>
                  </a:lnTo>
                  <a:lnTo>
                    <a:pt x="9" y="323"/>
                  </a:lnTo>
                  <a:lnTo>
                    <a:pt x="9" y="314"/>
                  </a:lnTo>
                  <a:lnTo>
                    <a:pt x="9" y="288"/>
                  </a:lnTo>
                  <a:lnTo>
                    <a:pt x="9" y="279"/>
                  </a:lnTo>
                  <a:lnTo>
                    <a:pt x="9" y="252"/>
                  </a:lnTo>
                  <a:lnTo>
                    <a:pt x="9" y="242"/>
                  </a:lnTo>
                  <a:lnTo>
                    <a:pt x="9" y="214"/>
                  </a:lnTo>
                  <a:lnTo>
                    <a:pt x="9" y="204"/>
                  </a:lnTo>
                  <a:lnTo>
                    <a:pt x="9" y="177"/>
                  </a:lnTo>
                  <a:lnTo>
                    <a:pt x="9" y="166"/>
                  </a:lnTo>
                  <a:lnTo>
                    <a:pt x="9" y="139"/>
                  </a:lnTo>
                  <a:lnTo>
                    <a:pt x="10" y="130"/>
                  </a:lnTo>
                  <a:lnTo>
                    <a:pt x="10" y="106"/>
                  </a:lnTo>
                  <a:lnTo>
                    <a:pt x="10" y="97"/>
                  </a:lnTo>
                  <a:lnTo>
                    <a:pt x="10" y="74"/>
                  </a:lnTo>
                  <a:lnTo>
                    <a:pt x="10" y="68"/>
                  </a:lnTo>
                  <a:lnTo>
                    <a:pt x="10" y="48"/>
                  </a:lnTo>
                  <a:lnTo>
                    <a:pt x="10" y="42"/>
                  </a:lnTo>
                  <a:lnTo>
                    <a:pt x="10" y="26"/>
                  </a:lnTo>
                  <a:lnTo>
                    <a:pt x="10" y="22"/>
                  </a:lnTo>
                  <a:lnTo>
                    <a:pt x="10" y="12"/>
                  </a:lnTo>
                  <a:lnTo>
                    <a:pt x="11" y="9"/>
                  </a:lnTo>
                  <a:lnTo>
                    <a:pt x="11" y="3"/>
                  </a:lnTo>
                  <a:lnTo>
                    <a:pt x="11" y="1"/>
                  </a:lnTo>
                  <a:lnTo>
                    <a:pt x="11" y="0"/>
                  </a:lnTo>
                  <a:lnTo>
                    <a:pt x="11" y="1"/>
                  </a:lnTo>
                  <a:lnTo>
                    <a:pt x="11" y="6"/>
                  </a:lnTo>
                  <a:lnTo>
                    <a:pt x="11" y="1"/>
                  </a:lnTo>
                  <a:lnTo>
                    <a:pt x="11" y="6"/>
                  </a:lnTo>
                  <a:lnTo>
                    <a:pt x="11" y="7"/>
                  </a:lnTo>
                  <a:lnTo>
                    <a:pt x="11" y="16"/>
                  </a:lnTo>
                  <a:lnTo>
                    <a:pt x="11" y="7"/>
                  </a:lnTo>
                  <a:lnTo>
                    <a:pt x="11" y="1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1" name="Freeform 495"/>
            <p:cNvSpPr>
              <a:spLocks/>
            </p:cNvSpPr>
            <p:nvPr/>
          </p:nvSpPr>
          <p:spPr bwMode="auto">
            <a:xfrm>
              <a:off x="7727169" y="5255534"/>
              <a:ext cx="14687" cy="466672"/>
            </a:xfrm>
            <a:custGeom>
              <a:avLst/>
              <a:gdLst>
                <a:gd name="T0" fmla="*/ 0 w 8"/>
                <a:gd name="T1" fmla="*/ 4 h 514"/>
                <a:gd name="T2" fmla="*/ 0 w 8"/>
                <a:gd name="T3" fmla="*/ 4 h 514"/>
                <a:gd name="T4" fmla="*/ 2 w 8"/>
                <a:gd name="T5" fmla="*/ 22 h 514"/>
                <a:gd name="T6" fmla="*/ 2 w 8"/>
                <a:gd name="T7" fmla="*/ 22 h 514"/>
                <a:gd name="T8" fmla="*/ 2 w 8"/>
                <a:gd name="T9" fmla="*/ 45 h 514"/>
                <a:gd name="T10" fmla="*/ 2 w 8"/>
                <a:gd name="T11" fmla="*/ 45 h 514"/>
                <a:gd name="T12" fmla="*/ 2 w 8"/>
                <a:gd name="T13" fmla="*/ 71 h 514"/>
                <a:gd name="T14" fmla="*/ 2 w 8"/>
                <a:gd name="T15" fmla="*/ 71 h 514"/>
                <a:gd name="T16" fmla="*/ 2 w 8"/>
                <a:gd name="T17" fmla="*/ 101 h 514"/>
                <a:gd name="T18" fmla="*/ 2 w 8"/>
                <a:gd name="T19" fmla="*/ 101 h 514"/>
                <a:gd name="T20" fmla="*/ 2 w 8"/>
                <a:gd name="T21" fmla="*/ 135 h 514"/>
                <a:gd name="T22" fmla="*/ 2 w 8"/>
                <a:gd name="T23" fmla="*/ 135 h 514"/>
                <a:gd name="T24" fmla="*/ 3 w 8"/>
                <a:gd name="T25" fmla="*/ 168 h 514"/>
                <a:gd name="T26" fmla="*/ 3 w 8"/>
                <a:gd name="T27" fmla="*/ 168 h 514"/>
                <a:gd name="T28" fmla="*/ 3 w 8"/>
                <a:gd name="T29" fmla="*/ 203 h 514"/>
                <a:gd name="T30" fmla="*/ 3 w 8"/>
                <a:gd name="T31" fmla="*/ 203 h 514"/>
                <a:gd name="T32" fmla="*/ 3 w 8"/>
                <a:gd name="T33" fmla="*/ 237 h 514"/>
                <a:gd name="T34" fmla="*/ 3 w 8"/>
                <a:gd name="T35" fmla="*/ 237 h 514"/>
                <a:gd name="T36" fmla="*/ 3 w 8"/>
                <a:gd name="T37" fmla="*/ 271 h 514"/>
                <a:gd name="T38" fmla="*/ 3 w 8"/>
                <a:gd name="T39" fmla="*/ 271 h 514"/>
                <a:gd name="T40" fmla="*/ 3 w 8"/>
                <a:gd name="T41" fmla="*/ 301 h 514"/>
                <a:gd name="T42" fmla="*/ 3 w 8"/>
                <a:gd name="T43" fmla="*/ 301 h 514"/>
                <a:gd name="T44" fmla="*/ 3 w 8"/>
                <a:gd name="T45" fmla="*/ 331 h 514"/>
                <a:gd name="T46" fmla="*/ 3 w 8"/>
                <a:gd name="T47" fmla="*/ 331 h 514"/>
                <a:gd name="T48" fmla="*/ 5 w 8"/>
                <a:gd name="T49" fmla="*/ 359 h 514"/>
                <a:gd name="T50" fmla="*/ 5 w 8"/>
                <a:gd name="T51" fmla="*/ 359 h 514"/>
                <a:gd name="T52" fmla="*/ 5 w 8"/>
                <a:gd name="T53" fmla="*/ 383 h 514"/>
                <a:gd name="T54" fmla="*/ 5 w 8"/>
                <a:gd name="T55" fmla="*/ 383 h 514"/>
                <a:gd name="T56" fmla="*/ 5 w 8"/>
                <a:gd name="T57" fmla="*/ 407 h 514"/>
                <a:gd name="T58" fmla="*/ 5 w 8"/>
                <a:gd name="T59" fmla="*/ 407 h 514"/>
                <a:gd name="T60" fmla="*/ 5 w 8"/>
                <a:gd name="T61" fmla="*/ 427 h 514"/>
                <a:gd name="T62" fmla="*/ 5 w 8"/>
                <a:gd name="T63" fmla="*/ 427 h 514"/>
                <a:gd name="T64" fmla="*/ 5 w 8"/>
                <a:gd name="T65" fmla="*/ 444 h 514"/>
                <a:gd name="T66" fmla="*/ 5 w 8"/>
                <a:gd name="T67" fmla="*/ 444 h 514"/>
                <a:gd name="T68" fmla="*/ 6 w 8"/>
                <a:gd name="T69" fmla="*/ 459 h 514"/>
                <a:gd name="T70" fmla="*/ 6 w 8"/>
                <a:gd name="T71" fmla="*/ 459 h 514"/>
                <a:gd name="T72" fmla="*/ 6 w 8"/>
                <a:gd name="T73" fmla="*/ 473 h 514"/>
                <a:gd name="T74" fmla="*/ 6 w 8"/>
                <a:gd name="T75" fmla="*/ 473 h 514"/>
                <a:gd name="T76" fmla="*/ 6 w 8"/>
                <a:gd name="T77" fmla="*/ 483 h 514"/>
                <a:gd name="T78" fmla="*/ 6 w 8"/>
                <a:gd name="T79" fmla="*/ 483 h 514"/>
                <a:gd name="T80" fmla="*/ 6 w 8"/>
                <a:gd name="T81" fmla="*/ 492 h 514"/>
                <a:gd name="T82" fmla="*/ 6 w 8"/>
                <a:gd name="T83" fmla="*/ 492 h 514"/>
                <a:gd name="T84" fmla="*/ 6 w 8"/>
                <a:gd name="T85" fmla="*/ 499 h 514"/>
                <a:gd name="T86" fmla="*/ 6 w 8"/>
                <a:gd name="T87" fmla="*/ 499 h 514"/>
                <a:gd name="T88" fmla="*/ 8 w 8"/>
                <a:gd name="T89" fmla="*/ 507 h 514"/>
                <a:gd name="T90" fmla="*/ 8 w 8"/>
                <a:gd name="T91" fmla="*/ 507 h 514"/>
                <a:gd name="T92" fmla="*/ 8 w 8"/>
                <a:gd name="T93" fmla="*/ 511 h 514"/>
                <a:gd name="T94" fmla="*/ 8 w 8"/>
                <a:gd name="T95" fmla="*/ 511 h 5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514"/>
                <a:gd name="T146" fmla="*/ 8 w 8"/>
                <a:gd name="T147" fmla="*/ 514 h 5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514">
                  <a:moveTo>
                    <a:pt x="0" y="0"/>
                  </a:moveTo>
                  <a:lnTo>
                    <a:pt x="0" y="4"/>
                  </a:lnTo>
                  <a:lnTo>
                    <a:pt x="0" y="17"/>
                  </a:lnTo>
                  <a:lnTo>
                    <a:pt x="0" y="4"/>
                  </a:lnTo>
                  <a:lnTo>
                    <a:pt x="0" y="17"/>
                  </a:lnTo>
                  <a:lnTo>
                    <a:pt x="2" y="22"/>
                  </a:lnTo>
                  <a:lnTo>
                    <a:pt x="2" y="39"/>
                  </a:lnTo>
                  <a:lnTo>
                    <a:pt x="2" y="22"/>
                  </a:lnTo>
                  <a:lnTo>
                    <a:pt x="2" y="39"/>
                  </a:lnTo>
                  <a:lnTo>
                    <a:pt x="2" y="45"/>
                  </a:lnTo>
                  <a:lnTo>
                    <a:pt x="2" y="64"/>
                  </a:lnTo>
                  <a:lnTo>
                    <a:pt x="2" y="45"/>
                  </a:lnTo>
                  <a:lnTo>
                    <a:pt x="2" y="64"/>
                  </a:lnTo>
                  <a:lnTo>
                    <a:pt x="2" y="71"/>
                  </a:lnTo>
                  <a:lnTo>
                    <a:pt x="2" y="94"/>
                  </a:lnTo>
                  <a:lnTo>
                    <a:pt x="2" y="71"/>
                  </a:lnTo>
                  <a:lnTo>
                    <a:pt x="2" y="94"/>
                  </a:lnTo>
                  <a:lnTo>
                    <a:pt x="2" y="101"/>
                  </a:lnTo>
                  <a:lnTo>
                    <a:pt x="2" y="126"/>
                  </a:lnTo>
                  <a:lnTo>
                    <a:pt x="2" y="101"/>
                  </a:lnTo>
                  <a:lnTo>
                    <a:pt x="2" y="126"/>
                  </a:lnTo>
                  <a:lnTo>
                    <a:pt x="2" y="135"/>
                  </a:lnTo>
                  <a:lnTo>
                    <a:pt x="2" y="159"/>
                  </a:lnTo>
                  <a:lnTo>
                    <a:pt x="2" y="135"/>
                  </a:lnTo>
                  <a:lnTo>
                    <a:pt x="2" y="159"/>
                  </a:lnTo>
                  <a:lnTo>
                    <a:pt x="3" y="168"/>
                  </a:lnTo>
                  <a:lnTo>
                    <a:pt x="3" y="194"/>
                  </a:lnTo>
                  <a:lnTo>
                    <a:pt x="3" y="168"/>
                  </a:lnTo>
                  <a:lnTo>
                    <a:pt x="3" y="194"/>
                  </a:lnTo>
                  <a:lnTo>
                    <a:pt x="3" y="203"/>
                  </a:lnTo>
                  <a:lnTo>
                    <a:pt x="3" y="229"/>
                  </a:lnTo>
                  <a:lnTo>
                    <a:pt x="3" y="203"/>
                  </a:lnTo>
                  <a:lnTo>
                    <a:pt x="3" y="229"/>
                  </a:lnTo>
                  <a:lnTo>
                    <a:pt x="3" y="237"/>
                  </a:lnTo>
                  <a:lnTo>
                    <a:pt x="3" y="262"/>
                  </a:lnTo>
                  <a:lnTo>
                    <a:pt x="3" y="237"/>
                  </a:lnTo>
                  <a:lnTo>
                    <a:pt x="3" y="262"/>
                  </a:lnTo>
                  <a:lnTo>
                    <a:pt x="3" y="271"/>
                  </a:lnTo>
                  <a:lnTo>
                    <a:pt x="3" y="294"/>
                  </a:lnTo>
                  <a:lnTo>
                    <a:pt x="3" y="271"/>
                  </a:lnTo>
                  <a:lnTo>
                    <a:pt x="3" y="294"/>
                  </a:lnTo>
                  <a:lnTo>
                    <a:pt x="3" y="301"/>
                  </a:lnTo>
                  <a:lnTo>
                    <a:pt x="3" y="324"/>
                  </a:lnTo>
                  <a:lnTo>
                    <a:pt x="3" y="301"/>
                  </a:lnTo>
                  <a:lnTo>
                    <a:pt x="3" y="324"/>
                  </a:lnTo>
                  <a:lnTo>
                    <a:pt x="3" y="331"/>
                  </a:lnTo>
                  <a:lnTo>
                    <a:pt x="3" y="352"/>
                  </a:lnTo>
                  <a:lnTo>
                    <a:pt x="3" y="331"/>
                  </a:lnTo>
                  <a:lnTo>
                    <a:pt x="3" y="352"/>
                  </a:lnTo>
                  <a:lnTo>
                    <a:pt x="5" y="359"/>
                  </a:lnTo>
                  <a:lnTo>
                    <a:pt x="5" y="378"/>
                  </a:lnTo>
                  <a:lnTo>
                    <a:pt x="5" y="359"/>
                  </a:lnTo>
                  <a:lnTo>
                    <a:pt x="5" y="378"/>
                  </a:lnTo>
                  <a:lnTo>
                    <a:pt x="5" y="383"/>
                  </a:lnTo>
                  <a:lnTo>
                    <a:pt x="5" y="401"/>
                  </a:lnTo>
                  <a:lnTo>
                    <a:pt x="5" y="383"/>
                  </a:lnTo>
                  <a:lnTo>
                    <a:pt x="5" y="401"/>
                  </a:lnTo>
                  <a:lnTo>
                    <a:pt x="5" y="407"/>
                  </a:lnTo>
                  <a:lnTo>
                    <a:pt x="5" y="423"/>
                  </a:lnTo>
                  <a:lnTo>
                    <a:pt x="5" y="407"/>
                  </a:lnTo>
                  <a:lnTo>
                    <a:pt x="5" y="423"/>
                  </a:lnTo>
                  <a:lnTo>
                    <a:pt x="5" y="427"/>
                  </a:lnTo>
                  <a:lnTo>
                    <a:pt x="5" y="440"/>
                  </a:lnTo>
                  <a:lnTo>
                    <a:pt x="5" y="427"/>
                  </a:lnTo>
                  <a:lnTo>
                    <a:pt x="5" y="440"/>
                  </a:lnTo>
                  <a:lnTo>
                    <a:pt x="5" y="444"/>
                  </a:lnTo>
                  <a:lnTo>
                    <a:pt x="5" y="456"/>
                  </a:lnTo>
                  <a:lnTo>
                    <a:pt x="5" y="444"/>
                  </a:lnTo>
                  <a:lnTo>
                    <a:pt x="5" y="456"/>
                  </a:lnTo>
                  <a:lnTo>
                    <a:pt x="6" y="459"/>
                  </a:lnTo>
                  <a:lnTo>
                    <a:pt x="6" y="469"/>
                  </a:lnTo>
                  <a:lnTo>
                    <a:pt x="6" y="459"/>
                  </a:lnTo>
                  <a:lnTo>
                    <a:pt x="6" y="469"/>
                  </a:lnTo>
                  <a:lnTo>
                    <a:pt x="6" y="473"/>
                  </a:lnTo>
                  <a:lnTo>
                    <a:pt x="6" y="480"/>
                  </a:lnTo>
                  <a:lnTo>
                    <a:pt x="6" y="473"/>
                  </a:lnTo>
                  <a:lnTo>
                    <a:pt x="6" y="480"/>
                  </a:lnTo>
                  <a:lnTo>
                    <a:pt x="6" y="483"/>
                  </a:lnTo>
                  <a:lnTo>
                    <a:pt x="6" y="491"/>
                  </a:lnTo>
                  <a:lnTo>
                    <a:pt x="6" y="483"/>
                  </a:lnTo>
                  <a:lnTo>
                    <a:pt x="6" y="491"/>
                  </a:lnTo>
                  <a:lnTo>
                    <a:pt x="6" y="492"/>
                  </a:lnTo>
                  <a:lnTo>
                    <a:pt x="6" y="498"/>
                  </a:lnTo>
                  <a:lnTo>
                    <a:pt x="6" y="492"/>
                  </a:lnTo>
                  <a:lnTo>
                    <a:pt x="6" y="498"/>
                  </a:lnTo>
                  <a:lnTo>
                    <a:pt x="6" y="499"/>
                  </a:lnTo>
                  <a:lnTo>
                    <a:pt x="6" y="505"/>
                  </a:lnTo>
                  <a:lnTo>
                    <a:pt x="6" y="499"/>
                  </a:lnTo>
                  <a:lnTo>
                    <a:pt x="6" y="505"/>
                  </a:lnTo>
                  <a:lnTo>
                    <a:pt x="8" y="507"/>
                  </a:lnTo>
                  <a:lnTo>
                    <a:pt x="8" y="509"/>
                  </a:lnTo>
                  <a:lnTo>
                    <a:pt x="8" y="507"/>
                  </a:lnTo>
                  <a:lnTo>
                    <a:pt x="8" y="509"/>
                  </a:lnTo>
                  <a:lnTo>
                    <a:pt x="8" y="511"/>
                  </a:lnTo>
                  <a:lnTo>
                    <a:pt x="8" y="514"/>
                  </a:lnTo>
                  <a:lnTo>
                    <a:pt x="8" y="511"/>
                  </a:lnTo>
                  <a:lnTo>
                    <a:pt x="8" y="5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2" name="Freeform 496"/>
            <p:cNvSpPr>
              <a:spLocks/>
            </p:cNvSpPr>
            <p:nvPr/>
          </p:nvSpPr>
          <p:spPr bwMode="auto">
            <a:xfrm>
              <a:off x="7741855" y="5722205"/>
              <a:ext cx="14687" cy="9079"/>
            </a:xfrm>
            <a:custGeom>
              <a:avLst/>
              <a:gdLst>
                <a:gd name="T0" fmla="*/ 0 w 8"/>
                <a:gd name="T1" fmla="*/ 1 h 10"/>
                <a:gd name="T2" fmla="*/ 0 w 8"/>
                <a:gd name="T3" fmla="*/ 1 h 10"/>
                <a:gd name="T4" fmla="*/ 0 w 8"/>
                <a:gd name="T5" fmla="*/ 4 h 10"/>
                <a:gd name="T6" fmla="*/ 0 w 8"/>
                <a:gd name="T7" fmla="*/ 4 h 10"/>
                <a:gd name="T8" fmla="*/ 0 w 8"/>
                <a:gd name="T9" fmla="*/ 6 h 10"/>
                <a:gd name="T10" fmla="*/ 0 w 8"/>
                <a:gd name="T11" fmla="*/ 6 h 10"/>
                <a:gd name="T12" fmla="*/ 1 w 8"/>
                <a:gd name="T13" fmla="*/ 8 h 10"/>
                <a:gd name="T14" fmla="*/ 1 w 8"/>
                <a:gd name="T15" fmla="*/ 8 h 10"/>
                <a:gd name="T16" fmla="*/ 1 w 8"/>
                <a:gd name="T17" fmla="*/ 8 h 10"/>
                <a:gd name="T18" fmla="*/ 1 w 8"/>
                <a:gd name="T19" fmla="*/ 8 h 10"/>
                <a:gd name="T20" fmla="*/ 1 w 8"/>
                <a:gd name="T21" fmla="*/ 10 h 10"/>
                <a:gd name="T22" fmla="*/ 1 w 8"/>
                <a:gd name="T23" fmla="*/ 10 h 10"/>
                <a:gd name="T24" fmla="*/ 1 w 8"/>
                <a:gd name="T25" fmla="*/ 10 h 10"/>
                <a:gd name="T26" fmla="*/ 1 w 8"/>
                <a:gd name="T27" fmla="*/ 10 h 10"/>
                <a:gd name="T28" fmla="*/ 1 w 8"/>
                <a:gd name="T29" fmla="*/ 10 h 10"/>
                <a:gd name="T30" fmla="*/ 3 w 8"/>
                <a:gd name="T31" fmla="*/ 8 h 10"/>
                <a:gd name="T32" fmla="*/ 3 w 8"/>
                <a:gd name="T33" fmla="*/ 8 h 10"/>
                <a:gd name="T34" fmla="*/ 3 w 8"/>
                <a:gd name="T35" fmla="*/ 7 h 10"/>
                <a:gd name="T36" fmla="*/ 3 w 8"/>
                <a:gd name="T37" fmla="*/ 7 h 10"/>
                <a:gd name="T38" fmla="*/ 3 w 8"/>
                <a:gd name="T39" fmla="*/ 6 h 10"/>
                <a:gd name="T40" fmla="*/ 4 w 8"/>
                <a:gd name="T41" fmla="*/ 4 h 10"/>
                <a:gd name="T42" fmla="*/ 4 w 8"/>
                <a:gd name="T43" fmla="*/ 4 h 10"/>
                <a:gd name="T44" fmla="*/ 4 w 8"/>
                <a:gd name="T45" fmla="*/ 3 h 10"/>
                <a:gd name="T46" fmla="*/ 4 w 8"/>
                <a:gd name="T47" fmla="*/ 1 h 10"/>
                <a:gd name="T48" fmla="*/ 4 w 8"/>
                <a:gd name="T49" fmla="*/ 1 h 10"/>
                <a:gd name="T50" fmla="*/ 5 w 8"/>
                <a:gd name="T51" fmla="*/ 1 h 10"/>
                <a:gd name="T52" fmla="*/ 5 w 8"/>
                <a:gd name="T53" fmla="*/ 0 h 10"/>
                <a:gd name="T54" fmla="*/ 5 w 8"/>
                <a:gd name="T55" fmla="*/ 0 h 10"/>
                <a:gd name="T56" fmla="*/ 7 w 8"/>
                <a:gd name="T57" fmla="*/ 0 h 10"/>
                <a:gd name="T58" fmla="*/ 7 w 8"/>
                <a:gd name="T59" fmla="*/ 0 h 10"/>
                <a:gd name="T60" fmla="*/ 7 w 8"/>
                <a:gd name="T61" fmla="*/ 0 h 10"/>
                <a:gd name="T62" fmla="*/ 7 w 8"/>
                <a:gd name="T63" fmla="*/ 0 h 10"/>
                <a:gd name="T64" fmla="*/ 7 w 8"/>
                <a:gd name="T65" fmla="*/ 1 h 10"/>
                <a:gd name="T66" fmla="*/ 7 w 8"/>
                <a:gd name="T67" fmla="*/ 1 h 10"/>
                <a:gd name="T68" fmla="*/ 7 w 8"/>
                <a:gd name="T69" fmla="*/ 1 h 10"/>
                <a:gd name="T70" fmla="*/ 7 w 8"/>
                <a:gd name="T71" fmla="*/ 1 h 10"/>
                <a:gd name="T72" fmla="*/ 7 w 8"/>
                <a:gd name="T73" fmla="*/ 1 h 10"/>
                <a:gd name="T74" fmla="*/ 7 w 8"/>
                <a:gd name="T75" fmla="*/ 1 h 10"/>
                <a:gd name="T76" fmla="*/ 8 w 8"/>
                <a:gd name="T77" fmla="*/ 3 h 10"/>
                <a:gd name="T78" fmla="*/ 8 w 8"/>
                <a:gd name="T79" fmla="*/ 3 h 10"/>
                <a:gd name="T80" fmla="*/ 8 w 8"/>
                <a:gd name="T81" fmla="*/ 4 h 10"/>
                <a:gd name="T82" fmla="*/ 8 w 8"/>
                <a:gd name="T83" fmla="*/ 4 h 10"/>
                <a:gd name="T84" fmla="*/ 8 w 8"/>
                <a:gd name="T85" fmla="*/ 6 h 10"/>
                <a:gd name="T86" fmla="*/ 8 w 8"/>
                <a:gd name="T87" fmla="*/ 6 h 10"/>
                <a:gd name="T88" fmla="*/ 8 w 8"/>
                <a:gd name="T89" fmla="*/ 6 h 10"/>
                <a:gd name="T90" fmla="*/ 8 w 8"/>
                <a:gd name="T91" fmla="*/ 6 h 10"/>
                <a:gd name="T92" fmla="*/ 8 w 8"/>
                <a:gd name="T93" fmla="*/ 7 h 10"/>
                <a:gd name="T94" fmla="*/ 8 w 8"/>
                <a:gd name="T95" fmla="*/ 7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0"/>
                <a:gd name="T146" fmla="*/ 8 w 8"/>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0">
                  <a:moveTo>
                    <a:pt x="0" y="0"/>
                  </a:moveTo>
                  <a:lnTo>
                    <a:pt x="0" y="1"/>
                  </a:lnTo>
                  <a:lnTo>
                    <a:pt x="0" y="3"/>
                  </a:lnTo>
                  <a:lnTo>
                    <a:pt x="0" y="1"/>
                  </a:lnTo>
                  <a:lnTo>
                    <a:pt x="0" y="3"/>
                  </a:lnTo>
                  <a:lnTo>
                    <a:pt x="0" y="4"/>
                  </a:lnTo>
                  <a:lnTo>
                    <a:pt x="0" y="6"/>
                  </a:lnTo>
                  <a:lnTo>
                    <a:pt x="0" y="4"/>
                  </a:lnTo>
                  <a:lnTo>
                    <a:pt x="0" y="6"/>
                  </a:lnTo>
                  <a:lnTo>
                    <a:pt x="0" y="7"/>
                  </a:lnTo>
                  <a:lnTo>
                    <a:pt x="0" y="6"/>
                  </a:lnTo>
                  <a:lnTo>
                    <a:pt x="0" y="7"/>
                  </a:lnTo>
                  <a:lnTo>
                    <a:pt x="1" y="8"/>
                  </a:lnTo>
                  <a:lnTo>
                    <a:pt x="1" y="10"/>
                  </a:lnTo>
                  <a:lnTo>
                    <a:pt x="1" y="8"/>
                  </a:lnTo>
                  <a:lnTo>
                    <a:pt x="1" y="10"/>
                  </a:lnTo>
                  <a:lnTo>
                    <a:pt x="3" y="8"/>
                  </a:lnTo>
                  <a:lnTo>
                    <a:pt x="3" y="7"/>
                  </a:lnTo>
                  <a:lnTo>
                    <a:pt x="3" y="6"/>
                  </a:lnTo>
                  <a:lnTo>
                    <a:pt x="4" y="6"/>
                  </a:lnTo>
                  <a:lnTo>
                    <a:pt x="4" y="4"/>
                  </a:lnTo>
                  <a:lnTo>
                    <a:pt x="4" y="3"/>
                  </a:lnTo>
                  <a:lnTo>
                    <a:pt x="4" y="1"/>
                  </a:lnTo>
                  <a:lnTo>
                    <a:pt x="5" y="1"/>
                  </a:lnTo>
                  <a:lnTo>
                    <a:pt x="5" y="0"/>
                  </a:lnTo>
                  <a:lnTo>
                    <a:pt x="7" y="0"/>
                  </a:lnTo>
                  <a:lnTo>
                    <a:pt x="7" y="1"/>
                  </a:lnTo>
                  <a:lnTo>
                    <a:pt x="7" y="0"/>
                  </a:lnTo>
                  <a:lnTo>
                    <a:pt x="7" y="1"/>
                  </a:lnTo>
                  <a:lnTo>
                    <a:pt x="7" y="3"/>
                  </a:lnTo>
                  <a:lnTo>
                    <a:pt x="7" y="1"/>
                  </a:lnTo>
                  <a:lnTo>
                    <a:pt x="7" y="3"/>
                  </a:lnTo>
                  <a:lnTo>
                    <a:pt x="8" y="3"/>
                  </a:lnTo>
                  <a:lnTo>
                    <a:pt x="8" y="4"/>
                  </a:lnTo>
                  <a:lnTo>
                    <a:pt x="8" y="3"/>
                  </a:lnTo>
                  <a:lnTo>
                    <a:pt x="8" y="4"/>
                  </a:lnTo>
                  <a:lnTo>
                    <a:pt x="8" y="6"/>
                  </a:lnTo>
                  <a:lnTo>
                    <a:pt x="8" y="7"/>
                  </a:lnTo>
                  <a:lnTo>
                    <a:pt x="8" y="6"/>
                  </a:lnTo>
                  <a:lnTo>
                    <a:pt x="8" y="7"/>
                  </a:lnTo>
                  <a:lnTo>
                    <a:pt x="8" y="8"/>
                  </a:lnTo>
                  <a:lnTo>
                    <a:pt x="8" y="7"/>
                  </a:lnTo>
                  <a:lnTo>
                    <a:pt x="8"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3" name="Freeform 497"/>
            <p:cNvSpPr>
              <a:spLocks/>
            </p:cNvSpPr>
            <p:nvPr/>
          </p:nvSpPr>
          <p:spPr bwMode="auto">
            <a:xfrm>
              <a:off x="7756542" y="5729469"/>
              <a:ext cx="16523" cy="9987"/>
            </a:xfrm>
            <a:custGeom>
              <a:avLst/>
              <a:gdLst>
                <a:gd name="T0" fmla="*/ 0 w 9"/>
                <a:gd name="T1" fmla="*/ 0 h 11"/>
                <a:gd name="T2" fmla="*/ 0 w 9"/>
                <a:gd name="T3" fmla="*/ 0 h 11"/>
                <a:gd name="T4" fmla="*/ 2 w 9"/>
                <a:gd name="T5" fmla="*/ 2 h 11"/>
                <a:gd name="T6" fmla="*/ 2 w 9"/>
                <a:gd name="T7" fmla="*/ 2 h 11"/>
                <a:gd name="T8" fmla="*/ 2 w 9"/>
                <a:gd name="T9" fmla="*/ 3 h 11"/>
                <a:gd name="T10" fmla="*/ 2 w 9"/>
                <a:gd name="T11" fmla="*/ 3 h 11"/>
                <a:gd name="T12" fmla="*/ 2 w 9"/>
                <a:gd name="T13" fmla="*/ 5 h 11"/>
                <a:gd name="T14" fmla="*/ 2 w 9"/>
                <a:gd name="T15" fmla="*/ 5 h 11"/>
                <a:gd name="T16" fmla="*/ 2 w 9"/>
                <a:gd name="T17" fmla="*/ 6 h 11"/>
                <a:gd name="T18" fmla="*/ 2 w 9"/>
                <a:gd name="T19" fmla="*/ 6 h 11"/>
                <a:gd name="T20" fmla="*/ 2 w 9"/>
                <a:gd name="T21" fmla="*/ 6 h 11"/>
                <a:gd name="T22" fmla="*/ 2 w 9"/>
                <a:gd name="T23" fmla="*/ 6 h 11"/>
                <a:gd name="T24" fmla="*/ 3 w 9"/>
                <a:gd name="T25" fmla="*/ 8 h 11"/>
                <a:gd name="T26" fmla="*/ 3 w 9"/>
                <a:gd name="T27" fmla="*/ 8 h 11"/>
                <a:gd name="T28" fmla="*/ 3 w 9"/>
                <a:gd name="T29" fmla="*/ 8 h 11"/>
                <a:gd name="T30" fmla="*/ 3 w 9"/>
                <a:gd name="T31" fmla="*/ 8 h 11"/>
                <a:gd name="T32" fmla="*/ 3 w 9"/>
                <a:gd name="T33" fmla="*/ 9 h 11"/>
                <a:gd name="T34" fmla="*/ 3 w 9"/>
                <a:gd name="T35" fmla="*/ 9 h 11"/>
                <a:gd name="T36" fmla="*/ 3 w 9"/>
                <a:gd name="T37" fmla="*/ 9 h 11"/>
                <a:gd name="T38" fmla="*/ 3 w 9"/>
                <a:gd name="T39" fmla="*/ 9 h 11"/>
                <a:gd name="T40" fmla="*/ 3 w 9"/>
                <a:gd name="T41" fmla="*/ 11 h 11"/>
                <a:gd name="T42" fmla="*/ 3 w 9"/>
                <a:gd name="T43" fmla="*/ 11 h 11"/>
                <a:gd name="T44" fmla="*/ 5 w 9"/>
                <a:gd name="T45" fmla="*/ 11 h 11"/>
                <a:gd name="T46" fmla="*/ 5 w 9"/>
                <a:gd name="T47" fmla="*/ 11 h 11"/>
                <a:gd name="T48" fmla="*/ 5 w 9"/>
                <a:gd name="T49" fmla="*/ 11 h 11"/>
                <a:gd name="T50" fmla="*/ 5 w 9"/>
                <a:gd name="T51" fmla="*/ 11 h 11"/>
                <a:gd name="T52" fmla="*/ 5 w 9"/>
                <a:gd name="T53" fmla="*/ 11 h 11"/>
                <a:gd name="T54" fmla="*/ 5 w 9"/>
                <a:gd name="T55" fmla="*/ 11 h 11"/>
                <a:gd name="T56" fmla="*/ 5 w 9"/>
                <a:gd name="T57" fmla="*/ 11 h 11"/>
                <a:gd name="T58" fmla="*/ 5 w 9"/>
                <a:gd name="T59" fmla="*/ 11 h 11"/>
                <a:gd name="T60" fmla="*/ 6 w 9"/>
                <a:gd name="T61" fmla="*/ 11 h 11"/>
                <a:gd name="T62" fmla="*/ 6 w 9"/>
                <a:gd name="T63" fmla="*/ 11 h 11"/>
                <a:gd name="T64" fmla="*/ 6 w 9"/>
                <a:gd name="T65" fmla="*/ 11 h 11"/>
                <a:gd name="T66" fmla="*/ 6 w 9"/>
                <a:gd name="T67" fmla="*/ 11 h 11"/>
                <a:gd name="T68" fmla="*/ 6 w 9"/>
                <a:gd name="T69" fmla="*/ 9 h 11"/>
                <a:gd name="T70" fmla="*/ 7 w 9"/>
                <a:gd name="T71" fmla="*/ 9 h 11"/>
                <a:gd name="T72" fmla="*/ 7 w 9"/>
                <a:gd name="T73" fmla="*/ 9 h 11"/>
                <a:gd name="T74" fmla="*/ 7 w 9"/>
                <a:gd name="T75" fmla="*/ 9 h 11"/>
                <a:gd name="T76" fmla="*/ 7 w 9"/>
                <a:gd name="T77" fmla="*/ 9 h 11"/>
                <a:gd name="T78" fmla="*/ 7 w 9"/>
                <a:gd name="T79" fmla="*/ 8 h 11"/>
                <a:gd name="T80" fmla="*/ 9 w 9"/>
                <a:gd name="T81" fmla="*/ 8 h 11"/>
                <a:gd name="T82" fmla="*/ 9 w 9"/>
                <a:gd name="T83" fmla="*/ 8 h 11"/>
                <a:gd name="T84" fmla="*/ 9 w 9"/>
                <a:gd name="T85" fmla="*/ 9 h 11"/>
                <a:gd name="T86" fmla="*/ 9 w 9"/>
                <a:gd name="T87" fmla="*/ 9 h 11"/>
                <a:gd name="T88" fmla="*/ 9 w 9"/>
                <a:gd name="T89" fmla="*/ 9 h 11"/>
                <a:gd name="T90" fmla="*/ 9 w 9"/>
                <a:gd name="T91" fmla="*/ 8 h 11"/>
                <a:gd name="T92" fmla="*/ 9 w 9"/>
                <a:gd name="T93" fmla="*/ 9 h 11"/>
                <a:gd name="T94" fmla="*/ 9 w 9"/>
                <a:gd name="T95" fmla="*/ 9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1"/>
                <a:gd name="T146" fmla="*/ 9 w 9"/>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1">
                  <a:moveTo>
                    <a:pt x="0" y="0"/>
                  </a:moveTo>
                  <a:lnTo>
                    <a:pt x="0" y="0"/>
                  </a:lnTo>
                  <a:lnTo>
                    <a:pt x="0" y="2"/>
                  </a:lnTo>
                  <a:lnTo>
                    <a:pt x="0" y="0"/>
                  </a:lnTo>
                  <a:lnTo>
                    <a:pt x="0" y="2"/>
                  </a:lnTo>
                  <a:lnTo>
                    <a:pt x="2" y="2"/>
                  </a:lnTo>
                  <a:lnTo>
                    <a:pt x="2" y="3"/>
                  </a:lnTo>
                  <a:lnTo>
                    <a:pt x="2" y="2"/>
                  </a:lnTo>
                  <a:lnTo>
                    <a:pt x="2" y="3"/>
                  </a:lnTo>
                  <a:lnTo>
                    <a:pt x="2" y="5"/>
                  </a:lnTo>
                  <a:lnTo>
                    <a:pt x="2" y="3"/>
                  </a:lnTo>
                  <a:lnTo>
                    <a:pt x="2" y="5"/>
                  </a:lnTo>
                  <a:lnTo>
                    <a:pt x="2" y="6"/>
                  </a:lnTo>
                  <a:lnTo>
                    <a:pt x="2" y="8"/>
                  </a:lnTo>
                  <a:lnTo>
                    <a:pt x="2" y="6"/>
                  </a:lnTo>
                  <a:lnTo>
                    <a:pt x="2" y="8"/>
                  </a:lnTo>
                  <a:lnTo>
                    <a:pt x="3" y="8"/>
                  </a:lnTo>
                  <a:lnTo>
                    <a:pt x="3" y="9"/>
                  </a:lnTo>
                  <a:lnTo>
                    <a:pt x="3" y="8"/>
                  </a:lnTo>
                  <a:lnTo>
                    <a:pt x="3" y="9"/>
                  </a:lnTo>
                  <a:lnTo>
                    <a:pt x="3" y="11"/>
                  </a:lnTo>
                  <a:lnTo>
                    <a:pt x="3" y="9"/>
                  </a:lnTo>
                  <a:lnTo>
                    <a:pt x="3" y="11"/>
                  </a:lnTo>
                  <a:lnTo>
                    <a:pt x="5" y="11"/>
                  </a:lnTo>
                  <a:lnTo>
                    <a:pt x="6" y="11"/>
                  </a:lnTo>
                  <a:lnTo>
                    <a:pt x="6" y="9"/>
                  </a:lnTo>
                  <a:lnTo>
                    <a:pt x="7" y="9"/>
                  </a:lnTo>
                  <a:lnTo>
                    <a:pt x="7" y="8"/>
                  </a:lnTo>
                  <a:lnTo>
                    <a:pt x="9" y="8"/>
                  </a:lnTo>
                  <a:lnTo>
                    <a:pt x="9" y="9"/>
                  </a:lnTo>
                  <a:lnTo>
                    <a:pt x="9" y="8"/>
                  </a:lnTo>
                  <a:lnTo>
                    <a:pt x="9" y="9"/>
                  </a:lnTo>
                  <a:lnTo>
                    <a:pt x="9" y="8"/>
                  </a:lnTo>
                  <a:lnTo>
                    <a:pt x="9"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4" name="Freeform 498"/>
            <p:cNvSpPr>
              <a:spLocks/>
            </p:cNvSpPr>
            <p:nvPr/>
          </p:nvSpPr>
          <p:spPr bwMode="auto">
            <a:xfrm>
              <a:off x="7773065" y="5737640"/>
              <a:ext cx="12851" cy="11803"/>
            </a:xfrm>
            <a:custGeom>
              <a:avLst/>
              <a:gdLst>
                <a:gd name="T0" fmla="*/ 1 w 7"/>
                <a:gd name="T1" fmla="*/ 0 h 13"/>
                <a:gd name="T2" fmla="*/ 1 w 7"/>
                <a:gd name="T3" fmla="*/ 0 h 13"/>
                <a:gd name="T4" fmla="*/ 1 w 7"/>
                <a:gd name="T5" fmla="*/ 0 h 13"/>
                <a:gd name="T6" fmla="*/ 1 w 7"/>
                <a:gd name="T7" fmla="*/ 0 h 13"/>
                <a:gd name="T8" fmla="*/ 1 w 7"/>
                <a:gd name="T9" fmla="*/ 0 h 13"/>
                <a:gd name="T10" fmla="*/ 1 w 7"/>
                <a:gd name="T11" fmla="*/ 0 h 13"/>
                <a:gd name="T12" fmla="*/ 1 w 7"/>
                <a:gd name="T13" fmla="*/ 0 h 13"/>
                <a:gd name="T14" fmla="*/ 1 w 7"/>
                <a:gd name="T15" fmla="*/ 0 h 13"/>
                <a:gd name="T16" fmla="*/ 1 w 7"/>
                <a:gd name="T17" fmla="*/ 2 h 13"/>
                <a:gd name="T18" fmla="*/ 1 w 7"/>
                <a:gd name="T19" fmla="*/ 2 h 13"/>
                <a:gd name="T20" fmla="*/ 3 w 7"/>
                <a:gd name="T21" fmla="*/ 2 h 13"/>
                <a:gd name="T22" fmla="*/ 3 w 7"/>
                <a:gd name="T23" fmla="*/ 2 h 13"/>
                <a:gd name="T24" fmla="*/ 3 w 7"/>
                <a:gd name="T25" fmla="*/ 2 h 13"/>
                <a:gd name="T26" fmla="*/ 3 w 7"/>
                <a:gd name="T27" fmla="*/ 2 h 13"/>
                <a:gd name="T28" fmla="*/ 3 w 7"/>
                <a:gd name="T29" fmla="*/ 2 h 13"/>
                <a:gd name="T30" fmla="*/ 3 w 7"/>
                <a:gd name="T31" fmla="*/ 2 h 13"/>
                <a:gd name="T32" fmla="*/ 3 w 7"/>
                <a:gd name="T33" fmla="*/ 2 h 13"/>
                <a:gd name="T34" fmla="*/ 3 w 7"/>
                <a:gd name="T35" fmla="*/ 2 h 13"/>
                <a:gd name="T36" fmla="*/ 3 w 7"/>
                <a:gd name="T37" fmla="*/ 3 h 13"/>
                <a:gd name="T38" fmla="*/ 3 w 7"/>
                <a:gd name="T39" fmla="*/ 3 h 13"/>
                <a:gd name="T40" fmla="*/ 3 w 7"/>
                <a:gd name="T41" fmla="*/ 4 h 13"/>
                <a:gd name="T42" fmla="*/ 3 w 7"/>
                <a:gd name="T43" fmla="*/ 4 h 13"/>
                <a:gd name="T44" fmla="*/ 4 w 7"/>
                <a:gd name="T45" fmla="*/ 4 h 13"/>
                <a:gd name="T46" fmla="*/ 4 w 7"/>
                <a:gd name="T47" fmla="*/ 4 h 13"/>
                <a:gd name="T48" fmla="*/ 4 w 7"/>
                <a:gd name="T49" fmla="*/ 4 h 13"/>
                <a:gd name="T50" fmla="*/ 4 w 7"/>
                <a:gd name="T51" fmla="*/ 4 h 13"/>
                <a:gd name="T52" fmla="*/ 4 w 7"/>
                <a:gd name="T53" fmla="*/ 6 h 13"/>
                <a:gd name="T54" fmla="*/ 4 w 7"/>
                <a:gd name="T55" fmla="*/ 6 h 13"/>
                <a:gd name="T56" fmla="*/ 4 w 7"/>
                <a:gd name="T57" fmla="*/ 6 h 13"/>
                <a:gd name="T58" fmla="*/ 4 w 7"/>
                <a:gd name="T59" fmla="*/ 6 h 13"/>
                <a:gd name="T60" fmla="*/ 4 w 7"/>
                <a:gd name="T61" fmla="*/ 7 h 13"/>
                <a:gd name="T62" fmla="*/ 4 w 7"/>
                <a:gd name="T63" fmla="*/ 7 h 13"/>
                <a:gd name="T64" fmla="*/ 6 w 7"/>
                <a:gd name="T65" fmla="*/ 7 h 13"/>
                <a:gd name="T66" fmla="*/ 6 w 7"/>
                <a:gd name="T67" fmla="*/ 7 h 13"/>
                <a:gd name="T68" fmla="*/ 6 w 7"/>
                <a:gd name="T69" fmla="*/ 9 h 13"/>
                <a:gd name="T70" fmla="*/ 6 w 7"/>
                <a:gd name="T71" fmla="*/ 9 h 13"/>
                <a:gd name="T72" fmla="*/ 6 w 7"/>
                <a:gd name="T73" fmla="*/ 9 h 13"/>
                <a:gd name="T74" fmla="*/ 6 w 7"/>
                <a:gd name="T75" fmla="*/ 9 h 13"/>
                <a:gd name="T76" fmla="*/ 6 w 7"/>
                <a:gd name="T77" fmla="*/ 10 h 13"/>
                <a:gd name="T78" fmla="*/ 6 w 7"/>
                <a:gd name="T79" fmla="*/ 10 h 13"/>
                <a:gd name="T80" fmla="*/ 6 w 7"/>
                <a:gd name="T81" fmla="*/ 10 h 13"/>
                <a:gd name="T82" fmla="*/ 6 w 7"/>
                <a:gd name="T83" fmla="*/ 10 h 13"/>
                <a:gd name="T84" fmla="*/ 7 w 7"/>
                <a:gd name="T85" fmla="*/ 12 h 13"/>
                <a:gd name="T86" fmla="*/ 7 w 7"/>
                <a:gd name="T87" fmla="*/ 12 h 13"/>
                <a:gd name="T88" fmla="*/ 7 w 7"/>
                <a:gd name="T89" fmla="*/ 12 h 13"/>
                <a:gd name="T90" fmla="*/ 7 w 7"/>
                <a:gd name="T91" fmla="*/ 12 h 13"/>
                <a:gd name="T92" fmla="*/ 7 w 7"/>
                <a:gd name="T93" fmla="*/ 13 h 13"/>
                <a:gd name="T94" fmla="*/ 7 w 7"/>
                <a:gd name="T95" fmla="*/ 1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3"/>
                <a:gd name="T146" fmla="*/ 7 w 7"/>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3">
                  <a:moveTo>
                    <a:pt x="0" y="0"/>
                  </a:moveTo>
                  <a:lnTo>
                    <a:pt x="1" y="0"/>
                  </a:lnTo>
                  <a:lnTo>
                    <a:pt x="1" y="2"/>
                  </a:lnTo>
                  <a:lnTo>
                    <a:pt x="1" y="0"/>
                  </a:lnTo>
                  <a:lnTo>
                    <a:pt x="1" y="2"/>
                  </a:lnTo>
                  <a:lnTo>
                    <a:pt x="3" y="2"/>
                  </a:lnTo>
                  <a:lnTo>
                    <a:pt x="3" y="3"/>
                  </a:lnTo>
                  <a:lnTo>
                    <a:pt x="3" y="2"/>
                  </a:lnTo>
                  <a:lnTo>
                    <a:pt x="3" y="3"/>
                  </a:lnTo>
                  <a:lnTo>
                    <a:pt x="3" y="4"/>
                  </a:lnTo>
                  <a:lnTo>
                    <a:pt x="4" y="4"/>
                  </a:lnTo>
                  <a:lnTo>
                    <a:pt x="4" y="6"/>
                  </a:lnTo>
                  <a:lnTo>
                    <a:pt x="4" y="4"/>
                  </a:lnTo>
                  <a:lnTo>
                    <a:pt x="4" y="6"/>
                  </a:lnTo>
                  <a:lnTo>
                    <a:pt x="4" y="7"/>
                  </a:lnTo>
                  <a:lnTo>
                    <a:pt x="6" y="7"/>
                  </a:lnTo>
                  <a:lnTo>
                    <a:pt x="6" y="9"/>
                  </a:lnTo>
                  <a:lnTo>
                    <a:pt x="6" y="10"/>
                  </a:lnTo>
                  <a:lnTo>
                    <a:pt x="6" y="9"/>
                  </a:lnTo>
                  <a:lnTo>
                    <a:pt x="6" y="10"/>
                  </a:lnTo>
                  <a:lnTo>
                    <a:pt x="6" y="12"/>
                  </a:lnTo>
                  <a:lnTo>
                    <a:pt x="6" y="10"/>
                  </a:lnTo>
                  <a:lnTo>
                    <a:pt x="6" y="12"/>
                  </a:lnTo>
                  <a:lnTo>
                    <a:pt x="7" y="12"/>
                  </a:lnTo>
                  <a:lnTo>
                    <a:pt x="7" y="13"/>
                  </a:lnTo>
                  <a:lnTo>
                    <a:pt x="7" y="12"/>
                  </a:lnTo>
                  <a:lnTo>
                    <a:pt x="7"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5" name="Freeform 499"/>
            <p:cNvSpPr>
              <a:spLocks/>
            </p:cNvSpPr>
            <p:nvPr/>
          </p:nvSpPr>
          <p:spPr bwMode="auto">
            <a:xfrm>
              <a:off x="7785916" y="5743088"/>
              <a:ext cx="18358" cy="8171"/>
            </a:xfrm>
            <a:custGeom>
              <a:avLst/>
              <a:gdLst>
                <a:gd name="T0" fmla="*/ 0 w 10"/>
                <a:gd name="T1" fmla="*/ 7 h 9"/>
                <a:gd name="T2" fmla="*/ 0 w 10"/>
                <a:gd name="T3" fmla="*/ 7 h 9"/>
                <a:gd name="T4" fmla="*/ 0 w 10"/>
                <a:gd name="T5" fmla="*/ 7 h 9"/>
                <a:gd name="T6" fmla="*/ 0 w 10"/>
                <a:gd name="T7" fmla="*/ 7 h 9"/>
                <a:gd name="T8" fmla="*/ 1 w 10"/>
                <a:gd name="T9" fmla="*/ 9 h 9"/>
                <a:gd name="T10" fmla="*/ 1 w 10"/>
                <a:gd name="T11" fmla="*/ 9 h 9"/>
                <a:gd name="T12" fmla="*/ 1 w 10"/>
                <a:gd name="T13" fmla="*/ 9 h 9"/>
                <a:gd name="T14" fmla="*/ 1 w 10"/>
                <a:gd name="T15" fmla="*/ 9 h 9"/>
                <a:gd name="T16" fmla="*/ 1 w 10"/>
                <a:gd name="T17" fmla="*/ 9 h 9"/>
                <a:gd name="T18" fmla="*/ 1 w 10"/>
                <a:gd name="T19" fmla="*/ 9 h 9"/>
                <a:gd name="T20" fmla="*/ 1 w 10"/>
                <a:gd name="T21" fmla="*/ 9 h 9"/>
                <a:gd name="T22" fmla="*/ 1 w 10"/>
                <a:gd name="T23" fmla="*/ 9 h 9"/>
                <a:gd name="T24" fmla="*/ 3 w 10"/>
                <a:gd name="T25" fmla="*/ 9 h 9"/>
                <a:gd name="T26" fmla="*/ 3 w 10"/>
                <a:gd name="T27" fmla="*/ 9 h 9"/>
                <a:gd name="T28" fmla="*/ 3 w 10"/>
                <a:gd name="T29" fmla="*/ 9 h 9"/>
                <a:gd name="T30" fmla="*/ 3 w 10"/>
                <a:gd name="T31" fmla="*/ 7 h 9"/>
                <a:gd name="T32" fmla="*/ 3 w 10"/>
                <a:gd name="T33" fmla="*/ 7 h 9"/>
                <a:gd name="T34" fmla="*/ 3 w 10"/>
                <a:gd name="T35" fmla="*/ 6 h 9"/>
                <a:gd name="T36" fmla="*/ 4 w 10"/>
                <a:gd name="T37" fmla="*/ 6 h 9"/>
                <a:gd name="T38" fmla="*/ 4 w 10"/>
                <a:gd name="T39" fmla="*/ 4 h 9"/>
                <a:gd name="T40" fmla="*/ 4 w 10"/>
                <a:gd name="T41" fmla="*/ 3 h 9"/>
                <a:gd name="T42" fmla="*/ 4 w 10"/>
                <a:gd name="T43" fmla="*/ 3 h 9"/>
                <a:gd name="T44" fmla="*/ 4 w 10"/>
                <a:gd name="T45" fmla="*/ 1 h 9"/>
                <a:gd name="T46" fmla="*/ 6 w 10"/>
                <a:gd name="T47" fmla="*/ 1 h 9"/>
                <a:gd name="T48" fmla="*/ 6 w 10"/>
                <a:gd name="T49" fmla="*/ 1 h 9"/>
                <a:gd name="T50" fmla="*/ 6 w 10"/>
                <a:gd name="T51" fmla="*/ 0 h 9"/>
                <a:gd name="T52" fmla="*/ 6 w 10"/>
                <a:gd name="T53" fmla="*/ 0 h 9"/>
                <a:gd name="T54" fmla="*/ 6 w 10"/>
                <a:gd name="T55" fmla="*/ 0 h 9"/>
                <a:gd name="T56" fmla="*/ 7 w 10"/>
                <a:gd name="T57" fmla="*/ 0 h 9"/>
                <a:gd name="T58" fmla="*/ 7 w 10"/>
                <a:gd name="T59" fmla="*/ 0 h 9"/>
                <a:gd name="T60" fmla="*/ 7 w 10"/>
                <a:gd name="T61" fmla="*/ 0 h 9"/>
                <a:gd name="T62" fmla="*/ 7 w 10"/>
                <a:gd name="T63" fmla="*/ 0 h 9"/>
                <a:gd name="T64" fmla="*/ 7 w 10"/>
                <a:gd name="T65" fmla="*/ 0 h 9"/>
                <a:gd name="T66" fmla="*/ 7 w 10"/>
                <a:gd name="T67" fmla="*/ 0 h 9"/>
                <a:gd name="T68" fmla="*/ 7 w 10"/>
                <a:gd name="T69" fmla="*/ 0 h 9"/>
                <a:gd name="T70" fmla="*/ 9 w 10"/>
                <a:gd name="T71" fmla="*/ 1 h 9"/>
                <a:gd name="T72" fmla="*/ 9 w 10"/>
                <a:gd name="T73" fmla="*/ 1 h 9"/>
                <a:gd name="T74" fmla="*/ 9 w 10"/>
                <a:gd name="T75" fmla="*/ 1 h 9"/>
                <a:gd name="T76" fmla="*/ 9 w 10"/>
                <a:gd name="T77" fmla="*/ 1 h 9"/>
                <a:gd name="T78" fmla="*/ 9 w 10"/>
                <a:gd name="T79" fmla="*/ 3 h 9"/>
                <a:gd name="T80" fmla="*/ 9 w 10"/>
                <a:gd name="T81" fmla="*/ 3 h 9"/>
                <a:gd name="T82" fmla="*/ 9 w 10"/>
                <a:gd name="T83" fmla="*/ 3 h 9"/>
                <a:gd name="T84" fmla="*/ 9 w 10"/>
                <a:gd name="T85" fmla="*/ 3 h 9"/>
                <a:gd name="T86" fmla="*/ 9 w 10"/>
                <a:gd name="T87" fmla="*/ 4 h 9"/>
                <a:gd name="T88" fmla="*/ 9 w 10"/>
                <a:gd name="T89" fmla="*/ 4 h 9"/>
                <a:gd name="T90" fmla="*/ 9 w 10"/>
                <a:gd name="T91" fmla="*/ 4 h 9"/>
                <a:gd name="T92" fmla="*/ 9 w 10"/>
                <a:gd name="T93" fmla="*/ 4 h 9"/>
                <a:gd name="T94" fmla="*/ 10 w 10"/>
                <a:gd name="T95" fmla="*/ 6 h 9"/>
                <a:gd name="T96" fmla="*/ 10 w 10"/>
                <a:gd name="T97" fmla="*/ 6 h 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9"/>
                <a:gd name="T149" fmla="*/ 10 w 10"/>
                <a:gd name="T150" fmla="*/ 9 h 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9">
                  <a:moveTo>
                    <a:pt x="0" y="7"/>
                  </a:moveTo>
                  <a:lnTo>
                    <a:pt x="0" y="7"/>
                  </a:lnTo>
                  <a:lnTo>
                    <a:pt x="0" y="9"/>
                  </a:lnTo>
                  <a:lnTo>
                    <a:pt x="0" y="7"/>
                  </a:lnTo>
                  <a:lnTo>
                    <a:pt x="0" y="9"/>
                  </a:lnTo>
                  <a:lnTo>
                    <a:pt x="1" y="9"/>
                  </a:lnTo>
                  <a:lnTo>
                    <a:pt x="3" y="9"/>
                  </a:lnTo>
                  <a:lnTo>
                    <a:pt x="3" y="7"/>
                  </a:lnTo>
                  <a:lnTo>
                    <a:pt x="3" y="6"/>
                  </a:lnTo>
                  <a:lnTo>
                    <a:pt x="4" y="6"/>
                  </a:lnTo>
                  <a:lnTo>
                    <a:pt x="4" y="4"/>
                  </a:lnTo>
                  <a:lnTo>
                    <a:pt x="4" y="3"/>
                  </a:lnTo>
                  <a:lnTo>
                    <a:pt x="4" y="1"/>
                  </a:lnTo>
                  <a:lnTo>
                    <a:pt x="6" y="1"/>
                  </a:lnTo>
                  <a:lnTo>
                    <a:pt x="6" y="0"/>
                  </a:lnTo>
                  <a:lnTo>
                    <a:pt x="7" y="0"/>
                  </a:lnTo>
                  <a:lnTo>
                    <a:pt x="9" y="0"/>
                  </a:lnTo>
                  <a:lnTo>
                    <a:pt x="9" y="1"/>
                  </a:lnTo>
                  <a:lnTo>
                    <a:pt x="9" y="0"/>
                  </a:lnTo>
                  <a:lnTo>
                    <a:pt x="9" y="1"/>
                  </a:lnTo>
                  <a:lnTo>
                    <a:pt x="9" y="3"/>
                  </a:lnTo>
                  <a:lnTo>
                    <a:pt x="9" y="1"/>
                  </a:lnTo>
                  <a:lnTo>
                    <a:pt x="9" y="3"/>
                  </a:lnTo>
                  <a:lnTo>
                    <a:pt x="9" y="4"/>
                  </a:lnTo>
                  <a:lnTo>
                    <a:pt x="9" y="3"/>
                  </a:lnTo>
                  <a:lnTo>
                    <a:pt x="9" y="4"/>
                  </a:lnTo>
                  <a:lnTo>
                    <a:pt x="10"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6" name="Freeform 500"/>
            <p:cNvSpPr>
              <a:spLocks/>
            </p:cNvSpPr>
            <p:nvPr/>
          </p:nvSpPr>
          <p:spPr bwMode="auto">
            <a:xfrm>
              <a:off x="7804274" y="5741272"/>
              <a:ext cx="18358" cy="12711"/>
            </a:xfrm>
            <a:custGeom>
              <a:avLst/>
              <a:gdLst>
                <a:gd name="T0" fmla="*/ 0 w 10"/>
                <a:gd name="T1" fmla="*/ 8 h 14"/>
                <a:gd name="T2" fmla="*/ 0 w 10"/>
                <a:gd name="T3" fmla="*/ 8 h 14"/>
                <a:gd name="T4" fmla="*/ 0 w 10"/>
                <a:gd name="T5" fmla="*/ 8 h 14"/>
                <a:gd name="T6" fmla="*/ 0 w 10"/>
                <a:gd name="T7" fmla="*/ 8 h 14"/>
                <a:gd name="T8" fmla="*/ 0 w 10"/>
                <a:gd name="T9" fmla="*/ 9 h 14"/>
                <a:gd name="T10" fmla="*/ 0 w 10"/>
                <a:gd name="T11" fmla="*/ 9 h 14"/>
                <a:gd name="T12" fmla="*/ 0 w 10"/>
                <a:gd name="T13" fmla="*/ 11 h 14"/>
                <a:gd name="T14" fmla="*/ 0 w 10"/>
                <a:gd name="T15" fmla="*/ 11 h 14"/>
                <a:gd name="T16" fmla="*/ 2 w 10"/>
                <a:gd name="T17" fmla="*/ 11 h 14"/>
                <a:gd name="T18" fmla="*/ 2 w 10"/>
                <a:gd name="T19" fmla="*/ 11 h 14"/>
                <a:gd name="T20" fmla="*/ 2 w 10"/>
                <a:gd name="T21" fmla="*/ 11 h 14"/>
                <a:gd name="T22" fmla="*/ 2 w 10"/>
                <a:gd name="T23" fmla="*/ 11 h 14"/>
                <a:gd name="T24" fmla="*/ 2 w 10"/>
                <a:gd name="T25" fmla="*/ 12 h 14"/>
                <a:gd name="T26" fmla="*/ 2 w 10"/>
                <a:gd name="T27" fmla="*/ 12 h 14"/>
                <a:gd name="T28" fmla="*/ 2 w 10"/>
                <a:gd name="T29" fmla="*/ 12 h 14"/>
                <a:gd name="T30" fmla="*/ 2 w 10"/>
                <a:gd name="T31" fmla="*/ 12 h 14"/>
                <a:gd name="T32" fmla="*/ 2 w 10"/>
                <a:gd name="T33" fmla="*/ 12 h 14"/>
                <a:gd name="T34" fmla="*/ 2 w 10"/>
                <a:gd name="T35" fmla="*/ 12 h 14"/>
                <a:gd name="T36" fmla="*/ 3 w 10"/>
                <a:gd name="T37" fmla="*/ 14 h 14"/>
                <a:gd name="T38" fmla="*/ 3 w 10"/>
                <a:gd name="T39" fmla="*/ 12 h 14"/>
                <a:gd name="T40" fmla="*/ 3 w 10"/>
                <a:gd name="T41" fmla="*/ 12 h 14"/>
                <a:gd name="T42" fmla="*/ 3 w 10"/>
                <a:gd name="T43" fmla="*/ 12 h 14"/>
                <a:gd name="T44" fmla="*/ 3 w 10"/>
                <a:gd name="T45" fmla="*/ 12 h 14"/>
                <a:gd name="T46" fmla="*/ 3 w 10"/>
                <a:gd name="T47" fmla="*/ 12 h 14"/>
                <a:gd name="T48" fmla="*/ 4 w 10"/>
                <a:gd name="T49" fmla="*/ 12 h 14"/>
                <a:gd name="T50" fmla="*/ 4 w 10"/>
                <a:gd name="T51" fmla="*/ 11 h 14"/>
                <a:gd name="T52" fmla="*/ 4 w 10"/>
                <a:gd name="T53" fmla="*/ 11 h 14"/>
                <a:gd name="T54" fmla="*/ 4 w 10"/>
                <a:gd name="T55" fmla="*/ 9 h 14"/>
                <a:gd name="T56" fmla="*/ 4 w 10"/>
                <a:gd name="T57" fmla="*/ 9 h 14"/>
                <a:gd name="T58" fmla="*/ 6 w 10"/>
                <a:gd name="T59" fmla="*/ 8 h 14"/>
                <a:gd name="T60" fmla="*/ 6 w 10"/>
                <a:gd name="T61" fmla="*/ 8 h 14"/>
                <a:gd name="T62" fmla="*/ 6 w 10"/>
                <a:gd name="T63" fmla="*/ 6 h 14"/>
                <a:gd name="T64" fmla="*/ 6 w 10"/>
                <a:gd name="T65" fmla="*/ 6 h 14"/>
                <a:gd name="T66" fmla="*/ 6 w 10"/>
                <a:gd name="T67" fmla="*/ 5 h 14"/>
                <a:gd name="T68" fmla="*/ 6 w 10"/>
                <a:gd name="T69" fmla="*/ 5 h 14"/>
                <a:gd name="T70" fmla="*/ 7 w 10"/>
                <a:gd name="T71" fmla="*/ 3 h 14"/>
                <a:gd name="T72" fmla="*/ 7 w 10"/>
                <a:gd name="T73" fmla="*/ 3 h 14"/>
                <a:gd name="T74" fmla="*/ 7 w 10"/>
                <a:gd name="T75" fmla="*/ 2 h 14"/>
                <a:gd name="T76" fmla="*/ 7 w 10"/>
                <a:gd name="T77" fmla="*/ 2 h 14"/>
                <a:gd name="T78" fmla="*/ 7 w 10"/>
                <a:gd name="T79" fmla="*/ 2 h 14"/>
                <a:gd name="T80" fmla="*/ 9 w 10"/>
                <a:gd name="T81" fmla="*/ 0 h 14"/>
                <a:gd name="T82" fmla="*/ 9 w 10"/>
                <a:gd name="T83" fmla="*/ 0 h 14"/>
                <a:gd name="T84" fmla="*/ 9 w 10"/>
                <a:gd name="T85" fmla="*/ 0 h 14"/>
                <a:gd name="T86" fmla="*/ 9 w 10"/>
                <a:gd name="T87" fmla="*/ 0 h 14"/>
                <a:gd name="T88" fmla="*/ 9 w 10"/>
                <a:gd name="T89" fmla="*/ 0 h 14"/>
                <a:gd name="T90" fmla="*/ 9 w 10"/>
                <a:gd name="T91" fmla="*/ 0 h 14"/>
                <a:gd name="T92" fmla="*/ 10 w 10"/>
                <a:gd name="T93" fmla="*/ 0 h 14"/>
                <a:gd name="T94" fmla="*/ 10 w 10"/>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4"/>
                <a:gd name="T146" fmla="*/ 10 w 10"/>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4">
                  <a:moveTo>
                    <a:pt x="0" y="8"/>
                  </a:moveTo>
                  <a:lnTo>
                    <a:pt x="0" y="8"/>
                  </a:lnTo>
                  <a:lnTo>
                    <a:pt x="0" y="9"/>
                  </a:lnTo>
                  <a:lnTo>
                    <a:pt x="0" y="8"/>
                  </a:lnTo>
                  <a:lnTo>
                    <a:pt x="0" y="9"/>
                  </a:lnTo>
                  <a:lnTo>
                    <a:pt x="0" y="11"/>
                  </a:lnTo>
                  <a:lnTo>
                    <a:pt x="2" y="11"/>
                  </a:lnTo>
                  <a:lnTo>
                    <a:pt x="2" y="12"/>
                  </a:lnTo>
                  <a:lnTo>
                    <a:pt x="2" y="11"/>
                  </a:lnTo>
                  <a:lnTo>
                    <a:pt x="2" y="12"/>
                  </a:lnTo>
                  <a:lnTo>
                    <a:pt x="2" y="14"/>
                  </a:lnTo>
                  <a:lnTo>
                    <a:pt x="2" y="12"/>
                  </a:lnTo>
                  <a:lnTo>
                    <a:pt x="2" y="14"/>
                  </a:lnTo>
                  <a:lnTo>
                    <a:pt x="3" y="14"/>
                  </a:lnTo>
                  <a:lnTo>
                    <a:pt x="3" y="12"/>
                  </a:lnTo>
                  <a:lnTo>
                    <a:pt x="4" y="12"/>
                  </a:lnTo>
                  <a:lnTo>
                    <a:pt x="4" y="11"/>
                  </a:lnTo>
                  <a:lnTo>
                    <a:pt x="4" y="9"/>
                  </a:lnTo>
                  <a:lnTo>
                    <a:pt x="6" y="9"/>
                  </a:lnTo>
                  <a:lnTo>
                    <a:pt x="6" y="8"/>
                  </a:lnTo>
                  <a:lnTo>
                    <a:pt x="6" y="6"/>
                  </a:lnTo>
                  <a:lnTo>
                    <a:pt x="6" y="5"/>
                  </a:lnTo>
                  <a:lnTo>
                    <a:pt x="7" y="5"/>
                  </a:lnTo>
                  <a:lnTo>
                    <a:pt x="7" y="3"/>
                  </a:lnTo>
                  <a:lnTo>
                    <a:pt x="7" y="2"/>
                  </a:lnTo>
                  <a:lnTo>
                    <a:pt x="9" y="2"/>
                  </a:lnTo>
                  <a:lnTo>
                    <a:pt x="9" y="0"/>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7" name="Freeform 501"/>
            <p:cNvSpPr>
              <a:spLocks/>
            </p:cNvSpPr>
            <p:nvPr/>
          </p:nvSpPr>
          <p:spPr bwMode="auto">
            <a:xfrm>
              <a:off x="7822633" y="5741272"/>
              <a:ext cx="16523" cy="4540"/>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2 w 9"/>
                <a:gd name="T13" fmla="*/ 0 h 5"/>
                <a:gd name="T14" fmla="*/ 2 w 9"/>
                <a:gd name="T15" fmla="*/ 0 h 5"/>
                <a:gd name="T16" fmla="*/ 2 w 9"/>
                <a:gd name="T17" fmla="*/ 2 h 5"/>
                <a:gd name="T18" fmla="*/ 2 w 9"/>
                <a:gd name="T19" fmla="*/ 2 h 5"/>
                <a:gd name="T20" fmla="*/ 2 w 9"/>
                <a:gd name="T21" fmla="*/ 2 h 5"/>
                <a:gd name="T22" fmla="*/ 2 w 9"/>
                <a:gd name="T23" fmla="*/ 2 h 5"/>
                <a:gd name="T24" fmla="*/ 2 w 9"/>
                <a:gd name="T25" fmla="*/ 2 h 5"/>
                <a:gd name="T26" fmla="*/ 2 w 9"/>
                <a:gd name="T27" fmla="*/ 2 h 5"/>
                <a:gd name="T28" fmla="*/ 3 w 9"/>
                <a:gd name="T29" fmla="*/ 2 h 5"/>
                <a:gd name="T30" fmla="*/ 3 w 9"/>
                <a:gd name="T31" fmla="*/ 2 h 5"/>
                <a:gd name="T32" fmla="*/ 3 w 9"/>
                <a:gd name="T33" fmla="*/ 2 h 5"/>
                <a:gd name="T34" fmla="*/ 3 w 9"/>
                <a:gd name="T35" fmla="*/ 2 h 5"/>
                <a:gd name="T36" fmla="*/ 3 w 9"/>
                <a:gd name="T37" fmla="*/ 2 h 5"/>
                <a:gd name="T38" fmla="*/ 3 w 9"/>
                <a:gd name="T39" fmla="*/ 2 h 5"/>
                <a:gd name="T40" fmla="*/ 3 w 9"/>
                <a:gd name="T41" fmla="*/ 2 h 5"/>
                <a:gd name="T42" fmla="*/ 3 w 9"/>
                <a:gd name="T43" fmla="*/ 2 h 5"/>
                <a:gd name="T44" fmla="*/ 4 w 9"/>
                <a:gd name="T45" fmla="*/ 0 h 5"/>
                <a:gd name="T46" fmla="*/ 4 w 9"/>
                <a:gd name="T47" fmla="*/ 0 h 5"/>
                <a:gd name="T48" fmla="*/ 4 w 9"/>
                <a:gd name="T49" fmla="*/ 0 h 5"/>
                <a:gd name="T50" fmla="*/ 4 w 9"/>
                <a:gd name="T51" fmla="*/ 0 h 5"/>
                <a:gd name="T52" fmla="*/ 6 w 9"/>
                <a:gd name="T53" fmla="*/ 0 h 5"/>
                <a:gd name="T54" fmla="*/ 6 w 9"/>
                <a:gd name="T55" fmla="*/ 0 h 5"/>
                <a:gd name="T56" fmla="*/ 6 w 9"/>
                <a:gd name="T57" fmla="*/ 0 h 5"/>
                <a:gd name="T58" fmla="*/ 6 w 9"/>
                <a:gd name="T59" fmla="*/ 0 h 5"/>
                <a:gd name="T60" fmla="*/ 6 w 9"/>
                <a:gd name="T61" fmla="*/ 0 h 5"/>
                <a:gd name="T62" fmla="*/ 6 w 9"/>
                <a:gd name="T63" fmla="*/ 0 h 5"/>
                <a:gd name="T64" fmla="*/ 6 w 9"/>
                <a:gd name="T65" fmla="*/ 0 h 5"/>
                <a:gd name="T66" fmla="*/ 7 w 9"/>
                <a:gd name="T67" fmla="*/ 0 h 5"/>
                <a:gd name="T68" fmla="*/ 7 w 9"/>
                <a:gd name="T69" fmla="*/ 0 h 5"/>
                <a:gd name="T70" fmla="*/ 7 w 9"/>
                <a:gd name="T71" fmla="*/ 0 h 5"/>
                <a:gd name="T72" fmla="*/ 7 w 9"/>
                <a:gd name="T73" fmla="*/ 2 h 5"/>
                <a:gd name="T74" fmla="*/ 7 w 9"/>
                <a:gd name="T75" fmla="*/ 2 h 5"/>
                <a:gd name="T76" fmla="*/ 7 w 9"/>
                <a:gd name="T77" fmla="*/ 2 h 5"/>
                <a:gd name="T78" fmla="*/ 7 w 9"/>
                <a:gd name="T79" fmla="*/ 2 h 5"/>
                <a:gd name="T80" fmla="*/ 7 w 9"/>
                <a:gd name="T81" fmla="*/ 2 h 5"/>
                <a:gd name="T82" fmla="*/ 7 w 9"/>
                <a:gd name="T83" fmla="*/ 2 h 5"/>
                <a:gd name="T84" fmla="*/ 7 w 9"/>
                <a:gd name="T85" fmla="*/ 3 h 5"/>
                <a:gd name="T86" fmla="*/ 7 w 9"/>
                <a:gd name="T87" fmla="*/ 3 h 5"/>
                <a:gd name="T88" fmla="*/ 9 w 9"/>
                <a:gd name="T89" fmla="*/ 3 h 5"/>
                <a:gd name="T90" fmla="*/ 9 w 9"/>
                <a:gd name="T91" fmla="*/ 3 h 5"/>
                <a:gd name="T92" fmla="*/ 9 w 9"/>
                <a:gd name="T93" fmla="*/ 5 h 5"/>
                <a:gd name="T94" fmla="*/ 9 w 9"/>
                <a:gd name="T95" fmla="*/ 5 h 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5"/>
                <a:gd name="T146" fmla="*/ 9 w 9"/>
                <a:gd name="T147" fmla="*/ 5 h 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5">
                  <a:moveTo>
                    <a:pt x="0" y="0"/>
                  </a:moveTo>
                  <a:lnTo>
                    <a:pt x="0" y="0"/>
                  </a:lnTo>
                  <a:lnTo>
                    <a:pt x="2" y="0"/>
                  </a:lnTo>
                  <a:lnTo>
                    <a:pt x="2" y="2"/>
                  </a:lnTo>
                  <a:lnTo>
                    <a:pt x="2" y="0"/>
                  </a:lnTo>
                  <a:lnTo>
                    <a:pt x="2" y="2"/>
                  </a:lnTo>
                  <a:lnTo>
                    <a:pt x="3" y="2"/>
                  </a:lnTo>
                  <a:lnTo>
                    <a:pt x="4" y="2"/>
                  </a:lnTo>
                  <a:lnTo>
                    <a:pt x="4" y="0"/>
                  </a:lnTo>
                  <a:lnTo>
                    <a:pt x="6" y="0"/>
                  </a:lnTo>
                  <a:lnTo>
                    <a:pt x="7" y="0"/>
                  </a:lnTo>
                  <a:lnTo>
                    <a:pt x="7" y="2"/>
                  </a:lnTo>
                  <a:lnTo>
                    <a:pt x="7" y="0"/>
                  </a:lnTo>
                  <a:lnTo>
                    <a:pt x="7" y="2"/>
                  </a:lnTo>
                  <a:lnTo>
                    <a:pt x="7" y="3"/>
                  </a:lnTo>
                  <a:lnTo>
                    <a:pt x="9" y="3"/>
                  </a:lnTo>
                  <a:lnTo>
                    <a:pt x="9" y="5"/>
                  </a:lnTo>
                  <a:lnTo>
                    <a:pt x="9" y="3"/>
                  </a:lnTo>
                  <a:lnTo>
                    <a:pt x="9"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8" name="Freeform 502"/>
            <p:cNvSpPr>
              <a:spLocks/>
            </p:cNvSpPr>
            <p:nvPr/>
          </p:nvSpPr>
          <p:spPr bwMode="auto">
            <a:xfrm>
              <a:off x="7839155" y="5745811"/>
              <a:ext cx="18358" cy="2724"/>
            </a:xfrm>
            <a:custGeom>
              <a:avLst/>
              <a:gdLst>
                <a:gd name="T0" fmla="*/ 0 w 10"/>
                <a:gd name="T1" fmla="*/ 0 h 3"/>
                <a:gd name="T2" fmla="*/ 0 w 10"/>
                <a:gd name="T3" fmla="*/ 0 h 3"/>
                <a:gd name="T4" fmla="*/ 0 w 10"/>
                <a:gd name="T5" fmla="*/ 0 h 3"/>
                <a:gd name="T6" fmla="*/ 0 w 10"/>
                <a:gd name="T7" fmla="*/ 0 h 3"/>
                <a:gd name="T8" fmla="*/ 0 w 10"/>
                <a:gd name="T9" fmla="*/ 0 h 3"/>
                <a:gd name="T10" fmla="*/ 0 w 10"/>
                <a:gd name="T11" fmla="*/ 0 h 3"/>
                <a:gd name="T12" fmla="*/ 1 w 10"/>
                <a:gd name="T13" fmla="*/ 1 h 3"/>
                <a:gd name="T14" fmla="*/ 1 w 10"/>
                <a:gd name="T15" fmla="*/ 1 h 3"/>
                <a:gd name="T16" fmla="*/ 1 w 10"/>
                <a:gd name="T17" fmla="*/ 1 h 3"/>
                <a:gd name="T18" fmla="*/ 1 w 10"/>
                <a:gd name="T19" fmla="*/ 1 h 3"/>
                <a:gd name="T20" fmla="*/ 1 w 10"/>
                <a:gd name="T21" fmla="*/ 1 h 3"/>
                <a:gd name="T22" fmla="*/ 1 w 10"/>
                <a:gd name="T23" fmla="*/ 1 h 3"/>
                <a:gd name="T24" fmla="*/ 1 w 10"/>
                <a:gd name="T25" fmla="*/ 3 h 3"/>
                <a:gd name="T26" fmla="*/ 1 w 10"/>
                <a:gd name="T27" fmla="*/ 3 h 3"/>
                <a:gd name="T28" fmla="*/ 1 w 10"/>
                <a:gd name="T29" fmla="*/ 3 h 3"/>
                <a:gd name="T30" fmla="*/ 1 w 10"/>
                <a:gd name="T31" fmla="*/ 3 h 3"/>
                <a:gd name="T32" fmla="*/ 3 w 10"/>
                <a:gd name="T33" fmla="*/ 3 h 3"/>
                <a:gd name="T34" fmla="*/ 3 w 10"/>
                <a:gd name="T35" fmla="*/ 3 h 3"/>
                <a:gd name="T36" fmla="*/ 3 w 10"/>
                <a:gd name="T37" fmla="*/ 3 h 3"/>
                <a:gd name="T38" fmla="*/ 3 w 10"/>
                <a:gd name="T39" fmla="*/ 3 h 3"/>
                <a:gd name="T40" fmla="*/ 3 w 10"/>
                <a:gd name="T41" fmla="*/ 3 h 3"/>
                <a:gd name="T42" fmla="*/ 4 w 10"/>
                <a:gd name="T43" fmla="*/ 3 h 3"/>
                <a:gd name="T44" fmla="*/ 4 w 10"/>
                <a:gd name="T45" fmla="*/ 3 h 3"/>
                <a:gd name="T46" fmla="*/ 4 w 10"/>
                <a:gd name="T47" fmla="*/ 3 h 3"/>
                <a:gd name="T48" fmla="*/ 4 w 10"/>
                <a:gd name="T49" fmla="*/ 1 h 3"/>
                <a:gd name="T50" fmla="*/ 4 w 10"/>
                <a:gd name="T51" fmla="*/ 1 h 3"/>
                <a:gd name="T52" fmla="*/ 6 w 10"/>
                <a:gd name="T53" fmla="*/ 1 h 3"/>
                <a:gd name="T54" fmla="*/ 6 w 10"/>
                <a:gd name="T55" fmla="*/ 0 h 3"/>
                <a:gd name="T56" fmla="*/ 6 w 10"/>
                <a:gd name="T57" fmla="*/ 0 h 3"/>
                <a:gd name="T58" fmla="*/ 6 w 10"/>
                <a:gd name="T59" fmla="*/ 0 h 3"/>
                <a:gd name="T60" fmla="*/ 6 w 10"/>
                <a:gd name="T61" fmla="*/ 0 h 3"/>
                <a:gd name="T62" fmla="*/ 7 w 10"/>
                <a:gd name="T63" fmla="*/ 0 h 3"/>
                <a:gd name="T64" fmla="*/ 7 w 10"/>
                <a:gd name="T65" fmla="*/ 0 h 3"/>
                <a:gd name="T66" fmla="*/ 7 w 10"/>
                <a:gd name="T67" fmla="*/ 0 h 3"/>
                <a:gd name="T68" fmla="*/ 7 w 10"/>
                <a:gd name="T69" fmla="*/ 0 h 3"/>
                <a:gd name="T70" fmla="*/ 7 w 10"/>
                <a:gd name="T71" fmla="*/ 0 h 3"/>
                <a:gd name="T72" fmla="*/ 7 w 10"/>
                <a:gd name="T73" fmla="*/ 0 h 3"/>
                <a:gd name="T74" fmla="*/ 7 w 10"/>
                <a:gd name="T75" fmla="*/ 0 h 3"/>
                <a:gd name="T76" fmla="*/ 7 w 10"/>
                <a:gd name="T77" fmla="*/ 0 h 3"/>
                <a:gd name="T78" fmla="*/ 8 w 10"/>
                <a:gd name="T79" fmla="*/ 0 h 3"/>
                <a:gd name="T80" fmla="*/ 8 w 10"/>
                <a:gd name="T81" fmla="*/ 0 h 3"/>
                <a:gd name="T82" fmla="*/ 8 w 10"/>
                <a:gd name="T83" fmla="*/ 1 h 3"/>
                <a:gd name="T84" fmla="*/ 8 w 10"/>
                <a:gd name="T85" fmla="*/ 1 h 3"/>
                <a:gd name="T86" fmla="*/ 8 w 10"/>
                <a:gd name="T87" fmla="*/ 1 h 3"/>
                <a:gd name="T88" fmla="*/ 8 w 10"/>
                <a:gd name="T89" fmla="*/ 1 h 3"/>
                <a:gd name="T90" fmla="*/ 8 w 10"/>
                <a:gd name="T91" fmla="*/ 1 h 3"/>
                <a:gd name="T92" fmla="*/ 8 w 10"/>
                <a:gd name="T93" fmla="*/ 1 h 3"/>
                <a:gd name="T94" fmla="*/ 10 w 10"/>
                <a:gd name="T95" fmla="*/ 1 h 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
                <a:gd name="T146" fmla="*/ 10 w 10"/>
                <a:gd name="T147" fmla="*/ 3 h 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
                  <a:moveTo>
                    <a:pt x="0" y="0"/>
                  </a:moveTo>
                  <a:lnTo>
                    <a:pt x="0" y="0"/>
                  </a:lnTo>
                  <a:lnTo>
                    <a:pt x="1" y="1"/>
                  </a:lnTo>
                  <a:lnTo>
                    <a:pt x="1" y="3"/>
                  </a:lnTo>
                  <a:lnTo>
                    <a:pt x="1" y="1"/>
                  </a:lnTo>
                  <a:lnTo>
                    <a:pt x="1" y="3"/>
                  </a:lnTo>
                  <a:lnTo>
                    <a:pt x="3" y="3"/>
                  </a:lnTo>
                  <a:lnTo>
                    <a:pt x="4" y="3"/>
                  </a:lnTo>
                  <a:lnTo>
                    <a:pt x="4" y="1"/>
                  </a:lnTo>
                  <a:lnTo>
                    <a:pt x="6" y="1"/>
                  </a:lnTo>
                  <a:lnTo>
                    <a:pt x="6" y="0"/>
                  </a:lnTo>
                  <a:lnTo>
                    <a:pt x="7" y="0"/>
                  </a:lnTo>
                  <a:lnTo>
                    <a:pt x="8" y="0"/>
                  </a:lnTo>
                  <a:lnTo>
                    <a:pt x="8" y="1"/>
                  </a:lnTo>
                  <a:lnTo>
                    <a:pt x="8" y="0"/>
                  </a:lnTo>
                  <a:lnTo>
                    <a:pt x="8" y="1"/>
                  </a:lnTo>
                  <a:lnTo>
                    <a:pt x="8" y="3"/>
                  </a:lnTo>
                  <a:lnTo>
                    <a:pt x="8" y="1"/>
                  </a:lnTo>
                  <a:lnTo>
                    <a:pt x="8" y="3"/>
                  </a:lnTo>
                  <a:lnTo>
                    <a:pt x="10"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09" name="Freeform 503"/>
            <p:cNvSpPr>
              <a:spLocks/>
            </p:cNvSpPr>
            <p:nvPr/>
          </p:nvSpPr>
          <p:spPr bwMode="auto">
            <a:xfrm>
              <a:off x="7857514" y="5745811"/>
              <a:ext cx="14687" cy="9079"/>
            </a:xfrm>
            <a:custGeom>
              <a:avLst/>
              <a:gdLst>
                <a:gd name="T0" fmla="*/ 0 w 8"/>
                <a:gd name="T1" fmla="*/ 3 h 10"/>
                <a:gd name="T2" fmla="*/ 0 w 8"/>
                <a:gd name="T3" fmla="*/ 3 h 10"/>
                <a:gd name="T4" fmla="*/ 0 w 8"/>
                <a:gd name="T5" fmla="*/ 3 h 10"/>
                <a:gd name="T6" fmla="*/ 0 w 8"/>
                <a:gd name="T7" fmla="*/ 3 h 10"/>
                <a:gd name="T8" fmla="*/ 0 w 8"/>
                <a:gd name="T9" fmla="*/ 3 h 10"/>
                <a:gd name="T10" fmla="*/ 0 w 8"/>
                <a:gd name="T11" fmla="*/ 3 h 10"/>
                <a:gd name="T12" fmla="*/ 0 w 8"/>
                <a:gd name="T13" fmla="*/ 4 h 10"/>
                <a:gd name="T14" fmla="*/ 0 w 8"/>
                <a:gd name="T15" fmla="*/ 4 h 10"/>
                <a:gd name="T16" fmla="*/ 1 w 8"/>
                <a:gd name="T17" fmla="*/ 4 h 10"/>
                <a:gd name="T18" fmla="*/ 1 w 8"/>
                <a:gd name="T19" fmla="*/ 4 h 10"/>
                <a:gd name="T20" fmla="*/ 1 w 8"/>
                <a:gd name="T21" fmla="*/ 6 h 10"/>
                <a:gd name="T22" fmla="*/ 1 w 8"/>
                <a:gd name="T23" fmla="*/ 6 h 10"/>
                <a:gd name="T24" fmla="*/ 1 w 8"/>
                <a:gd name="T25" fmla="*/ 6 h 10"/>
                <a:gd name="T26" fmla="*/ 1 w 8"/>
                <a:gd name="T27" fmla="*/ 6 h 10"/>
                <a:gd name="T28" fmla="*/ 1 w 8"/>
                <a:gd name="T29" fmla="*/ 6 h 10"/>
                <a:gd name="T30" fmla="*/ 1 w 8"/>
                <a:gd name="T31" fmla="*/ 6 h 10"/>
                <a:gd name="T32" fmla="*/ 1 w 8"/>
                <a:gd name="T33" fmla="*/ 7 h 10"/>
                <a:gd name="T34" fmla="*/ 1 w 8"/>
                <a:gd name="T35" fmla="*/ 7 h 10"/>
                <a:gd name="T36" fmla="*/ 1 w 8"/>
                <a:gd name="T37" fmla="*/ 7 h 10"/>
                <a:gd name="T38" fmla="*/ 1 w 8"/>
                <a:gd name="T39" fmla="*/ 7 h 10"/>
                <a:gd name="T40" fmla="*/ 3 w 8"/>
                <a:gd name="T41" fmla="*/ 9 h 10"/>
                <a:gd name="T42" fmla="*/ 3 w 8"/>
                <a:gd name="T43" fmla="*/ 9 h 10"/>
                <a:gd name="T44" fmla="*/ 3 w 8"/>
                <a:gd name="T45" fmla="*/ 9 h 10"/>
                <a:gd name="T46" fmla="*/ 3 w 8"/>
                <a:gd name="T47" fmla="*/ 9 h 10"/>
                <a:gd name="T48" fmla="*/ 3 w 8"/>
                <a:gd name="T49" fmla="*/ 9 h 10"/>
                <a:gd name="T50" fmla="*/ 3 w 8"/>
                <a:gd name="T51" fmla="*/ 9 h 10"/>
                <a:gd name="T52" fmla="*/ 3 w 8"/>
                <a:gd name="T53" fmla="*/ 10 h 10"/>
                <a:gd name="T54" fmla="*/ 3 w 8"/>
                <a:gd name="T55" fmla="*/ 10 h 10"/>
                <a:gd name="T56" fmla="*/ 3 w 8"/>
                <a:gd name="T57" fmla="*/ 10 h 10"/>
                <a:gd name="T58" fmla="*/ 3 w 8"/>
                <a:gd name="T59" fmla="*/ 10 h 10"/>
                <a:gd name="T60" fmla="*/ 4 w 8"/>
                <a:gd name="T61" fmla="*/ 10 h 10"/>
                <a:gd name="T62" fmla="*/ 4 w 8"/>
                <a:gd name="T63" fmla="*/ 10 h 10"/>
                <a:gd name="T64" fmla="*/ 4 w 8"/>
                <a:gd name="T65" fmla="*/ 10 h 10"/>
                <a:gd name="T66" fmla="*/ 4 w 8"/>
                <a:gd name="T67" fmla="*/ 10 h 10"/>
                <a:gd name="T68" fmla="*/ 4 w 8"/>
                <a:gd name="T69" fmla="*/ 10 h 10"/>
                <a:gd name="T70" fmla="*/ 4 w 8"/>
                <a:gd name="T71" fmla="*/ 10 h 10"/>
                <a:gd name="T72" fmla="*/ 6 w 8"/>
                <a:gd name="T73" fmla="*/ 9 h 10"/>
                <a:gd name="T74" fmla="*/ 6 w 8"/>
                <a:gd name="T75" fmla="*/ 9 h 10"/>
                <a:gd name="T76" fmla="*/ 6 w 8"/>
                <a:gd name="T77" fmla="*/ 9 h 10"/>
                <a:gd name="T78" fmla="*/ 6 w 8"/>
                <a:gd name="T79" fmla="*/ 7 h 10"/>
                <a:gd name="T80" fmla="*/ 6 w 8"/>
                <a:gd name="T81" fmla="*/ 7 h 10"/>
                <a:gd name="T82" fmla="*/ 7 w 8"/>
                <a:gd name="T83" fmla="*/ 6 h 10"/>
                <a:gd name="T84" fmla="*/ 7 w 8"/>
                <a:gd name="T85" fmla="*/ 4 h 10"/>
                <a:gd name="T86" fmla="*/ 7 w 8"/>
                <a:gd name="T87" fmla="*/ 4 h 10"/>
                <a:gd name="T88" fmla="*/ 7 w 8"/>
                <a:gd name="T89" fmla="*/ 3 h 10"/>
                <a:gd name="T90" fmla="*/ 7 w 8"/>
                <a:gd name="T91" fmla="*/ 3 h 10"/>
                <a:gd name="T92" fmla="*/ 7 w 8"/>
                <a:gd name="T93" fmla="*/ 1 h 10"/>
                <a:gd name="T94" fmla="*/ 8 w 8"/>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0"/>
                <a:gd name="T146" fmla="*/ 8 w 8"/>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0">
                  <a:moveTo>
                    <a:pt x="0" y="1"/>
                  </a:moveTo>
                  <a:lnTo>
                    <a:pt x="0" y="3"/>
                  </a:lnTo>
                  <a:lnTo>
                    <a:pt x="0" y="4"/>
                  </a:lnTo>
                  <a:lnTo>
                    <a:pt x="0" y="3"/>
                  </a:lnTo>
                  <a:lnTo>
                    <a:pt x="0" y="4"/>
                  </a:lnTo>
                  <a:lnTo>
                    <a:pt x="1" y="4"/>
                  </a:lnTo>
                  <a:lnTo>
                    <a:pt x="1" y="6"/>
                  </a:lnTo>
                  <a:lnTo>
                    <a:pt x="1" y="7"/>
                  </a:lnTo>
                  <a:lnTo>
                    <a:pt x="1" y="6"/>
                  </a:lnTo>
                  <a:lnTo>
                    <a:pt x="1" y="7"/>
                  </a:lnTo>
                  <a:lnTo>
                    <a:pt x="3" y="9"/>
                  </a:lnTo>
                  <a:lnTo>
                    <a:pt x="3" y="10"/>
                  </a:lnTo>
                  <a:lnTo>
                    <a:pt x="3" y="9"/>
                  </a:lnTo>
                  <a:lnTo>
                    <a:pt x="3" y="10"/>
                  </a:lnTo>
                  <a:lnTo>
                    <a:pt x="4" y="10"/>
                  </a:lnTo>
                  <a:lnTo>
                    <a:pt x="6" y="10"/>
                  </a:lnTo>
                  <a:lnTo>
                    <a:pt x="6" y="9"/>
                  </a:lnTo>
                  <a:lnTo>
                    <a:pt x="6" y="7"/>
                  </a:lnTo>
                  <a:lnTo>
                    <a:pt x="7" y="7"/>
                  </a:lnTo>
                  <a:lnTo>
                    <a:pt x="7" y="6"/>
                  </a:lnTo>
                  <a:lnTo>
                    <a:pt x="7" y="4"/>
                  </a:lnTo>
                  <a:lnTo>
                    <a:pt x="7" y="3"/>
                  </a:lnTo>
                  <a:lnTo>
                    <a:pt x="7" y="1"/>
                  </a:lnTo>
                  <a:lnTo>
                    <a:pt x="8" y="1"/>
                  </a:lnTo>
                  <a:lnTo>
                    <a:pt x="8"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0" name="Freeform 504"/>
            <p:cNvSpPr>
              <a:spLocks/>
            </p:cNvSpPr>
            <p:nvPr/>
          </p:nvSpPr>
          <p:spPr bwMode="auto">
            <a:xfrm>
              <a:off x="7872201" y="5734916"/>
              <a:ext cx="18358" cy="10895"/>
            </a:xfrm>
            <a:custGeom>
              <a:avLst/>
              <a:gdLst>
                <a:gd name="T0" fmla="*/ 0 w 10"/>
                <a:gd name="T1" fmla="*/ 12 h 12"/>
                <a:gd name="T2" fmla="*/ 0 w 10"/>
                <a:gd name="T3" fmla="*/ 12 h 12"/>
                <a:gd name="T4" fmla="*/ 0 w 10"/>
                <a:gd name="T5" fmla="*/ 10 h 12"/>
                <a:gd name="T6" fmla="*/ 0 w 10"/>
                <a:gd name="T7" fmla="*/ 10 h 12"/>
                <a:gd name="T8" fmla="*/ 2 w 10"/>
                <a:gd name="T9" fmla="*/ 9 h 12"/>
                <a:gd name="T10" fmla="*/ 2 w 10"/>
                <a:gd name="T11" fmla="*/ 9 h 12"/>
                <a:gd name="T12" fmla="*/ 2 w 10"/>
                <a:gd name="T13" fmla="*/ 9 h 12"/>
                <a:gd name="T14" fmla="*/ 2 w 10"/>
                <a:gd name="T15" fmla="*/ 7 h 12"/>
                <a:gd name="T16" fmla="*/ 2 w 10"/>
                <a:gd name="T17" fmla="*/ 7 h 12"/>
                <a:gd name="T18" fmla="*/ 3 w 10"/>
                <a:gd name="T19" fmla="*/ 7 h 12"/>
                <a:gd name="T20" fmla="*/ 3 w 10"/>
                <a:gd name="T21" fmla="*/ 6 h 12"/>
                <a:gd name="T22" fmla="*/ 3 w 10"/>
                <a:gd name="T23" fmla="*/ 6 h 12"/>
                <a:gd name="T24" fmla="*/ 3 w 10"/>
                <a:gd name="T25" fmla="*/ 6 h 12"/>
                <a:gd name="T26" fmla="*/ 3 w 10"/>
                <a:gd name="T27" fmla="*/ 6 h 12"/>
                <a:gd name="T28" fmla="*/ 5 w 10"/>
                <a:gd name="T29" fmla="*/ 6 h 12"/>
                <a:gd name="T30" fmla="*/ 5 w 10"/>
                <a:gd name="T31" fmla="*/ 5 h 12"/>
                <a:gd name="T32" fmla="*/ 5 w 10"/>
                <a:gd name="T33" fmla="*/ 5 h 12"/>
                <a:gd name="T34" fmla="*/ 5 w 10"/>
                <a:gd name="T35" fmla="*/ 5 h 12"/>
                <a:gd name="T36" fmla="*/ 5 w 10"/>
                <a:gd name="T37" fmla="*/ 3 h 12"/>
                <a:gd name="T38" fmla="*/ 6 w 10"/>
                <a:gd name="T39" fmla="*/ 3 h 12"/>
                <a:gd name="T40" fmla="*/ 6 w 10"/>
                <a:gd name="T41" fmla="*/ 3 h 12"/>
                <a:gd name="T42" fmla="*/ 6 w 10"/>
                <a:gd name="T43" fmla="*/ 2 h 12"/>
                <a:gd name="T44" fmla="*/ 6 w 10"/>
                <a:gd name="T45" fmla="*/ 2 h 12"/>
                <a:gd name="T46" fmla="*/ 6 w 10"/>
                <a:gd name="T47" fmla="*/ 2 h 12"/>
                <a:gd name="T48" fmla="*/ 6 w 10"/>
                <a:gd name="T49" fmla="*/ 0 h 12"/>
                <a:gd name="T50" fmla="*/ 8 w 10"/>
                <a:gd name="T51" fmla="*/ 0 h 12"/>
                <a:gd name="T52" fmla="*/ 8 w 10"/>
                <a:gd name="T53" fmla="*/ 0 h 12"/>
                <a:gd name="T54" fmla="*/ 8 w 10"/>
                <a:gd name="T55" fmla="*/ 0 h 12"/>
                <a:gd name="T56" fmla="*/ 8 w 10"/>
                <a:gd name="T57" fmla="*/ 0 h 12"/>
                <a:gd name="T58" fmla="*/ 8 w 10"/>
                <a:gd name="T59" fmla="*/ 0 h 12"/>
                <a:gd name="T60" fmla="*/ 8 w 10"/>
                <a:gd name="T61" fmla="*/ 0 h 12"/>
                <a:gd name="T62" fmla="*/ 8 w 10"/>
                <a:gd name="T63" fmla="*/ 0 h 12"/>
                <a:gd name="T64" fmla="*/ 8 w 10"/>
                <a:gd name="T65" fmla="*/ 2 h 12"/>
                <a:gd name="T66" fmla="*/ 8 w 10"/>
                <a:gd name="T67" fmla="*/ 2 h 12"/>
                <a:gd name="T68" fmla="*/ 9 w 10"/>
                <a:gd name="T69" fmla="*/ 2 h 12"/>
                <a:gd name="T70" fmla="*/ 9 w 10"/>
                <a:gd name="T71" fmla="*/ 2 h 12"/>
                <a:gd name="T72" fmla="*/ 9 w 10"/>
                <a:gd name="T73" fmla="*/ 3 h 12"/>
                <a:gd name="T74" fmla="*/ 9 w 10"/>
                <a:gd name="T75" fmla="*/ 3 h 12"/>
                <a:gd name="T76" fmla="*/ 9 w 10"/>
                <a:gd name="T77" fmla="*/ 3 h 12"/>
                <a:gd name="T78" fmla="*/ 9 w 10"/>
                <a:gd name="T79" fmla="*/ 3 h 12"/>
                <a:gd name="T80" fmla="*/ 9 w 10"/>
                <a:gd name="T81" fmla="*/ 5 h 12"/>
                <a:gd name="T82" fmla="*/ 9 w 10"/>
                <a:gd name="T83" fmla="*/ 5 h 12"/>
                <a:gd name="T84" fmla="*/ 9 w 10"/>
                <a:gd name="T85" fmla="*/ 6 h 12"/>
                <a:gd name="T86" fmla="*/ 9 w 10"/>
                <a:gd name="T87" fmla="*/ 6 h 12"/>
                <a:gd name="T88" fmla="*/ 10 w 10"/>
                <a:gd name="T89" fmla="*/ 7 h 12"/>
                <a:gd name="T90" fmla="*/ 10 w 10"/>
                <a:gd name="T91" fmla="*/ 7 h 12"/>
                <a:gd name="T92" fmla="*/ 10 w 10"/>
                <a:gd name="T93" fmla="*/ 7 h 12"/>
                <a:gd name="T94" fmla="*/ 10 w 10"/>
                <a:gd name="T95" fmla="*/ 7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2"/>
                <a:gd name="T146" fmla="*/ 10 w 10"/>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2">
                  <a:moveTo>
                    <a:pt x="0" y="12"/>
                  </a:moveTo>
                  <a:lnTo>
                    <a:pt x="0" y="12"/>
                  </a:lnTo>
                  <a:lnTo>
                    <a:pt x="0" y="10"/>
                  </a:lnTo>
                  <a:lnTo>
                    <a:pt x="2" y="9"/>
                  </a:lnTo>
                  <a:lnTo>
                    <a:pt x="2" y="7"/>
                  </a:lnTo>
                  <a:lnTo>
                    <a:pt x="3" y="7"/>
                  </a:lnTo>
                  <a:lnTo>
                    <a:pt x="3" y="6"/>
                  </a:lnTo>
                  <a:lnTo>
                    <a:pt x="5" y="6"/>
                  </a:lnTo>
                  <a:lnTo>
                    <a:pt x="5" y="5"/>
                  </a:lnTo>
                  <a:lnTo>
                    <a:pt x="5" y="3"/>
                  </a:lnTo>
                  <a:lnTo>
                    <a:pt x="6" y="3"/>
                  </a:lnTo>
                  <a:lnTo>
                    <a:pt x="6" y="2"/>
                  </a:lnTo>
                  <a:lnTo>
                    <a:pt x="6" y="0"/>
                  </a:lnTo>
                  <a:lnTo>
                    <a:pt x="8" y="0"/>
                  </a:lnTo>
                  <a:lnTo>
                    <a:pt x="8" y="2"/>
                  </a:lnTo>
                  <a:lnTo>
                    <a:pt x="8" y="0"/>
                  </a:lnTo>
                  <a:lnTo>
                    <a:pt x="8" y="2"/>
                  </a:lnTo>
                  <a:lnTo>
                    <a:pt x="9" y="2"/>
                  </a:lnTo>
                  <a:lnTo>
                    <a:pt x="9" y="3"/>
                  </a:lnTo>
                  <a:lnTo>
                    <a:pt x="9" y="2"/>
                  </a:lnTo>
                  <a:lnTo>
                    <a:pt x="9" y="3"/>
                  </a:lnTo>
                  <a:lnTo>
                    <a:pt x="9" y="5"/>
                  </a:lnTo>
                  <a:lnTo>
                    <a:pt x="9" y="3"/>
                  </a:lnTo>
                  <a:lnTo>
                    <a:pt x="9" y="5"/>
                  </a:lnTo>
                  <a:lnTo>
                    <a:pt x="9" y="6"/>
                  </a:lnTo>
                  <a:lnTo>
                    <a:pt x="9" y="5"/>
                  </a:lnTo>
                  <a:lnTo>
                    <a:pt x="9" y="6"/>
                  </a:lnTo>
                  <a:lnTo>
                    <a:pt x="10" y="6"/>
                  </a:lnTo>
                  <a:lnTo>
                    <a:pt x="10" y="7"/>
                  </a:lnTo>
                  <a:lnTo>
                    <a:pt x="10" y="6"/>
                  </a:lnTo>
                  <a:lnTo>
                    <a:pt x="10"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1" name="Freeform 505"/>
            <p:cNvSpPr>
              <a:spLocks/>
            </p:cNvSpPr>
            <p:nvPr/>
          </p:nvSpPr>
          <p:spPr bwMode="auto">
            <a:xfrm>
              <a:off x="7890559" y="5741272"/>
              <a:ext cx="16523" cy="10895"/>
            </a:xfrm>
            <a:custGeom>
              <a:avLst/>
              <a:gdLst>
                <a:gd name="T0" fmla="*/ 0 w 9"/>
                <a:gd name="T1" fmla="*/ 2 h 12"/>
                <a:gd name="T2" fmla="*/ 0 w 9"/>
                <a:gd name="T3" fmla="*/ 2 h 12"/>
                <a:gd name="T4" fmla="*/ 0 w 9"/>
                <a:gd name="T5" fmla="*/ 2 h 12"/>
                <a:gd name="T6" fmla="*/ 0 w 9"/>
                <a:gd name="T7" fmla="*/ 2 h 12"/>
                <a:gd name="T8" fmla="*/ 0 w 9"/>
                <a:gd name="T9" fmla="*/ 3 h 12"/>
                <a:gd name="T10" fmla="*/ 0 w 9"/>
                <a:gd name="T11" fmla="*/ 3 h 12"/>
                <a:gd name="T12" fmla="*/ 2 w 9"/>
                <a:gd name="T13" fmla="*/ 5 h 12"/>
                <a:gd name="T14" fmla="*/ 2 w 9"/>
                <a:gd name="T15" fmla="*/ 5 h 12"/>
                <a:gd name="T16" fmla="*/ 2 w 9"/>
                <a:gd name="T17" fmla="*/ 6 h 12"/>
                <a:gd name="T18" fmla="*/ 2 w 9"/>
                <a:gd name="T19" fmla="*/ 6 h 12"/>
                <a:gd name="T20" fmla="*/ 2 w 9"/>
                <a:gd name="T21" fmla="*/ 6 h 12"/>
                <a:gd name="T22" fmla="*/ 2 w 9"/>
                <a:gd name="T23" fmla="*/ 6 h 12"/>
                <a:gd name="T24" fmla="*/ 2 w 9"/>
                <a:gd name="T25" fmla="*/ 8 h 12"/>
                <a:gd name="T26" fmla="*/ 2 w 9"/>
                <a:gd name="T27" fmla="*/ 8 h 12"/>
                <a:gd name="T28" fmla="*/ 2 w 9"/>
                <a:gd name="T29" fmla="*/ 8 h 12"/>
                <a:gd name="T30" fmla="*/ 2 w 9"/>
                <a:gd name="T31" fmla="*/ 8 h 12"/>
                <a:gd name="T32" fmla="*/ 2 w 9"/>
                <a:gd name="T33" fmla="*/ 9 h 12"/>
                <a:gd name="T34" fmla="*/ 2 w 9"/>
                <a:gd name="T35" fmla="*/ 9 h 12"/>
                <a:gd name="T36" fmla="*/ 3 w 9"/>
                <a:gd name="T37" fmla="*/ 9 h 12"/>
                <a:gd name="T38" fmla="*/ 3 w 9"/>
                <a:gd name="T39" fmla="*/ 9 h 12"/>
                <a:gd name="T40" fmla="*/ 3 w 9"/>
                <a:gd name="T41" fmla="*/ 11 h 12"/>
                <a:gd name="T42" fmla="*/ 3 w 9"/>
                <a:gd name="T43" fmla="*/ 11 h 12"/>
                <a:gd name="T44" fmla="*/ 3 w 9"/>
                <a:gd name="T45" fmla="*/ 11 h 12"/>
                <a:gd name="T46" fmla="*/ 3 w 9"/>
                <a:gd name="T47" fmla="*/ 11 h 12"/>
                <a:gd name="T48" fmla="*/ 3 w 9"/>
                <a:gd name="T49" fmla="*/ 11 h 12"/>
                <a:gd name="T50" fmla="*/ 3 w 9"/>
                <a:gd name="T51" fmla="*/ 11 h 12"/>
                <a:gd name="T52" fmla="*/ 3 w 9"/>
                <a:gd name="T53" fmla="*/ 11 h 12"/>
                <a:gd name="T54" fmla="*/ 3 w 9"/>
                <a:gd name="T55" fmla="*/ 11 h 12"/>
                <a:gd name="T56" fmla="*/ 5 w 9"/>
                <a:gd name="T57" fmla="*/ 11 h 12"/>
                <a:gd name="T58" fmla="*/ 5 w 9"/>
                <a:gd name="T59" fmla="*/ 11 h 12"/>
                <a:gd name="T60" fmla="*/ 5 w 9"/>
                <a:gd name="T61" fmla="*/ 12 h 12"/>
                <a:gd name="T62" fmla="*/ 5 w 9"/>
                <a:gd name="T63" fmla="*/ 12 h 12"/>
                <a:gd name="T64" fmla="*/ 5 w 9"/>
                <a:gd name="T65" fmla="*/ 12 h 12"/>
                <a:gd name="T66" fmla="*/ 5 w 9"/>
                <a:gd name="T67" fmla="*/ 12 h 12"/>
                <a:gd name="T68" fmla="*/ 6 w 9"/>
                <a:gd name="T69" fmla="*/ 12 h 12"/>
                <a:gd name="T70" fmla="*/ 6 w 9"/>
                <a:gd name="T71" fmla="*/ 12 h 12"/>
                <a:gd name="T72" fmla="*/ 6 w 9"/>
                <a:gd name="T73" fmla="*/ 12 h 12"/>
                <a:gd name="T74" fmla="*/ 6 w 9"/>
                <a:gd name="T75" fmla="*/ 12 h 12"/>
                <a:gd name="T76" fmla="*/ 6 w 9"/>
                <a:gd name="T77" fmla="*/ 12 h 12"/>
                <a:gd name="T78" fmla="*/ 6 w 9"/>
                <a:gd name="T79" fmla="*/ 12 h 12"/>
                <a:gd name="T80" fmla="*/ 6 w 9"/>
                <a:gd name="T81" fmla="*/ 12 h 12"/>
                <a:gd name="T82" fmla="*/ 6 w 9"/>
                <a:gd name="T83" fmla="*/ 12 h 12"/>
                <a:gd name="T84" fmla="*/ 8 w 9"/>
                <a:gd name="T85" fmla="*/ 12 h 12"/>
                <a:gd name="T86" fmla="*/ 8 w 9"/>
                <a:gd name="T87" fmla="*/ 12 h 12"/>
                <a:gd name="T88" fmla="*/ 8 w 9"/>
                <a:gd name="T89" fmla="*/ 12 h 12"/>
                <a:gd name="T90" fmla="*/ 8 w 9"/>
                <a:gd name="T91" fmla="*/ 12 h 12"/>
                <a:gd name="T92" fmla="*/ 8 w 9"/>
                <a:gd name="T93" fmla="*/ 12 h 12"/>
                <a:gd name="T94" fmla="*/ 9 w 9"/>
                <a:gd name="T95" fmla="*/ 1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
                <a:gd name="T146" fmla="*/ 9 w 9"/>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
                  <a:moveTo>
                    <a:pt x="0" y="0"/>
                  </a:moveTo>
                  <a:lnTo>
                    <a:pt x="0" y="2"/>
                  </a:lnTo>
                  <a:lnTo>
                    <a:pt x="0" y="3"/>
                  </a:lnTo>
                  <a:lnTo>
                    <a:pt x="0" y="2"/>
                  </a:lnTo>
                  <a:lnTo>
                    <a:pt x="0" y="3"/>
                  </a:lnTo>
                  <a:lnTo>
                    <a:pt x="0" y="5"/>
                  </a:lnTo>
                  <a:lnTo>
                    <a:pt x="0" y="3"/>
                  </a:lnTo>
                  <a:lnTo>
                    <a:pt x="0" y="5"/>
                  </a:lnTo>
                  <a:lnTo>
                    <a:pt x="2" y="5"/>
                  </a:lnTo>
                  <a:lnTo>
                    <a:pt x="2" y="6"/>
                  </a:lnTo>
                  <a:lnTo>
                    <a:pt x="2" y="8"/>
                  </a:lnTo>
                  <a:lnTo>
                    <a:pt x="2" y="6"/>
                  </a:lnTo>
                  <a:lnTo>
                    <a:pt x="2" y="8"/>
                  </a:lnTo>
                  <a:lnTo>
                    <a:pt x="2" y="9"/>
                  </a:lnTo>
                  <a:lnTo>
                    <a:pt x="2" y="8"/>
                  </a:lnTo>
                  <a:lnTo>
                    <a:pt x="2" y="9"/>
                  </a:lnTo>
                  <a:lnTo>
                    <a:pt x="3" y="9"/>
                  </a:lnTo>
                  <a:lnTo>
                    <a:pt x="3" y="11"/>
                  </a:lnTo>
                  <a:lnTo>
                    <a:pt x="5" y="11"/>
                  </a:lnTo>
                  <a:lnTo>
                    <a:pt x="5" y="12"/>
                  </a:lnTo>
                  <a:lnTo>
                    <a:pt x="5" y="11"/>
                  </a:lnTo>
                  <a:lnTo>
                    <a:pt x="5" y="12"/>
                  </a:lnTo>
                  <a:lnTo>
                    <a:pt x="5" y="11"/>
                  </a:lnTo>
                  <a:lnTo>
                    <a:pt x="5" y="12"/>
                  </a:lnTo>
                  <a:lnTo>
                    <a:pt x="5" y="11"/>
                  </a:lnTo>
                  <a:lnTo>
                    <a:pt x="5" y="12"/>
                  </a:lnTo>
                  <a:lnTo>
                    <a:pt x="6" y="12"/>
                  </a:lnTo>
                  <a:lnTo>
                    <a:pt x="8" y="12"/>
                  </a:lnTo>
                  <a:lnTo>
                    <a:pt x="9"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2" name="Freeform 506"/>
            <p:cNvSpPr>
              <a:spLocks/>
            </p:cNvSpPr>
            <p:nvPr/>
          </p:nvSpPr>
          <p:spPr bwMode="auto">
            <a:xfrm>
              <a:off x="7907082" y="5743995"/>
              <a:ext cx="18358" cy="8171"/>
            </a:xfrm>
            <a:custGeom>
              <a:avLst/>
              <a:gdLst>
                <a:gd name="T0" fmla="*/ 0 w 10"/>
                <a:gd name="T1" fmla="*/ 9 h 9"/>
                <a:gd name="T2" fmla="*/ 0 w 10"/>
                <a:gd name="T3" fmla="*/ 9 h 9"/>
                <a:gd name="T4" fmla="*/ 0 w 10"/>
                <a:gd name="T5" fmla="*/ 9 h 9"/>
                <a:gd name="T6" fmla="*/ 0 w 10"/>
                <a:gd name="T7" fmla="*/ 9 h 9"/>
                <a:gd name="T8" fmla="*/ 0 w 10"/>
                <a:gd name="T9" fmla="*/ 9 h 9"/>
                <a:gd name="T10" fmla="*/ 2 w 10"/>
                <a:gd name="T11" fmla="*/ 9 h 9"/>
                <a:gd name="T12" fmla="*/ 2 w 10"/>
                <a:gd name="T13" fmla="*/ 9 h 9"/>
                <a:gd name="T14" fmla="*/ 2 w 10"/>
                <a:gd name="T15" fmla="*/ 9 h 9"/>
                <a:gd name="T16" fmla="*/ 2 w 10"/>
                <a:gd name="T17" fmla="*/ 9 h 9"/>
                <a:gd name="T18" fmla="*/ 2 w 10"/>
                <a:gd name="T19" fmla="*/ 9 h 9"/>
                <a:gd name="T20" fmla="*/ 2 w 10"/>
                <a:gd name="T21" fmla="*/ 9 h 9"/>
                <a:gd name="T22" fmla="*/ 2 w 10"/>
                <a:gd name="T23" fmla="*/ 9 h 9"/>
                <a:gd name="T24" fmla="*/ 3 w 10"/>
                <a:gd name="T25" fmla="*/ 9 h 9"/>
                <a:gd name="T26" fmla="*/ 3 w 10"/>
                <a:gd name="T27" fmla="*/ 9 h 9"/>
                <a:gd name="T28" fmla="*/ 3 w 10"/>
                <a:gd name="T29" fmla="*/ 9 h 9"/>
                <a:gd name="T30" fmla="*/ 3 w 10"/>
                <a:gd name="T31" fmla="*/ 9 h 9"/>
                <a:gd name="T32" fmla="*/ 3 w 10"/>
                <a:gd name="T33" fmla="*/ 9 h 9"/>
                <a:gd name="T34" fmla="*/ 3 w 10"/>
                <a:gd name="T35" fmla="*/ 9 h 9"/>
                <a:gd name="T36" fmla="*/ 3 w 10"/>
                <a:gd name="T37" fmla="*/ 9 h 9"/>
                <a:gd name="T38" fmla="*/ 4 w 10"/>
                <a:gd name="T39" fmla="*/ 9 h 9"/>
                <a:gd name="T40" fmla="*/ 4 w 10"/>
                <a:gd name="T41" fmla="*/ 8 h 9"/>
                <a:gd name="T42" fmla="*/ 4 w 10"/>
                <a:gd name="T43" fmla="*/ 8 h 9"/>
                <a:gd name="T44" fmla="*/ 4 w 10"/>
                <a:gd name="T45" fmla="*/ 8 h 9"/>
                <a:gd name="T46" fmla="*/ 4 w 10"/>
                <a:gd name="T47" fmla="*/ 8 h 9"/>
                <a:gd name="T48" fmla="*/ 6 w 10"/>
                <a:gd name="T49" fmla="*/ 6 h 9"/>
                <a:gd name="T50" fmla="*/ 6 w 10"/>
                <a:gd name="T51" fmla="*/ 5 h 9"/>
                <a:gd name="T52" fmla="*/ 6 w 10"/>
                <a:gd name="T53" fmla="*/ 5 h 9"/>
                <a:gd name="T54" fmla="*/ 6 w 10"/>
                <a:gd name="T55" fmla="*/ 3 h 9"/>
                <a:gd name="T56" fmla="*/ 6 w 10"/>
                <a:gd name="T57" fmla="*/ 3 h 9"/>
                <a:gd name="T58" fmla="*/ 6 w 10"/>
                <a:gd name="T59" fmla="*/ 2 h 9"/>
                <a:gd name="T60" fmla="*/ 7 w 10"/>
                <a:gd name="T61" fmla="*/ 2 h 9"/>
                <a:gd name="T62" fmla="*/ 7 w 10"/>
                <a:gd name="T63" fmla="*/ 2 h 9"/>
                <a:gd name="T64" fmla="*/ 7 w 10"/>
                <a:gd name="T65" fmla="*/ 0 h 9"/>
                <a:gd name="T66" fmla="*/ 7 w 10"/>
                <a:gd name="T67" fmla="*/ 0 h 9"/>
                <a:gd name="T68" fmla="*/ 7 w 10"/>
                <a:gd name="T69" fmla="*/ 0 h 9"/>
                <a:gd name="T70" fmla="*/ 9 w 10"/>
                <a:gd name="T71" fmla="*/ 0 h 9"/>
                <a:gd name="T72" fmla="*/ 9 w 10"/>
                <a:gd name="T73" fmla="*/ 0 h 9"/>
                <a:gd name="T74" fmla="*/ 9 w 10"/>
                <a:gd name="T75" fmla="*/ 0 h 9"/>
                <a:gd name="T76" fmla="*/ 9 w 10"/>
                <a:gd name="T77" fmla="*/ 0 h 9"/>
                <a:gd name="T78" fmla="*/ 10 w 10"/>
                <a:gd name="T79" fmla="*/ 0 h 9"/>
                <a:gd name="T80" fmla="*/ 10 w 10"/>
                <a:gd name="T81" fmla="*/ 0 h 9"/>
                <a:gd name="T82" fmla="*/ 10 w 10"/>
                <a:gd name="T83" fmla="*/ 0 h 9"/>
                <a:gd name="T84" fmla="*/ 10 w 10"/>
                <a:gd name="T85" fmla="*/ 0 h 9"/>
                <a:gd name="T86" fmla="*/ 10 w 10"/>
                <a:gd name="T87" fmla="*/ 2 h 9"/>
                <a:gd name="T88" fmla="*/ 10 w 10"/>
                <a:gd name="T89" fmla="*/ 2 h 9"/>
                <a:gd name="T90" fmla="*/ 10 w 10"/>
                <a:gd name="T91" fmla="*/ 2 h 9"/>
                <a:gd name="T92" fmla="*/ 10 w 10"/>
                <a:gd name="T93" fmla="*/ 2 h 9"/>
                <a:gd name="T94" fmla="*/ 10 w 10"/>
                <a:gd name="T95" fmla="*/ 3 h 9"/>
                <a:gd name="T96" fmla="*/ 10 w 10"/>
                <a:gd name="T97" fmla="*/ 3 h 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9"/>
                <a:gd name="T149" fmla="*/ 10 w 10"/>
                <a:gd name="T150" fmla="*/ 9 h 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9">
                  <a:moveTo>
                    <a:pt x="0" y="9"/>
                  </a:moveTo>
                  <a:lnTo>
                    <a:pt x="0" y="9"/>
                  </a:lnTo>
                  <a:lnTo>
                    <a:pt x="2" y="9"/>
                  </a:lnTo>
                  <a:lnTo>
                    <a:pt x="3" y="9"/>
                  </a:lnTo>
                  <a:lnTo>
                    <a:pt x="4" y="9"/>
                  </a:lnTo>
                  <a:lnTo>
                    <a:pt x="4" y="8"/>
                  </a:lnTo>
                  <a:lnTo>
                    <a:pt x="6" y="6"/>
                  </a:lnTo>
                  <a:lnTo>
                    <a:pt x="6" y="5"/>
                  </a:lnTo>
                  <a:lnTo>
                    <a:pt x="6" y="3"/>
                  </a:lnTo>
                  <a:lnTo>
                    <a:pt x="6" y="2"/>
                  </a:lnTo>
                  <a:lnTo>
                    <a:pt x="7" y="2"/>
                  </a:lnTo>
                  <a:lnTo>
                    <a:pt x="7" y="0"/>
                  </a:lnTo>
                  <a:lnTo>
                    <a:pt x="9" y="0"/>
                  </a:lnTo>
                  <a:lnTo>
                    <a:pt x="10" y="0"/>
                  </a:lnTo>
                  <a:lnTo>
                    <a:pt x="10" y="2"/>
                  </a:lnTo>
                  <a:lnTo>
                    <a:pt x="10" y="0"/>
                  </a:lnTo>
                  <a:lnTo>
                    <a:pt x="10" y="2"/>
                  </a:lnTo>
                  <a:lnTo>
                    <a:pt x="10" y="3"/>
                  </a:lnTo>
                  <a:lnTo>
                    <a:pt x="10" y="2"/>
                  </a:lnTo>
                  <a:lnTo>
                    <a:pt x="10"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3" name="Freeform 507"/>
            <p:cNvSpPr>
              <a:spLocks/>
            </p:cNvSpPr>
            <p:nvPr/>
          </p:nvSpPr>
          <p:spPr bwMode="auto">
            <a:xfrm>
              <a:off x="7925440" y="5746719"/>
              <a:ext cx="18358" cy="9079"/>
            </a:xfrm>
            <a:custGeom>
              <a:avLst/>
              <a:gdLst>
                <a:gd name="T0" fmla="*/ 2 w 10"/>
                <a:gd name="T1" fmla="*/ 0 h 10"/>
                <a:gd name="T2" fmla="*/ 2 w 10"/>
                <a:gd name="T3" fmla="*/ 0 h 10"/>
                <a:gd name="T4" fmla="*/ 2 w 10"/>
                <a:gd name="T5" fmla="*/ 2 h 10"/>
                <a:gd name="T6" fmla="*/ 2 w 10"/>
                <a:gd name="T7" fmla="*/ 2 h 10"/>
                <a:gd name="T8" fmla="*/ 2 w 10"/>
                <a:gd name="T9" fmla="*/ 2 h 10"/>
                <a:gd name="T10" fmla="*/ 2 w 10"/>
                <a:gd name="T11" fmla="*/ 2 h 10"/>
                <a:gd name="T12" fmla="*/ 2 w 10"/>
                <a:gd name="T13" fmla="*/ 3 h 10"/>
                <a:gd name="T14" fmla="*/ 2 w 10"/>
                <a:gd name="T15" fmla="*/ 3 h 10"/>
                <a:gd name="T16" fmla="*/ 2 w 10"/>
                <a:gd name="T17" fmla="*/ 5 h 10"/>
                <a:gd name="T18" fmla="*/ 2 w 10"/>
                <a:gd name="T19" fmla="*/ 5 h 10"/>
                <a:gd name="T20" fmla="*/ 2 w 10"/>
                <a:gd name="T21" fmla="*/ 5 h 10"/>
                <a:gd name="T22" fmla="*/ 2 w 10"/>
                <a:gd name="T23" fmla="*/ 5 h 10"/>
                <a:gd name="T24" fmla="*/ 3 w 10"/>
                <a:gd name="T25" fmla="*/ 6 h 10"/>
                <a:gd name="T26" fmla="*/ 3 w 10"/>
                <a:gd name="T27" fmla="*/ 6 h 10"/>
                <a:gd name="T28" fmla="*/ 3 w 10"/>
                <a:gd name="T29" fmla="*/ 6 h 10"/>
                <a:gd name="T30" fmla="*/ 3 w 10"/>
                <a:gd name="T31" fmla="*/ 6 h 10"/>
                <a:gd name="T32" fmla="*/ 3 w 10"/>
                <a:gd name="T33" fmla="*/ 8 h 10"/>
                <a:gd name="T34" fmla="*/ 3 w 10"/>
                <a:gd name="T35" fmla="*/ 8 h 10"/>
                <a:gd name="T36" fmla="*/ 3 w 10"/>
                <a:gd name="T37" fmla="*/ 8 h 10"/>
                <a:gd name="T38" fmla="*/ 3 w 10"/>
                <a:gd name="T39" fmla="*/ 8 h 10"/>
                <a:gd name="T40" fmla="*/ 3 w 10"/>
                <a:gd name="T41" fmla="*/ 9 h 10"/>
                <a:gd name="T42" fmla="*/ 3 w 10"/>
                <a:gd name="T43" fmla="*/ 9 h 10"/>
                <a:gd name="T44" fmla="*/ 4 w 10"/>
                <a:gd name="T45" fmla="*/ 9 h 10"/>
                <a:gd name="T46" fmla="*/ 4 w 10"/>
                <a:gd name="T47" fmla="*/ 9 h 10"/>
                <a:gd name="T48" fmla="*/ 4 w 10"/>
                <a:gd name="T49" fmla="*/ 10 h 10"/>
                <a:gd name="T50" fmla="*/ 4 w 10"/>
                <a:gd name="T51" fmla="*/ 10 h 10"/>
                <a:gd name="T52" fmla="*/ 4 w 10"/>
                <a:gd name="T53" fmla="*/ 10 h 10"/>
                <a:gd name="T54" fmla="*/ 4 w 10"/>
                <a:gd name="T55" fmla="*/ 10 h 10"/>
                <a:gd name="T56" fmla="*/ 4 w 10"/>
                <a:gd name="T57" fmla="*/ 10 h 10"/>
                <a:gd name="T58" fmla="*/ 4 w 10"/>
                <a:gd name="T59" fmla="*/ 10 h 10"/>
                <a:gd name="T60" fmla="*/ 4 w 10"/>
                <a:gd name="T61" fmla="*/ 10 h 10"/>
                <a:gd name="T62" fmla="*/ 6 w 10"/>
                <a:gd name="T63" fmla="*/ 10 h 10"/>
                <a:gd name="T64" fmla="*/ 6 w 10"/>
                <a:gd name="T65" fmla="*/ 10 h 10"/>
                <a:gd name="T66" fmla="*/ 6 w 10"/>
                <a:gd name="T67" fmla="*/ 9 h 10"/>
                <a:gd name="T68" fmla="*/ 6 w 10"/>
                <a:gd name="T69" fmla="*/ 9 h 10"/>
                <a:gd name="T70" fmla="*/ 6 w 10"/>
                <a:gd name="T71" fmla="*/ 9 h 10"/>
                <a:gd name="T72" fmla="*/ 7 w 10"/>
                <a:gd name="T73" fmla="*/ 9 h 10"/>
                <a:gd name="T74" fmla="*/ 7 w 10"/>
                <a:gd name="T75" fmla="*/ 8 h 10"/>
                <a:gd name="T76" fmla="*/ 7 w 10"/>
                <a:gd name="T77" fmla="*/ 8 h 10"/>
                <a:gd name="T78" fmla="*/ 7 w 10"/>
                <a:gd name="T79" fmla="*/ 6 h 10"/>
                <a:gd name="T80" fmla="*/ 7 w 10"/>
                <a:gd name="T81" fmla="*/ 6 h 10"/>
                <a:gd name="T82" fmla="*/ 9 w 10"/>
                <a:gd name="T83" fmla="*/ 5 h 10"/>
                <a:gd name="T84" fmla="*/ 9 w 10"/>
                <a:gd name="T85" fmla="*/ 5 h 10"/>
                <a:gd name="T86" fmla="*/ 9 w 10"/>
                <a:gd name="T87" fmla="*/ 3 h 10"/>
                <a:gd name="T88" fmla="*/ 9 w 10"/>
                <a:gd name="T89" fmla="*/ 3 h 10"/>
                <a:gd name="T90" fmla="*/ 9 w 10"/>
                <a:gd name="T91" fmla="*/ 3 h 10"/>
                <a:gd name="T92" fmla="*/ 9 w 10"/>
                <a:gd name="T93" fmla="*/ 2 h 10"/>
                <a:gd name="T94" fmla="*/ 10 w 10"/>
                <a:gd name="T95" fmla="*/ 2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0"/>
                <a:gd name="T146" fmla="*/ 10 w 10"/>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0">
                  <a:moveTo>
                    <a:pt x="0" y="0"/>
                  </a:moveTo>
                  <a:lnTo>
                    <a:pt x="2" y="0"/>
                  </a:lnTo>
                  <a:lnTo>
                    <a:pt x="2" y="2"/>
                  </a:lnTo>
                  <a:lnTo>
                    <a:pt x="2" y="0"/>
                  </a:lnTo>
                  <a:lnTo>
                    <a:pt x="2" y="2"/>
                  </a:lnTo>
                  <a:lnTo>
                    <a:pt x="2" y="3"/>
                  </a:lnTo>
                  <a:lnTo>
                    <a:pt x="2" y="2"/>
                  </a:lnTo>
                  <a:lnTo>
                    <a:pt x="2" y="3"/>
                  </a:lnTo>
                  <a:lnTo>
                    <a:pt x="2" y="5"/>
                  </a:lnTo>
                  <a:lnTo>
                    <a:pt x="2" y="6"/>
                  </a:lnTo>
                  <a:lnTo>
                    <a:pt x="2" y="5"/>
                  </a:lnTo>
                  <a:lnTo>
                    <a:pt x="2" y="6"/>
                  </a:lnTo>
                  <a:lnTo>
                    <a:pt x="3" y="6"/>
                  </a:lnTo>
                  <a:lnTo>
                    <a:pt x="3" y="8"/>
                  </a:lnTo>
                  <a:lnTo>
                    <a:pt x="3" y="6"/>
                  </a:lnTo>
                  <a:lnTo>
                    <a:pt x="3" y="8"/>
                  </a:lnTo>
                  <a:lnTo>
                    <a:pt x="3" y="9"/>
                  </a:lnTo>
                  <a:lnTo>
                    <a:pt x="3" y="8"/>
                  </a:lnTo>
                  <a:lnTo>
                    <a:pt x="3" y="9"/>
                  </a:lnTo>
                  <a:lnTo>
                    <a:pt x="4" y="9"/>
                  </a:lnTo>
                  <a:lnTo>
                    <a:pt x="4" y="10"/>
                  </a:lnTo>
                  <a:lnTo>
                    <a:pt x="6" y="10"/>
                  </a:lnTo>
                  <a:lnTo>
                    <a:pt x="6" y="9"/>
                  </a:lnTo>
                  <a:lnTo>
                    <a:pt x="7" y="9"/>
                  </a:lnTo>
                  <a:lnTo>
                    <a:pt x="7" y="8"/>
                  </a:lnTo>
                  <a:lnTo>
                    <a:pt x="7" y="6"/>
                  </a:lnTo>
                  <a:lnTo>
                    <a:pt x="7" y="5"/>
                  </a:lnTo>
                  <a:lnTo>
                    <a:pt x="9" y="5"/>
                  </a:lnTo>
                  <a:lnTo>
                    <a:pt x="9" y="3"/>
                  </a:lnTo>
                  <a:lnTo>
                    <a:pt x="9" y="2"/>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4" name="Freeform 508"/>
            <p:cNvSpPr>
              <a:spLocks/>
            </p:cNvSpPr>
            <p:nvPr/>
          </p:nvSpPr>
          <p:spPr bwMode="auto">
            <a:xfrm>
              <a:off x="7943799" y="5743995"/>
              <a:ext cx="18358" cy="5448"/>
            </a:xfrm>
            <a:custGeom>
              <a:avLst/>
              <a:gdLst>
                <a:gd name="T0" fmla="*/ 0 w 10"/>
                <a:gd name="T1" fmla="*/ 5 h 6"/>
                <a:gd name="T2" fmla="*/ 0 w 10"/>
                <a:gd name="T3" fmla="*/ 3 h 6"/>
                <a:gd name="T4" fmla="*/ 0 w 10"/>
                <a:gd name="T5" fmla="*/ 3 h 6"/>
                <a:gd name="T6" fmla="*/ 0 w 10"/>
                <a:gd name="T7" fmla="*/ 5 h 6"/>
                <a:gd name="T8" fmla="*/ 0 w 10"/>
                <a:gd name="T9" fmla="*/ 3 h 6"/>
                <a:gd name="T10" fmla="*/ 2 w 10"/>
                <a:gd name="T11" fmla="*/ 3 h 6"/>
                <a:gd name="T12" fmla="*/ 2 w 10"/>
                <a:gd name="T13" fmla="*/ 3 h 6"/>
                <a:gd name="T14" fmla="*/ 2 w 10"/>
                <a:gd name="T15" fmla="*/ 3 h 6"/>
                <a:gd name="T16" fmla="*/ 2 w 10"/>
                <a:gd name="T17" fmla="*/ 3 h 6"/>
                <a:gd name="T18" fmla="*/ 2 w 10"/>
                <a:gd name="T19" fmla="*/ 3 h 6"/>
                <a:gd name="T20" fmla="*/ 2 w 10"/>
                <a:gd name="T21" fmla="*/ 3 h 6"/>
                <a:gd name="T22" fmla="*/ 2 w 10"/>
                <a:gd name="T23" fmla="*/ 3 h 6"/>
                <a:gd name="T24" fmla="*/ 2 w 10"/>
                <a:gd name="T25" fmla="*/ 5 h 6"/>
                <a:gd name="T26" fmla="*/ 2 w 10"/>
                <a:gd name="T27" fmla="*/ 5 h 6"/>
                <a:gd name="T28" fmla="*/ 3 w 10"/>
                <a:gd name="T29" fmla="*/ 5 h 6"/>
                <a:gd name="T30" fmla="*/ 3 w 10"/>
                <a:gd name="T31" fmla="*/ 5 h 6"/>
                <a:gd name="T32" fmla="*/ 3 w 10"/>
                <a:gd name="T33" fmla="*/ 5 h 6"/>
                <a:gd name="T34" fmla="*/ 3 w 10"/>
                <a:gd name="T35" fmla="*/ 5 h 6"/>
                <a:gd name="T36" fmla="*/ 3 w 10"/>
                <a:gd name="T37" fmla="*/ 5 h 6"/>
                <a:gd name="T38" fmla="*/ 3 w 10"/>
                <a:gd name="T39" fmla="*/ 5 h 6"/>
                <a:gd name="T40" fmla="*/ 3 w 10"/>
                <a:gd name="T41" fmla="*/ 5 h 6"/>
                <a:gd name="T42" fmla="*/ 3 w 10"/>
                <a:gd name="T43" fmla="*/ 5 h 6"/>
                <a:gd name="T44" fmla="*/ 5 w 10"/>
                <a:gd name="T45" fmla="*/ 5 h 6"/>
                <a:gd name="T46" fmla="*/ 5 w 10"/>
                <a:gd name="T47" fmla="*/ 5 h 6"/>
                <a:gd name="T48" fmla="*/ 5 w 10"/>
                <a:gd name="T49" fmla="*/ 6 h 6"/>
                <a:gd name="T50" fmla="*/ 5 w 10"/>
                <a:gd name="T51" fmla="*/ 5 h 6"/>
                <a:gd name="T52" fmla="*/ 5 w 10"/>
                <a:gd name="T53" fmla="*/ 5 h 6"/>
                <a:gd name="T54" fmla="*/ 5 w 10"/>
                <a:gd name="T55" fmla="*/ 5 h 6"/>
                <a:gd name="T56" fmla="*/ 5 w 10"/>
                <a:gd name="T57" fmla="*/ 6 h 6"/>
                <a:gd name="T58" fmla="*/ 5 w 10"/>
                <a:gd name="T59" fmla="*/ 6 h 6"/>
                <a:gd name="T60" fmla="*/ 5 w 10"/>
                <a:gd name="T61" fmla="*/ 6 h 6"/>
                <a:gd name="T62" fmla="*/ 6 w 10"/>
                <a:gd name="T63" fmla="*/ 6 h 6"/>
                <a:gd name="T64" fmla="*/ 6 w 10"/>
                <a:gd name="T65" fmla="*/ 6 h 6"/>
                <a:gd name="T66" fmla="*/ 6 w 10"/>
                <a:gd name="T67" fmla="*/ 6 h 6"/>
                <a:gd name="T68" fmla="*/ 6 w 10"/>
                <a:gd name="T69" fmla="*/ 5 h 6"/>
                <a:gd name="T70" fmla="*/ 6 w 10"/>
                <a:gd name="T71" fmla="*/ 5 h 6"/>
                <a:gd name="T72" fmla="*/ 7 w 10"/>
                <a:gd name="T73" fmla="*/ 5 h 6"/>
                <a:gd name="T74" fmla="*/ 7 w 10"/>
                <a:gd name="T75" fmla="*/ 5 h 6"/>
                <a:gd name="T76" fmla="*/ 7 w 10"/>
                <a:gd name="T77" fmla="*/ 5 h 6"/>
                <a:gd name="T78" fmla="*/ 7 w 10"/>
                <a:gd name="T79" fmla="*/ 5 h 6"/>
                <a:gd name="T80" fmla="*/ 7 w 10"/>
                <a:gd name="T81" fmla="*/ 5 h 6"/>
                <a:gd name="T82" fmla="*/ 7 w 10"/>
                <a:gd name="T83" fmla="*/ 5 h 6"/>
                <a:gd name="T84" fmla="*/ 9 w 10"/>
                <a:gd name="T85" fmla="*/ 3 h 6"/>
                <a:gd name="T86" fmla="*/ 9 w 10"/>
                <a:gd name="T87" fmla="*/ 3 h 6"/>
                <a:gd name="T88" fmla="*/ 9 w 10"/>
                <a:gd name="T89" fmla="*/ 2 h 6"/>
                <a:gd name="T90" fmla="*/ 9 w 10"/>
                <a:gd name="T91" fmla="*/ 2 h 6"/>
                <a:gd name="T92" fmla="*/ 9 w 10"/>
                <a:gd name="T93" fmla="*/ 2 h 6"/>
                <a:gd name="T94" fmla="*/ 10 w 10"/>
                <a:gd name="T95" fmla="*/ 0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6"/>
                <a:gd name="T146" fmla="*/ 10 w 10"/>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6">
                  <a:moveTo>
                    <a:pt x="0" y="5"/>
                  </a:moveTo>
                  <a:lnTo>
                    <a:pt x="0" y="5"/>
                  </a:lnTo>
                  <a:lnTo>
                    <a:pt x="0" y="3"/>
                  </a:lnTo>
                  <a:lnTo>
                    <a:pt x="0" y="5"/>
                  </a:lnTo>
                  <a:lnTo>
                    <a:pt x="0" y="3"/>
                  </a:lnTo>
                  <a:lnTo>
                    <a:pt x="2" y="3"/>
                  </a:lnTo>
                  <a:lnTo>
                    <a:pt x="2" y="5"/>
                  </a:lnTo>
                  <a:lnTo>
                    <a:pt x="3" y="5"/>
                  </a:lnTo>
                  <a:lnTo>
                    <a:pt x="5" y="5"/>
                  </a:lnTo>
                  <a:lnTo>
                    <a:pt x="5" y="6"/>
                  </a:lnTo>
                  <a:lnTo>
                    <a:pt x="5" y="5"/>
                  </a:lnTo>
                  <a:lnTo>
                    <a:pt x="5" y="6"/>
                  </a:lnTo>
                  <a:lnTo>
                    <a:pt x="5" y="5"/>
                  </a:lnTo>
                  <a:lnTo>
                    <a:pt x="5" y="6"/>
                  </a:lnTo>
                  <a:lnTo>
                    <a:pt x="5" y="5"/>
                  </a:lnTo>
                  <a:lnTo>
                    <a:pt x="5" y="6"/>
                  </a:lnTo>
                  <a:lnTo>
                    <a:pt x="6" y="6"/>
                  </a:lnTo>
                  <a:lnTo>
                    <a:pt x="6" y="5"/>
                  </a:lnTo>
                  <a:lnTo>
                    <a:pt x="7" y="5"/>
                  </a:lnTo>
                  <a:lnTo>
                    <a:pt x="9" y="3"/>
                  </a:lnTo>
                  <a:lnTo>
                    <a:pt x="9"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5" name="Freeform 509"/>
            <p:cNvSpPr>
              <a:spLocks/>
            </p:cNvSpPr>
            <p:nvPr/>
          </p:nvSpPr>
          <p:spPr bwMode="auto">
            <a:xfrm>
              <a:off x="7962157" y="5737640"/>
              <a:ext cx="12851" cy="16343"/>
            </a:xfrm>
            <a:custGeom>
              <a:avLst/>
              <a:gdLst>
                <a:gd name="T0" fmla="*/ 0 w 7"/>
                <a:gd name="T1" fmla="*/ 7 h 18"/>
                <a:gd name="T2" fmla="*/ 0 w 7"/>
                <a:gd name="T3" fmla="*/ 7 h 18"/>
                <a:gd name="T4" fmla="*/ 0 w 7"/>
                <a:gd name="T5" fmla="*/ 6 h 18"/>
                <a:gd name="T6" fmla="*/ 0 w 7"/>
                <a:gd name="T7" fmla="*/ 6 h 18"/>
                <a:gd name="T8" fmla="*/ 0 w 7"/>
                <a:gd name="T9" fmla="*/ 4 h 18"/>
                <a:gd name="T10" fmla="*/ 2 w 7"/>
                <a:gd name="T11" fmla="*/ 3 h 18"/>
                <a:gd name="T12" fmla="*/ 2 w 7"/>
                <a:gd name="T13" fmla="*/ 3 h 18"/>
                <a:gd name="T14" fmla="*/ 2 w 7"/>
                <a:gd name="T15" fmla="*/ 2 h 18"/>
                <a:gd name="T16" fmla="*/ 2 w 7"/>
                <a:gd name="T17" fmla="*/ 2 h 18"/>
                <a:gd name="T18" fmla="*/ 2 w 7"/>
                <a:gd name="T19" fmla="*/ 2 h 18"/>
                <a:gd name="T20" fmla="*/ 3 w 7"/>
                <a:gd name="T21" fmla="*/ 2 h 18"/>
                <a:gd name="T22" fmla="*/ 3 w 7"/>
                <a:gd name="T23" fmla="*/ 2 h 18"/>
                <a:gd name="T24" fmla="*/ 3 w 7"/>
                <a:gd name="T25" fmla="*/ 2 h 18"/>
                <a:gd name="T26" fmla="*/ 3 w 7"/>
                <a:gd name="T27" fmla="*/ 2 h 18"/>
                <a:gd name="T28" fmla="*/ 3 w 7"/>
                <a:gd name="T29" fmla="*/ 2 h 18"/>
                <a:gd name="T30" fmla="*/ 3 w 7"/>
                <a:gd name="T31" fmla="*/ 2 h 18"/>
                <a:gd name="T32" fmla="*/ 3 w 7"/>
                <a:gd name="T33" fmla="*/ 2 h 18"/>
                <a:gd name="T34" fmla="*/ 3 w 7"/>
                <a:gd name="T35" fmla="*/ 3 h 18"/>
                <a:gd name="T36" fmla="*/ 3 w 7"/>
                <a:gd name="T37" fmla="*/ 3 h 18"/>
                <a:gd name="T38" fmla="*/ 5 w 7"/>
                <a:gd name="T39" fmla="*/ 3 h 18"/>
                <a:gd name="T40" fmla="*/ 5 w 7"/>
                <a:gd name="T41" fmla="*/ 3 h 18"/>
                <a:gd name="T42" fmla="*/ 5 w 7"/>
                <a:gd name="T43" fmla="*/ 3 h 18"/>
                <a:gd name="T44" fmla="*/ 5 w 7"/>
                <a:gd name="T45" fmla="*/ 3 h 18"/>
                <a:gd name="T46" fmla="*/ 5 w 7"/>
                <a:gd name="T47" fmla="*/ 4 h 18"/>
                <a:gd name="T48" fmla="*/ 5 w 7"/>
                <a:gd name="T49" fmla="*/ 4 h 18"/>
                <a:gd name="T50" fmla="*/ 5 w 7"/>
                <a:gd name="T51" fmla="*/ 6 h 18"/>
                <a:gd name="T52" fmla="*/ 5 w 7"/>
                <a:gd name="T53" fmla="*/ 6 h 18"/>
                <a:gd name="T54" fmla="*/ 5 w 7"/>
                <a:gd name="T55" fmla="*/ 7 h 18"/>
                <a:gd name="T56" fmla="*/ 5 w 7"/>
                <a:gd name="T57" fmla="*/ 7 h 18"/>
                <a:gd name="T58" fmla="*/ 6 w 7"/>
                <a:gd name="T59" fmla="*/ 7 h 18"/>
                <a:gd name="T60" fmla="*/ 6 w 7"/>
                <a:gd name="T61" fmla="*/ 7 h 18"/>
                <a:gd name="T62" fmla="*/ 6 w 7"/>
                <a:gd name="T63" fmla="*/ 9 h 18"/>
                <a:gd name="T64" fmla="*/ 6 w 7"/>
                <a:gd name="T65" fmla="*/ 9 h 18"/>
                <a:gd name="T66" fmla="*/ 6 w 7"/>
                <a:gd name="T67" fmla="*/ 10 h 18"/>
                <a:gd name="T68" fmla="*/ 6 w 7"/>
                <a:gd name="T69" fmla="*/ 10 h 18"/>
                <a:gd name="T70" fmla="*/ 6 w 7"/>
                <a:gd name="T71" fmla="*/ 12 h 18"/>
                <a:gd name="T72" fmla="*/ 6 w 7"/>
                <a:gd name="T73" fmla="*/ 12 h 18"/>
                <a:gd name="T74" fmla="*/ 6 w 7"/>
                <a:gd name="T75" fmla="*/ 13 h 18"/>
                <a:gd name="T76" fmla="*/ 6 w 7"/>
                <a:gd name="T77" fmla="*/ 13 h 18"/>
                <a:gd name="T78" fmla="*/ 7 w 7"/>
                <a:gd name="T79" fmla="*/ 15 h 18"/>
                <a:gd name="T80" fmla="*/ 7 w 7"/>
                <a:gd name="T81" fmla="*/ 15 h 18"/>
                <a:gd name="T82" fmla="*/ 7 w 7"/>
                <a:gd name="T83" fmla="*/ 15 h 18"/>
                <a:gd name="T84" fmla="*/ 7 w 7"/>
                <a:gd name="T85" fmla="*/ 15 h 18"/>
                <a:gd name="T86" fmla="*/ 7 w 7"/>
                <a:gd name="T87" fmla="*/ 16 h 18"/>
                <a:gd name="T88" fmla="*/ 7 w 7"/>
                <a:gd name="T89" fmla="*/ 16 h 18"/>
                <a:gd name="T90" fmla="*/ 7 w 7"/>
                <a:gd name="T91" fmla="*/ 18 h 18"/>
                <a:gd name="T92" fmla="*/ 7 w 7"/>
                <a:gd name="T93" fmla="*/ 18 h 18"/>
                <a:gd name="T94" fmla="*/ 7 w 7"/>
                <a:gd name="T95" fmla="*/ 18 h 18"/>
                <a:gd name="T96" fmla="*/ 7 w 7"/>
                <a:gd name="T97" fmla="*/ 18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8"/>
                <a:gd name="T149" fmla="*/ 7 w 7"/>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8">
                  <a:moveTo>
                    <a:pt x="0" y="7"/>
                  </a:moveTo>
                  <a:lnTo>
                    <a:pt x="0" y="7"/>
                  </a:lnTo>
                  <a:lnTo>
                    <a:pt x="0" y="6"/>
                  </a:lnTo>
                  <a:lnTo>
                    <a:pt x="0" y="4"/>
                  </a:lnTo>
                  <a:lnTo>
                    <a:pt x="0" y="3"/>
                  </a:lnTo>
                  <a:lnTo>
                    <a:pt x="2" y="3"/>
                  </a:lnTo>
                  <a:lnTo>
                    <a:pt x="2" y="2"/>
                  </a:lnTo>
                  <a:lnTo>
                    <a:pt x="3" y="2"/>
                  </a:lnTo>
                  <a:lnTo>
                    <a:pt x="3" y="0"/>
                  </a:lnTo>
                  <a:lnTo>
                    <a:pt x="3" y="2"/>
                  </a:lnTo>
                  <a:lnTo>
                    <a:pt x="3" y="3"/>
                  </a:lnTo>
                  <a:lnTo>
                    <a:pt x="3" y="2"/>
                  </a:lnTo>
                  <a:lnTo>
                    <a:pt x="3" y="3"/>
                  </a:lnTo>
                  <a:lnTo>
                    <a:pt x="5" y="3"/>
                  </a:lnTo>
                  <a:lnTo>
                    <a:pt x="5" y="4"/>
                  </a:lnTo>
                  <a:lnTo>
                    <a:pt x="5" y="6"/>
                  </a:lnTo>
                  <a:lnTo>
                    <a:pt x="5" y="4"/>
                  </a:lnTo>
                  <a:lnTo>
                    <a:pt x="5" y="6"/>
                  </a:lnTo>
                  <a:lnTo>
                    <a:pt x="5" y="7"/>
                  </a:lnTo>
                  <a:lnTo>
                    <a:pt x="5" y="6"/>
                  </a:lnTo>
                  <a:lnTo>
                    <a:pt x="5" y="7"/>
                  </a:lnTo>
                  <a:lnTo>
                    <a:pt x="6" y="7"/>
                  </a:lnTo>
                  <a:lnTo>
                    <a:pt x="6" y="9"/>
                  </a:lnTo>
                  <a:lnTo>
                    <a:pt x="6" y="10"/>
                  </a:lnTo>
                  <a:lnTo>
                    <a:pt x="6" y="12"/>
                  </a:lnTo>
                  <a:lnTo>
                    <a:pt x="6" y="10"/>
                  </a:lnTo>
                  <a:lnTo>
                    <a:pt x="6" y="12"/>
                  </a:lnTo>
                  <a:lnTo>
                    <a:pt x="6" y="13"/>
                  </a:lnTo>
                  <a:lnTo>
                    <a:pt x="6" y="12"/>
                  </a:lnTo>
                  <a:lnTo>
                    <a:pt x="6" y="13"/>
                  </a:lnTo>
                  <a:lnTo>
                    <a:pt x="7" y="13"/>
                  </a:lnTo>
                  <a:lnTo>
                    <a:pt x="7" y="15"/>
                  </a:lnTo>
                  <a:lnTo>
                    <a:pt x="7" y="13"/>
                  </a:lnTo>
                  <a:lnTo>
                    <a:pt x="7" y="15"/>
                  </a:lnTo>
                  <a:lnTo>
                    <a:pt x="7" y="16"/>
                  </a:lnTo>
                  <a:lnTo>
                    <a:pt x="7" y="18"/>
                  </a:lnTo>
                  <a:lnTo>
                    <a:pt x="7" y="16"/>
                  </a:lnTo>
                  <a:lnTo>
                    <a:pt x="7" y="1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6" name="Freeform 510"/>
            <p:cNvSpPr>
              <a:spLocks/>
            </p:cNvSpPr>
            <p:nvPr/>
          </p:nvSpPr>
          <p:spPr bwMode="auto">
            <a:xfrm>
              <a:off x="7975008" y="5741272"/>
              <a:ext cx="23866" cy="14527"/>
            </a:xfrm>
            <a:custGeom>
              <a:avLst/>
              <a:gdLst>
                <a:gd name="T0" fmla="*/ 0 w 13"/>
                <a:gd name="T1" fmla="*/ 14 h 16"/>
                <a:gd name="T2" fmla="*/ 0 w 13"/>
                <a:gd name="T3" fmla="*/ 14 h 16"/>
                <a:gd name="T4" fmla="*/ 2 w 13"/>
                <a:gd name="T5" fmla="*/ 15 h 16"/>
                <a:gd name="T6" fmla="*/ 2 w 13"/>
                <a:gd name="T7" fmla="*/ 15 h 16"/>
                <a:gd name="T8" fmla="*/ 2 w 13"/>
                <a:gd name="T9" fmla="*/ 15 h 16"/>
                <a:gd name="T10" fmla="*/ 2 w 13"/>
                <a:gd name="T11" fmla="*/ 15 h 16"/>
                <a:gd name="T12" fmla="*/ 2 w 13"/>
                <a:gd name="T13" fmla="*/ 15 h 16"/>
                <a:gd name="T14" fmla="*/ 2 w 13"/>
                <a:gd name="T15" fmla="*/ 15 h 16"/>
                <a:gd name="T16" fmla="*/ 2 w 13"/>
                <a:gd name="T17" fmla="*/ 16 h 16"/>
                <a:gd name="T18" fmla="*/ 2 w 13"/>
                <a:gd name="T19" fmla="*/ 16 h 16"/>
                <a:gd name="T20" fmla="*/ 2 w 13"/>
                <a:gd name="T21" fmla="*/ 16 h 16"/>
                <a:gd name="T22" fmla="*/ 3 w 13"/>
                <a:gd name="T23" fmla="*/ 15 h 16"/>
                <a:gd name="T24" fmla="*/ 3 w 13"/>
                <a:gd name="T25" fmla="*/ 15 h 16"/>
                <a:gd name="T26" fmla="*/ 3 w 13"/>
                <a:gd name="T27" fmla="*/ 15 h 16"/>
                <a:gd name="T28" fmla="*/ 3 w 13"/>
                <a:gd name="T29" fmla="*/ 15 h 16"/>
                <a:gd name="T30" fmla="*/ 3 w 13"/>
                <a:gd name="T31" fmla="*/ 14 h 16"/>
                <a:gd name="T32" fmla="*/ 5 w 13"/>
                <a:gd name="T33" fmla="*/ 14 h 16"/>
                <a:gd name="T34" fmla="*/ 5 w 13"/>
                <a:gd name="T35" fmla="*/ 12 h 16"/>
                <a:gd name="T36" fmla="*/ 5 w 13"/>
                <a:gd name="T37" fmla="*/ 12 h 16"/>
                <a:gd name="T38" fmla="*/ 5 w 13"/>
                <a:gd name="T39" fmla="*/ 11 h 16"/>
                <a:gd name="T40" fmla="*/ 5 w 13"/>
                <a:gd name="T41" fmla="*/ 9 h 16"/>
                <a:gd name="T42" fmla="*/ 6 w 13"/>
                <a:gd name="T43" fmla="*/ 9 h 16"/>
                <a:gd name="T44" fmla="*/ 6 w 13"/>
                <a:gd name="T45" fmla="*/ 8 h 16"/>
                <a:gd name="T46" fmla="*/ 6 w 13"/>
                <a:gd name="T47" fmla="*/ 8 h 16"/>
                <a:gd name="T48" fmla="*/ 6 w 13"/>
                <a:gd name="T49" fmla="*/ 6 h 16"/>
                <a:gd name="T50" fmla="*/ 6 w 13"/>
                <a:gd name="T51" fmla="*/ 6 h 16"/>
                <a:gd name="T52" fmla="*/ 6 w 13"/>
                <a:gd name="T53" fmla="*/ 5 h 16"/>
                <a:gd name="T54" fmla="*/ 8 w 13"/>
                <a:gd name="T55" fmla="*/ 5 h 16"/>
                <a:gd name="T56" fmla="*/ 8 w 13"/>
                <a:gd name="T57" fmla="*/ 5 h 16"/>
                <a:gd name="T58" fmla="*/ 8 w 13"/>
                <a:gd name="T59" fmla="*/ 3 h 16"/>
                <a:gd name="T60" fmla="*/ 8 w 13"/>
                <a:gd name="T61" fmla="*/ 3 h 16"/>
                <a:gd name="T62" fmla="*/ 8 w 13"/>
                <a:gd name="T63" fmla="*/ 3 h 16"/>
                <a:gd name="T64" fmla="*/ 8 w 13"/>
                <a:gd name="T65" fmla="*/ 3 h 16"/>
                <a:gd name="T66" fmla="*/ 9 w 13"/>
                <a:gd name="T67" fmla="*/ 3 h 16"/>
                <a:gd name="T68" fmla="*/ 9 w 13"/>
                <a:gd name="T69" fmla="*/ 3 h 16"/>
                <a:gd name="T70" fmla="*/ 9 w 13"/>
                <a:gd name="T71" fmla="*/ 3 h 16"/>
                <a:gd name="T72" fmla="*/ 9 w 13"/>
                <a:gd name="T73" fmla="*/ 3 h 16"/>
                <a:gd name="T74" fmla="*/ 9 w 13"/>
                <a:gd name="T75" fmla="*/ 3 h 16"/>
                <a:gd name="T76" fmla="*/ 10 w 13"/>
                <a:gd name="T77" fmla="*/ 3 h 16"/>
                <a:gd name="T78" fmla="*/ 10 w 13"/>
                <a:gd name="T79" fmla="*/ 3 h 16"/>
                <a:gd name="T80" fmla="*/ 10 w 13"/>
                <a:gd name="T81" fmla="*/ 3 h 16"/>
                <a:gd name="T82" fmla="*/ 12 w 13"/>
                <a:gd name="T83" fmla="*/ 3 h 16"/>
                <a:gd name="T84" fmla="*/ 12 w 13"/>
                <a:gd name="T85" fmla="*/ 3 h 16"/>
                <a:gd name="T86" fmla="*/ 12 w 13"/>
                <a:gd name="T87" fmla="*/ 2 h 16"/>
                <a:gd name="T88" fmla="*/ 12 w 13"/>
                <a:gd name="T89" fmla="*/ 2 h 16"/>
                <a:gd name="T90" fmla="*/ 12 w 13"/>
                <a:gd name="T91" fmla="*/ 2 h 16"/>
                <a:gd name="T92" fmla="*/ 12 w 13"/>
                <a:gd name="T93" fmla="*/ 2 h 16"/>
                <a:gd name="T94" fmla="*/ 13 w 13"/>
                <a:gd name="T95" fmla="*/ 2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6"/>
                <a:gd name="T146" fmla="*/ 13 w 13"/>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6">
                  <a:moveTo>
                    <a:pt x="0" y="14"/>
                  </a:moveTo>
                  <a:lnTo>
                    <a:pt x="0" y="14"/>
                  </a:lnTo>
                  <a:lnTo>
                    <a:pt x="0" y="15"/>
                  </a:lnTo>
                  <a:lnTo>
                    <a:pt x="0" y="14"/>
                  </a:lnTo>
                  <a:lnTo>
                    <a:pt x="0" y="15"/>
                  </a:lnTo>
                  <a:lnTo>
                    <a:pt x="2" y="15"/>
                  </a:lnTo>
                  <a:lnTo>
                    <a:pt x="2" y="16"/>
                  </a:lnTo>
                  <a:lnTo>
                    <a:pt x="2" y="15"/>
                  </a:lnTo>
                  <a:lnTo>
                    <a:pt x="2" y="16"/>
                  </a:lnTo>
                  <a:lnTo>
                    <a:pt x="3" y="15"/>
                  </a:lnTo>
                  <a:lnTo>
                    <a:pt x="3" y="14"/>
                  </a:lnTo>
                  <a:lnTo>
                    <a:pt x="5" y="14"/>
                  </a:lnTo>
                  <a:lnTo>
                    <a:pt x="5" y="12"/>
                  </a:lnTo>
                  <a:lnTo>
                    <a:pt x="5" y="11"/>
                  </a:lnTo>
                  <a:lnTo>
                    <a:pt x="5" y="9"/>
                  </a:lnTo>
                  <a:lnTo>
                    <a:pt x="6" y="9"/>
                  </a:lnTo>
                  <a:lnTo>
                    <a:pt x="6" y="8"/>
                  </a:lnTo>
                  <a:lnTo>
                    <a:pt x="6" y="6"/>
                  </a:lnTo>
                  <a:lnTo>
                    <a:pt x="6" y="5"/>
                  </a:lnTo>
                  <a:lnTo>
                    <a:pt x="8" y="5"/>
                  </a:lnTo>
                  <a:lnTo>
                    <a:pt x="8" y="3"/>
                  </a:lnTo>
                  <a:lnTo>
                    <a:pt x="9" y="3"/>
                  </a:lnTo>
                  <a:lnTo>
                    <a:pt x="10" y="3"/>
                  </a:lnTo>
                  <a:lnTo>
                    <a:pt x="12" y="3"/>
                  </a:lnTo>
                  <a:lnTo>
                    <a:pt x="12" y="2"/>
                  </a:lnTo>
                  <a:lnTo>
                    <a:pt x="13" y="2"/>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7" name="Freeform 511"/>
            <p:cNvSpPr>
              <a:spLocks/>
            </p:cNvSpPr>
            <p:nvPr/>
          </p:nvSpPr>
          <p:spPr bwMode="auto">
            <a:xfrm>
              <a:off x="7998874" y="5736732"/>
              <a:ext cx="18358" cy="4540"/>
            </a:xfrm>
            <a:custGeom>
              <a:avLst/>
              <a:gdLst>
                <a:gd name="T0" fmla="*/ 0 w 10"/>
                <a:gd name="T1" fmla="*/ 5 h 5"/>
                <a:gd name="T2" fmla="*/ 0 w 10"/>
                <a:gd name="T3" fmla="*/ 5 h 5"/>
                <a:gd name="T4" fmla="*/ 0 w 10"/>
                <a:gd name="T5" fmla="*/ 5 h 5"/>
                <a:gd name="T6" fmla="*/ 0 w 10"/>
                <a:gd name="T7" fmla="*/ 4 h 5"/>
                <a:gd name="T8" fmla="*/ 2 w 10"/>
                <a:gd name="T9" fmla="*/ 4 h 5"/>
                <a:gd name="T10" fmla="*/ 2 w 10"/>
                <a:gd name="T11" fmla="*/ 3 h 5"/>
                <a:gd name="T12" fmla="*/ 2 w 10"/>
                <a:gd name="T13" fmla="*/ 3 h 5"/>
                <a:gd name="T14" fmla="*/ 2 w 10"/>
                <a:gd name="T15" fmla="*/ 3 h 5"/>
                <a:gd name="T16" fmla="*/ 2 w 10"/>
                <a:gd name="T17" fmla="*/ 3 h 5"/>
                <a:gd name="T18" fmla="*/ 3 w 10"/>
                <a:gd name="T19" fmla="*/ 1 h 5"/>
                <a:gd name="T20" fmla="*/ 3 w 10"/>
                <a:gd name="T21" fmla="*/ 1 h 5"/>
                <a:gd name="T22" fmla="*/ 3 w 10"/>
                <a:gd name="T23" fmla="*/ 1 h 5"/>
                <a:gd name="T24" fmla="*/ 3 w 10"/>
                <a:gd name="T25" fmla="*/ 1 h 5"/>
                <a:gd name="T26" fmla="*/ 5 w 10"/>
                <a:gd name="T27" fmla="*/ 1 h 5"/>
                <a:gd name="T28" fmla="*/ 5 w 10"/>
                <a:gd name="T29" fmla="*/ 1 h 5"/>
                <a:gd name="T30" fmla="*/ 5 w 10"/>
                <a:gd name="T31" fmla="*/ 0 h 5"/>
                <a:gd name="T32" fmla="*/ 5 w 10"/>
                <a:gd name="T33" fmla="*/ 0 h 5"/>
                <a:gd name="T34" fmla="*/ 5 w 10"/>
                <a:gd name="T35" fmla="*/ 0 h 5"/>
                <a:gd name="T36" fmla="*/ 6 w 10"/>
                <a:gd name="T37" fmla="*/ 0 h 5"/>
                <a:gd name="T38" fmla="*/ 6 w 10"/>
                <a:gd name="T39" fmla="*/ 0 h 5"/>
                <a:gd name="T40" fmla="*/ 6 w 10"/>
                <a:gd name="T41" fmla="*/ 0 h 5"/>
                <a:gd name="T42" fmla="*/ 6 w 10"/>
                <a:gd name="T43" fmla="*/ 0 h 5"/>
                <a:gd name="T44" fmla="*/ 6 w 10"/>
                <a:gd name="T45" fmla="*/ 0 h 5"/>
                <a:gd name="T46" fmla="*/ 6 w 10"/>
                <a:gd name="T47" fmla="*/ 0 h 5"/>
                <a:gd name="T48" fmla="*/ 6 w 10"/>
                <a:gd name="T49" fmla="*/ 0 h 5"/>
                <a:gd name="T50" fmla="*/ 8 w 10"/>
                <a:gd name="T51" fmla="*/ 0 h 5"/>
                <a:gd name="T52" fmla="*/ 8 w 10"/>
                <a:gd name="T53" fmla="*/ 0 h 5"/>
                <a:gd name="T54" fmla="*/ 8 w 10"/>
                <a:gd name="T55" fmla="*/ 0 h 5"/>
                <a:gd name="T56" fmla="*/ 8 w 10"/>
                <a:gd name="T57" fmla="*/ 0 h 5"/>
                <a:gd name="T58" fmla="*/ 8 w 10"/>
                <a:gd name="T59" fmla="*/ 0 h 5"/>
                <a:gd name="T60" fmla="*/ 8 w 10"/>
                <a:gd name="T61" fmla="*/ 0 h 5"/>
                <a:gd name="T62" fmla="*/ 8 w 10"/>
                <a:gd name="T63" fmla="*/ 0 h 5"/>
                <a:gd name="T64" fmla="*/ 8 w 10"/>
                <a:gd name="T65" fmla="*/ 0 h 5"/>
                <a:gd name="T66" fmla="*/ 8 w 10"/>
                <a:gd name="T67" fmla="*/ 0 h 5"/>
                <a:gd name="T68" fmla="*/ 9 w 10"/>
                <a:gd name="T69" fmla="*/ 1 h 5"/>
                <a:gd name="T70" fmla="*/ 9 w 10"/>
                <a:gd name="T71" fmla="*/ 1 h 5"/>
                <a:gd name="T72" fmla="*/ 9 w 10"/>
                <a:gd name="T73" fmla="*/ 1 h 5"/>
                <a:gd name="T74" fmla="*/ 9 w 10"/>
                <a:gd name="T75" fmla="*/ 1 h 5"/>
                <a:gd name="T76" fmla="*/ 9 w 10"/>
                <a:gd name="T77" fmla="*/ 3 h 5"/>
                <a:gd name="T78" fmla="*/ 9 w 10"/>
                <a:gd name="T79" fmla="*/ 3 h 5"/>
                <a:gd name="T80" fmla="*/ 9 w 10"/>
                <a:gd name="T81" fmla="*/ 3 h 5"/>
                <a:gd name="T82" fmla="*/ 9 w 10"/>
                <a:gd name="T83" fmla="*/ 3 h 5"/>
                <a:gd name="T84" fmla="*/ 9 w 10"/>
                <a:gd name="T85" fmla="*/ 4 h 5"/>
                <a:gd name="T86" fmla="*/ 9 w 10"/>
                <a:gd name="T87" fmla="*/ 4 h 5"/>
                <a:gd name="T88" fmla="*/ 10 w 10"/>
                <a:gd name="T89" fmla="*/ 4 h 5"/>
                <a:gd name="T90" fmla="*/ 10 w 10"/>
                <a:gd name="T91" fmla="*/ 4 h 5"/>
                <a:gd name="T92" fmla="*/ 10 w 10"/>
                <a:gd name="T93" fmla="*/ 5 h 5"/>
                <a:gd name="T94" fmla="*/ 10 w 10"/>
                <a:gd name="T95" fmla="*/ 5 h 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5"/>
                <a:gd name="T146" fmla="*/ 10 w 10"/>
                <a:gd name="T147" fmla="*/ 5 h 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5">
                  <a:moveTo>
                    <a:pt x="0" y="5"/>
                  </a:moveTo>
                  <a:lnTo>
                    <a:pt x="0" y="5"/>
                  </a:lnTo>
                  <a:lnTo>
                    <a:pt x="0" y="4"/>
                  </a:lnTo>
                  <a:lnTo>
                    <a:pt x="2" y="4"/>
                  </a:lnTo>
                  <a:lnTo>
                    <a:pt x="2" y="3"/>
                  </a:lnTo>
                  <a:lnTo>
                    <a:pt x="3" y="3"/>
                  </a:lnTo>
                  <a:lnTo>
                    <a:pt x="3" y="1"/>
                  </a:lnTo>
                  <a:lnTo>
                    <a:pt x="5" y="1"/>
                  </a:lnTo>
                  <a:lnTo>
                    <a:pt x="5" y="0"/>
                  </a:lnTo>
                  <a:lnTo>
                    <a:pt x="6" y="0"/>
                  </a:lnTo>
                  <a:lnTo>
                    <a:pt x="8" y="0"/>
                  </a:lnTo>
                  <a:lnTo>
                    <a:pt x="8" y="1"/>
                  </a:lnTo>
                  <a:lnTo>
                    <a:pt x="8" y="0"/>
                  </a:lnTo>
                  <a:lnTo>
                    <a:pt x="8" y="1"/>
                  </a:lnTo>
                  <a:lnTo>
                    <a:pt x="9" y="1"/>
                  </a:lnTo>
                  <a:lnTo>
                    <a:pt x="9" y="3"/>
                  </a:lnTo>
                  <a:lnTo>
                    <a:pt x="9" y="1"/>
                  </a:lnTo>
                  <a:lnTo>
                    <a:pt x="9" y="3"/>
                  </a:lnTo>
                  <a:lnTo>
                    <a:pt x="9" y="4"/>
                  </a:lnTo>
                  <a:lnTo>
                    <a:pt x="10" y="4"/>
                  </a:lnTo>
                  <a:lnTo>
                    <a:pt x="10" y="5"/>
                  </a:lnTo>
                  <a:lnTo>
                    <a:pt x="10" y="4"/>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8" name="Freeform 512"/>
            <p:cNvSpPr>
              <a:spLocks/>
            </p:cNvSpPr>
            <p:nvPr/>
          </p:nvSpPr>
          <p:spPr bwMode="auto">
            <a:xfrm>
              <a:off x="8017233" y="5741272"/>
              <a:ext cx="16523" cy="10895"/>
            </a:xfrm>
            <a:custGeom>
              <a:avLst/>
              <a:gdLst>
                <a:gd name="T0" fmla="*/ 0 w 9"/>
                <a:gd name="T1" fmla="*/ 2 h 12"/>
                <a:gd name="T2" fmla="*/ 0 w 9"/>
                <a:gd name="T3" fmla="*/ 2 h 12"/>
                <a:gd name="T4" fmla="*/ 0 w 9"/>
                <a:gd name="T5" fmla="*/ 2 h 12"/>
                <a:gd name="T6" fmla="*/ 0 w 9"/>
                <a:gd name="T7" fmla="*/ 2 h 12"/>
                <a:gd name="T8" fmla="*/ 0 w 9"/>
                <a:gd name="T9" fmla="*/ 3 h 12"/>
                <a:gd name="T10" fmla="*/ 0 w 9"/>
                <a:gd name="T11" fmla="*/ 3 h 12"/>
                <a:gd name="T12" fmla="*/ 2 w 9"/>
                <a:gd name="T13" fmla="*/ 5 h 12"/>
                <a:gd name="T14" fmla="*/ 2 w 9"/>
                <a:gd name="T15" fmla="*/ 5 h 12"/>
                <a:gd name="T16" fmla="*/ 2 w 9"/>
                <a:gd name="T17" fmla="*/ 6 h 12"/>
                <a:gd name="T18" fmla="*/ 2 w 9"/>
                <a:gd name="T19" fmla="*/ 6 h 12"/>
                <a:gd name="T20" fmla="*/ 2 w 9"/>
                <a:gd name="T21" fmla="*/ 6 h 12"/>
                <a:gd name="T22" fmla="*/ 2 w 9"/>
                <a:gd name="T23" fmla="*/ 6 h 12"/>
                <a:gd name="T24" fmla="*/ 2 w 9"/>
                <a:gd name="T25" fmla="*/ 8 h 12"/>
                <a:gd name="T26" fmla="*/ 2 w 9"/>
                <a:gd name="T27" fmla="*/ 8 h 12"/>
                <a:gd name="T28" fmla="*/ 2 w 9"/>
                <a:gd name="T29" fmla="*/ 9 h 12"/>
                <a:gd name="T30" fmla="*/ 2 w 9"/>
                <a:gd name="T31" fmla="*/ 9 h 12"/>
                <a:gd name="T32" fmla="*/ 2 w 9"/>
                <a:gd name="T33" fmla="*/ 9 h 12"/>
                <a:gd name="T34" fmla="*/ 2 w 9"/>
                <a:gd name="T35" fmla="*/ 9 h 12"/>
                <a:gd name="T36" fmla="*/ 3 w 9"/>
                <a:gd name="T37" fmla="*/ 11 h 12"/>
                <a:gd name="T38" fmla="*/ 3 w 9"/>
                <a:gd name="T39" fmla="*/ 11 h 12"/>
                <a:gd name="T40" fmla="*/ 3 w 9"/>
                <a:gd name="T41" fmla="*/ 11 h 12"/>
                <a:gd name="T42" fmla="*/ 3 w 9"/>
                <a:gd name="T43" fmla="*/ 11 h 12"/>
                <a:gd name="T44" fmla="*/ 3 w 9"/>
                <a:gd name="T45" fmla="*/ 11 h 12"/>
                <a:gd name="T46" fmla="*/ 3 w 9"/>
                <a:gd name="T47" fmla="*/ 11 h 12"/>
                <a:gd name="T48" fmla="*/ 3 w 9"/>
                <a:gd name="T49" fmla="*/ 12 h 12"/>
                <a:gd name="T50" fmla="*/ 3 w 9"/>
                <a:gd name="T51" fmla="*/ 12 h 12"/>
                <a:gd name="T52" fmla="*/ 3 w 9"/>
                <a:gd name="T53" fmla="*/ 12 h 12"/>
                <a:gd name="T54" fmla="*/ 5 w 9"/>
                <a:gd name="T55" fmla="*/ 12 h 12"/>
                <a:gd name="T56" fmla="*/ 5 w 9"/>
                <a:gd name="T57" fmla="*/ 11 h 12"/>
                <a:gd name="T58" fmla="*/ 5 w 9"/>
                <a:gd name="T59" fmla="*/ 11 h 12"/>
                <a:gd name="T60" fmla="*/ 5 w 9"/>
                <a:gd name="T61" fmla="*/ 11 h 12"/>
                <a:gd name="T62" fmla="*/ 5 w 9"/>
                <a:gd name="T63" fmla="*/ 9 h 12"/>
                <a:gd name="T64" fmla="*/ 6 w 9"/>
                <a:gd name="T65" fmla="*/ 9 h 12"/>
                <a:gd name="T66" fmla="*/ 6 w 9"/>
                <a:gd name="T67" fmla="*/ 8 h 12"/>
                <a:gd name="T68" fmla="*/ 6 w 9"/>
                <a:gd name="T69" fmla="*/ 6 h 12"/>
                <a:gd name="T70" fmla="*/ 6 w 9"/>
                <a:gd name="T71" fmla="*/ 6 h 12"/>
                <a:gd name="T72" fmla="*/ 6 w 9"/>
                <a:gd name="T73" fmla="*/ 5 h 12"/>
                <a:gd name="T74" fmla="*/ 8 w 9"/>
                <a:gd name="T75" fmla="*/ 5 h 12"/>
                <a:gd name="T76" fmla="*/ 8 w 9"/>
                <a:gd name="T77" fmla="*/ 3 h 12"/>
                <a:gd name="T78" fmla="*/ 8 w 9"/>
                <a:gd name="T79" fmla="*/ 3 h 12"/>
                <a:gd name="T80" fmla="*/ 8 w 9"/>
                <a:gd name="T81" fmla="*/ 3 h 12"/>
                <a:gd name="T82" fmla="*/ 8 w 9"/>
                <a:gd name="T83" fmla="*/ 3 h 12"/>
                <a:gd name="T84" fmla="*/ 8 w 9"/>
                <a:gd name="T85" fmla="*/ 3 h 12"/>
                <a:gd name="T86" fmla="*/ 8 w 9"/>
                <a:gd name="T87" fmla="*/ 3 h 12"/>
                <a:gd name="T88" fmla="*/ 9 w 9"/>
                <a:gd name="T89" fmla="*/ 2 h 12"/>
                <a:gd name="T90" fmla="*/ 9 w 9"/>
                <a:gd name="T91" fmla="*/ 2 h 12"/>
                <a:gd name="T92" fmla="*/ 9 w 9"/>
                <a:gd name="T93" fmla="*/ 2 h 12"/>
                <a:gd name="T94" fmla="*/ 9 w 9"/>
                <a:gd name="T95" fmla="*/ 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
                <a:gd name="T146" fmla="*/ 9 w 9"/>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
                  <a:moveTo>
                    <a:pt x="0" y="0"/>
                  </a:moveTo>
                  <a:lnTo>
                    <a:pt x="0" y="2"/>
                  </a:lnTo>
                  <a:lnTo>
                    <a:pt x="0" y="3"/>
                  </a:lnTo>
                  <a:lnTo>
                    <a:pt x="0" y="2"/>
                  </a:lnTo>
                  <a:lnTo>
                    <a:pt x="0" y="3"/>
                  </a:lnTo>
                  <a:lnTo>
                    <a:pt x="0" y="5"/>
                  </a:lnTo>
                  <a:lnTo>
                    <a:pt x="0" y="3"/>
                  </a:lnTo>
                  <a:lnTo>
                    <a:pt x="0" y="5"/>
                  </a:lnTo>
                  <a:lnTo>
                    <a:pt x="2" y="5"/>
                  </a:lnTo>
                  <a:lnTo>
                    <a:pt x="2" y="6"/>
                  </a:lnTo>
                  <a:lnTo>
                    <a:pt x="2" y="8"/>
                  </a:lnTo>
                  <a:lnTo>
                    <a:pt x="2" y="6"/>
                  </a:lnTo>
                  <a:lnTo>
                    <a:pt x="2" y="8"/>
                  </a:lnTo>
                  <a:lnTo>
                    <a:pt x="2" y="9"/>
                  </a:lnTo>
                  <a:lnTo>
                    <a:pt x="2" y="8"/>
                  </a:lnTo>
                  <a:lnTo>
                    <a:pt x="2" y="9"/>
                  </a:lnTo>
                  <a:lnTo>
                    <a:pt x="3" y="11"/>
                  </a:lnTo>
                  <a:lnTo>
                    <a:pt x="3" y="12"/>
                  </a:lnTo>
                  <a:lnTo>
                    <a:pt x="3" y="11"/>
                  </a:lnTo>
                  <a:lnTo>
                    <a:pt x="3" y="12"/>
                  </a:lnTo>
                  <a:lnTo>
                    <a:pt x="5" y="12"/>
                  </a:lnTo>
                  <a:lnTo>
                    <a:pt x="5" y="11"/>
                  </a:lnTo>
                  <a:lnTo>
                    <a:pt x="5" y="9"/>
                  </a:lnTo>
                  <a:lnTo>
                    <a:pt x="6" y="9"/>
                  </a:lnTo>
                  <a:lnTo>
                    <a:pt x="6" y="8"/>
                  </a:lnTo>
                  <a:lnTo>
                    <a:pt x="6" y="6"/>
                  </a:lnTo>
                  <a:lnTo>
                    <a:pt x="6" y="5"/>
                  </a:lnTo>
                  <a:lnTo>
                    <a:pt x="8" y="5"/>
                  </a:lnTo>
                  <a:lnTo>
                    <a:pt x="8" y="3"/>
                  </a:lnTo>
                  <a:lnTo>
                    <a:pt x="9" y="3"/>
                  </a:lnTo>
                  <a:lnTo>
                    <a:pt x="9"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19" name="Freeform 513"/>
            <p:cNvSpPr>
              <a:spLocks/>
            </p:cNvSpPr>
            <p:nvPr/>
          </p:nvSpPr>
          <p:spPr bwMode="auto">
            <a:xfrm>
              <a:off x="8033755" y="5637769"/>
              <a:ext cx="23866" cy="105319"/>
            </a:xfrm>
            <a:custGeom>
              <a:avLst/>
              <a:gdLst>
                <a:gd name="T0" fmla="*/ 0 w 13"/>
                <a:gd name="T1" fmla="*/ 116 h 116"/>
                <a:gd name="T2" fmla="*/ 0 w 13"/>
                <a:gd name="T3" fmla="*/ 116 h 116"/>
                <a:gd name="T4" fmla="*/ 1 w 13"/>
                <a:gd name="T5" fmla="*/ 116 h 116"/>
                <a:gd name="T6" fmla="*/ 1 w 13"/>
                <a:gd name="T7" fmla="*/ 116 h 116"/>
                <a:gd name="T8" fmla="*/ 1 w 13"/>
                <a:gd name="T9" fmla="*/ 116 h 116"/>
                <a:gd name="T10" fmla="*/ 1 w 13"/>
                <a:gd name="T11" fmla="*/ 116 h 116"/>
                <a:gd name="T12" fmla="*/ 3 w 13"/>
                <a:gd name="T13" fmla="*/ 116 h 116"/>
                <a:gd name="T14" fmla="*/ 3 w 13"/>
                <a:gd name="T15" fmla="*/ 116 h 116"/>
                <a:gd name="T16" fmla="*/ 3 w 13"/>
                <a:gd name="T17" fmla="*/ 116 h 116"/>
                <a:gd name="T18" fmla="*/ 3 w 13"/>
                <a:gd name="T19" fmla="*/ 116 h 116"/>
                <a:gd name="T20" fmla="*/ 3 w 13"/>
                <a:gd name="T21" fmla="*/ 116 h 116"/>
                <a:gd name="T22" fmla="*/ 3 w 13"/>
                <a:gd name="T23" fmla="*/ 116 h 116"/>
                <a:gd name="T24" fmla="*/ 4 w 13"/>
                <a:gd name="T25" fmla="*/ 116 h 116"/>
                <a:gd name="T26" fmla="*/ 4 w 13"/>
                <a:gd name="T27" fmla="*/ 114 h 116"/>
                <a:gd name="T28" fmla="*/ 4 w 13"/>
                <a:gd name="T29" fmla="*/ 114 h 116"/>
                <a:gd name="T30" fmla="*/ 4 w 13"/>
                <a:gd name="T31" fmla="*/ 113 h 116"/>
                <a:gd name="T32" fmla="*/ 4 w 13"/>
                <a:gd name="T33" fmla="*/ 112 h 116"/>
                <a:gd name="T34" fmla="*/ 6 w 13"/>
                <a:gd name="T35" fmla="*/ 112 h 116"/>
                <a:gd name="T36" fmla="*/ 6 w 13"/>
                <a:gd name="T37" fmla="*/ 110 h 116"/>
                <a:gd name="T38" fmla="*/ 6 w 13"/>
                <a:gd name="T39" fmla="*/ 107 h 116"/>
                <a:gd name="T40" fmla="*/ 6 w 13"/>
                <a:gd name="T41" fmla="*/ 106 h 116"/>
                <a:gd name="T42" fmla="*/ 6 w 13"/>
                <a:gd name="T43" fmla="*/ 104 h 116"/>
                <a:gd name="T44" fmla="*/ 6 w 13"/>
                <a:gd name="T45" fmla="*/ 101 h 116"/>
                <a:gd name="T46" fmla="*/ 7 w 13"/>
                <a:gd name="T47" fmla="*/ 99 h 116"/>
                <a:gd name="T48" fmla="*/ 7 w 13"/>
                <a:gd name="T49" fmla="*/ 96 h 116"/>
                <a:gd name="T50" fmla="*/ 7 w 13"/>
                <a:gd name="T51" fmla="*/ 93 h 116"/>
                <a:gd name="T52" fmla="*/ 7 w 13"/>
                <a:gd name="T53" fmla="*/ 88 h 116"/>
                <a:gd name="T54" fmla="*/ 7 w 13"/>
                <a:gd name="T55" fmla="*/ 86 h 116"/>
                <a:gd name="T56" fmla="*/ 9 w 13"/>
                <a:gd name="T57" fmla="*/ 81 h 116"/>
                <a:gd name="T58" fmla="*/ 9 w 13"/>
                <a:gd name="T59" fmla="*/ 77 h 116"/>
                <a:gd name="T60" fmla="*/ 9 w 13"/>
                <a:gd name="T61" fmla="*/ 74 h 116"/>
                <a:gd name="T62" fmla="*/ 9 w 13"/>
                <a:gd name="T63" fmla="*/ 70 h 116"/>
                <a:gd name="T64" fmla="*/ 9 w 13"/>
                <a:gd name="T65" fmla="*/ 67 h 116"/>
                <a:gd name="T66" fmla="*/ 10 w 13"/>
                <a:gd name="T67" fmla="*/ 62 h 116"/>
                <a:gd name="T68" fmla="*/ 10 w 13"/>
                <a:gd name="T69" fmla="*/ 58 h 116"/>
                <a:gd name="T70" fmla="*/ 10 w 13"/>
                <a:gd name="T71" fmla="*/ 55 h 116"/>
                <a:gd name="T72" fmla="*/ 10 w 13"/>
                <a:gd name="T73" fmla="*/ 51 h 116"/>
                <a:gd name="T74" fmla="*/ 10 w 13"/>
                <a:gd name="T75" fmla="*/ 48 h 116"/>
                <a:gd name="T76" fmla="*/ 12 w 13"/>
                <a:gd name="T77" fmla="*/ 44 h 116"/>
                <a:gd name="T78" fmla="*/ 12 w 13"/>
                <a:gd name="T79" fmla="*/ 39 h 116"/>
                <a:gd name="T80" fmla="*/ 12 w 13"/>
                <a:gd name="T81" fmla="*/ 35 h 116"/>
                <a:gd name="T82" fmla="*/ 12 w 13"/>
                <a:gd name="T83" fmla="*/ 31 h 116"/>
                <a:gd name="T84" fmla="*/ 12 w 13"/>
                <a:gd name="T85" fmla="*/ 28 h 116"/>
                <a:gd name="T86" fmla="*/ 12 w 13"/>
                <a:gd name="T87" fmla="*/ 22 h 116"/>
                <a:gd name="T88" fmla="*/ 13 w 13"/>
                <a:gd name="T89" fmla="*/ 17 h 116"/>
                <a:gd name="T90" fmla="*/ 13 w 13"/>
                <a:gd name="T91" fmla="*/ 12 h 116"/>
                <a:gd name="T92" fmla="*/ 13 w 13"/>
                <a:gd name="T93" fmla="*/ 6 h 116"/>
                <a:gd name="T94" fmla="*/ 13 w 13"/>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16"/>
                <a:gd name="T146" fmla="*/ 13 w 13"/>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16">
                  <a:moveTo>
                    <a:pt x="0" y="116"/>
                  </a:moveTo>
                  <a:lnTo>
                    <a:pt x="0" y="116"/>
                  </a:lnTo>
                  <a:lnTo>
                    <a:pt x="1" y="116"/>
                  </a:lnTo>
                  <a:lnTo>
                    <a:pt x="3" y="116"/>
                  </a:lnTo>
                  <a:lnTo>
                    <a:pt x="4" y="116"/>
                  </a:lnTo>
                  <a:lnTo>
                    <a:pt x="4" y="114"/>
                  </a:lnTo>
                  <a:lnTo>
                    <a:pt x="4" y="113"/>
                  </a:lnTo>
                  <a:lnTo>
                    <a:pt x="4" y="112"/>
                  </a:lnTo>
                  <a:lnTo>
                    <a:pt x="6" y="112"/>
                  </a:lnTo>
                  <a:lnTo>
                    <a:pt x="6" y="110"/>
                  </a:lnTo>
                  <a:lnTo>
                    <a:pt x="6" y="109"/>
                  </a:lnTo>
                  <a:lnTo>
                    <a:pt x="6" y="107"/>
                  </a:lnTo>
                  <a:lnTo>
                    <a:pt x="6" y="106"/>
                  </a:lnTo>
                  <a:lnTo>
                    <a:pt x="6" y="104"/>
                  </a:lnTo>
                  <a:lnTo>
                    <a:pt x="6" y="103"/>
                  </a:lnTo>
                  <a:lnTo>
                    <a:pt x="6" y="101"/>
                  </a:lnTo>
                  <a:lnTo>
                    <a:pt x="7" y="101"/>
                  </a:lnTo>
                  <a:lnTo>
                    <a:pt x="7" y="99"/>
                  </a:lnTo>
                  <a:lnTo>
                    <a:pt x="7" y="97"/>
                  </a:lnTo>
                  <a:lnTo>
                    <a:pt x="7" y="96"/>
                  </a:lnTo>
                  <a:lnTo>
                    <a:pt x="7" y="94"/>
                  </a:lnTo>
                  <a:lnTo>
                    <a:pt x="7" y="93"/>
                  </a:lnTo>
                  <a:lnTo>
                    <a:pt x="7" y="91"/>
                  </a:lnTo>
                  <a:lnTo>
                    <a:pt x="7" y="88"/>
                  </a:lnTo>
                  <a:lnTo>
                    <a:pt x="7" y="86"/>
                  </a:lnTo>
                  <a:lnTo>
                    <a:pt x="9" y="84"/>
                  </a:lnTo>
                  <a:lnTo>
                    <a:pt x="9" y="81"/>
                  </a:lnTo>
                  <a:lnTo>
                    <a:pt x="9" y="80"/>
                  </a:lnTo>
                  <a:lnTo>
                    <a:pt x="9" y="77"/>
                  </a:lnTo>
                  <a:lnTo>
                    <a:pt x="9" y="74"/>
                  </a:lnTo>
                  <a:lnTo>
                    <a:pt x="9" y="73"/>
                  </a:lnTo>
                  <a:lnTo>
                    <a:pt x="9" y="70"/>
                  </a:lnTo>
                  <a:lnTo>
                    <a:pt x="9" y="67"/>
                  </a:lnTo>
                  <a:lnTo>
                    <a:pt x="10" y="65"/>
                  </a:lnTo>
                  <a:lnTo>
                    <a:pt x="10" y="62"/>
                  </a:lnTo>
                  <a:lnTo>
                    <a:pt x="10" y="61"/>
                  </a:lnTo>
                  <a:lnTo>
                    <a:pt x="10" y="58"/>
                  </a:lnTo>
                  <a:lnTo>
                    <a:pt x="10" y="55"/>
                  </a:lnTo>
                  <a:lnTo>
                    <a:pt x="10" y="54"/>
                  </a:lnTo>
                  <a:lnTo>
                    <a:pt x="10" y="51"/>
                  </a:lnTo>
                  <a:lnTo>
                    <a:pt x="10" y="49"/>
                  </a:lnTo>
                  <a:lnTo>
                    <a:pt x="10" y="48"/>
                  </a:lnTo>
                  <a:lnTo>
                    <a:pt x="12" y="46"/>
                  </a:lnTo>
                  <a:lnTo>
                    <a:pt x="12" y="44"/>
                  </a:lnTo>
                  <a:lnTo>
                    <a:pt x="12" y="42"/>
                  </a:lnTo>
                  <a:lnTo>
                    <a:pt x="12" y="39"/>
                  </a:lnTo>
                  <a:lnTo>
                    <a:pt x="12" y="35"/>
                  </a:lnTo>
                  <a:lnTo>
                    <a:pt x="12" y="31"/>
                  </a:lnTo>
                  <a:lnTo>
                    <a:pt x="12" y="28"/>
                  </a:lnTo>
                  <a:lnTo>
                    <a:pt x="12" y="26"/>
                  </a:lnTo>
                  <a:lnTo>
                    <a:pt x="12" y="22"/>
                  </a:lnTo>
                  <a:lnTo>
                    <a:pt x="13" y="22"/>
                  </a:lnTo>
                  <a:lnTo>
                    <a:pt x="13" y="17"/>
                  </a:lnTo>
                  <a:lnTo>
                    <a:pt x="13" y="16"/>
                  </a:lnTo>
                  <a:lnTo>
                    <a:pt x="13" y="12"/>
                  </a:lnTo>
                  <a:lnTo>
                    <a:pt x="13" y="10"/>
                  </a:lnTo>
                  <a:lnTo>
                    <a:pt x="13" y="6"/>
                  </a:lnTo>
                  <a:lnTo>
                    <a:pt x="13" y="4"/>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0" name="Freeform 514"/>
            <p:cNvSpPr>
              <a:spLocks/>
            </p:cNvSpPr>
            <p:nvPr/>
          </p:nvSpPr>
          <p:spPr bwMode="auto">
            <a:xfrm>
              <a:off x="8057621" y="5478882"/>
              <a:ext cx="20194" cy="158886"/>
            </a:xfrm>
            <a:custGeom>
              <a:avLst/>
              <a:gdLst>
                <a:gd name="T0" fmla="*/ 0 w 11"/>
                <a:gd name="T1" fmla="*/ 172 h 175"/>
                <a:gd name="T2" fmla="*/ 1 w 11"/>
                <a:gd name="T3" fmla="*/ 166 h 175"/>
                <a:gd name="T4" fmla="*/ 1 w 11"/>
                <a:gd name="T5" fmla="*/ 159 h 175"/>
                <a:gd name="T6" fmla="*/ 1 w 11"/>
                <a:gd name="T7" fmla="*/ 151 h 175"/>
                <a:gd name="T8" fmla="*/ 1 w 11"/>
                <a:gd name="T9" fmla="*/ 143 h 175"/>
                <a:gd name="T10" fmla="*/ 1 w 11"/>
                <a:gd name="T11" fmla="*/ 135 h 175"/>
                <a:gd name="T12" fmla="*/ 3 w 11"/>
                <a:gd name="T13" fmla="*/ 127 h 175"/>
                <a:gd name="T14" fmla="*/ 3 w 11"/>
                <a:gd name="T15" fmla="*/ 119 h 175"/>
                <a:gd name="T16" fmla="*/ 3 w 11"/>
                <a:gd name="T17" fmla="*/ 110 h 175"/>
                <a:gd name="T18" fmla="*/ 3 w 11"/>
                <a:gd name="T19" fmla="*/ 101 h 175"/>
                <a:gd name="T20" fmla="*/ 3 w 11"/>
                <a:gd name="T21" fmla="*/ 93 h 175"/>
                <a:gd name="T22" fmla="*/ 4 w 11"/>
                <a:gd name="T23" fmla="*/ 84 h 175"/>
                <a:gd name="T24" fmla="*/ 4 w 11"/>
                <a:gd name="T25" fmla="*/ 77 h 175"/>
                <a:gd name="T26" fmla="*/ 4 w 11"/>
                <a:gd name="T27" fmla="*/ 68 h 175"/>
                <a:gd name="T28" fmla="*/ 4 w 11"/>
                <a:gd name="T29" fmla="*/ 61 h 175"/>
                <a:gd name="T30" fmla="*/ 4 w 11"/>
                <a:gd name="T31" fmla="*/ 54 h 175"/>
                <a:gd name="T32" fmla="*/ 6 w 11"/>
                <a:gd name="T33" fmla="*/ 46 h 175"/>
                <a:gd name="T34" fmla="*/ 6 w 11"/>
                <a:gd name="T35" fmla="*/ 39 h 175"/>
                <a:gd name="T36" fmla="*/ 6 w 11"/>
                <a:gd name="T37" fmla="*/ 33 h 175"/>
                <a:gd name="T38" fmla="*/ 6 w 11"/>
                <a:gd name="T39" fmla="*/ 27 h 175"/>
                <a:gd name="T40" fmla="*/ 6 w 11"/>
                <a:gd name="T41" fmla="*/ 23 h 175"/>
                <a:gd name="T42" fmla="*/ 6 w 11"/>
                <a:gd name="T43" fmla="*/ 17 h 175"/>
                <a:gd name="T44" fmla="*/ 7 w 11"/>
                <a:gd name="T45" fmla="*/ 14 h 175"/>
                <a:gd name="T46" fmla="*/ 7 w 11"/>
                <a:gd name="T47" fmla="*/ 10 h 175"/>
                <a:gd name="T48" fmla="*/ 7 w 11"/>
                <a:gd name="T49" fmla="*/ 7 h 175"/>
                <a:gd name="T50" fmla="*/ 7 w 11"/>
                <a:gd name="T51" fmla="*/ 4 h 175"/>
                <a:gd name="T52" fmla="*/ 7 w 11"/>
                <a:gd name="T53" fmla="*/ 3 h 175"/>
                <a:gd name="T54" fmla="*/ 9 w 11"/>
                <a:gd name="T55" fmla="*/ 1 h 175"/>
                <a:gd name="T56" fmla="*/ 9 w 11"/>
                <a:gd name="T57" fmla="*/ 0 h 175"/>
                <a:gd name="T58" fmla="*/ 9 w 11"/>
                <a:gd name="T59" fmla="*/ 0 h 175"/>
                <a:gd name="T60" fmla="*/ 9 w 11"/>
                <a:gd name="T61" fmla="*/ 0 h 175"/>
                <a:gd name="T62" fmla="*/ 9 w 11"/>
                <a:gd name="T63" fmla="*/ 0 h 175"/>
                <a:gd name="T64" fmla="*/ 9 w 11"/>
                <a:gd name="T65" fmla="*/ 0 h 175"/>
                <a:gd name="T66" fmla="*/ 9 w 11"/>
                <a:gd name="T67" fmla="*/ 0 h 175"/>
                <a:gd name="T68" fmla="*/ 10 w 11"/>
                <a:gd name="T69" fmla="*/ 1 h 175"/>
                <a:gd name="T70" fmla="*/ 10 w 11"/>
                <a:gd name="T71" fmla="*/ 1 h 175"/>
                <a:gd name="T72" fmla="*/ 10 w 11"/>
                <a:gd name="T73" fmla="*/ 1 h 175"/>
                <a:gd name="T74" fmla="*/ 10 w 11"/>
                <a:gd name="T75" fmla="*/ 1 h 175"/>
                <a:gd name="T76" fmla="*/ 10 w 11"/>
                <a:gd name="T77" fmla="*/ 3 h 175"/>
                <a:gd name="T78" fmla="*/ 10 w 11"/>
                <a:gd name="T79" fmla="*/ 3 h 175"/>
                <a:gd name="T80" fmla="*/ 10 w 11"/>
                <a:gd name="T81" fmla="*/ 6 h 175"/>
                <a:gd name="T82" fmla="*/ 10 w 11"/>
                <a:gd name="T83" fmla="*/ 6 h 175"/>
                <a:gd name="T84" fmla="*/ 10 w 11"/>
                <a:gd name="T85" fmla="*/ 7 h 175"/>
                <a:gd name="T86" fmla="*/ 10 w 11"/>
                <a:gd name="T87" fmla="*/ 7 h 175"/>
                <a:gd name="T88" fmla="*/ 11 w 11"/>
                <a:gd name="T89" fmla="*/ 10 h 175"/>
                <a:gd name="T90" fmla="*/ 11 w 11"/>
                <a:gd name="T91" fmla="*/ 10 h 175"/>
                <a:gd name="T92" fmla="*/ 11 w 11"/>
                <a:gd name="T93" fmla="*/ 12 h 175"/>
                <a:gd name="T94" fmla="*/ 11 w 11"/>
                <a:gd name="T95" fmla="*/ 12 h 1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75"/>
                <a:gd name="T146" fmla="*/ 11 w 11"/>
                <a:gd name="T147" fmla="*/ 175 h 1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75">
                  <a:moveTo>
                    <a:pt x="0" y="175"/>
                  </a:moveTo>
                  <a:lnTo>
                    <a:pt x="0" y="172"/>
                  </a:lnTo>
                  <a:lnTo>
                    <a:pt x="0" y="168"/>
                  </a:lnTo>
                  <a:lnTo>
                    <a:pt x="1" y="166"/>
                  </a:lnTo>
                  <a:lnTo>
                    <a:pt x="1" y="161"/>
                  </a:lnTo>
                  <a:lnTo>
                    <a:pt x="1" y="159"/>
                  </a:lnTo>
                  <a:lnTo>
                    <a:pt x="1" y="153"/>
                  </a:lnTo>
                  <a:lnTo>
                    <a:pt x="1" y="151"/>
                  </a:lnTo>
                  <a:lnTo>
                    <a:pt x="1" y="145"/>
                  </a:lnTo>
                  <a:lnTo>
                    <a:pt x="1" y="143"/>
                  </a:lnTo>
                  <a:lnTo>
                    <a:pt x="1" y="137"/>
                  </a:lnTo>
                  <a:lnTo>
                    <a:pt x="1" y="135"/>
                  </a:lnTo>
                  <a:lnTo>
                    <a:pt x="1" y="129"/>
                  </a:lnTo>
                  <a:lnTo>
                    <a:pt x="3" y="127"/>
                  </a:lnTo>
                  <a:lnTo>
                    <a:pt x="3" y="120"/>
                  </a:lnTo>
                  <a:lnTo>
                    <a:pt x="3" y="119"/>
                  </a:lnTo>
                  <a:lnTo>
                    <a:pt x="3" y="111"/>
                  </a:lnTo>
                  <a:lnTo>
                    <a:pt x="3" y="110"/>
                  </a:lnTo>
                  <a:lnTo>
                    <a:pt x="3" y="104"/>
                  </a:lnTo>
                  <a:lnTo>
                    <a:pt x="3" y="101"/>
                  </a:lnTo>
                  <a:lnTo>
                    <a:pt x="3" y="96"/>
                  </a:lnTo>
                  <a:lnTo>
                    <a:pt x="3" y="93"/>
                  </a:lnTo>
                  <a:lnTo>
                    <a:pt x="3" y="87"/>
                  </a:lnTo>
                  <a:lnTo>
                    <a:pt x="4" y="84"/>
                  </a:lnTo>
                  <a:lnTo>
                    <a:pt x="4" y="78"/>
                  </a:lnTo>
                  <a:lnTo>
                    <a:pt x="4" y="77"/>
                  </a:lnTo>
                  <a:lnTo>
                    <a:pt x="4" y="71"/>
                  </a:lnTo>
                  <a:lnTo>
                    <a:pt x="4" y="68"/>
                  </a:lnTo>
                  <a:lnTo>
                    <a:pt x="4" y="62"/>
                  </a:lnTo>
                  <a:lnTo>
                    <a:pt x="4" y="61"/>
                  </a:lnTo>
                  <a:lnTo>
                    <a:pt x="4" y="55"/>
                  </a:lnTo>
                  <a:lnTo>
                    <a:pt x="4" y="54"/>
                  </a:lnTo>
                  <a:lnTo>
                    <a:pt x="4" y="48"/>
                  </a:lnTo>
                  <a:lnTo>
                    <a:pt x="6" y="46"/>
                  </a:lnTo>
                  <a:lnTo>
                    <a:pt x="6" y="42"/>
                  </a:lnTo>
                  <a:lnTo>
                    <a:pt x="6" y="39"/>
                  </a:lnTo>
                  <a:lnTo>
                    <a:pt x="6" y="35"/>
                  </a:lnTo>
                  <a:lnTo>
                    <a:pt x="6" y="33"/>
                  </a:lnTo>
                  <a:lnTo>
                    <a:pt x="6" y="29"/>
                  </a:lnTo>
                  <a:lnTo>
                    <a:pt x="6" y="27"/>
                  </a:lnTo>
                  <a:lnTo>
                    <a:pt x="6" y="25"/>
                  </a:lnTo>
                  <a:lnTo>
                    <a:pt x="6" y="23"/>
                  </a:lnTo>
                  <a:lnTo>
                    <a:pt x="6" y="19"/>
                  </a:lnTo>
                  <a:lnTo>
                    <a:pt x="6" y="17"/>
                  </a:lnTo>
                  <a:lnTo>
                    <a:pt x="6" y="14"/>
                  </a:lnTo>
                  <a:lnTo>
                    <a:pt x="7" y="14"/>
                  </a:lnTo>
                  <a:lnTo>
                    <a:pt x="7" y="12"/>
                  </a:lnTo>
                  <a:lnTo>
                    <a:pt x="7" y="10"/>
                  </a:lnTo>
                  <a:lnTo>
                    <a:pt x="7" y="9"/>
                  </a:lnTo>
                  <a:lnTo>
                    <a:pt x="7" y="7"/>
                  </a:lnTo>
                  <a:lnTo>
                    <a:pt x="7" y="6"/>
                  </a:lnTo>
                  <a:lnTo>
                    <a:pt x="7" y="4"/>
                  </a:lnTo>
                  <a:lnTo>
                    <a:pt x="7" y="3"/>
                  </a:lnTo>
                  <a:lnTo>
                    <a:pt x="7" y="1"/>
                  </a:lnTo>
                  <a:lnTo>
                    <a:pt x="9" y="1"/>
                  </a:lnTo>
                  <a:lnTo>
                    <a:pt x="9" y="0"/>
                  </a:lnTo>
                  <a:lnTo>
                    <a:pt x="9" y="1"/>
                  </a:lnTo>
                  <a:lnTo>
                    <a:pt x="9" y="0"/>
                  </a:lnTo>
                  <a:lnTo>
                    <a:pt x="9" y="1"/>
                  </a:lnTo>
                  <a:lnTo>
                    <a:pt x="10" y="1"/>
                  </a:lnTo>
                  <a:lnTo>
                    <a:pt x="10" y="3"/>
                  </a:lnTo>
                  <a:lnTo>
                    <a:pt x="10" y="1"/>
                  </a:lnTo>
                  <a:lnTo>
                    <a:pt x="10" y="3"/>
                  </a:lnTo>
                  <a:lnTo>
                    <a:pt x="10" y="4"/>
                  </a:lnTo>
                  <a:lnTo>
                    <a:pt x="10" y="3"/>
                  </a:lnTo>
                  <a:lnTo>
                    <a:pt x="10" y="4"/>
                  </a:lnTo>
                  <a:lnTo>
                    <a:pt x="10" y="6"/>
                  </a:lnTo>
                  <a:lnTo>
                    <a:pt x="10" y="7"/>
                  </a:lnTo>
                  <a:lnTo>
                    <a:pt x="10" y="6"/>
                  </a:lnTo>
                  <a:lnTo>
                    <a:pt x="10" y="7"/>
                  </a:lnTo>
                  <a:lnTo>
                    <a:pt x="10" y="9"/>
                  </a:lnTo>
                  <a:lnTo>
                    <a:pt x="10" y="7"/>
                  </a:lnTo>
                  <a:lnTo>
                    <a:pt x="10" y="9"/>
                  </a:lnTo>
                  <a:lnTo>
                    <a:pt x="11" y="10"/>
                  </a:lnTo>
                  <a:lnTo>
                    <a:pt x="11" y="12"/>
                  </a:lnTo>
                  <a:lnTo>
                    <a:pt x="11" y="10"/>
                  </a:lnTo>
                  <a:lnTo>
                    <a:pt x="11" y="12"/>
                  </a:lnTo>
                  <a:lnTo>
                    <a:pt x="11" y="13"/>
                  </a:lnTo>
                  <a:lnTo>
                    <a:pt x="11" y="12"/>
                  </a:lnTo>
                  <a:lnTo>
                    <a:pt x="11"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1" name="Freeform 515"/>
            <p:cNvSpPr>
              <a:spLocks/>
            </p:cNvSpPr>
            <p:nvPr/>
          </p:nvSpPr>
          <p:spPr bwMode="auto">
            <a:xfrm>
              <a:off x="8077816" y="5490685"/>
              <a:ext cx="11015" cy="55383"/>
            </a:xfrm>
            <a:custGeom>
              <a:avLst/>
              <a:gdLst>
                <a:gd name="T0" fmla="*/ 0 w 6"/>
                <a:gd name="T1" fmla="*/ 1 h 61"/>
                <a:gd name="T2" fmla="*/ 0 w 6"/>
                <a:gd name="T3" fmla="*/ 1 h 61"/>
                <a:gd name="T4" fmla="*/ 0 w 6"/>
                <a:gd name="T5" fmla="*/ 4 h 61"/>
                <a:gd name="T6" fmla="*/ 0 w 6"/>
                <a:gd name="T7" fmla="*/ 4 h 61"/>
                <a:gd name="T8" fmla="*/ 0 w 6"/>
                <a:gd name="T9" fmla="*/ 7 h 61"/>
                <a:gd name="T10" fmla="*/ 0 w 6"/>
                <a:gd name="T11" fmla="*/ 7 h 61"/>
                <a:gd name="T12" fmla="*/ 0 w 6"/>
                <a:gd name="T13" fmla="*/ 10 h 61"/>
                <a:gd name="T14" fmla="*/ 0 w 6"/>
                <a:gd name="T15" fmla="*/ 10 h 61"/>
                <a:gd name="T16" fmla="*/ 2 w 6"/>
                <a:gd name="T17" fmla="*/ 13 h 61"/>
                <a:gd name="T18" fmla="*/ 2 w 6"/>
                <a:gd name="T19" fmla="*/ 13 h 61"/>
                <a:gd name="T20" fmla="*/ 2 w 6"/>
                <a:gd name="T21" fmla="*/ 16 h 61"/>
                <a:gd name="T22" fmla="*/ 2 w 6"/>
                <a:gd name="T23" fmla="*/ 16 h 61"/>
                <a:gd name="T24" fmla="*/ 2 w 6"/>
                <a:gd name="T25" fmla="*/ 19 h 61"/>
                <a:gd name="T26" fmla="*/ 2 w 6"/>
                <a:gd name="T27" fmla="*/ 19 h 61"/>
                <a:gd name="T28" fmla="*/ 2 w 6"/>
                <a:gd name="T29" fmla="*/ 22 h 61"/>
                <a:gd name="T30" fmla="*/ 2 w 6"/>
                <a:gd name="T31" fmla="*/ 22 h 61"/>
                <a:gd name="T32" fmla="*/ 2 w 6"/>
                <a:gd name="T33" fmla="*/ 25 h 61"/>
                <a:gd name="T34" fmla="*/ 2 w 6"/>
                <a:gd name="T35" fmla="*/ 25 h 61"/>
                <a:gd name="T36" fmla="*/ 3 w 6"/>
                <a:gd name="T37" fmla="*/ 28 h 61"/>
                <a:gd name="T38" fmla="*/ 3 w 6"/>
                <a:gd name="T39" fmla="*/ 28 h 61"/>
                <a:gd name="T40" fmla="*/ 3 w 6"/>
                <a:gd name="T41" fmla="*/ 30 h 61"/>
                <a:gd name="T42" fmla="*/ 3 w 6"/>
                <a:gd name="T43" fmla="*/ 30 h 61"/>
                <a:gd name="T44" fmla="*/ 3 w 6"/>
                <a:gd name="T45" fmla="*/ 32 h 61"/>
                <a:gd name="T46" fmla="*/ 3 w 6"/>
                <a:gd name="T47" fmla="*/ 32 h 61"/>
                <a:gd name="T48" fmla="*/ 3 w 6"/>
                <a:gd name="T49" fmla="*/ 35 h 61"/>
                <a:gd name="T50" fmla="*/ 3 w 6"/>
                <a:gd name="T51" fmla="*/ 35 h 61"/>
                <a:gd name="T52" fmla="*/ 3 w 6"/>
                <a:gd name="T53" fmla="*/ 38 h 61"/>
                <a:gd name="T54" fmla="*/ 3 w 6"/>
                <a:gd name="T55" fmla="*/ 38 h 61"/>
                <a:gd name="T56" fmla="*/ 5 w 6"/>
                <a:gd name="T57" fmla="*/ 41 h 61"/>
                <a:gd name="T58" fmla="*/ 5 w 6"/>
                <a:gd name="T59" fmla="*/ 41 h 61"/>
                <a:gd name="T60" fmla="*/ 5 w 6"/>
                <a:gd name="T61" fmla="*/ 42 h 61"/>
                <a:gd name="T62" fmla="*/ 5 w 6"/>
                <a:gd name="T63" fmla="*/ 42 h 61"/>
                <a:gd name="T64" fmla="*/ 5 w 6"/>
                <a:gd name="T65" fmla="*/ 45 h 61"/>
                <a:gd name="T66" fmla="*/ 5 w 6"/>
                <a:gd name="T67" fmla="*/ 45 h 61"/>
                <a:gd name="T68" fmla="*/ 5 w 6"/>
                <a:gd name="T69" fmla="*/ 48 h 61"/>
                <a:gd name="T70" fmla="*/ 5 w 6"/>
                <a:gd name="T71" fmla="*/ 48 h 61"/>
                <a:gd name="T72" fmla="*/ 5 w 6"/>
                <a:gd name="T73" fmla="*/ 49 h 61"/>
                <a:gd name="T74" fmla="*/ 5 w 6"/>
                <a:gd name="T75" fmla="*/ 49 h 61"/>
                <a:gd name="T76" fmla="*/ 6 w 6"/>
                <a:gd name="T77" fmla="*/ 51 h 61"/>
                <a:gd name="T78" fmla="*/ 6 w 6"/>
                <a:gd name="T79" fmla="*/ 51 h 61"/>
                <a:gd name="T80" fmla="*/ 6 w 6"/>
                <a:gd name="T81" fmla="*/ 54 h 61"/>
                <a:gd name="T82" fmla="*/ 6 w 6"/>
                <a:gd name="T83" fmla="*/ 54 h 61"/>
                <a:gd name="T84" fmla="*/ 6 w 6"/>
                <a:gd name="T85" fmla="*/ 56 h 61"/>
                <a:gd name="T86" fmla="*/ 6 w 6"/>
                <a:gd name="T87" fmla="*/ 56 h 61"/>
                <a:gd name="T88" fmla="*/ 6 w 6"/>
                <a:gd name="T89" fmla="*/ 58 h 61"/>
                <a:gd name="T90" fmla="*/ 6 w 6"/>
                <a:gd name="T91" fmla="*/ 58 h 61"/>
                <a:gd name="T92" fmla="*/ 6 w 6"/>
                <a:gd name="T93" fmla="*/ 59 h 61"/>
                <a:gd name="T94" fmla="*/ 6 w 6"/>
                <a:gd name="T95" fmla="*/ 59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61"/>
                <a:gd name="T146" fmla="*/ 6 w 6"/>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61">
                  <a:moveTo>
                    <a:pt x="0" y="0"/>
                  </a:moveTo>
                  <a:lnTo>
                    <a:pt x="0" y="1"/>
                  </a:lnTo>
                  <a:lnTo>
                    <a:pt x="0" y="3"/>
                  </a:lnTo>
                  <a:lnTo>
                    <a:pt x="0" y="1"/>
                  </a:lnTo>
                  <a:lnTo>
                    <a:pt x="0" y="3"/>
                  </a:lnTo>
                  <a:lnTo>
                    <a:pt x="0" y="4"/>
                  </a:lnTo>
                  <a:lnTo>
                    <a:pt x="0" y="6"/>
                  </a:lnTo>
                  <a:lnTo>
                    <a:pt x="0" y="4"/>
                  </a:lnTo>
                  <a:lnTo>
                    <a:pt x="0" y="6"/>
                  </a:lnTo>
                  <a:lnTo>
                    <a:pt x="0" y="7"/>
                  </a:lnTo>
                  <a:lnTo>
                    <a:pt x="0" y="9"/>
                  </a:lnTo>
                  <a:lnTo>
                    <a:pt x="0" y="7"/>
                  </a:lnTo>
                  <a:lnTo>
                    <a:pt x="0" y="9"/>
                  </a:lnTo>
                  <a:lnTo>
                    <a:pt x="0" y="10"/>
                  </a:lnTo>
                  <a:lnTo>
                    <a:pt x="0" y="12"/>
                  </a:lnTo>
                  <a:lnTo>
                    <a:pt x="0" y="10"/>
                  </a:lnTo>
                  <a:lnTo>
                    <a:pt x="0" y="12"/>
                  </a:lnTo>
                  <a:lnTo>
                    <a:pt x="2" y="13"/>
                  </a:lnTo>
                  <a:lnTo>
                    <a:pt x="2" y="14"/>
                  </a:lnTo>
                  <a:lnTo>
                    <a:pt x="2" y="13"/>
                  </a:lnTo>
                  <a:lnTo>
                    <a:pt x="2" y="14"/>
                  </a:lnTo>
                  <a:lnTo>
                    <a:pt x="2" y="16"/>
                  </a:lnTo>
                  <a:lnTo>
                    <a:pt x="2" y="17"/>
                  </a:lnTo>
                  <a:lnTo>
                    <a:pt x="2" y="16"/>
                  </a:lnTo>
                  <a:lnTo>
                    <a:pt x="2" y="17"/>
                  </a:lnTo>
                  <a:lnTo>
                    <a:pt x="2" y="19"/>
                  </a:lnTo>
                  <a:lnTo>
                    <a:pt x="2" y="20"/>
                  </a:lnTo>
                  <a:lnTo>
                    <a:pt x="2" y="19"/>
                  </a:lnTo>
                  <a:lnTo>
                    <a:pt x="2" y="20"/>
                  </a:lnTo>
                  <a:lnTo>
                    <a:pt x="2" y="22"/>
                  </a:lnTo>
                  <a:lnTo>
                    <a:pt x="2" y="23"/>
                  </a:lnTo>
                  <a:lnTo>
                    <a:pt x="2" y="22"/>
                  </a:lnTo>
                  <a:lnTo>
                    <a:pt x="2" y="23"/>
                  </a:lnTo>
                  <a:lnTo>
                    <a:pt x="2" y="25"/>
                  </a:lnTo>
                  <a:lnTo>
                    <a:pt x="2" y="26"/>
                  </a:lnTo>
                  <a:lnTo>
                    <a:pt x="2" y="25"/>
                  </a:lnTo>
                  <a:lnTo>
                    <a:pt x="2" y="26"/>
                  </a:lnTo>
                  <a:lnTo>
                    <a:pt x="3" y="28"/>
                  </a:lnTo>
                  <a:lnTo>
                    <a:pt x="3" y="29"/>
                  </a:lnTo>
                  <a:lnTo>
                    <a:pt x="3" y="28"/>
                  </a:lnTo>
                  <a:lnTo>
                    <a:pt x="3" y="29"/>
                  </a:lnTo>
                  <a:lnTo>
                    <a:pt x="3" y="30"/>
                  </a:lnTo>
                  <a:lnTo>
                    <a:pt x="3" y="32"/>
                  </a:lnTo>
                  <a:lnTo>
                    <a:pt x="3" y="30"/>
                  </a:lnTo>
                  <a:lnTo>
                    <a:pt x="3" y="32"/>
                  </a:lnTo>
                  <a:lnTo>
                    <a:pt x="3" y="35"/>
                  </a:lnTo>
                  <a:lnTo>
                    <a:pt x="3" y="32"/>
                  </a:lnTo>
                  <a:lnTo>
                    <a:pt x="3" y="35"/>
                  </a:lnTo>
                  <a:lnTo>
                    <a:pt x="3" y="38"/>
                  </a:lnTo>
                  <a:lnTo>
                    <a:pt x="3" y="35"/>
                  </a:lnTo>
                  <a:lnTo>
                    <a:pt x="3" y="38"/>
                  </a:lnTo>
                  <a:lnTo>
                    <a:pt x="3" y="39"/>
                  </a:lnTo>
                  <a:lnTo>
                    <a:pt x="3" y="38"/>
                  </a:lnTo>
                  <a:lnTo>
                    <a:pt x="3" y="39"/>
                  </a:lnTo>
                  <a:lnTo>
                    <a:pt x="5" y="41"/>
                  </a:lnTo>
                  <a:lnTo>
                    <a:pt x="5" y="42"/>
                  </a:lnTo>
                  <a:lnTo>
                    <a:pt x="5" y="41"/>
                  </a:lnTo>
                  <a:lnTo>
                    <a:pt x="5" y="42"/>
                  </a:lnTo>
                  <a:lnTo>
                    <a:pt x="5" y="45"/>
                  </a:lnTo>
                  <a:lnTo>
                    <a:pt x="5" y="42"/>
                  </a:lnTo>
                  <a:lnTo>
                    <a:pt x="5" y="45"/>
                  </a:lnTo>
                  <a:lnTo>
                    <a:pt x="5" y="46"/>
                  </a:lnTo>
                  <a:lnTo>
                    <a:pt x="5" y="45"/>
                  </a:lnTo>
                  <a:lnTo>
                    <a:pt x="5" y="46"/>
                  </a:lnTo>
                  <a:lnTo>
                    <a:pt x="5" y="48"/>
                  </a:lnTo>
                  <a:lnTo>
                    <a:pt x="5" y="49"/>
                  </a:lnTo>
                  <a:lnTo>
                    <a:pt x="5" y="48"/>
                  </a:lnTo>
                  <a:lnTo>
                    <a:pt x="5" y="49"/>
                  </a:lnTo>
                  <a:lnTo>
                    <a:pt x="5" y="51"/>
                  </a:lnTo>
                  <a:lnTo>
                    <a:pt x="5" y="49"/>
                  </a:lnTo>
                  <a:lnTo>
                    <a:pt x="5" y="51"/>
                  </a:lnTo>
                  <a:lnTo>
                    <a:pt x="6" y="51"/>
                  </a:lnTo>
                  <a:lnTo>
                    <a:pt x="6" y="52"/>
                  </a:lnTo>
                  <a:lnTo>
                    <a:pt x="6" y="51"/>
                  </a:lnTo>
                  <a:lnTo>
                    <a:pt x="6" y="52"/>
                  </a:lnTo>
                  <a:lnTo>
                    <a:pt x="6" y="54"/>
                  </a:lnTo>
                  <a:lnTo>
                    <a:pt x="6" y="55"/>
                  </a:lnTo>
                  <a:lnTo>
                    <a:pt x="6" y="54"/>
                  </a:lnTo>
                  <a:lnTo>
                    <a:pt x="6" y="55"/>
                  </a:lnTo>
                  <a:lnTo>
                    <a:pt x="6" y="56"/>
                  </a:lnTo>
                  <a:lnTo>
                    <a:pt x="6" y="58"/>
                  </a:lnTo>
                  <a:lnTo>
                    <a:pt x="6" y="59"/>
                  </a:lnTo>
                  <a:lnTo>
                    <a:pt x="6" y="58"/>
                  </a:lnTo>
                  <a:lnTo>
                    <a:pt x="6" y="59"/>
                  </a:lnTo>
                  <a:lnTo>
                    <a:pt x="6" y="61"/>
                  </a:lnTo>
                  <a:lnTo>
                    <a:pt x="6" y="59"/>
                  </a:lnTo>
                  <a:lnTo>
                    <a:pt x="6" y="6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2" name="Freeform 516"/>
            <p:cNvSpPr>
              <a:spLocks/>
            </p:cNvSpPr>
            <p:nvPr/>
          </p:nvSpPr>
          <p:spPr bwMode="auto">
            <a:xfrm>
              <a:off x="8088831" y="5546068"/>
              <a:ext cx="16523" cy="17251"/>
            </a:xfrm>
            <a:custGeom>
              <a:avLst/>
              <a:gdLst>
                <a:gd name="T0" fmla="*/ 0 w 9"/>
                <a:gd name="T1" fmla="*/ 0 h 19"/>
                <a:gd name="T2" fmla="*/ 0 w 9"/>
                <a:gd name="T3" fmla="*/ 0 h 19"/>
                <a:gd name="T4" fmla="*/ 2 w 9"/>
                <a:gd name="T5" fmla="*/ 1 h 19"/>
                <a:gd name="T6" fmla="*/ 2 w 9"/>
                <a:gd name="T7" fmla="*/ 1 h 19"/>
                <a:gd name="T8" fmla="*/ 2 w 9"/>
                <a:gd name="T9" fmla="*/ 4 h 19"/>
                <a:gd name="T10" fmla="*/ 2 w 9"/>
                <a:gd name="T11" fmla="*/ 4 h 19"/>
                <a:gd name="T12" fmla="*/ 2 w 9"/>
                <a:gd name="T13" fmla="*/ 6 h 19"/>
                <a:gd name="T14" fmla="*/ 2 w 9"/>
                <a:gd name="T15" fmla="*/ 6 h 19"/>
                <a:gd name="T16" fmla="*/ 2 w 9"/>
                <a:gd name="T17" fmla="*/ 7 h 19"/>
                <a:gd name="T18" fmla="*/ 2 w 9"/>
                <a:gd name="T19" fmla="*/ 7 h 19"/>
                <a:gd name="T20" fmla="*/ 2 w 9"/>
                <a:gd name="T21" fmla="*/ 8 h 19"/>
                <a:gd name="T22" fmla="*/ 2 w 9"/>
                <a:gd name="T23" fmla="*/ 8 h 19"/>
                <a:gd name="T24" fmla="*/ 3 w 9"/>
                <a:gd name="T25" fmla="*/ 10 h 19"/>
                <a:gd name="T26" fmla="*/ 3 w 9"/>
                <a:gd name="T27" fmla="*/ 10 h 19"/>
                <a:gd name="T28" fmla="*/ 3 w 9"/>
                <a:gd name="T29" fmla="*/ 11 h 19"/>
                <a:gd name="T30" fmla="*/ 3 w 9"/>
                <a:gd name="T31" fmla="*/ 11 h 19"/>
                <a:gd name="T32" fmla="*/ 3 w 9"/>
                <a:gd name="T33" fmla="*/ 13 h 19"/>
                <a:gd name="T34" fmla="*/ 3 w 9"/>
                <a:gd name="T35" fmla="*/ 13 h 19"/>
                <a:gd name="T36" fmla="*/ 3 w 9"/>
                <a:gd name="T37" fmla="*/ 13 h 19"/>
                <a:gd name="T38" fmla="*/ 3 w 9"/>
                <a:gd name="T39" fmla="*/ 13 h 19"/>
                <a:gd name="T40" fmla="*/ 3 w 9"/>
                <a:gd name="T41" fmla="*/ 14 h 19"/>
                <a:gd name="T42" fmla="*/ 3 w 9"/>
                <a:gd name="T43" fmla="*/ 14 h 19"/>
                <a:gd name="T44" fmla="*/ 4 w 9"/>
                <a:gd name="T45" fmla="*/ 14 h 19"/>
                <a:gd name="T46" fmla="*/ 4 w 9"/>
                <a:gd name="T47" fmla="*/ 14 h 19"/>
                <a:gd name="T48" fmla="*/ 4 w 9"/>
                <a:gd name="T49" fmla="*/ 16 h 19"/>
                <a:gd name="T50" fmla="*/ 4 w 9"/>
                <a:gd name="T51" fmla="*/ 16 h 19"/>
                <a:gd name="T52" fmla="*/ 4 w 9"/>
                <a:gd name="T53" fmla="*/ 17 h 19"/>
                <a:gd name="T54" fmla="*/ 4 w 9"/>
                <a:gd name="T55" fmla="*/ 17 h 19"/>
                <a:gd name="T56" fmla="*/ 4 w 9"/>
                <a:gd name="T57" fmla="*/ 17 h 19"/>
                <a:gd name="T58" fmla="*/ 4 w 9"/>
                <a:gd name="T59" fmla="*/ 17 h 19"/>
                <a:gd name="T60" fmla="*/ 4 w 9"/>
                <a:gd name="T61" fmla="*/ 17 h 19"/>
                <a:gd name="T62" fmla="*/ 4 w 9"/>
                <a:gd name="T63" fmla="*/ 17 h 19"/>
                <a:gd name="T64" fmla="*/ 6 w 9"/>
                <a:gd name="T65" fmla="*/ 17 h 19"/>
                <a:gd name="T66" fmla="*/ 6 w 9"/>
                <a:gd name="T67" fmla="*/ 17 h 19"/>
                <a:gd name="T68" fmla="*/ 6 w 9"/>
                <a:gd name="T69" fmla="*/ 19 h 19"/>
                <a:gd name="T70" fmla="*/ 6 w 9"/>
                <a:gd name="T71" fmla="*/ 19 h 19"/>
                <a:gd name="T72" fmla="*/ 6 w 9"/>
                <a:gd name="T73" fmla="*/ 19 h 19"/>
                <a:gd name="T74" fmla="*/ 6 w 9"/>
                <a:gd name="T75" fmla="*/ 19 h 19"/>
                <a:gd name="T76" fmla="*/ 7 w 9"/>
                <a:gd name="T77" fmla="*/ 19 h 19"/>
                <a:gd name="T78" fmla="*/ 7 w 9"/>
                <a:gd name="T79" fmla="*/ 19 h 19"/>
                <a:gd name="T80" fmla="*/ 7 w 9"/>
                <a:gd name="T81" fmla="*/ 17 h 19"/>
                <a:gd name="T82" fmla="*/ 7 w 9"/>
                <a:gd name="T83" fmla="*/ 17 h 19"/>
                <a:gd name="T84" fmla="*/ 7 w 9"/>
                <a:gd name="T85" fmla="*/ 17 h 19"/>
                <a:gd name="T86" fmla="*/ 7 w 9"/>
                <a:gd name="T87" fmla="*/ 17 h 19"/>
                <a:gd name="T88" fmla="*/ 9 w 9"/>
                <a:gd name="T89" fmla="*/ 17 h 19"/>
                <a:gd name="T90" fmla="*/ 9 w 9"/>
                <a:gd name="T91" fmla="*/ 17 h 19"/>
                <a:gd name="T92" fmla="*/ 9 w 9"/>
                <a:gd name="T93" fmla="*/ 17 h 19"/>
                <a:gd name="T94" fmla="*/ 9 w 9"/>
                <a:gd name="T95" fmla="*/ 17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9"/>
                <a:gd name="T146" fmla="*/ 9 w 9"/>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9">
                  <a:moveTo>
                    <a:pt x="0" y="0"/>
                  </a:moveTo>
                  <a:lnTo>
                    <a:pt x="0" y="0"/>
                  </a:lnTo>
                  <a:lnTo>
                    <a:pt x="0" y="1"/>
                  </a:lnTo>
                  <a:lnTo>
                    <a:pt x="0" y="0"/>
                  </a:lnTo>
                  <a:lnTo>
                    <a:pt x="0" y="1"/>
                  </a:lnTo>
                  <a:lnTo>
                    <a:pt x="2" y="1"/>
                  </a:lnTo>
                  <a:lnTo>
                    <a:pt x="2" y="3"/>
                  </a:lnTo>
                  <a:lnTo>
                    <a:pt x="2" y="1"/>
                  </a:lnTo>
                  <a:lnTo>
                    <a:pt x="2" y="3"/>
                  </a:lnTo>
                  <a:lnTo>
                    <a:pt x="2" y="4"/>
                  </a:lnTo>
                  <a:lnTo>
                    <a:pt x="2" y="6"/>
                  </a:lnTo>
                  <a:lnTo>
                    <a:pt x="2" y="4"/>
                  </a:lnTo>
                  <a:lnTo>
                    <a:pt x="2" y="6"/>
                  </a:lnTo>
                  <a:lnTo>
                    <a:pt x="2" y="7"/>
                  </a:lnTo>
                  <a:lnTo>
                    <a:pt x="2" y="8"/>
                  </a:lnTo>
                  <a:lnTo>
                    <a:pt x="2" y="10"/>
                  </a:lnTo>
                  <a:lnTo>
                    <a:pt x="2" y="8"/>
                  </a:lnTo>
                  <a:lnTo>
                    <a:pt x="2" y="10"/>
                  </a:lnTo>
                  <a:lnTo>
                    <a:pt x="3" y="10"/>
                  </a:lnTo>
                  <a:lnTo>
                    <a:pt x="3" y="11"/>
                  </a:lnTo>
                  <a:lnTo>
                    <a:pt x="3" y="13"/>
                  </a:lnTo>
                  <a:lnTo>
                    <a:pt x="3" y="14"/>
                  </a:lnTo>
                  <a:lnTo>
                    <a:pt x="3" y="13"/>
                  </a:lnTo>
                  <a:lnTo>
                    <a:pt x="3" y="14"/>
                  </a:lnTo>
                  <a:lnTo>
                    <a:pt x="4" y="14"/>
                  </a:lnTo>
                  <a:lnTo>
                    <a:pt x="4" y="16"/>
                  </a:lnTo>
                  <a:lnTo>
                    <a:pt x="4" y="14"/>
                  </a:lnTo>
                  <a:lnTo>
                    <a:pt x="4" y="16"/>
                  </a:lnTo>
                  <a:lnTo>
                    <a:pt x="4" y="17"/>
                  </a:lnTo>
                  <a:lnTo>
                    <a:pt x="6" y="17"/>
                  </a:lnTo>
                  <a:lnTo>
                    <a:pt x="6" y="19"/>
                  </a:lnTo>
                  <a:lnTo>
                    <a:pt x="6" y="17"/>
                  </a:lnTo>
                  <a:lnTo>
                    <a:pt x="6" y="19"/>
                  </a:lnTo>
                  <a:lnTo>
                    <a:pt x="7" y="19"/>
                  </a:lnTo>
                  <a:lnTo>
                    <a:pt x="7" y="17"/>
                  </a:lnTo>
                  <a:lnTo>
                    <a:pt x="9" y="1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3" name="Freeform 517"/>
            <p:cNvSpPr>
              <a:spLocks/>
            </p:cNvSpPr>
            <p:nvPr/>
          </p:nvSpPr>
          <p:spPr bwMode="auto">
            <a:xfrm>
              <a:off x="8105353" y="5560595"/>
              <a:ext cx="12851" cy="21790"/>
            </a:xfrm>
            <a:custGeom>
              <a:avLst/>
              <a:gdLst>
                <a:gd name="T0" fmla="*/ 0 w 7"/>
                <a:gd name="T1" fmla="*/ 1 h 24"/>
                <a:gd name="T2" fmla="*/ 0 w 7"/>
                <a:gd name="T3" fmla="*/ 0 h 24"/>
                <a:gd name="T4" fmla="*/ 1 w 7"/>
                <a:gd name="T5" fmla="*/ 1 h 24"/>
                <a:gd name="T6" fmla="*/ 1 w 7"/>
                <a:gd name="T7" fmla="*/ 1 h 24"/>
                <a:gd name="T8" fmla="*/ 1 w 7"/>
                <a:gd name="T9" fmla="*/ 0 h 24"/>
                <a:gd name="T10" fmla="*/ 1 w 7"/>
                <a:gd name="T11" fmla="*/ 1 h 24"/>
                <a:gd name="T12" fmla="*/ 1 w 7"/>
                <a:gd name="T13" fmla="*/ 1 h 24"/>
                <a:gd name="T14" fmla="*/ 1 w 7"/>
                <a:gd name="T15" fmla="*/ 1 h 24"/>
                <a:gd name="T16" fmla="*/ 1 w 7"/>
                <a:gd name="T17" fmla="*/ 1 h 24"/>
                <a:gd name="T18" fmla="*/ 3 w 7"/>
                <a:gd name="T19" fmla="*/ 1 h 24"/>
                <a:gd name="T20" fmla="*/ 3 w 7"/>
                <a:gd name="T21" fmla="*/ 1 h 24"/>
                <a:gd name="T22" fmla="*/ 3 w 7"/>
                <a:gd name="T23" fmla="*/ 1 h 24"/>
                <a:gd name="T24" fmla="*/ 3 w 7"/>
                <a:gd name="T25" fmla="*/ 1 h 24"/>
                <a:gd name="T26" fmla="*/ 3 w 7"/>
                <a:gd name="T27" fmla="*/ 3 h 24"/>
                <a:gd name="T28" fmla="*/ 3 w 7"/>
                <a:gd name="T29" fmla="*/ 3 h 24"/>
                <a:gd name="T30" fmla="*/ 3 w 7"/>
                <a:gd name="T31" fmla="*/ 3 h 24"/>
                <a:gd name="T32" fmla="*/ 3 w 7"/>
                <a:gd name="T33" fmla="*/ 3 h 24"/>
                <a:gd name="T34" fmla="*/ 3 w 7"/>
                <a:gd name="T35" fmla="*/ 4 h 24"/>
                <a:gd name="T36" fmla="*/ 3 w 7"/>
                <a:gd name="T37" fmla="*/ 4 h 24"/>
                <a:gd name="T38" fmla="*/ 4 w 7"/>
                <a:gd name="T39" fmla="*/ 6 h 24"/>
                <a:gd name="T40" fmla="*/ 4 w 7"/>
                <a:gd name="T41" fmla="*/ 6 h 24"/>
                <a:gd name="T42" fmla="*/ 4 w 7"/>
                <a:gd name="T43" fmla="*/ 6 h 24"/>
                <a:gd name="T44" fmla="*/ 4 w 7"/>
                <a:gd name="T45" fmla="*/ 6 h 24"/>
                <a:gd name="T46" fmla="*/ 4 w 7"/>
                <a:gd name="T47" fmla="*/ 7 h 24"/>
                <a:gd name="T48" fmla="*/ 4 w 7"/>
                <a:gd name="T49" fmla="*/ 7 h 24"/>
                <a:gd name="T50" fmla="*/ 4 w 7"/>
                <a:gd name="T51" fmla="*/ 7 h 24"/>
                <a:gd name="T52" fmla="*/ 4 w 7"/>
                <a:gd name="T53" fmla="*/ 7 h 24"/>
                <a:gd name="T54" fmla="*/ 4 w 7"/>
                <a:gd name="T55" fmla="*/ 8 h 24"/>
                <a:gd name="T56" fmla="*/ 4 w 7"/>
                <a:gd name="T57" fmla="*/ 8 h 24"/>
                <a:gd name="T58" fmla="*/ 4 w 7"/>
                <a:gd name="T59" fmla="*/ 10 h 24"/>
                <a:gd name="T60" fmla="*/ 4 w 7"/>
                <a:gd name="T61" fmla="*/ 10 h 24"/>
                <a:gd name="T62" fmla="*/ 6 w 7"/>
                <a:gd name="T63" fmla="*/ 11 h 24"/>
                <a:gd name="T64" fmla="*/ 6 w 7"/>
                <a:gd name="T65" fmla="*/ 11 h 24"/>
                <a:gd name="T66" fmla="*/ 6 w 7"/>
                <a:gd name="T67" fmla="*/ 13 h 24"/>
                <a:gd name="T68" fmla="*/ 6 w 7"/>
                <a:gd name="T69" fmla="*/ 13 h 24"/>
                <a:gd name="T70" fmla="*/ 6 w 7"/>
                <a:gd name="T71" fmla="*/ 14 h 24"/>
                <a:gd name="T72" fmla="*/ 6 w 7"/>
                <a:gd name="T73" fmla="*/ 14 h 24"/>
                <a:gd name="T74" fmla="*/ 6 w 7"/>
                <a:gd name="T75" fmla="*/ 16 h 24"/>
                <a:gd name="T76" fmla="*/ 6 w 7"/>
                <a:gd name="T77" fmla="*/ 16 h 24"/>
                <a:gd name="T78" fmla="*/ 6 w 7"/>
                <a:gd name="T79" fmla="*/ 17 h 24"/>
                <a:gd name="T80" fmla="*/ 6 w 7"/>
                <a:gd name="T81" fmla="*/ 17 h 24"/>
                <a:gd name="T82" fmla="*/ 7 w 7"/>
                <a:gd name="T83" fmla="*/ 19 h 24"/>
                <a:gd name="T84" fmla="*/ 7 w 7"/>
                <a:gd name="T85" fmla="*/ 19 h 24"/>
                <a:gd name="T86" fmla="*/ 7 w 7"/>
                <a:gd name="T87" fmla="*/ 20 h 24"/>
                <a:gd name="T88" fmla="*/ 7 w 7"/>
                <a:gd name="T89" fmla="*/ 20 h 24"/>
                <a:gd name="T90" fmla="*/ 7 w 7"/>
                <a:gd name="T91" fmla="*/ 21 h 24"/>
                <a:gd name="T92" fmla="*/ 7 w 7"/>
                <a:gd name="T93" fmla="*/ 21 h 24"/>
                <a:gd name="T94" fmla="*/ 7 w 7"/>
                <a:gd name="T95" fmla="*/ 23 h 24"/>
                <a:gd name="T96" fmla="*/ 7 w 7"/>
                <a:gd name="T97" fmla="*/ 23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24"/>
                <a:gd name="T149" fmla="*/ 7 w 7"/>
                <a:gd name="T150" fmla="*/ 24 h 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24">
                  <a:moveTo>
                    <a:pt x="0" y="1"/>
                  </a:moveTo>
                  <a:lnTo>
                    <a:pt x="0" y="1"/>
                  </a:lnTo>
                  <a:lnTo>
                    <a:pt x="0" y="0"/>
                  </a:lnTo>
                  <a:lnTo>
                    <a:pt x="1" y="0"/>
                  </a:lnTo>
                  <a:lnTo>
                    <a:pt x="1" y="1"/>
                  </a:lnTo>
                  <a:lnTo>
                    <a:pt x="1" y="0"/>
                  </a:lnTo>
                  <a:lnTo>
                    <a:pt x="1" y="1"/>
                  </a:lnTo>
                  <a:lnTo>
                    <a:pt x="1" y="0"/>
                  </a:lnTo>
                  <a:lnTo>
                    <a:pt x="1" y="1"/>
                  </a:lnTo>
                  <a:lnTo>
                    <a:pt x="3" y="1"/>
                  </a:lnTo>
                  <a:lnTo>
                    <a:pt x="3" y="3"/>
                  </a:lnTo>
                  <a:lnTo>
                    <a:pt x="3" y="1"/>
                  </a:lnTo>
                  <a:lnTo>
                    <a:pt x="3" y="3"/>
                  </a:lnTo>
                  <a:lnTo>
                    <a:pt x="3" y="4"/>
                  </a:lnTo>
                  <a:lnTo>
                    <a:pt x="3" y="3"/>
                  </a:lnTo>
                  <a:lnTo>
                    <a:pt x="3" y="4"/>
                  </a:lnTo>
                  <a:lnTo>
                    <a:pt x="4" y="6"/>
                  </a:lnTo>
                  <a:lnTo>
                    <a:pt x="4" y="7"/>
                  </a:lnTo>
                  <a:lnTo>
                    <a:pt x="4" y="8"/>
                  </a:lnTo>
                  <a:lnTo>
                    <a:pt x="4" y="7"/>
                  </a:lnTo>
                  <a:lnTo>
                    <a:pt x="4" y="8"/>
                  </a:lnTo>
                  <a:lnTo>
                    <a:pt x="4" y="10"/>
                  </a:lnTo>
                  <a:lnTo>
                    <a:pt x="4" y="8"/>
                  </a:lnTo>
                  <a:lnTo>
                    <a:pt x="4" y="10"/>
                  </a:lnTo>
                  <a:lnTo>
                    <a:pt x="4" y="11"/>
                  </a:lnTo>
                  <a:lnTo>
                    <a:pt x="4" y="10"/>
                  </a:lnTo>
                  <a:lnTo>
                    <a:pt x="4" y="11"/>
                  </a:lnTo>
                  <a:lnTo>
                    <a:pt x="6" y="11"/>
                  </a:lnTo>
                  <a:lnTo>
                    <a:pt x="6" y="13"/>
                  </a:lnTo>
                  <a:lnTo>
                    <a:pt x="6" y="11"/>
                  </a:lnTo>
                  <a:lnTo>
                    <a:pt x="6" y="13"/>
                  </a:lnTo>
                  <a:lnTo>
                    <a:pt x="6" y="14"/>
                  </a:lnTo>
                  <a:lnTo>
                    <a:pt x="6" y="13"/>
                  </a:lnTo>
                  <a:lnTo>
                    <a:pt x="6" y="14"/>
                  </a:lnTo>
                  <a:lnTo>
                    <a:pt x="6" y="16"/>
                  </a:lnTo>
                  <a:lnTo>
                    <a:pt x="6" y="14"/>
                  </a:lnTo>
                  <a:lnTo>
                    <a:pt x="6" y="16"/>
                  </a:lnTo>
                  <a:lnTo>
                    <a:pt x="6" y="17"/>
                  </a:lnTo>
                  <a:lnTo>
                    <a:pt x="6" y="16"/>
                  </a:lnTo>
                  <a:lnTo>
                    <a:pt x="6" y="17"/>
                  </a:lnTo>
                  <a:lnTo>
                    <a:pt x="6" y="19"/>
                  </a:lnTo>
                  <a:lnTo>
                    <a:pt x="6" y="17"/>
                  </a:lnTo>
                  <a:lnTo>
                    <a:pt x="6" y="19"/>
                  </a:lnTo>
                  <a:lnTo>
                    <a:pt x="7" y="19"/>
                  </a:lnTo>
                  <a:lnTo>
                    <a:pt x="7" y="20"/>
                  </a:lnTo>
                  <a:lnTo>
                    <a:pt x="7" y="19"/>
                  </a:lnTo>
                  <a:lnTo>
                    <a:pt x="7" y="20"/>
                  </a:lnTo>
                  <a:lnTo>
                    <a:pt x="7" y="21"/>
                  </a:lnTo>
                  <a:lnTo>
                    <a:pt x="7" y="20"/>
                  </a:lnTo>
                  <a:lnTo>
                    <a:pt x="7" y="21"/>
                  </a:lnTo>
                  <a:lnTo>
                    <a:pt x="7" y="23"/>
                  </a:lnTo>
                  <a:lnTo>
                    <a:pt x="7" y="21"/>
                  </a:lnTo>
                  <a:lnTo>
                    <a:pt x="7" y="23"/>
                  </a:lnTo>
                  <a:lnTo>
                    <a:pt x="7" y="24"/>
                  </a:lnTo>
                  <a:lnTo>
                    <a:pt x="7" y="23"/>
                  </a:lnTo>
                  <a:lnTo>
                    <a:pt x="7" y="2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4" name="Freeform 518"/>
            <p:cNvSpPr>
              <a:spLocks/>
            </p:cNvSpPr>
            <p:nvPr/>
          </p:nvSpPr>
          <p:spPr bwMode="auto">
            <a:xfrm>
              <a:off x="8118204" y="5582385"/>
              <a:ext cx="12851" cy="29053"/>
            </a:xfrm>
            <a:custGeom>
              <a:avLst/>
              <a:gdLst>
                <a:gd name="T0" fmla="*/ 0 w 7"/>
                <a:gd name="T1" fmla="*/ 0 h 32"/>
                <a:gd name="T2" fmla="*/ 0 w 7"/>
                <a:gd name="T3" fmla="*/ 0 h 32"/>
                <a:gd name="T4" fmla="*/ 1 w 7"/>
                <a:gd name="T5" fmla="*/ 2 h 32"/>
                <a:gd name="T6" fmla="*/ 1 w 7"/>
                <a:gd name="T7" fmla="*/ 2 h 32"/>
                <a:gd name="T8" fmla="*/ 1 w 7"/>
                <a:gd name="T9" fmla="*/ 3 h 32"/>
                <a:gd name="T10" fmla="*/ 1 w 7"/>
                <a:gd name="T11" fmla="*/ 3 h 32"/>
                <a:gd name="T12" fmla="*/ 1 w 7"/>
                <a:gd name="T13" fmla="*/ 5 h 32"/>
                <a:gd name="T14" fmla="*/ 1 w 7"/>
                <a:gd name="T15" fmla="*/ 5 h 32"/>
                <a:gd name="T16" fmla="*/ 1 w 7"/>
                <a:gd name="T17" fmla="*/ 6 h 32"/>
                <a:gd name="T18" fmla="*/ 1 w 7"/>
                <a:gd name="T19" fmla="*/ 6 h 32"/>
                <a:gd name="T20" fmla="*/ 1 w 7"/>
                <a:gd name="T21" fmla="*/ 8 h 32"/>
                <a:gd name="T22" fmla="*/ 1 w 7"/>
                <a:gd name="T23" fmla="*/ 8 h 32"/>
                <a:gd name="T24" fmla="*/ 3 w 7"/>
                <a:gd name="T25" fmla="*/ 9 h 32"/>
                <a:gd name="T26" fmla="*/ 3 w 7"/>
                <a:gd name="T27" fmla="*/ 9 h 32"/>
                <a:gd name="T28" fmla="*/ 3 w 7"/>
                <a:gd name="T29" fmla="*/ 10 h 32"/>
                <a:gd name="T30" fmla="*/ 3 w 7"/>
                <a:gd name="T31" fmla="*/ 10 h 32"/>
                <a:gd name="T32" fmla="*/ 3 w 7"/>
                <a:gd name="T33" fmla="*/ 12 h 32"/>
                <a:gd name="T34" fmla="*/ 3 w 7"/>
                <a:gd name="T35" fmla="*/ 12 h 32"/>
                <a:gd name="T36" fmla="*/ 3 w 7"/>
                <a:gd name="T37" fmla="*/ 13 h 32"/>
                <a:gd name="T38" fmla="*/ 3 w 7"/>
                <a:gd name="T39" fmla="*/ 13 h 32"/>
                <a:gd name="T40" fmla="*/ 3 w 7"/>
                <a:gd name="T41" fmla="*/ 15 h 32"/>
                <a:gd name="T42" fmla="*/ 3 w 7"/>
                <a:gd name="T43" fmla="*/ 15 h 32"/>
                <a:gd name="T44" fmla="*/ 3 w 7"/>
                <a:gd name="T45" fmla="*/ 16 h 32"/>
                <a:gd name="T46" fmla="*/ 3 w 7"/>
                <a:gd name="T47" fmla="*/ 16 h 32"/>
                <a:gd name="T48" fmla="*/ 4 w 7"/>
                <a:gd name="T49" fmla="*/ 18 h 32"/>
                <a:gd name="T50" fmla="*/ 4 w 7"/>
                <a:gd name="T51" fmla="*/ 18 h 32"/>
                <a:gd name="T52" fmla="*/ 4 w 7"/>
                <a:gd name="T53" fmla="*/ 19 h 32"/>
                <a:gd name="T54" fmla="*/ 4 w 7"/>
                <a:gd name="T55" fmla="*/ 19 h 32"/>
                <a:gd name="T56" fmla="*/ 4 w 7"/>
                <a:gd name="T57" fmla="*/ 21 h 32"/>
                <a:gd name="T58" fmla="*/ 4 w 7"/>
                <a:gd name="T59" fmla="*/ 21 h 32"/>
                <a:gd name="T60" fmla="*/ 4 w 7"/>
                <a:gd name="T61" fmla="*/ 21 h 32"/>
                <a:gd name="T62" fmla="*/ 4 w 7"/>
                <a:gd name="T63" fmla="*/ 21 h 32"/>
                <a:gd name="T64" fmla="*/ 4 w 7"/>
                <a:gd name="T65" fmla="*/ 22 h 32"/>
                <a:gd name="T66" fmla="*/ 4 w 7"/>
                <a:gd name="T67" fmla="*/ 22 h 32"/>
                <a:gd name="T68" fmla="*/ 6 w 7"/>
                <a:gd name="T69" fmla="*/ 23 h 32"/>
                <a:gd name="T70" fmla="*/ 6 w 7"/>
                <a:gd name="T71" fmla="*/ 23 h 32"/>
                <a:gd name="T72" fmla="*/ 6 w 7"/>
                <a:gd name="T73" fmla="*/ 25 h 32"/>
                <a:gd name="T74" fmla="*/ 6 w 7"/>
                <a:gd name="T75" fmla="*/ 25 h 32"/>
                <a:gd name="T76" fmla="*/ 6 w 7"/>
                <a:gd name="T77" fmla="*/ 26 h 32"/>
                <a:gd name="T78" fmla="*/ 6 w 7"/>
                <a:gd name="T79" fmla="*/ 26 h 32"/>
                <a:gd name="T80" fmla="*/ 6 w 7"/>
                <a:gd name="T81" fmla="*/ 28 h 32"/>
                <a:gd name="T82" fmla="*/ 6 w 7"/>
                <a:gd name="T83" fmla="*/ 28 h 32"/>
                <a:gd name="T84" fmla="*/ 6 w 7"/>
                <a:gd name="T85" fmla="*/ 29 h 32"/>
                <a:gd name="T86" fmla="*/ 6 w 7"/>
                <a:gd name="T87" fmla="*/ 29 h 32"/>
                <a:gd name="T88" fmla="*/ 7 w 7"/>
                <a:gd name="T89" fmla="*/ 31 h 32"/>
                <a:gd name="T90" fmla="*/ 7 w 7"/>
                <a:gd name="T91" fmla="*/ 31 h 32"/>
                <a:gd name="T92" fmla="*/ 7 w 7"/>
                <a:gd name="T93" fmla="*/ 32 h 32"/>
                <a:gd name="T94" fmla="*/ 7 w 7"/>
                <a:gd name="T95" fmla="*/ 32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32"/>
                <a:gd name="T146" fmla="*/ 7 w 7"/>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32">
                  <a:moveTo>
                    <a:pt x="0" y="0"/>
                  </a:moveTo>
                  <a:lnTo>
                    <a:pt x="0" y="0"/>
                  </a:lnTo>
                  <a:lnTo>
                    <a:pt x="0" y="2"/>
                  </a:lnTo>
                  <a:lnTo>
                    <a:pt x="0" y="0"/>
                  </a:lnTo>
                  <a:lnTo>
                    <a:pt x="0" y="2"/>
                  </a:lnTo>
                  <a:lnTo>
                    <a:pt x="1" y="2"/>
                  </a:lnTo>
                  <a:lnTo>
                    <a:pt x="1" y="3"/>
                  </a:lnTo>
                  <a:lnTo>
                    <a:pt x="1" y="2"/>
                  </a:lnTo>
                  <a:lnTo>
                    <a:pt x="1" y="3"/>
                  </a:lnTo>
                  <a:lnTo>
                    <a:pt x="1" y="5"/>
                  </a:lnTo>
                  <a:lnTo>
                    <a:pt x="1" y="3"/>
                  </a:lnTo>
                  <a:lnTo>
                    <a:pt x="1" y="5"/>
                  </a:lnTo>
                  <a:lnTo>
                    <a:pt x="1" y="6"/>
                  </a:lnTo>
                  <a:lnTo>
                    <a:pt x="1" y="5"/>
                  </a:lnTo>
                  <a:lnTo>
                    <a:pt x="1" y="6"/>
                  </a:lnTo>
                  <a:lnTo>
                    <a:pt x="1" y="8"/>
                  </a:lnTo>
                  <a:lnTo>
                    <a:pt x="1" y="6"/>
                  </a:lnTo>
                  <a:lnTo>
                    <a:pt x="1" y="8"/>
                  </a:lnTo>
                  <a:lnTo>
                    <a:pt x="1" y="9"/>
                  </a:lnTo>
                  <a:lnTo>
                    <a:pt x="1" y="8"/>
                  </a:lnTo>
                  <a:lnTo>
                    <a:pt x="1" y="9"/>
                  </a:lnTo>
                  <a:lnTo>
                    <a:pt x="3" y="9"/>
                  </a:lnTo>
                  <a:lnTo>
                    <a:pt x="3" y="10"/>
                  </a:lnTo>
                  <a:lnTo>
                    <a:pt x="3" y="9"/>
                  </a:lnTo>
                  <a:lnTo>
                    <a:pt x="3" y="10"/>
                  </a:lnTo>
                  <a:lnTo>
                    <a:pt x="3" y="12"/>
                  </a:lnTo>
                  <a:lnTo>
                    <a:pt x="3" y="10"/>
                  </a:lnTo>
                  <a:lnTo>
                    <a:pt x="3" y="12"/>
                  </a:lnTo>
                  <a:lnTo>
                    <a:pt x="3" y="13"/>
                  </a:lnTo>
                  <a:lnTo>
                    <a:pt x="3" y="12"/>
                  </a:lnTo>
                  <a:lnTo>
                    <a:pt x="3" y="13"/>
                  </a:lnTo>
                  <a:lnTo>
                    <a:pt x="3" y="15"/>
                  </a:lnTo>
                  <a:lnTo>
                    <a:pt x="3" y="13"/>
                  </a:lnTo>
                  <a:lnTo>
                    <a:pt x="3" y="15"/>
                  </a:lnTo>
                  <a:lnTo>
                    <a:pt x="3" y="16"/>
                  </a:lnTo>
                  <a:lnTo>
                    <a:pt x="3" y="15"/>
                  </a:lnTo>
                  <a:lnTo>
                    <a:pt x="3" y="16"/>
                  </a:lnTo>
                  <a:lnTo>
                    <a:pt x="4" y="18"/>
                  </a:lnTo>
                  <a:lnTo>
                    <a:pt x="4" y="19"/>
                  </a:lnTo>
                  <a:lnTo>
                    <a:pt x="4" y="21"/>
                  </a:lnTo>
                  <a:lnTo>
                    <a:pt x="4" y="22"/>
                  </a:lnTo>
                  <a:lnTo>
                    <a:pt x="4" y="21"/>
                  </a:lnTo>
                  <a:lnTo>
                    <a:pt x="4" y="22"/>
                  </a:lnTo>
                  <a:lnTo>
                    <a:pt x="4" y="23"/>
                  </a:lnTo>
                  <a:lnTo>
                    <a:pt x="4" y="22"/>
                  </a:lnTo>
                  <a:lnTo>
                    <a:pt x="4" y="23"/>
                  </a:lnTo>
                  <a:lnTo>
                    <a:pt x="6" y="23"/>
                  </a:lnTo>
                  <a:lnTo>
                    <a:pt x="6" y="25"/>
                  </a:lnTo>
                  <a:lnTo>
                    <a:pt x="6" y="23"/>
                  </a:lnTo>
                  <a:lnTo>
                    <a:pt x="6" y="25"/>
                  </a:lnTo>
                  <a:lnTo>
                    <a:pt x="6" y="26"/>
                  </a:lnTo>
                  <a:lnTo>
                    <a:pt x="6" y="25"/>
                  </a:lnTo>
                  <a:lnTo>
                    <a:pt x="6" y="26"/>
                  </a:lnTo>
                  <a:lnTo>
                    <a:pt x="6" y="28"/>
                  </a:lnTo>
                  <a:lnTo>
                    <a:pt x="6" y="26"/>
                  </a:lnTo>
                  <a:lnTo>
                    <a:pt x="6" y="28"/>
                  </a:lnTo>
                  <a:lnTo>
                    <a:pt x="6" y="29"/>
                  </a:lnTo>
                  <a:lnTo>
                    <a:pt x="7" y="31"/>
                  </a:lnTo>
                  <a:lnTo>
                    <a:pt x="7"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5" name="Freeform 519"/>
            <p:cNvSpPr>
              <a:spLocks/>
            </p:cNvSpPr>
            <p:nvPr/>
          </p:nvSpPr>
          <p:spPr bwMode="auto">
            <a:xfrm>
              <a:off x="8131055" y="5611439"/>
              <a:ext cx="11015" cy="35409"/>
            </a:xfrm>
            <a:custGeom>
              <a:avLst/>
              <a:gdLst>
                <a:gd name="T0" fmla="*/ 0 w 6"/>
                <a:gd name="T1" fmla="*/ 2 h 39"/>
                <a:gd name="T2" fmla="*/ 0 w 6"/>
                <a:gd name="T3" fmla="*/ 2 h 39"/>
                <a:gd name="T4" fmla="*/ 0 w 6"/>
                <a:gd name="T5" fmla="*/ 3 h 39"/>
                <a:gd name="T6" fmla="*/ 0 w 6"/>
                <a:gd name="T7" fmla="*/ 3 h 39"/>
                <a:gd name="T8" fmla="*/ 0 w 6"/>
                <a:gd name="T9" fmla="*/ 5 h 39"/>
                <a:gd name="T10" fmla="*/ 0 w 6"/>
                <a:gd name="T11" fmla="*/ 5 h 39"/>
                <a:gd name="T12" fmla="*/ 2 w 6"/>
                <a:gd name="T13" fmla="*/ 6 h 39"/>
                <a:gd name="T14" fmla="*/ 2 w 6"/>
                <a:gd name="T15" fmla="*/ 6 h 39"/>
                <a:gd name="T16" fmla="*/ 2 w 6"/>
                <a:gd name="T17" fmla="*/ 7 h 39"/>
                <a:gd name="T18" fmla="*/ 2 w 6"/>
                <a:gd name="T19" fmla="*/ 7 h 39"/>
                <a:gd name="T20" fmla="*/ 2 w 6"/>
                <a:gd name="T21" fmla="*/ 9 h 39"/>
                <a:gd name="T22" fmla="*/ 2 w 6"/>
                <a:gd name="T23" fmla="*/ 9 h 39"/>
                <a:gd name="T24" fmla="*/ 2 w 6"/>
                <a:gd name="T25" fmla="*/ 10 h 39"/>
                <a:gd name="T26" fmla="*/ 2 w 6"/>
                <a:gd name="T27" fmla="*/ 10 h 39"/>
                <a:gd name="T28" fmla="*/ 2 w 6"/>
                <a:gd name="T29" fmla="*/ 13 h 39"/>
                <a:gd name="T30" fmla="*/ 2 w 6"/>
                <a:gd name="T31" fmla="*/ 13 h 39"/>
                <a:gd name="T32" fmla="*/ 3 w 6"/>
                <a:gd name="T33" fmla="*/ 15 h 39"/>
                <a:gd name="T34" fmla="*/ 3 w 6"/>
                <a:gd name="T35" fmla="*/ 15 h 39"/>
                <a:gd name="T36" fmla="*/ 3 w 6"/>
                <a:gd name="T37" fmla="*/ 16 h 39"/>
                <a:gd name="T38" fmla="*/ 3 w 6"/>
                <a:gd name="T39" fmla="*/ 16 h 39"/>
                <a:gd name="T40" fmla="*/ 3 w 6"/>
                <a:gd name="T41" fmla="*/ 18 h 39"/>
                <a:gd name="T42" fmla="*/ 3 w 6"/>
                <a:gd name="T43" fmla="*/ 18 h 39"/>
                <a:gd name="T44" fmla="*/ 3 w 6"/>
                <a:gd name="T45" fmla="*/ 19 h 39"/>
                <a:gd name="T46" fmla="*/ 3 w 6"/>
                <a:gd name="T47" fmla="*/ 19 h 39"/>
                <a:gd name="T48" fmla="*/ 3 w 6"/>
                <a:gd name="T49" fmla="*/ 22 h 39"/>
                <a:gd name="T50" fmla="*/ 3 w 6"/>
                <a:gd name="T51" fmla="*/ 22 h 39"/>
                <a:gd name="T52" fmla="*/ 3 w 6"/>
                <a:gd name="T53" fmla="*/ 23 h 39"/>
                <a:gd name="T54" fmla="*/ 3 w 6"/>
                <a:gd name="T55" fmla="*/ 23 h 39"/>
                <a:gd name="T56" fmla="*/ 4 w 6"/>
                <a:gd name="T57" fmla="*/ 25 h 39"/>
                <a:gd name="T58" fmla="*/ 4 w 6"/>
                <a:gd name="T59" fmla="*/ 25 h 39"/>
                <a:gd name="T60" fmla="*/ 4 w 6"/>
                <a:gd name="T61" fmla="*/ 26 h 39"/>
                <a:gd name="T62" fmla="*/ 4 w 6"/>
                <a:gd name="T63" fmla="*/ 26 h 39"/>
                <a:gd name="T64" fmla="*/ 4 w 6"/>
                <a:gd name="T65" fmla="*/ 28 h 39"/>
                <a:gd name="T66" fmla="*/ 4 w 6"/>
                <a:gd name="T67" fmla="*/ 28 h 39"/>
                <a:gd name="T68" fmla="*/ 4 w 6"/>
                <a:gd name="T69" fmla="*/ 29 h 39"/>
                <a:gd name="T70" fmla="*/ 4 w 6"/>
                <a:gd name="T71" fmla="*/ 29 h 39"/>
                <a:gd name="T72" fmla="*/ 4 w 6"/>
                <a:gd name="T73" fmla="*/ 31 h 39"/>
                <a:gd name="T74" fmla="*/ 4 w 6"/>
                <a:gd name="T75" fmla="*/ 31 h 39"/>
                <a:gd name="T76" fmla="*/ 6 w 6"/>
                <a:gd name="T77" fmla="*/ 32 h 39"/>
                <a:gd name="T78" fmla="*/ 6 w 6"/>
                <a:gd name="T79" fmla="*/ 32 h 39"/>
                <a:gd name="T80" fmla="*/ 6 w 6"/>
                <a:gd name="T81" fmla="*/ 33 h 39"/>
                <a:gd name="T82" fmla="*/ 6 w 6"/>
                <a:gd name="T83" fmla="*/ 33 h 39"/>
                <a:gd name="T84" fmla="*/ 6 w 6"/>
                <a:gd name="T85" fmla="*/ 36 h 39"/>
                <a:gd name="T86" fmla="*/ 6 w 6"/>
                <a:gd name="T87" fmla="*/ 36 h 39"/>
                <a:gd name="T88" fmla="*/ 6 w 6"/>
                <a:gd name="T89" fmla="*/ 36 h 39"/>
                <a:gd name="T90" fmla="*/ 6 w 6"/>
                <a:gd name="T91" fmla="*/ 36 h 39"/>
                <a:gd name="T92" fmla="*/ 6 w 6"/>
                <a:gd name="T93" fmla="*/ 38 h 39"/>
                <a:gd name="T94" fmla="*/ 6 w 6"/>
                <a:gd name="T95" fmla="*/ 38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39"/>
                <a:gd name="T146" fmla="*/ 6 w 6"/>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39">
                  <a:moveTo>
                    <a:pt x="0" y="0"/>
                  </a:moveTo>
                  <a:lnTo>
                    <a:pt x="0" y="2"/>
                  </a:lnTo>
                  <a:lnTo>
                    <a:pt x="0" y="3"/>
                  </a:lnTo>
                  <a:lnTo>
                    <a:pt x="0" y="5"/>
                  </a:lnTo>
                  <a:lnTo>
                    <a:pt x="0" y="6"/>
                  </a:lnTo>
                  <a:lnTo>
                    <a:pt x="0" y="5"/>
                  </a:lnTo>
                  <a:lnTo>
                    <a:pt x="0" y="6"/>
                  </a:lnTo>
                  <a:lnTo>
                    <a:pt x="2" y="6"/>
                  </a:lnTo>
                  <a:lnTo>
                    <a:pt x="2" y="7"/>
                  </a:lnTo>
                  <a:lnTo>
                    <a:pt x="2" y="6"/>
                  </a:lnTo>
                  <a:lnTo>
                    <a:pt x="2" y="7"/>
                  </a:lnTo>
                  <a:lnTo>
                    <a:pt x="2" y="9"/>
                  </a:lnTo>
                  <a:lnTo>
                    <a:pt x="2" y="7"/>
                  </a:lnTo>
                  <a:lnTo>
                    <a:pt x="2" y="9"/>
                  </a:lnTo>
                  <a:lnTo>
                    <a:pt x="2" y="10"/>
                  </a:lnTo>
                  <a:lnTo>
                    <a:pt x="2" y="9"/>
                  </a:lnTo>
                  <a:lnTo>
                    <a:pt x="2" y="10"/>
                  </a:lnTo>
                  <a:lnTo>
                    <a:pt x="2" y="12"/>
                  </a:lnTo>
                  <a:lnTo>
                    <a:pt x="2" y="10"/>
                  </a:lnTo>
                  <a:lnTo>
                    <a:pt x="2" y="12"/>
                  </a:lnTo>
                  <a:lnTo>
                    <a:pt x="2" y="13"/>
                  </a:lnTo>
                  <a:lnTo>
                    <a:pt x="2" y="15"/>
                  </a:lnTo>
                  <a:lnTo>
                    <a:pt x="2" y="13"/>
                  </a:lnTo>
                  <a:lnTo>
                    <a:pt x="2" y="15"/>
                  </a:lnTo>
                  <a:lnTo>
                    <a:pt x="3" y="15"/>
                  </a:lnTo>
                  <a:lnTo>
                    <a:pt x="3" y="16"/>
                  </a:lnTo>
                  <a:lnTo>
                    <a:pt x="3" y="15"/>
                  </a:lnTo>
                  <a:lnTo>
                    <a:pt x="3" y="16"/>
                  </a:lnTo>
                  <a:lnTo>
                    <a:pt x="3" y="18"/>
                  </a:lnTo>
                  <a:lnTo>
                    <a:pt x="3" y="16"/>
                  </a:lnTo>
                  <a:lnTo>
                    <a:pt x="3" y="18"/>
                  </a:lnTo>
                  <a:lnTo>
                    <a:pt x="3" y="19"/>
                  </a:lnTo>
                  <a:lnTo>
                    <a:pt x="3" y="18"/>
                  </a:lnTo>
                  <a:lnTo>
                    <a:pt x="3" y="19"/>
                  </a:lnTo>
                  <a:lnTo>
                    <a:pt x="3" y="20"/>
                  </a:lnTo>
                  <a:lnTo>
                    <a:pt x="3" y="19"/>
                  </a:lnTo>
                  <a:lnTo>
                    <a:pt x="3" y="20"/>
                  </a:lnTo>
                  <a:lnTo>
                    <a:pt x="3" y="22"/>
                  </a:lnTo>
                  <a:lnTo>
                    <a:pt x="3" y="23"/>
                  </a:lnTo>
                  <a:lnTo>
                    <a:pt x="3" y="25"/>
                  </a:lnTo>
                  <a:lnTo>
                    <a:pt x="3" y="23"/>
                  </a:lnTo>
                  <a:lnTo>
                    <a:pt x="3" y="25"/>
                  </a:lnTo>
                  <a:lnTo>
                    <a:pt x="4" y="25"/>
                  </a:lnTo>
                  <a:lnTo>
                    <a:pt x="4" y="26"/>
                  </a:lnTo>
                  <a:lnTo>
                    <a:pt x="4" y="25"/>
                  </a:lnTo>
                  <a:lnTo>
                    <a:pt x="4" y="26"/>
                  </a:lnTo>
                  <a:lnTo>
                    <a:pt x="4" y="28"/>
                  </a:lnTo>
                  <a:lnTo>
                    <a:pt x="4" y="26"/>
                  </a:lnTo>
                  <a:lnTo>
                    <a:pt x="4" y="28"/>
                  </a:lnTo>
                  <a:lnTo>
                    <a:pt x="4" y="29"/>
                  </a:lnTo>
                  <a:lnTo>
                    <a:pt x="4" y="28"/>
                  </a:lnTo>
                  <a:lnTo>
                    <a:pt x="4" y="29"/>
                  </a:lnTo>
                  <a:lnTo>
                    <a:pt x="4" y="31"/>
                  </a:lnTo>
                  <a:lnTo>
                    <a:pt x="4" y="29"/>
                  </a:lnTo>
                  <a:lnTo>
                    <a:pt x="4" y="31"/>
                  </a:lnTo>
                  <a:lnTo>
                    <a:pt x="4" y="32"/>
                  </a:lnTo>
                  <a:lnTo>
                    <a:pt x="4" y="31"/>
                  </a:lnTo>
                  <a:lnTo>
                    <a:pt x="4" y="32"/>
                  </a:lnTo>
                  <a:lnTo>
                    <a:pt x="6" y="32"/>
                  </a:lnTo>
                  <a:lnTo>
                    <a:pt x="6" y="33"/>
                  </a:lnTo>
                  <a:lnTo>
                    <a:pt x="6" y="32"/>
                  </a:lnTo>
                  <a:lnTo>
                    <a:pt x="6" y="33"/>
                  </a:lnTo>
                  <a:lnTo>
                    <a:pt x="6" y="35"/>
                  </a:lnTo>
                  <a:lnTo>
                    <a:pt x="6" y="33"/>
                  </a:lnTo>
                  <a:lnTo>
                    <a:pt x="6" y="35"/>
                  </a:lnTo>
                  <a:lnTo>
                    <a:pt x="6" y="36"/>
                  </a:lnTo>
                  <a:lnTo>
                    <a:pt x="6" y="38"/>
                  </a:lnTo>
                  <a:lnTo>
                    <a:pt x="6" y="36"/>
                  </a:lnTo>
                  <a:lnTo>
                    <a:pt x="6" y="38"/>
                  </a:lnTo>
                  <a:lnTo>
                    <a:pt x="6" y="39"/>
                  </a:lnTo>
                  <a:lnTo>
                    <a:pt x="6" y="38"/>
                  </a:lnTo>
                  <a:lnTo>
                    <a:pt x="6" y="3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6" name="Freeform 520"/>
            <p:cNvSpPr>
              <a:spLocks/>
            </p:cNvSpPr>
            <p:nvPr/>
          </p:nvSpPr>
          <p:spPr bwMode="auto">
            <a:xfrm>
              <a:off x="8142070" y="5646848"/>
              <a:ext cx="12851" cy="23606"/>
            </a:xfrm>
            <a:custGeom>
              <a:avLst/>
              <a:gdLst>
                <a:gd name="T0" fmla="*/ 1 w 7"/>
                <a:gd name="T1" fmla="*/ 0 h 26"/>
                <a:gd name="T2" fmla="*/ 1 w 7"/>
                <a:gd name="T3" fmla="*/ 0 h 26"/>
                <a:gd name="T4" fmla="*/ 1 w 7"/>
                <a:gd name="T5" fmla="*/ 2 h 26"/>
                <a:gd name="T6" fmla="*/ 1 w 7"/>
                <a:gd name="T7" fmla="*/ 2 h 26"/>
                <a:gd name="T8" fmla="*/ 1 w 7"/>
                <a:gd name="T9" fmla="*/ 3 h 26"/>
                <a:gd name="T10" fmla="*/ 1 w 7"/>
                <a:gd name="T11" fmla="*/ 3 h 26"/>
                <a:gd name="T12" fmla="*/ 1 w 7"/>
                <a:gd name="T13" fmla="*/ 5 h 26"/>
                <a:gd name="T14" fmla="*/ 1 w 7"/>
                <a:gd name="T15" fmla="*/ 5 h 26"/>
                <a:gd name="T16" fmla="*/ 1 w 7"/>
                <a:gd name="T17" fmla="*/ 6 h 26"/>
                <a:gd name="T18" fmla="*/ 1 w 7"/>
                <a:gd name="T19" fmla="*/ 6 h 26"/>
                <a:gd name="T20" fmla="*/ 3 w 7"/>
                <a:gd name="T21" fmla="*/ 6 h 26"/>
                <a:gd name="T22" fmla="*/ 3 w 7"/>
                <a:gd name="T23" fmla="*/ 6 h 26"/>
                <a:gd name="T24" fmla="*/ 3 w 7"/>
                <a:gd name="T25" fmla="*/ 7 h 26"/>
                <a:gd name="T26" fmla="*/ 3 w 7"/>
                <a:gd name="T27" fmla="*/ 7 h 26"/>
                <a:gd name="T28" fmla="*/ 3 w 7"/>
                <a:gd name="T29" fmla="*/ 9 h 26"/>
                <a:gd name="T30" fmla="*/ 3 w 7"/>
                <a:gd name="T31" fmla="*/ 9 h 26"/>
                <a:gd name="T32" fmla="*/ 3 w 7"/>
                <a:gd name="T33" fmla="*/ 9 h 26"/>
                <a:gd name="T34" fmla="*/ 3 w 7"/>
                <a:gd name="T35" fmla="*/ 9 h 26"/>
                <a:gd name="T36" fmla="*/ 3 w 7"/>
                <a:gd name="T37" fmla="*/ 10 h 26"/>
                <a:gd name="T38" fmla="*/ 3 w 7"/>
                <a:gd name="T39" fmla="*/ 10 h 26"/>
                <a:gd name="T40" fmla="*/ 3 w 7"/>
                <a:gd name="T41" fmla="*/ 10 h 26"/>
                <a:gd name="T42" fmla="*/ 3 w 7"/>
                <a:gd name="T43" fmla="*/ 10 h 26"/>
                <a:gd name="T44" fmla="*/ 4 w 7"/>
                <a:gd name="T45" fmla="*/ 12 h 26"/>
                <a:gd name="T46" fmla="*/ 4 w 7"/>
                <a:gd name="T47" fmla="*/ 12 h 26"/>
                <a:gd name="T48" fmla="*/ 4 w 7"/>
                <a:gd name="T49" fmla="*/ 13 h 26"/>
                <a:gd name="T50" fmla="*/ 4 w 7"/>
                <a:gd name="T51" fmla="*/ 13 h 26"/>
                <a:gd name="T52" fmla="*/ 4 w 7"/>
                <a:gd name="T53" fmla="*/ 13 h 26"/>
                <a:gd name="T54" fmla="*/ 4 w 7"/>
                <a:gd name="T55" fmla="*/ 13 h 26"/>
                <a:gd name="T56" fmla="*/ 4 w 7"/>
                <a:gd name="T57" fmla="*/ 15 h 26"/>
                <a:gd name="T58" fmla="*/ 4 w 7"/>
                <a:gd name="T59" fmla="*/ 15 h 26"/>
                <a:gd name="T60" fmla="*/ 4 w 7"/>
                <a:gd name="T61" fmla="*/ 16 h 26"/>
                <a:gd name="T62" fmla="*/ 4 w 7"/>
                <a:gd name="T63" fmla="*/ 16 h 26"/>
                <a:gd name="T64" fmla="*/ 6 w 7"/>
                <a:gd name="T65" fmla="*/ 16 h 26"/>
                <a:gd name="T66" fmla="*/ 6 w 7"/>
                <a:gd name="T67" fmla="*/ 16 h 26"/>
                <a:gd name="T68" fmla="*/ 6 w 7"/>
                <a:gd name="T69" fmla="*/ 18 h 26"/>
                <a:gd name="T70" fmla="*/ 6 w 7"/>
                <a:gd name="T71" fmla="*/ 18 h 26"/>
                <a:gd name="T72" fmla="*/ 6 w 7"/>
                <a:gd name="T73" fmla="*/ 19 h 26"/>
                <a:gd name="T74" fmla="*/ 6 w 7"/>
                <a:gd name="T75" fmla="*/ 19 h 26"/>
                <a:gd name="T76" fmla="*/ 6 w 7"/>
                <a:gd name="T77" fmla="*/ 21 h 26"/>
                <a:gd name="T78" fmla="*/ 6 w 7"/>
                <a:gd name="T79" fmla="*/ 21 h 26"/>
                <a:gd name="T80" fmla="*/ 6 w 7"/>
                <a:gd name="T81" fmla="*/ 22 h 26"/>
                <a:gd name="T82" fmla="*/ 6 w 7"/>
                <a:gd name="T83" fmla="*/ 22 h 26"/>
                <a:gd name="T84" fmla="*/ 7 w 7"/>
                <a:gd name="T85" fmla="*/ 22 h 26"/>
                <a:gd name="T86" fmla="*/ 7 w 7"/>
                <a:gd name="T87" fmla="*/ 22 h 26"/>
                <a:gd name="T88" fmla="*/ 7 w 7"/>
                <a:gd name="T89" fmla="*/ 23 h 26"/>
                <a:gd name="T90" fmla="*/ 7 w 7"/>
                <a:gd name="T91" fmla="*/ 23 h 26"/>
                <a:gd name="T92" fmla="*/ 7 w 7"/>
                <a:gd name="T93" fmla="*/ 25 h 26"/>
                <a:gd name="T94" fmla="*/ 7 w 7"/>
                <a:gd name="T95" fmla="*/ 25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26"/>
                <a:gd name="T146" fmla="*/ 7 w 7"/>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26">
                  <a:moveTo>
                    <a:pt x="0" y="0"/>
                  </a:moveTo>
                  <a:lnTo>
                    <a:pt x="1" y="0"/>
                  </a:lnTo>
                  <a:lnTo>
                    <a:pt x="1" y="2"/>
                  </a:lnTo>
                  <a:lnTo>
                    <a:pt x="1" y="0"/>
                  </a:lnTo>
                  <a:lnTo>
                    <a:pt x="1" y="2"/>
                  </a:lnTo>
                  <a:lnTo>
                    <a:pt x="1" y="3"/>
                  </a:lnTo>
                  <a:lnTo>
                    <a:pt x="1" y="2"/>
                  </a:lnTo>
                  <a:lnTo>
                    <a:pt x="1" y="3"/>
                  </a:lnTo>
                  <a:lnTo>
                    <a:pt x="1" y="5"/>
                  </a:lnTo>
                  <a:lnTo>
                    <a:pt x="1" y="6"/>
                  </a:lnTo>
                  <a:lnTo>
                    <a:pt x="3" y="6"/>
                  </a:lnTo>
                  <a:lnTo>
                    <a:pt x="3" y="7"/>
                  </a:lnTo>
                  <a:lnTo>
                    <a:pt x="3" y="6"/>
                  </a:lnTo>
                  <a:lnTo>
                    <a:pt x="3" y="7"/>
                  </a:lnTo>
                  <a:lnTo>
                    <a:pt x="3" y="9"/>
                  </a:lnTo>
                  <a:lnTo>
                    <a:pt x="3" y="10"/>
                  </a:lnTo>
                  <a:lnTo>
                    <a:pt x="3" y="9"/>
                  </a:lnTo>
                  <a:lnTo>
                    <a:pt x="3" y="10"/>
                  </a:lnTo>
                  <a:lnTo>
                    <a:pt x="3" y="12"/>
                  </a:lnTo>
                  <a:lnTo>
                    <a:pt x="3" y="10"/>
                  </a:lnTo>
                  <a:lnTo>
                    <a:pt x="3" y="12"/>
                  </a:lnTo>
                  <a:lnTo>
                    <a:pt x="4" y="12"/>
                  </a:lnTo>
                  <a:lnTo>
                    <a:pt x="4" y="13"/>
                  </a:lnTo>
                  <a:lnTo>
                    <a:pt x="4" y="12"/>
                  </a:lnTo>
                  <a:lnTo>
                    <a:pt x="4" y="13"/>
                  </a:lnTo>
                  <a:lnTo>
                    <a:pt x="4" y="15"/>
                  </a:lnTo>
                  <a:lnTo>
                    <a:pt x="4" y="13"/>
                  </a:lnTo>
                  <a:lnTo>
                    <a:pt x="4" y="15"/>
                  </a:lnTo>
                  <a:lnTo>
                    <a:pt x="4" y="16"/>
                  </a:lnTo>
                  <a:lnTo>
                    <a:pt x="4" y="15"/>
                  </a:lnTo>
                  <a:lnTo>
                    <a:pt x="4" y="16"/>
                  </a:lnTo>
                  <a:lnTo>
                    <a:pt x="6" y="16"/>
                  </a:lnTo>
                  <a:lnTo>
                    <a:pt x="6" y="18"/>
                  </a:lnTo>
                  <a:lnTo>
                    <a:pt x="6" y="16"/>
                  </a:lnTo>
                  <a:lnTo>
                    <a:pt x="6" y="18"/>
                  </a:lnTo>
                  <a:lnTo>
                    <a:pt x="6" y="19"/>
                  </a:lnTo>
                  <a:lnTo>
                    <a:pt x="6" y="18"/>
                  </a:lnTo>
                  <a:lnTo>
                    <a:pt x="6" y="19"/>
                  </a:lnTo>
                  <a:lnTo>
                    <a:pt x="6" y="21"/>
                  </a:lnTo>
                  <a:lnTo>
                    <a:pt x="6" y="19"/>
                  </a:lnTo>
                  <a:lnTo>
                    <a:pt x="6" y="21"/>
                  </a:lnTo>
                  <a:lnTo>
                    <a:pt x="6" y="22"/>
                  </a:lnTo>
                  <a:lnTo>
                    <a:pt x="7" y="22"/>
                  </a:lnTo>
                  <a:lnTo>
                    <a:pt x="7" y="23"/>
                  </a:lnTo>
                  <a:lnTo>
                    <a:pt x="7" y="22"/>
                  </a:lnTo>
                  <a:lnTo>
                    <a:pt x="7" y="23"/>
                  </a:lnTo>
                  <a:lnTo>
                    <a:pt x="7" y="25"/>
                  </a:lnTo>
                  <a:lnTo>
                    <a:pt x="7" y="23"/>
                  </a:lnTo>
                  <a:lnTo>
                    <a:pt x="7" y="25"/>
                  </a:lnTo>
                  <a:lnTo>
                    <a:pt x="7" y="26"/>
                  </a:lnTo>
                  <a:lnTo>
                    <a:pt x="7" y="25"/>
                  </a:lnTo>
                  <a:lnTo>
                    <a:pt x="7" y="2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7" name="Freeform 521"/>
            <p:cNvSpPr>
              <a:spLocks/>
            </p:cNvSpPr>
            <p:nvPr/>
          </p:nvSpPr>
          <p:spPr bwMode="auto">
            <a:xfrm>
              <a:off x="8154921" y="5670454"/>
              <a:ext cx="12851" cy="16343"/>
            </a:xfrm>
            <a:custGeom>
              <a:avLst/>
              <a:gdLst>
                <a:gd name="T0" fmla="*/ 0 w 7"/>
                <a:gd name="T1" fmla="*/ 0 h 18"/>
                <a:gd name="T2" fmla="*/ 0 w 7"/>
                <a:gd name="T3" fmla="*/ 0 h 18"/>
                <a:gd name="T4" fmla="*/ 0 w 7"/>
                <a:gd name="T5" fmla="*/ 2 h 18"/>
                <a:gd name="T6" fmla="*/ 0 w 7"/>
                <a:gd name="T7" fmla="*/ 2 h 18"/>
                <a:gd name="T8" fmla="*/ 2 w 7"/>
                <a:gd name="T9" fmla="*/ 2 h 18"/>
                <a:gd name="T10" fmla="*/ 2 w 7"/>
                <a:gd name="T11" fmla="*/ 2 h 18"/>
                <a:gd name="T12" fmla="*/ 2 w 7"/>
                <a:gd name="T13" fmla="*/ 3 h 18"/>
                <a:gd name="T14" fmla="*/ 2 w 7"/>
                <a:gd name="T15" fmla="*/ 3 h 18"/>
                <a:gd name="T16" fmla="*/ 2 w 7"/>
                <a:gd name="T17" fmla="*/ 5 h 18"/>
                <a:gd name="T18" fmla="*/ 2 w 7"/>
                <a:gd name="T19" fmla="*/ 5 h 18"/>
                <a:gd name="T20" fmla="*/ 2 w 7"/>
                <a:gd name="T21" fmla="*/ 5 h 18"/>
                <a:gd name="T22" fmla="*/ 2 w 7"/>
                <a:gd name="T23" fmla="*/ 5 h 18"/>
                <a:gd name="T24" fmla="*/ 2 w 7"/>
                <a:gd name="T25" fmla="*/ 6 h 18"/>
                <a:gd name="T26" fmla="*/ 2 w 7"/>
                <a:gd name="T27" fmla="*/ 6 h 18"/>
                <a:gd name="T28" fmla="*/ 2 w 7"/>
                <a:gd name="T29" fmla="*/ 8 h 18"/>
                <a:gd name="T30" fmla="*/ 2 w 7"/>
                <a:gd name="T31" fmla="*/ 8 h 18"/>
                <a:gd name="T32" fmla="*/ 3 w 7"/>
                <a:gd name="T33" fmla="*/ 8 h 18"/>
                <a:gd name="T34" fmla="*/ 3 w 7"/>
                <a:gd name="T35" fmla="*/ 8 h 18"/>
                <a:gd name="T36" fmla="*/ 3 w 7"/>
                <a:gd name="T37" fmla="*/ 9 h 18"/>
                <a:gd name="T38" fmla="*/ 3 w 7"/>
                <a:gd name="T39" fmla="*/ 9 h 18"/>
                <a:gd name="T40" fmla="*/ 3 w 7"/>
                <a:gd name="T41" fmla="*/ 10 h 18"/>
                <a:gd name="T42" fmla="*/ 3 w 7"/>
                <a:gd name="T43" fmla="*/ 10 h 18"/>
                <a:gd name="T44" fmla="*/ 3 w 7"/>
                <a:gd name="T45" fmla="*/ 10 h 18"/>
                <a:gd name="T46" fmla="*/ 3 w 7"/>
                <a:gd name="T47" fmla="*/ 10 h 18"/>
                <a:gd name="T48" fmla="*/ 3 w 7"/>
                <a:gd name="T49" fmla="*/ 12 h 18"/>
                <a:gd name="T50" fmla="*/ 3 w 7"/>
                <a:gd name="T51" fmla="*/ 12 h 18"/>
                <a:gd name="T52" fmla="*/ 4 w 7"/>
                <a:gd name="T53" fmla="*/ 12 h 18"/>
                <a:gd name="T54" fmla="*/ 4 w 7"/>
                <a:gd name="T55" fmla="*/ 12 h 18"/>
                <a:gd name="T56" fmla="*/ 4 w 7"/>
                <a:gd name="T57" fmla="*/ 13 h 18"/>
                <a:gd name="T58" fmla="*/ 4 w 7"/>
                <a:gd name="T59" fmla="*/ 13 h 18"/>
                <a:gd name="T60" fmla="*/ 4 w 7"/>
                <a:gd name="T61" fmla="*/ 13 h 18"/>
                <a:gd name="T62" fmla="*/ 4 w 7"/>
                <a:gd name="T63" fmla="*/ 13 h 18"/>
                <a:gd name="T64" fmla="*/ 4 w 7"/>
                <a:gd name="T65" fmla="*/ 15 h 18"/>
                <a:gd name="T66" fmla="*/ 4 w 7"/>
                <a:gd name="T67" fmla="*/ 15 h 18"/>
                <a:gd name="T68" fmla="*/ 4 w 7"/>
                <a:gd name="T69" fmla="*/ 15 h 18"/>
                <a:gd name="T70" fmla="*/ 4 w 7"/>
                <a:gd name="T71" fmla="*/ 15 h 18"/>
                <a:gd name="T72" fmla="*/ 6 w 7"/>
                <a:gd name="T73" fmla="*/ 15 h 18"/>
                <a:gd name="T74" fmla="*/ 6 w 7"/>
                <a:gd name="T75" fmla="*/ 15 h 18"/>
                <a:gd name="T76" fmla="*/ 6 w 7"/>
                <a:gd name="T77" fmla="*/ 16 h 18"/>
                <a:gd name="T78" fmla="*/ 6 w 7"/>
                <a:gd name="T79" fmla="*/ 16 h 18"/>
                <a:gd name="T80" fmla="*/ 6 w 7"/>
                <a:gd name="T81" fmla="*/ 16 h 18"/>
                <a:gd name="T82" fmla="*/ 6 w 7"/>
                <a:gd name="T83" fmla="*/ 16 h 18"/>
                <a:gd name="T84" fmla="*/ 6 w 7"/>
                <a:gd name="T85" fmla="*/ 16 h 18"/>
                <a:gd name="T86" fmla="*/ 6 w 7"/>
                <a:gd name="T87" fmla="*/ 16 h 18"/>
                <a:gd name="T88" fmla="*/ 6 w 7"/>
                <a:gd name="T89" fmla="*/ 18 h 18"/>
                <a:gd name="T90" fmla="*/ 6 w 7"/>
                <a:gd name="T91" fmla="*/ 18 h 18"/>
                <a:gd name="T92" fmla="*/ 7 w 7"/>
                <a:gd name="T93" fmla="*/ 18 h 18"/>
                <a:gd name="T94" fmla="*/ 7 w 7"/>
                <a:gd name="T95" fmla="*/ 18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8"/>
                <a:gd name="T146" fmla="*/ 7 w 7"/>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8">
                  <a:moveTo>
                    <a:pt x="0" y="0"/>
                  </a:moveTo>
                  <a:lnTo>
                    <a:pt x="0" y="0"/>
                  </a:lnTo>
                  <a:lnTo>
                    <a:pt x="0" y="2"/>
                  </a:lnTo>
                  <a:lnTo>
                    <a:pt x="2" y="2"/>
                  </a:lnTo>
                  <a:lnTo>
                    <a:pt x="2" y="3"/>
                  </a:lnTo>
                  <a:lnTo>
                    <a:pt x="2" y="2"/>
                  </a:lnTo>
                  <a:lnTo>
                    <a:pt x="2" y="3"/>
                  </a:lnTo>
                  <a:lnTo>
                    <a:pt x="2" y="5"/>
                  </a:lnTo>
                  <a:lnTo>
                    <a:pt x="2" y="3"/>
                  </a:lnTo>
                  <a:lnTo>
                    <a:pt x="2" y="5"/>
                  </a:lnTo>
                  <a:lnTo>
                    <a:pt x="2" y="6"/>
                  </a:lnTo>
                  <a:lnTo>
                    <a:pt x="2" y="5"/>
                  </a:lnTo>
                  <a:lnTo>
                    <a:pt x="2" y="6"/>
                  </a:lnTo>
                  <a:lnTo>
                    <a:pt x="2" y="8"/>
                  </a:lnTo>
                  <a:lnTo>
                    <a:pt x="2" y="6"/>
                  </a:lnTo>
                  <a:lnTo>
                    <a:pt x="2" y="8"/>
                  </a:lnTo>
                  <a:lnTo>
                    <a:pt x="3" y="8"/>
                  </a:lnTo>
                  <a:lnTo>
                    <a:pt x="3" y="9"/>
                  </a:lnTo>
                  <a:lnTo>
                    <a:pt x="3" y="8"/>
                  </a:lnTo>
                  <a:lnTo>
                    <a:pt x="3" y="9"/>
                  </a:lnTo>
                  <a:lnTo>
                    <a:pt x="3" y="10"/>
                  </a:lnTo>
                  <a:lnTo>
                    <a:pt x="3" y="12"/>
                  </a:lnTo>
                  <a:lnTo>
                    <a:pt x="4" y="12"/>
                  </a:lnTo>
                  <a:lnTo>
                    <a:pt x="4" y="13"/>
                  </a:lnTo>
                  <a:lnTo>
                    <a:pt x="4" y="15"/>
                  </a:lnTo>
                  <a:lnTo>
                    <a:pt x="4" y="13"/>
                  </a:lnTo>
                  <a:lnTo>
                    <a:pt x="4" y="15"/>
                  </a:lnTo>
                  <a:lnTo>
                    <a:pt x="6" y="15"/>
                  </a:lnTo>
                  <a:lnTo>
                    <a:pt x="6" y="16"/>
                  </a:lnTo>
                  <a:lnTo>
                    <a:pt x="6" y="15"/>
                  </a:lnTo>
                  <a:lnTo>
                    <a:pt x="6" y="16"/>
                  </a:lnTo>
                  <a:lnTo>
                    <a:pt x="6" y="18"/>
                  </a:lnTo>
                  <a:lnTo>
                    <a:pt x="6" y="16"/>
                  </a:lnTo>
                  <a:lnTo>
                    <a:pt x="6" y="18"/>
                  </a:lnTo>
                  <a:lnTo>
                    <a:pt x="7" y="1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8" name="Freeform 522"/>
            <p:cNvSpPr>
              <a:spLocks/>
            </p:cNvSpPr>
            <p:nvPr/>
          </p:nvSpPr>
          <p:spPr bwMode="auto">
            <a:xfrm>
              <a:off x="8167772" y="5686796"/>
              <a:ext cx="11015" cy="17251"/>
            </a:xfrm>
            <a:custGeom>
              <a:avLst/>
              <a:gdLst>
                <a:gd name="T0" fmla="*/ 0 w 6"/>
                <a:gd name="T1" fmla="*/ 1 h 19"/>
                <a:gd name="T2" fmla="*/ 0 w 6"/>
                <a:gd name="T3" fmla="*/ 1 h 19"/>
                <a:gd name="T4" fmla="*/ 0 w 6"/>
                <a:gd name="T5" fmla="*/ 1 h 19"/>
                <a:gd name="T6" fmla="*/ 0 w 6"/>
                <a:gd name="T7" fmla="*/ 1 h 19"/>
                <a:gd name="T8" fmla="*/ 0 w 6"/>
                <a:gd name="T9" fmla="*/ 1 h 19"/>
                <a:gd name="T10" fmla="*/ 0 w 6"/>
                <a:gd name="T11" fmla="*/ 1 h 19"/>
                <a:gd name="T12" fmla="*/ 0 w 6"/>
                <a:gd name="T13" fmla="*/ 3 h 19"/>
                <a:gd name="T14" fmla="*/ 0 w 6"/>
                <a:gd name="T15" fmla="*/ 3 h 19"/>
                <a:gd name="T16" fmla="*/ 2 w 6"/>
                <a:gd name="T17" fmla="*/ 3 h 19"/>
                <a:gd name="T18" fmla="*/ 2 w 6"/>
                <a:gd name="T19" fmla="*/ 3 h 19"/>
                <a:gd name="T20" fmla="*/ 2 w 6"/>
                <a:gd name="T21" fmla="*/ 4 h 19"/>
                <a:gd name="T22" fmla="*/ 2 w 6"/>
                <a:gd name="T23" fmla="*/ 4 h 19"/>
                <a:gd name="T24" fmla="*/ 2 w 6"/>
                <a:gd name="T25" fmla="*/ 4 h 19"/>
                <a:gd name="T26" fmla="*/ 2 w 6"/>
                <a:gd name="T27" fmla="*/ 4 h 19"/>
                <a:gd name="T28" fmla="*/ 2 w 6"/>
                <a:gd name="T29" fmla="*/ 5 h 19"/>
                <a:gd name="T30" fmla="*/ 2 w 6"/>
                <a:gd name="T31" fmla="*/ 5 h 19"/>
                <a:gd name="T32" fmla="*/ 2 w 6"/>
                <a:gd name="T33" fmla="*/ 5 h 19"/>
                <a:gd name="T34" fmla="*/ 2 w 6"/>
                <a:gd name="T35" fmla="*/ 5 h 19"/>
                <a:gd name="T36" fmla="*/ 2 w 6"/>
                <a:gd name="T37" fmla="*/ 7 h 19"/>
                <a:gd name="T38" fmla="*/ 2 w 6"/>
                <a:gd name="T39" fmla="*/ 7 h 19"/>
                <a:gd name="T40" fmla="*/ 3 w 6"/>
                <a:gd name="T41" fmla="*/ 7 h 19"/>
                <a:gd name="T42" fmla="*/ 3 w 6"/>
                <a:gd name="T43" fmla="*/ 7 h 19"/>
                <a:gd name="T44" fmla="*/ 3 w 6"/>
                <a:gd name="T45" fmla="*/ 8 h 19"/>
                <a:gd name="T46" fmla="*/ 3 w 6"/>
                <a:gd name="T47" fmla="*/ 8 h 19"/>
                <a:gd name="T48" fmla="*/ 3 w 6"/>
                <a:gd name="T49" fmla="*/ 8 h 19"/>
                <a:gd name="T50" fmla="*/ 3 w 6"/>
                <a:gd name="T51" fmla="*/ 8 h 19"/>
                <a:gd name="T52" fmla="*/ 3 w 6"/>
                <a:gd name="T53" fmla="*/ 10 h 19"/>
                <a:gd name="T54" fmla="*/ 3 w 6"/>
                <a:gd name="T55" fmla="*/ 10 h 19"/>
                <a:gd name="T56" fmla="*/ 3 w 6"/>
                <a:gd name="T57" fmla="*/ 11 h 19"/>
                <a:gd name="T58" fmla="*/ 3 w 6"/>
                <a:gd name="T59" fmla="*/ 11 h 19"/>
                <a:gd name="T60" fmla="*/ 5 w 6"/>
                <a:gd name="T61" fmla="*/ 11 h 19"/>
                <a:gd name="T62" fmla="*/ 5 w 6"/>
                <a:gd name="T63" fmla="*/ 11 h 19"/>
                <a:gd name="T64" fmla="*/ 5 w 6"/>
                <a:gd name="T65" fmla="*/ 13 h 19"/>
                <a:gd name="T66" fmla="*/ 5 w 6"/>
                <a:gd name="T67" fmla="*/ 13 h 19"/>
                <a:gd name="T68" fmla="*/ 5 w 6"/>
                <a:gd name="T69" fmla="*/ 14 h 19"/>
                <a:gd name="T70" fmla="*/ 5 w 6"/>
                <a:gd name="T71" fmla="*/ 14 h 19"/>
                <a:gd name="T72" fmla="*/ 5 w 6"/>
                <a:gd name="T73" fmla="*/ 14 h 19"/>
                <a:gd name="T74" fmla="*/ 5 w 6"/>
                <a:gd name="T75" fmla="*/ 14 h 19"/>
                <a:gd name="T76" fmla="*/ 5 w 6"/>
                <a:gd name="T77" fmla="*/ 16 h 19"/>
                <a:gd name="T78" fmla="*/ 5 w 6"/>
                <a:gd name="T79" fmla="*/ 16 h 19"/>
                <a:gd name="T80" fmla="*/ 6 w 6"/>
                <a:gd name="T81" fmla="*/ 16 h 19"/>
                <a:gd name="T82" fmla="*/ 6 w 6"/>
                <a:gd name="T83" fmla="*/ 16 h 19"/>
                <a:gd name="T84" fmla="*/ 6 w 6"/>
                <a:gd name="T85" fmla="*/ 17 h 19"/>
                <a:gd name="T86" fmla="*/ 6 w 6"/>
                <a:gd name="T87" fmla="*/ 17 h 19"/>
                <a:gd name="T88" fmla="*/ 6 w 6"/>
                <a:gd name="T89" fmla="*/ 17 h 19"/>
                <a:gd name="T90" fmla="*/ 6 w 6"/>
                <a:gd name="T91" fmla="*/ 17 h 19"/>
                <a:gd name="T92" fmla="*/ 6 w 6"/>
                <a:gd name="T93" fmla="*/ 19 h 19"/>
                <a:gd name="T94" fmla="*/ 6 w 6"/>
                <a:gd name="T95" fmla="*/ 1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19"/>
                <a:gd name="T146" fmla="*/ 6 w 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19">
                  <a:moveTo>
                    <a:pt x="0" y="0"/>
                  </a:moveTo>
                  <a:lnTo>
                    <a:pt x="0" y="1"/>
                  </a:lnTo>
                  <a:lnTo>
                    <a:pt x="0" y="3"/>
                  </a:lnTo>
                  <a:lnTo>
                    <a:pt x="0" y="1"/>
                  </a:lnTo>
                  <a:lnTo>
                    <a:pt x="0" y="3"/>
                  </a:lnTo>
                  <a:lnTo>
                    <a:pt x="2" y="3"/>
                  </a:lnTo>
                  <a:lnTo>
                    <a:pt x="2" y="4"/>
                  </a:lnTo>
                  <a:lnTo>
                    <a:pt x="2" y="3"/>
                  </a:lnTo>
                  <a:lnTo>
                    <a:pt x="2" y="4"/>
                  </a:lnTo>
                  <a:lnTo>
                    <a:pt x="2" y="5"/>
                  </a:lnTo>
                  <a:lnTo>
                    <a:pt x="2" y="4"/>
                  </a:lnTo>
                  <a:lnTo>
                    <a:pt x="2" y="5"/>
                  </a:lnTo>
                  <a:lnTo>
                    <a:pt x="2" y="7"/>
                  </a:lnTo>
                  <a:lnTo>
                    <a:pt x="3" y="7"/>
                  </a:lnTo>
                  <a:lnTo>
                    <a:pt x="3" y="8"/>
                  </a:lnTo>
                  <a:lnTo>
                    <a:pt x="3" y="7"/>
                  </a:lnTo>
                  <a:lnTo>
                    <a:pt x="3" y="8"/>
                  </a:lnTo>
                  <a:lnTo>
                    <a:pt x="3" y="10"/>
                  </a:lnTo>
                  <a:lnTo>
                    <a:pt x="3" y="8"/>
                  </a:lnTo>
                  <a:lnTo>
                    <a:pt x="3" y="10"/>
                  </a:lnTo>
                  <a:lnTo>
                    <a:pt x="3" y="11"/>
                  </a:lnTo>
                  <a:lnTo>
                    <a:pt x="3" y="10"/>
                  </a:lnTo>
                  <a:lnTo>
                    <a:pt x="3" y="11"/>
                  </a:lnTo>
                  <a:lnTo>
                    <a:pt x="5" y="11"/>
                  </a:lnTo>
                  <a:lnTo>
                    <a:pt x="5" y="13"/>
                  </a:lnTo>
                  <a:lnTo>
                    <a:pt x="5" y="11"/>
                  </a:lnTo>
                  <a:lnTo>
                    <a:pt x="5" y="13"/>
                  </a:lnTo>
                  <a:lnTo>
                    <a:pt x="5" y="14"/>
                  </a:lnTo>
                  <a:lnTo>
                    <a:pt x="5" y="16"/>
                  </a:lnTo>
                  <a:lnTo>
                    <a:pt x="5" y="14"/>
                  </a:lnTo>
                  <a:lnTo>
                    <a:pt x="5" y="16"/>
                  </a:lnTo>
                  <a:lnTo>
                    <a:pt x="6" y="16"/>
                  </a:lnTo>
                  <a:lnTo>
                    <a:pt x="6" y="17"/>
                  </a:lnTo>
                  <a:lnTo>
                    <a:pt x="6" y="16"/>
                  </a:lnTo>
                  <a:lnTo>
                    <a:pt x="6" y="17"/>
                  </a:lnTo>
                  <a:lnTo>
                    <a:pt x="6" y="19"/>
                  </a:lnTo>
                  <a:lnTo>
                    <a:pt x="6" y="17"/>
                  </a:lnTo>
                  <a:lnTo>
                    <a:pt x="6" y="1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29" name="Freeform 523"/>
            <p:cNvSpPr>
              <a:spLocks/>
            </p:cNvSpPr>
            <p:nvPr/>
          </p:nvSpPr>
          <p:spPr bwMode="auto">
            <a:xfrm>
              <a:off x="8178787" y="5704047"/>
              <a:ext cx="16523" cy="6355"/>
            </a:xfrm>
            <a:custGeom>
              <a:avLst/>
              <a:gdLst>
                <a:gd name="T0" fmla="*/ 0 w 9"/>
                <a:gd name="T1" fmla="*/ 0 h 7"/>
                <a:gd name="T2" fmla="*/ 0 w 9"/>
                <a:gd name="T3" fmla="*/ 0 h 7"/>
                <a:gd name="T4" fmla="*/ 1 w 9"/>
                <a:gd name="T5" fmla="*/ 1 h 7"/>
                <a:gd name="T6" fmla="*/ 1 w 9"/>
                <a:gd name="T7" fmla="*/ 1 h 7"/>
                <a:gd name="T8" fmla="*/ 1 w 9"/>
                <a:gd name="T9" fmla="*/ 1 h 7"/>
                <a:gd name="T10" fmla="*/ 1 w 9"/>
                <a:gd name="T11" fmla="*/ 1 h 7"/>
                <a:gd name="T12" fmla="*/ 1 w 9"/>
                <a:gd name="T13" fmla="*/ 2 h 7"/>
                <a:gd name="T14" fmla="*/ 1 w 9"/>
                <a:gd name="T15" fmla="*/ 2 h 7"/>
                <a:gd name="T16" fmla="*/ 1 w 9"/>
                <a:gd name="T17" fmla="*/ 2 h 7"/>
                <a:gd name="T18" fmla="*/ 1 w 9"/>
                <a:gd name="T19" fmla="*/ 2 h 7"/>
                <a:gd name="T20" fmla="*/ 1 w 9"/>
                <a:gd name="T21" fmla="*/ 2 h 7"/>
                <a:gd name="T22" fmla="*/ 1 w 9"/>
                <a:gd name="T23" fmla="*/ 2 h 7"/>
                <a:gd name="T24" fmla="*/ 1 w 9"/>
                <a:gd name="T25" fmla="*/ 2 h 7"/>
                <a:gd name="T26" fmla="*/ 1 w 9"/>
                <a:gd name="T27" fmla="*/ 2 h 7"/>
                <a:gd name="T28" fmla="*/ 3 w 9"/>
                <a:gd name="T29" fmla="*/ 4 h 7"/>
                <a:gd name="T30" fmla="*/ 3 w 9"/>
                <a:gd name="T31" fmla="*/ 4 h 7"/>
                <a:gd name="T32" fmla="*/ 3 w 9"/>
                <a:gd name="T33" fmla="*/ 4 h 7"/>
                <a:gd name="T34" fmla="*/ 3 w 9"/>
                <a:gd name="T35" fmla="*/ 4 h 7"/>
                <a:gd name="T36" fmla="*/ 3 w 9"/>
                <a:gd name="T37" fmla="*/ 4 h 7"/>
                <a:gd name="T38" fmla="*/ 3 w 9"/>
                <a:gd name="T39" fmla="*/ 4 h 7"/>
                <a:gd name="T40" fmla="*/ 3 w 9"/>
                <a:gd name="T41" fmla="*/ 4 h 7"/>
                <a:gd name="T42" fmla="*/ 4 w 9"/>
                <a:gd name="T43" fmla="*/ 4 h 7"/>
                <a:gd name="T44" fmla="*/ 4 w 9"/>
                <a:gd name="T45" fmla="*/ 4 h 7"/>
                <a:gd name="T46" fmla="*/ 4 w 9"/>
                <a:gd name="T47" fmla="*/ 4 h 7"/>
                <a:gd name="T48" fmla="*/ 4 w 9"/>
                <a:gd name="T49" fmla="*/ 4 h 7"/>
                <a:gd name="T50" fmla="*/ 4 w 9"/>
                <a:gd name="T51" fmla="*/ 4 h 7"/>
                <a:gd name="T52" fmla="*/ 4 w 9"/>
                <a:gd name="T53" fmla="*/ 4 h 7"/>
                <a:gd name="T54" fmla="*/ 4 w 9"/>
                <a:gd name="T55" fmla="*/ 4 h 7"/>
                <a:gd name="T56" fmla="*/ 4 w 9"/>
                <a:gd name="T57" fmla="*/ 5 h 7"/>
                <a:gd name="T58" fmla="*/ 4 w 9"/>
                <a:gd name="T59" fmla="*/ 5 h 7"/>
                <a:gd name="T60" fmla="*/ 6 w 9"/>
                <a:gd name="T61" fmla="*/ 5 h 7"/>
                <a:gd name="T62" fmla="*/ 6 w 9"/>
                <a:gd name="T63" fmla="*/ 5 h 7"/>
                <a:gd name="T64" fmla="*/ 6 w 9"/>
                <a:gd name="T65" fmla="*/ 5 h 7"/>
                <a:gd name="T66" fmla="*/ 6 w 9"/>
                <a:gd name="T67" fmla="*/ 5 h 7"/>
                <a:gd name="T68" fmla="*/ 6 w 9"/>
                <a:gd name="T69" fmla="*/ 5 h 7"/>
                <a:gd name="T70" fmla="*/ 6 w 9"/>
                <a:gd name="T71" fmla="*/ 5 h 7"/>
                <a:gd name="T72" fmla="*/ 6 w 9"/>
                <a:gd name="T73" fmla="*/ 5 h 7"/>
                <a:gd name="T74" fmla="*/ 7 w 9"/>
                <a:gd name="T75" fmla="*/ 5 h 7"/>
                <a:gd name="T76" fmla="*/ 7 w 9"/>
                <a:gd name="T77" fmla="*/ 5 h 7"/>
                <a:gd name="T78" fmla="*/ 7 w 9"/>
                <a:gd name="T79" fmla="*/ 5 h 7"/>
                <a:gd name="T80" fmla="*/ 7 w 9"/>
                <a:gd name="T81" fmla="*/ 5 h 7"/>
                <a:gd name="T82" fmla="*/ 7 w 9"/>
                <a:gd name="T83" fmla="*/ 5 h 7"/>
                <a:gd name="T84" fmla="*/ 7 w 9"/>
                <a:gd name="T85" fmla="*/ 5 h 7"/>
                <a:gd name="T86" fmla="*/ 7 w 9"/>
                <a:gd name="T87" fmla="*/ 5 h 7"/>
                <a:gd name="T88" fmla="*/ 7 w 9"/>
                <a:gd name="T89" fmla="*/ 7 h 7"/>
                <a:gd name="T90" fmla="*/ 7 w 9"/>
                <a:gd name="T91" fmla="*/ 7 h 7"/>
                <a:gd name="T92" fmla="*/ 9 w 9"/>
                <a:gd name="T93" fmla="*/ 7 h 7"/>
                <a:gd name="T94" fmla="*/ 9 w 9"/>
                <a:gd name="T95" fmla="*/ 7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7"/>
                <a:gd name="T146" fmla="*/ 9 w 9"/>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7">
                  <a:moveTo>
                    <a:pt x="0" y="0"/>
                  </a:moveTo>
                  <a:lnTo>
                    <a:pt x="0" y="0"/>
                  </a:lnTo>
                  <a:lnTo>
                    <a:pt x="0" y="1"/>
                  </a:lnTo>
                  <a:lnTo>
                    <a:pt x="0" y="0"/>
                  </a:lnTo>
                  <a:lnTo>
                    <a:pt x="0" y="1"/>
                  </a:lnTo>
                  <a:lnTo>
                    <a:pt x="1" y="1"/>
                  </a:lnTo>
                  <a:lnTo>
                    <a:pt x="1" y="2"/>
                  </a:lnTo>
                  <a:lnTo>
                    <a:pt x="1" y="4"/>
                  </a:lnTo>
                  <a:lnTo>
                    <a:pt x="1" y="2"/>
                  </a:lnTo>
                  <a:lnTo>
                    <a:pt x="1" y="4"/>
                  </a:lnTo>
                  <a:lnTo>
                    <a:pt x="3" y="4"/>
                  </a:lnTo>
                  <a:lnTo>
                    <a:pt x="4" y="4"/>
                  </a:lnTo>
                  <a:lnTo>
                    <a:pt x="4" y="5"/>
                  </a:lnTo>
                  <a:lnTo>
                    <a:pt x="4" y="4"/>
                  </a:lnTo>
                  <a:lnTo>
                    <a:pt x="4" y="5"/>
                  </a:lnTo>
                  <a:lnTo>
                    <a:pt x="6" y="5"/>
                  </a:lnTo>
                  <a:lnTo>
                    <a:pt x="7" y="5"/>
                  </a:lnTo>
                  <a:lnTo>
                    <a:pt x="7" y="7"/>
                  </a:lnTo>
                  <a:lnTo>
                    <a:pt x="7" y="5"/>
                  </a:lnTo>
                  <a:lnTo>
                    <a:pt x="7" y="7"/>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0" name="Freeform 524"/>
            <p:cNvSpPr>
              <a:spLocks/>
            </p:cNvSpPr>
            <p:nvPr/>
          </p:nvSpPr>
          <p:spPr bwMode="auto">
            <a:xfrm>
              <a:off x="8195310" y="5710402"/>
              <a:ext cx="9179" cy="18158"/>
            </a:xfrm>
            <a:custGeom>
              <a:avLst/>
              <a:gdLst>
                <a:gd name="T0" fmla="*/ 0 w 5"/>
                <a:gd name="T1" fmla="*/ 0 h 20"/>
                <a:gd name="T2" fmla="*/ 0 w 5"/>
                <a:gd name="T3" fmla="*/ 0 h 20"/>
                <a:gd name="T4" fmla="*/ 0 w 5"/>
                <a:gd name="T5" fmla="*/ 0 h 20"/>
                <a:gd name="T6" fmla="*/ 0 w 5"/>
                <a:gd name="T7" fmla="*/ 0 h 20"/>
                <a:gd name="T8" fmla="*/ 0 w 5"/>
                <a:gd name="T9" fmla="*/ 0 h 20"/>
                <a:gd name="T10" fmla="*/ 0 w 5"/>
                <a:gd name="T11" fmla="*/ 0 h 20"/>
                <a:gd name="T12" fmla="*/ 0 w 5"/>
                <a:gd name="T13" fmla="*/ 1 h 20"/>
                <a:gd name="T14" fmla="*/ 0 w 5"/>
                <a:gd name="T15" fmla="*/ 1 h 20"/>
                <a:gd name="T16" fmla="*/ 1 w 5"/>
                <a:gd name="T17" fmla="*/ 1 h 20"/>
                <a:gd name="T18" fmla="*/ 1 w 5"/>
                <a:gd name="T19" fmla="*/ 1 h 20"/>
                <a:gd name="T20" fmla="*/ 1 w 5"/>
                <a:gd name="T21" fmla="*/ 3 h 20"/>
                <a:gd name="T22" fmla="*/ 1 w 5"/>
                <a:gd name="T23" fmla="*/ 3 h 20"/>
                <a:gd name="T24" fmla="*/ 1 w 5"/>
                <a:gd name="T25" fmla="*/ 3 h 20"/>
                <a:gd name="T26" fmla="*/ 1 w 5"/>
                <a:gd name="T27" fmla="*/ 3 h 20"/>
                <a:gd name="T28" fmla="*/ 1 w 5"/>
                <a:gd name="T29" fmla="*/ 3 h 20"/>
                <a:gd name="T30" fmla="*/ 1 w 5"/>
                <a:gd name="T31" fmla="*/ 3 h 20"/>
                <a:gd name="T32" fmla="*/ 1 w 5"/>
                <a:gd name="T33" fmla="*/ 4 h 20"/>
                <a:gd name="T34" fmla="*/ 1 w 5"/>
                <a:gd name="T35" fmla="*/ 4 h 20"/>
                <a:gd name="T36" fmla="*/ 2 w 5"/>
                <a:gd name="T37" fmla="*/ 4 h 20"/>
                <a:gd name="T38" fmla="*/ 2 w 5"/>
                <a:gd name="T39" fmla="*/ 4 h 20"/>
                <a:gd name="T40" fmla="*/ 2 w 5"/>
                <a:gd name="T41" fmla="*/ 6 h 20"/>
                <a:gd name="T42" fmla="*/ 2 w 5"/>
                <a:gd name="T43" fmla="*/ 6 h 20"/>
                <a:gd name="T44" fmla="*/ 2 w 5"/>
                <a:gd name="T45" fmla="*/ 6 h 20"/>
                <a:gd name="T46" fmla="*/ 2 w 5"/>
                <a:gd name="T47" fmla="*/ 6 h 20"/>
                <a:gd name="T48" fmla="*/ 2 w 5"/>
                <a:gd name="T49" fmla="*/ 7 h 20"/>
                <a:gd name="T50" fmla="*/ 2 w 5"/>
                <a:gd name="T51" fmla="*/ 7 h 20"/>
                <a:gd name="T52" fmla="*/ 2 w 5"/>
                <a:gd name="T53" fmla="*/ 8 h 20"/>
                <a:gd name="T54" fmla="*/ 2 w 5"/>
                <a:gd name="T55" fmla="*/ 8 h 20"/>
                <a:gd name="T56" fmla="*/ 4 w 5"/>
                <a:gd name="T57" fmla="*/ 10 h 20"/>
                <a:gd name="T58" fmla="*/ 4 w 5"/>
                <a:gd name="T59" fmla="*/ 10 h 20"/>
                <a:gd name="T60" fmla="*/ 4 w 5"/>
                <a:gd name="T61" fmla="*/ 10 h 20"/>
                <a:gd name="T62" fmla="*/ 4 w 5"/>
                <a:gd name="T63" fmla="*/ 10 h 20"/>
                <a:gd name="T64" fmla="*/ 4 w 5"/>
                <a:gd name="T65" fmla="*/ 11 h 20"/>
                <a:gd name="T66" fmla="*/ 4 w 5"/>
                <a:gd name="T67" fmla="*/ 11 h 20"/>
                <a:gd name="T68" fmla="*/ 4 w 5"/>
                <a:gd name="T69" fmla="*/ 13 h 20"/>
                <a:gd name="T70" fmla="*/ 4 w 5"/>
                <a:gd name="T71" fmla="*/ 13 h 20"/>
                <a:gd name="T72" fmla="*/ 4 w 5"/>
                <a:gd name="T73" fmla="*/ 13 h 20"/>
                <a:gd name="T74" fmla="*/ 4 w 5"/>
                <a:gd name="T75" fmla="*/ 13 h 20"/>
                <a:gd name="T76" fmla="*/ 5 w 5"/>
                <a:gd name="T77" fmla="*/ 14 h 20"/>
                <a:gd name="T78" fmla="*/ 5 w 5"/>
                <a:gd name="T79" fmla="*/ 14 h 20"/>
                <a:gd name="T80" fmla="*/ 5 w 5"/>
                <a:gd name="T81" fmla="*/ 16 h 20"/>
                <a:gd name="T82" fmla="*/ 5 w 5"/>
                <a:gd name="T83" fmla="*/ 16 h 20"/>
                <a:gd name="T84" fmla="*/ 5 w 5"/>
                <a:gd name="T85" fmla="*/ 17 h 20"/>
                <a:gd name="T86" fmla="*/ 5 w 5"/>
                <a:gd name="T87" fmla="*/ 17 h 20"/>
                <a:gd name="T88" fmla="*/ 5 w 5"/>
                <a:gd name="T89" fmla="*/ 19 h 20"/>
                <a:gd name="T90" fmla="*/ 5 w 5"/>
                <a:gd name="T91" fmla="*/ 19 h 20"/>
                <a:gd name="T92" fmla="*/ 5 w 5"/>
                <a:gd name="T93" fmla="*/ 19 h 20"/>
                <a:gd name="T94" fmla="*/ 5 w 5"/>
                <a:gd name="T95" fmla="*/ 19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
                <a:gd name="T145" fmla="*/ 0 h 20"/>
                <a:gd name="T146" fmla="*/ 5 w 5"/>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 h="20">
                  <a:moveTo>
                    <a:pt x="0" y="0"/>
                  </a:moveTo>
                  <a:lnTo>
                    <a:pt x="0" y="0"/>
                  </a:lnTo>
                  <a:lnTo>
                    <a:pt x="0" y="1"/>
                  </a:lnTo>
                  <a:lnTo>
                    <a:pt x="0" y="0"/>
                  </a:lnTo>
                  <a:lnTo>
                    <a:pt x="0" y="1"/>
                  </a:lnTo>
                  <a:lnTo>
                    <a:pt x="1" y="1"/>
                  </a:lnTo>
                  <a:lnTo>
                    <a:pt x="1" y="3"/>
                  </a:lnTo>
                  <a:lnTo>
                    <a:pt x="1" y="4"/>
                  </a:lnTo>
                  <a:lnTo>
                    <a:pt x="1" y="3"/>
                  </a:lnTo>
                  <a:lnTo>
                    <a:pt x="1" y="4"/>
                  </a:lnTo>
                  <a:lnTo>
                    <a:pt x="2" y="4"/>
                  </a:lnTo>
                  <a:lnTo>
                    <a:pt x="2" y="6"/>
                  </a:lnTo>
                  <a:lnTo>
                    <a:pt x="2" y="4"/>
                  </a:lnTo>
                  <a:lnTo>
                    <a:pt x="2" y="6"/>
                  </a:lnTo>
                  <a:lnTo>
                    <a:pt x="2" y="7"/>
                  </a:lnTo>
                  <a:lnTo>
                    <a:pt x="2" y="6"/>
                  </a:lnTo>
                  <a:lnTo>
                    <a:pt x="2" y="7"/>
                  </a:lnTo>
                  <a:lnTo>
                    <a:pt x="2" y="8"/>
                  </a:lnTo>
                  <a:lnTo>
                    <a:pt x="4" y="10"/>
                  </a:lnTo>
                  <a:lnTo>
                    <a:pt x="4" y="11"/>
                  </a:lnTo>
                  <a:lnTo>
                    <a:pt x="4" y="10"/>
                  </a:lnTo>
                  <a:lnTo>
                    <a:pt x="4" y="11"/>
                  </a:lnTo>
                  <a:lnTo>
                    <a:pt x="4" y="13"/>
                  </a:lnTo>
                  <a:lnTo>
                    <a:pt x="4" y="14"/>
                  </a:lnTo>
                  <a:lnTo>
                    <a:pt x="4" y="13"/>
                  </a:lnTo>
                  <a:lnTo>
                    <a:pt x="4" y="14"/>
                  </a:lnTo>
                  <a:lnTo>
                    <a:pt x="5" y="14"/>
                  </a:lnTo>
                  <a:lnTo>
                    <a:pt x="5" y="16"/>
                  </a:lnTo>
                  <a:lnTo>
                    <a:pt x="5" y="14"/>
                  </a:lnTo>
                  <a:lnTo>
                    <a:pt x="5" y="16"/>
                  </a:lnTo>
                  <a:lnTo>
                    <a:pt x="5" y="17"/>
                  </a:lnTo>
                  <a:lnTo>
                    <a:pt x="5" y="16"/>
                  </a:lnTo>
                  <a:lnTo>
                    <a:pt x="5" y="17"/>
                  </a:lnTo>
                  <a:lnTo>
                    <a:pt x="5" y="19"/>
                  </a:lnTo>
                  <a:lnTo>
                    <a:pt x="5" y="20"/>
                  </a:lnTo>
                  <a:lnTo>
                    <a:pt x="5" y="19"/>
                  </a:lnTo>
                  <a:lnTo>
                    <a:pt x="5" y="2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1" name="Freeform 525"/>
            <p:cNvSpPr>
              <a:spLocks/>
            </p:cNvSpPr>
            <p:nvPr/>
          </p:nvSpPr>
          <p:spPr bwMode="auto">
            <a:xfrm>
              <a:off x="8204489" y="5728561"/>
              <a:ext cx="16523" cy="10895"/>
            </a:xfrm>
            <a:custGeom>
              <a:avLst/>
              <a:gdLst>
                <a:gd name="T0" fmla="*/ 0 w 9"/>
                <a:gd name="T1" fmla="*/ 0 h 12"/>
                <a:gd name="T2" fmla="*/ 0 w 9"/>
                <a:gd name="T3" fmla="*/ 0 h 12"/>
                <a:gd name="T4" fmla="*/ 2 w 9"/>
                <a:gd name="T5" fmla="*/ 1 h 12"/>
                <a:gd name="T6" fmla="*/ 2 w 9"/>
                <a:gd name="T7" fmla="*/ 1 h 12"/>
                <a:gd name="T8" fmla="*/ 2 w 9"/>
                <a:gd name="T9" fmla="*/ 1 h 12"/>
                <a:gd name="T10" fmla="*/ 2 w 9"/>
                <a:gd name="T11" fmla="*/ 1 h 12"/>
                <a:gd name="T12" fmla="*/ 2 w 9"/>
                <a:gd name="T13" fmla="*/ 3 h 12"/>
                <a:gd name="T14" fmla="*/ 2 w 9"/>
                <a:gd name="T15" fmla="*/ 3 h 12"/>
                <a:gd name="T16" fmla="*/ 2 w 9"/>
                <a:gd name="T17" fmla="*/ 4 h 12"/>
                <a:gd name="T18" fmla="*/ 2 w 9"/>
                <a:gd name="T19" fmla="*/ 4 h 12"/>
                <a:gd name="T20" fmla="*/ 2 w 9"/>
                <a:gd name="T21" fmla="*/ 4 h 12"/>
                <a:gd name="T22" fmla="*/ 2 w 9"/>
                <a:gd name="T23" fmla="*/ 4 h 12"/>
                <a:gd name="T24" fmla="*/ 3 w 9"/>
                <a:gd name="T25" fmla="*/ 6 h 12"/>
                <a:gd name="T26" fmla="*/ 3 w 9"/>
                <a:gd name="T27" fmla="*/ 6 h 12"/>
                <a:gd name="T28" fmla="*/ 3 w 9"/>
                <a:gd name="T29" fmla="*/ 7 h 12"/>
                <a:gd name="T30" fmla="*/ 3 w 9"/>
                <a:gd name="T31" fmla="*/ 7 h 12"/>
                <a:gd name="T32" fmla="*/ 3 w 9"/>
                <a:gd name="T33" fmla="*/ 7 h 12"/>
                <a:gd name="T34" fmla="*/ 3 w 9"/>
                <a:gd name="T35" fmla="*/ 7 h 12"/>
                <a:gd name="T36" fmla="*/ 3 w 9"/>
                <a:gd name="T37" fmla="*/ 9 h 12"/>
                <a:gd name="T38" fmla="*/ 3 w 9"/>
                <a:gd name="T39" fmla="*/ 9 h 12"/>
                <a:gd name="T40" fmla="*/ 3 w 9"/>
                <a:gd name="T41" fmla="*/ 9 h 12"/>
                <a:gd name="T42" fmla="*/ 3 w 9"/>
                <a:gd name="T43" fmla="*/ 9 h 12"/>
                <a:gd name="T44" fmla="*/ 5 w 9"/>
                <a:gd name="T45" fmla="*/ 10 h 12"/>
                <a:gd name="T46" fmla="*/ 5 w 9"/>
                <a:gd name="T47" fmla="*/ 10 h 12"/>
                <a:gd name="T48" fmla="*/ 5 w 9"/>
                <a:gd name="T49" fmla="*/ 10 h 12"/>
                <a:gd name="T50" fmla="*/ 5 w 9"/>
                <a:gd name="T51" fmla="*/ 10 h 12"/>
                <a:gd name="T52" fmla="*/ 5 w 9"/>
                <a:gd name="T53" fmla="*/ 10 h 12"/>
                <a:gd name="T54" fmla="*/ 5 w 9"/>
                <a:gd name="T55" fmla="*/ 10 h 12"/>
                <a:gd name="T56" fmla="*/ 5 w 9"/>
                <a:gd name="T57" fmla="*/ 12 h 12"/>
                <a:gd name="T58" fmla="*/ 5 w 9"/>
                <a:gd name="T59" fmla="*/ 12 h 12"/>
                <a:gd name="T60" fmla="*/ 5 w 9"/>
                <a:gd name="T61" fmla="*/ 12 h 12"/>
                <a:gd name="T62" fmla="*/ 5 w 9"/>
                <a:gd name="T63" fmla="*/ 12 h 12"/>
                <a:gd name="T64" fmla="*/ 6 w 9"/>
                <a:gd name="T65" fmla="*/ 12 h 12"/>
                <a:gd name="T66" fmla="*/ 6 w 9"/>
                <a:gd name="T67" fmla="*/ 12 h 12"/>
                <a:gd name="T68" fmla="*/ 6 w 9"/>
                <a:gd name="T69" fmla="*/ 12 h 12"/>
                <a:gd name="T70" fmla="*/ 6 w 9"/>
                <a:gd name="T71" fmla="*/ 12 h 12"/>
                <a:gd name="T72" fmla="*/ 6 w 9"/>
                <a:gd name="T73" fmla="*/ 12 h 12"/>
                <a:gd name="T74" fmla="*/ 6 w 9"/>
                <a:gd name="T75" fmla="*/ 12 h 12"/>
                <a:gd name="T76" fmla="*/ 6 w 9"/>
                <a:gd name="T77" fmla="*/ 12 h 12"/>
                <a:gd name="T78" fmla="*/ 6 w 9"/>
                <a:gd name="T79" fmla="*/ 12 h 12"/>
                <a:gd name="T80" fmla="*/ 8 w 9"/>
                <a:gd name="T81" fmla="*/ 12 h 12"/>
                <a:gd name="T82" fmla="*/ 8 w 9"/>
                <a:gd name="T83" fmla="*/ 12 h 12"/>
                <a:gd name="T84" fmla="*/ 8 w 9"/>
                <a:gd name="T85" fmla="*/ 12 h 12"/>
                <a:gd name="T86" fmla="*/ 8 w 9"/>
                <a:gd name="T87" fmla="*/ 12 h 12"/>
                <a:gd name="T88" fmla="*/ 9 w 9"/>
                <a:gd name="T89" fmla="*/ 12 h 12"/>
                <a:gd name="T90" fmla="*/ 9 w 9"/>
                <a:gd name="T91" fmla="*/ 12 h 12"/>
                <a:gd name="T92" fmla="*/ 9 w 9"/>
                <a:gd name="T93" fmla="*/ 12 h 12"/>
                <a:gd name="T94" fmla="*/ 9 w 9"/>
                <a:gd name="T95" fmla="*/ 1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2"/>
                <a:gd name="T146" fmla="*/ 9 w 9"/>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2">
                  <a:moveTo>
                    <a:pt x="0" y="0"/>
                  </a:moveTo>
                  <a:lnTo>
                    <a:pt x="0" y="0"/>
                  </a:lnTo>
                  <a:lnTo>
                    <a:pt x="0" y="1"/>
                  </a:lnTo>
                  <a:lnTo>
                    <a:pt x="0" y="0"/>
                  </a:lnTo>
                  <a:lnTo>
                    <a:pt x="0" y="1"/>
                  </a:lnTo>
                  <a:lnTo>
                    <a:pt x="2" y="1"/>
                  </a:lnTo>
                  <a:lnTo>
                    <a:pt x="2" y="3"/>
                  </a:lnTo>
                  <a:lnTo>
                    <a:pt x="2" y="1"/>
                  </a:lnTo>
                  <a:lnTo>
                    <a:pt x="2" y="3"/>
                  </a:lnTo>
                  <a:lnTo>
                    <a:pt x="2" y="4"/>
                  </a:lnTo>
                  <a:lnTo>
                    <a:pt x="2" y="3"/>
                  </a:lnTo>
                  <a:lnTo>
                    <a:pt x="2" y="4"/>
                  </a:lnTo>
                  <a:lnTo>
                    <a:pt x="2" y="6"/>
                  </a:lnTo>
                  <a:lnTo>
                    <a:pt x="2" y="4"/>
                  </a:lnTo>
                  <a:lnTo>
                    <a:pt x="2" y="6"/>
                  </a:lnTo>
                  <a:lnTo>
                    <a:pt x="3" y="6"/>
                  </a:lnTo>
                  <a:lnTo>
                    <a:pt x="3" y="7"/>
                  </a:lnTo>
                  <a:lnTo>
                    <a:pt x="3" y="6"/>
                  </a:lnTo>
                  <a:lnTo>
                    <a:pt x="3" y="7"/>
                  </a:lnTo>
                  <a:lnTo>
                    <a:pt x="3" y="9"/>
                  </a:lnTo>
                  <a:lnTo>
                    <a:pt x="3" y="7"/>
                  </a:lnTo>
                  <a:lnTo>
                    <a:pt x="3" y="9"/>
                  </a:lnTo>
                  <a:lnTo>
                    <a:pt x="5" y="10"/>
                  </a:lnTo>
                  <a:lnTo>
                    <a:pt x="5" y="12"/>
                  </a:lnTo>
                  <a:lnTo>
                    <a:pt x="5" y="10"/>
                  </a:lnTo>
                  <a:lnTo>
                    <a:pt x="5" y="12"/>
                  </a:lnTo>
                  <a:lnTo>
                    <a:pt x="6" y="12"/>
                  </a:lnTo>
                  <a:lnTo>
                    <a:pt x="8" y="12"/>
                  </a:lnTo>
                  <a:lnTo>
                    <a:pt x="9"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2" name="Freeform 526"/>
            <p:cNvSpPr>
              <a:spLocks/>
            </p:cNvSpPr>
            <p:nvPr/>
          </p:nvSpPr>
          <p:spPr bwMode="auto">
            <a:xfrm>
              <a:off x="8221012" y="5739456"/>
              <a:ext cx="16523" cy="6355"/>
            </a:xfrm>
            <a:custGeom>
              <a:avLst/>
              <a:gdLst>
                <a:gd name="T0" fmla="*/ 0 w 9"/>
                <a:gd name="T1" fmla="*/ 0 h 7"/>
                <a:gd name="T2" fmla="*/ 0 w 9"/>
                <a:gd name="T3" fmla="*/ 0 h 7"/>
                <a:gd name="T4" fmla="*/ 0 w 9"/>
                <a:gd name="T5" fmla="*/ 0 h 7"/>
                <a:gd name="T6" fmla="*/ 1 w 9"/>
                <a:gd name="T7" fmla="*/ 0 h 7"/>
                <a:gd name="T8" fmla="*/ 1 w 9"/>
                <a:gd name="T9" fmla="*/ 0 h 7"/>
                <a:gd name="T10" fmla="*/ 1 w 9"/>
                <a:gd name="T11" fmla="*/ 1 h 7"/>
                <a:gd name="T12" fmla="*/ 1 w 9"/>
                <a:gd name="T13" fmla="*/ 1 h 7"/>
                <a:gd name="T14" fmla="*/ 1 w 9"/>
                <a:gd name="T15" fmla="*/ 1 h 7"/>
                <a:gd name="T16" fmla="*/ 1 w 9"/>
                <a:gd name="T17" fmla="*/ 1 h 7"/>
                <a:gd name="T18" fmla="*/ 1 w 9"/>
                <a:gd name="T19" fmla="*/ 1 h 7"/>
                <a:gd name="T20" fmla="*/ 1 w 9"/>
                <a:gd name="T21" fmla="*/ 1 h 7"/>
                <a:gd name="T22" fmla="*/ 1 w 9"/>
                <a:gd name="T23" fmla="*/ 1 h 7"/>
                <a:gd name="T24" fmla="*/ 1 w 9"/>
                <a:gd name="T25" fmla="*/ 1 h 7"/>
                <a:gd name="T26" fmla="*/ 3 w 9"/>
                <a:gd name="T27" fmla="*/ 1 h 7"/>
                <a:gd name="T28" fmla="*/ 3 w 9"/>
                <a:gd name="T29" fmla="*/ 1 h 7"/>
                <a:gd name="T30" fmla="*/ 3 w 9"/>
                <a:gd name="T31" fmla="*/ 2 h 7"/>
                <a:gd name="T32" fmla="*/ 3 w 9"/>
                <a:gd name="T33" fmla="*/ 2 h 7"/>
                <a:gd name="T34" fmla="*/ 3 w 9"/>
                <a:gd name="T35" fmla="*/ 2 h 7"/>
                <a:gd name="T36" fmla="*/ 3 w 9"/>
                <a:gd name="T37" fmla="*/ 2 h 7"/>
                <a:gd name="T38" fmla="*/ 3 w 9"/>
                <a:gd name="T39" fmla="*/ 2 h 7"/>
                <a:gd name="T40" fmla="*/ 3 w 9"/>
                <a:gd name="T41" fmla="*/ 2 h 7"/>
                <a:gd name="T42" fmla="*/ 3 w 9"/>
                <a:gd name="T43" fmla="*/ 4 h 7"/>
                <a:gd name="T44" fmla="*/ 3 w 9"/>
                <a:gd name="T45" fmla="*/ 4 h 7"/>
                <a:gd name="T46" fmla="*/ 4 w 9"/>
                <a:gd name="T47" fmla="*/ 4 h 7"/>
                <a:gd name="T48" fmla="*/ 4 w 9"/>
                <a:gd name="T49" fmla="*/ 4 h 7"/>
                <a:gd name="T50" fmla="*/ 4 w 9"/>
                <a:gd name="T51" fmla="*/ 4 h 7"/>
                <a:gd name="T52" fmla="*/ 4 w 9"/>
                <a:gd name="T53" fmla="*/ 4 h 7"/>
                <a:gd name="T54" fmla="*/ 4 w 9"/>
                <a:gd name="T55" fmla="*/ 4 h 7"/>
                <a:gd name="T56" fmla="*/ 4 w 9"/>
                <a:gd name="T57" fmla="*/ 4 h 7"/>
                <a:gd name="T58" fmla="*/ 4 w 9"/>
                <a:gd name="T59" fmla="*/ 5 h 7"/>
                <a:gd name="T60" fmla="*/ 4 w 9"/>
                <a:gd name="T61" fmla="*/ 5 h 7"/>
                <a:gd name="T62" fmla="*/ 4 w 9"/>
                <a:gd name="T63" fmla="*/ 5 h 7"/>
                <a:gd name="T64" fmla="*/ 4 w 9"/>
                <a:gd name="T65" fmla="*/ 5 h 7"/>
                <a:gd name="T66" fmla="*/ 4 w 9"/>
                <a:gd name="T67" fmla="*/ 5 h 7"/>
                <a:gd name="T68" fmla="*/ 4 w 9"/>
                <a:gd name="T69" fmla="*/ 5 h 7"/>
                <a:gd name="T70" fmla="*/ 6 w 9"/>
                <a:gd name="T71" fmla="*/ 5 h 7"/>
                <a:gd name="T72" fmla="*/ 6 w 9"/>
                <a:gd name="T73" fmla="*/ 5 h 7"/>
                <a:gd name="T74" fmla="*/ 6 w 9"/>
                <a:gd name="T75" fmla="*/ 5 h 7"/>
                <a:gd name="T76" fmla="*/ 6 w 9"/>
                <a:gd name="T77" fmla="*/ 5 h 7"/>
                <a:gd name="T78" fmla="*/ 6 w 9"/>
                <a:gd name="T79" fmla="*/ 5 h 7"/>
                <a:gd name="T80" fmla="*/ 6 w 9"/>
                <a:gd name="T81" fmla="*/ 5 h 7"/>
                <a:gd name="T82" fmla="*/ 6 w 9"/>
                <a:gd name="T83" fmla="*/ 7 h 7"/>
                <a:gd name="T84" fmla="*/ 7 w 9"/>
                <a:gd name="T85" fmla="*/ 7 h 7"/>
                <a:gd name="T86" fmla="*/ 7 w 9"/>
                <a:gd name="T87" fmla="*/ 7 h 7"/>
                <a:gd name="T88" fmla="*/ 7 w 9"/>
                <a:gd name="T89" fmla="*/ 7 h 7"/>
                <a:gd name="T90" fmla="*/ 7 w 9"/>
                <a:gd name="T91" fmla="*/ 7 h 7"/>
                <a:gd name="T92" fmla="*/ 7 w 9"/>
                <a:gd name="T93" fmla="*/ 7 h 7"/>
                <a:gd name="T94" fmla="*/ 9 w 9"/>
                <a:gd name="T95" fmla="*/ 5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7"/>
                <a:gd name="T146" fmla="*/ 9 w 9"/>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7">
                  <a:moveTo>
                    <a:pt x="0" y="0"/>
                  </a:moveTo>
                  <a:lnTo>
                    <a:pt x="0" y="0"/>
                  </a:lnTo>
                  <a:lnTo>
                    <a:pt x="1" y="0"/>
                  </a:lnTo>
                  <a:lnTo>
                    <a:pt x="1" y="1"/>
                  </a:lnTo>
                  <a:lnTo>
                    <a:pt x="1" y="0"/>
                  </a:lnTo>
                  <a:lnTo>
                    <a:pt x="1" y="1"/>
                  </a:lnTo>
                  <a:lnTo>
                    <a:pt x="3" y="1"/>
                  </a:lnTo>
                  <a:lnTo>
                    <a:pt x="3" y="2"/>
                  </a:lnTo>
                  <a:lnTo>
                    <a:pt x="3" y="4"/>
                  </a:lnTo>
                  <a:lnTo>
                    <a:pt x="3" y="2"/>
                  </a:lnTo>
                  <a:lnTo>
                    <a:pt x="3" y="4"/>
                  </a:lnTo>
                  <a:lnTo>
                    <a:pt x="4" y="4"/>
                  </a:lnTo>
                  <a:lnTo>
                    <a:pt x="4" y="5"/>
                  </a:lnTo>
                  <a:lnTo>
                    <a:pt x="4" y="4"/>
                  </a:lnTo>
                  <a:lnTo>
                    <a:pt x="4" y="5"/>
                  </a:lnTo>
                  <a:lnTo>
                    <a:pt x="6" y="5"/>
                  </a:lnTo>
                  <a:lnTo>
                    <a:pt x="6" y="7"/>
                  </a:lnTo>
                  <a:lnTo>
                    <a:pt x="6" y="5"/>
                  </a:lnTo>
                  <a:lnTo>
                    <a:pt x="6" y="7"/>
                  </a:lnTo>
                  <a:lnTo>
                    <a:pt x="7" y="7"/>
                  </a:lnTo>
                  <a:lnTo>
                    <a:pt x="7" y="5"/>
                  </a:lnTo>
                  <a:lnTo>
                    <a:pt x="9"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3" name="Freeform 527"/>
            <p:cNvSpPr>
              <a:spLocks/>
            </p:cNvSpPr>
            <p:nvPr/>
          </p:nvSpPr>
          <p:spPr bwMode="auto">
            <a:xfrm>
              <a:off x="8237534" y="5743088"/>
              <a:ext cx="12851" cy="5448"/>
            </a:xfrm>
            <a:custGeom>
              <a:avLst/>
              <a:gdLst>
                <a:gd name="T0" fmla="*/ 0 w 7"/>
                <a:gd name="T1" fmla="*/ 1 h 6"/>
                <a:gd name="T2" fmla="*/ 0 w 7"/>
                <a:gd name="T3" fmla="*/ 1 h 6"/>
                <a:gd name="T4" fmla="*/ 0 w 7"/>
                <a:gd name="T5" fmla="*/ 1 h 6"/>
                <a:gd name="T6" fmla="*/ 0 w 7"/>
                <a:gd name="T7" fmla="*/ 1 h 6"/>
                <a:gd name="T8" fmla="*/ 1 w 7"/>
                <a:gd name="T9" fmla="*/ 1 h 6"/>
                <a:gd name="T10" fmla="*/ 1 w 7"/>
                <a:gd name="T11" fmla="*/ 0 h 6"/>
                <a:gd name="T12" fmla="*/ 1 w 7"/>
                <a:gd name="T13" fmla="*/ 0 h 6"/>
                <a:gd name="T14" fmla="*/ 1 w 7"/>
                <a:gd name="T15" fmla="*/ 0 h 6"/>
                <a:gd name="T16" fmla="*/ 1 w 7"/>
                <a:gd name="T17" fmla="*/ 0 h 6"/>
                <a:gd name="T18" fmla="*/ 1 w 7"/>
                <a:gd name="T19" fmla="*/ 0 h 6"/>
                <a:gd name="T20" fmla="*/ 2 w 7"/>
                <a:gd name="T21" fmla="*/ 0 h 6"/>
                <a:gd name="T22" fmla="*/ 2 w 7"/>
                <a:gd name="T23" fmla="*/ 0 h 6"/>
                <a:gd name="T24" fmla="*/ 2 w 7"/>
                <a:gd name="T25" fmla="*/ 0 h 6"/>
                <a:gd name="T26" fmla="*/ 2 w 7"/>
                <a:gd name="T27" fmla="*/ 0 h 6"/>
                <a:gd name="T28" fmla="*/ 2 w 7"/>
                <a:gd name="T29" fmla="*/ 0 h 6"/>
                <a:gd name="T30" fmla="*/ 2 w 7"/>
                <a:gd name="T31" fmla="*/ 0 h 6"/>
                <a:gd name="T32" fmla="*/ 4 w 7"/>
                <a:gd name="T33" fmla="*/ 1 h 6"/>
                <a:gd name="T34" fmla="*/ 4 w 7"/>
                <a:gd name="T35" fmla="*/ 1 h 6"/>
                <a:gd name="T36" fmla="*/ 4 w 7"/>
                <a:gd name="T37" fmla="*/ 1 h 6"/>
                <a:gd name="T38" fmla="*/ 4 w 7"/>
                <a:gd name="T39" fmla="*/ 1 h 6"/>
                <a:gd name="T40" fmla="*/ 4 w 7"/>
                <a:gd name="T41" fmla="*/ 1 h 6"/>
                <a:gd name="T42" fmla="*/ 4 w 7"/>
                <a:gd name="T43" fmla="*/ 1 h 6"/>
                <a:gd name="T44" fmla="*/ 4 w 7"/>
                <a:gd name="T45" fmla="*/ 1 h 6"/>
                <a:gd name="T46" fmla="*/ 4 w 7"/>
                <a:gd name="T47" fmla="*/ 1 h 6"/>
                <a:gd name="T48" fmla="*/ 4 w 7"/>
                <a:gd name="T49" fmla="*/ 1 h 6"/>
                <a:gd name="T50" fmla="*/ 4 w 7"/>
                <a:gd name="T51" fmla="*/ 1 h 6"/>
                <a:gd name="T52" fmla="*/ 5 w 7"/>
                <a:gd name="T53" fmla="*/ 3 h 6"/>
                <a:gd name="T54" fmla="*/ 5 w 7"/>
                <a:gd name="T55" fmla="*/ 3 h 6"/>
                <a:gd name="T56" fmla="*/ 5 w 7"/>
                <a:gd name="T57" fmla="*/ 3 h 6"/>
                <a:gd name="T58" fmla="*/ 5 w 7"/>
                <a:gd name="T59" fmla="*/ 3 h 6"/>
                <a:gd name="T60" fmla="*/ 5 w 7"/>
                <a:gd name="T61" fmla="*/ 3 h 6"/>
                <a:gd name="T62" fmla="*/ 5 w 7"/>
                <a:gd name="T63" fmla="*/ 3 h 6"/>
                <a:gd name="T64" fmla="*/ 5 w 7"/>
                <a:gd name="T65" fmla="*/ 4 h 6"/>
                <a:gd name="T66" fmla="*/ 5 w 7"/>
                <a:gd name="T67" fmla="*/ 4 h 6"/>
                <a:gd name="T68" fmla="*/ 5 w 7"/>
                <a:gd name="T69" fmla="*/ 4 h 6"/>
                <a:gd name="T70" fmla="*/ 5 w 7"/>
                <a:gd name="T71" fmla="*/ 4 h 6"/>
                <a:gd name="T72" fmla="*/ 7 w 7"/>
                <a:gd name="T73" fmla="*/ 4 h 6"/>
                <a:gd name="T74" fmla="*/ 7 w 7"/>
                <a:gd name="T75" fmla="*/ 4 h 6"/>
                <a:gd name="T76" fmla="*/ 7 w 7"/>
                <a:gd name="T77" fmla="*/ 4 h 6"/>
                <a:gd name="T78" fmla="*/ 7 w 7"/>
                <a:gd name="T79" fmla="*/ 4 h 6"/>
                <a:gd name="T80" fmla="*/ 7 w 7"/>
                <a:gd name="T81" fmla="*/ 6 h 6"/>
                <a:gd name="T82" fmla="*/ 7 w 7"/>
                <a:gd name="T83" fmla="*/ 6 h 6"/>
                <a:gd name="T84" fmla="*/ 7 w 7"/>
                <a:gd name="T85" fmla="*/ 6 h 6"/>
                <a:gd name="T86" fmla="*/ 7 w 7"/>
                <a:gd name="T87" fmla="*/ 6 h 6"/>
                <a:gd name="T88" fmla="*/ 7 w 7"/>
                <a:gd name="T89" fmla="*/ 6 h 6"/>
                <a:gd name="T90" fmla="*/ 7 w 7"/>
                <a:gd name="T91" fmla="*/ 6 h 6"/>
                <a:gd name="T92" fmla="*/ 7 w 7"/>
                <a:gd name="T93" fmla="*/ 6 h 6"/>
                <a:gd name="T94" fmla="*/ 7 w 7"/>
                <a:gd name="T95" fmla="*/ 6 h 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6"/>
                <a:gd name="T146" fmla="*/ 7 w 7"/>
                <a:gd name="T147" fmla="*/ 6 h 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6">
                  <a:moveTo>
                    <a:pt x="0" y="1"/>
                  </a:moveTo>
                  <a:lnTo>
                    <a:pt x="0" y="1"/>
                  </a:lnTo>
                  <a:lnTo>
                    <a:pt x="1" y="1"/>
                  </a:lnTo>
                  <a:lnTo>
                    <a:pt x="1" y="0"/>
                  </a:lnTo>
                  <a:lnTo>
                    <a:pt x="2" y="0"/>
                  </a:lnTo>
                  <a:lnTo>
                    <a:pt x="4" y="0"/>
                  </a:lnTo>
                  <a:lnTo>
                    <a:pt x="4" y="1"/>
                  </a:lnTo>
                  <a:lnTo>
                    <a:pt x="4" y="0"/>
                  </a:lnTo>
                  <a:lnTo>
                    <a:pt x="4" y="1"/>
                  </a:lnTo>
                  <a:lnTo>
                    <a:pt x="5" y="1"/>
                  </a:lnTo>
                  <a:lnTo>
                    <a:pt x="5" y="3"/>
                  </a:lnTo>
                  <a:lnTo>
                    <a:pt x="5" y="1"/>
                  </a:lnTo>
                  <a:lnTo>
                    <a:pt x="5" y="3"/>
                  </a:lnTo>
                  <a:lnTo>
                    <a:pt x="5" y="4"/>
                  </a:lnTo>
                  <a:lnTo>
                    <a:pt x="5" y="3"/>
                  </a:lnTo>
                  <a:lnTo>
                    <a:pt x="5" y="4"/>
                  </a:lnTo>
                  <a:lnTo>
                    <a:pt x="7" y="4"/>
                  </a:lnTo>
                  <a:lnTo>
                    <a:pt x="7" y="6"/>
                  </a:lnTo>
                  <a:lnTo>
                    <a:pt x="7" y="4"/>
                  </a:lnTo>
                  <a:lnTo>
                    <a:pt x="7"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4" name="Freeform 528"/>
            <p:cNvSpPr>
              <a:spLocks/>
            </p:cNvSpPr>
            <p:nvPr/>
          </p:nvSpPr>
          <p:spPr bwMode="auto">
            <a:xfrm>
              <a:off x="8250385" y="5748535"/>
              <a:ext cx="18358" cy="6355"/>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1 h 7"/>
                <a:gd name="T14" fmla="*/ 1 w 10"/>
                <a:gd name="T15" fmla="*/ 1 h 7"/>
                <a:gd name="T16" fmla="*/ 3 w 10"/>
                <a:gd name="T17" fmla="*/ 3 h 7"/>
                <a:gd name="T18" fmla="*/ 3 w 10"/>
                <a:gd name="T19" fmla="*/ 3 h 7"/>
                <a:gd name="T20" fmla="*/ 3 w 10"/>
                <a:gd name="T21" fmla="*/ 3 h 7"/>
                <a:gd name="T22" fmla="*/ 3 w 10"/>
                <a:gd name="T23" fmla="*/ 3 h 7"/>
                <a:gd name="T24" fmla="*/ 3 w 10"/>
                <a:gd name="T25" fmla="*/ 3 h 7"/>
                <a:gd name="T26" fmla="*/ 3 w 10"/>
                <a:gd name="T27" fmla="*/ 3 h 7"/>
                <a:gd name="T28" fmla="*/ 3 w 10"/>
                <a:gd name="T29" fmla="*/ 3 h 7"/>
                <a:gd name="T30" fmla="*/ 3 w 10"/>
                <a:gd name="T31" fmla="*/ 3 h 7"/>
                <a:gd name="T32" fmla="*/ 4 w 10"/>
                <a:gd name="T33" fmla="*/ 3 h 7"/>
                <a:gd name="T34" fmla="*/ 4 w 10"/>
                <a:gd name="T35" fmla="*/ 3 h 7"/>
                <a:gd name="T36" fmla="*/ 4 w 10"/>
                <a:gd name="T37" fmla="*/ 3 h 7"/>
                <a:gd name="T38" fmla="*/ 4 w 10"/>
                <a:gd name="T39" fmla="*/ 3 h 7"/>
                <a:gd name="T40" fmla="*/ 4 w 10"/>
                <a:gd name="T41" fmla="*/ 4 h 7"/>
                <a:gd name="T42" fmla="*/ 4 w 10"/>
                <a:gd name="T43" fmla="*/ 4 h 7"/>
                <a:gd name="T44" fmla="*/ 4 w 10"/>
                <a:gd name="T45" fmla="*/ 4 h 7"/>
                <a:gd name="T46" fmla="*/ 4 w 10"/>
                <a:gd name="T47" fmla="*/ 4 h 7"/>
                <a:gd name="T48" fmla="*/ 4 w 10"/>
                <a:gd name="T49" fmla="*/ 4 h 7"/>
                <a:gd name="T50" fmla="*/ 6 w 10"/>
                <a:gd name="T51" fmla="*/ 4 h 7"/>
                <a:gd name="T52" fmla="*/ 6 w 10"/>
                <a:gd name="T53" fmla="*/ 4 h 7"/>
                <a:gd name="T54" fmla="*/ 6 w 10"/>
                <a:gd name="T55" fmla="*/ 4 h 7"/>
                <a:gd name="T56" fmla="*/ 6 w 10"/>
                <a:gd name="T57" fmla="*/ 4 h 7"/>
                <a:gd name="T58" fmla="*/ 6 w 10"/>
                <a:gd name="T59" fmla="*/ 4 h 7"/>
                <a:gd name="T60" fmla="*/ 7 w 10"/>
                <a:gd name="T61" fmla="*/ 4 h 7"/>
                <a:gd name="T62" fmla="*/ 7 w 10"/>
                <a:gd name="T63" fmla="*/ 4 h 7"/>
                <a:gd name="T64" fmla="*/ 7 w 10"/>
                <a:gd name="T65" fmla="*/ 4 h 7"/>
                <a:gd name="T66" fmla="*/ 7 w 10"/>
                <a:gd name="T67" fmla="*/ 4 h 7"/>
                <a:gd name="T68" fmla="*/ 7 w 10"/>
                <a:gd name="T69" fmla="*/ 4 h 7"/>
                <a:gd name="T70" fmla="*/ 8 w 10"/>
                <a:gd name="T71" fmla="*/ 4 h 7"/>
                <a:gd name="T72" fmla="*/ 8 w 10"/>
                <a:gd name="T73" fmla="*/ 6 h 7"/>
                <a:gd name="T74" fmla="*/ 8 w 10"/>
                <a:gd name="T75" fmla="*/ 6 h 7"/>
                <a:gd name="T76" fmla="*/ 8 w 10"/>
                <a:gd name="T77" fmla="*/ 6 h 7"/>
                <a:gd name="T78" fmla="*/ 8 w 10"/>
                <a:gd name="T79" fmla="*/ 6 h 7"/>
                <a:gd name="T80" fmla="*/ 8 w 10"/>
                <a:gd name="T81" fmla="*/ 6 h 7"/>
                <a:gd name="T82" fmla="*/ 8 w 10"/>
                <a:gd name="T83" fmla="*/ 6 h 7"/>
                <a:gd name="T84" fmla="*/ 10 w 10"/>
                <a:gd name="T85" fmla="*/ 6 h 7"/>
                <a:gd name="T86" fmla="*/ 10 w 10"/>
                <a:gd name="T87" fmla="*/ 6 h 7"/>
                <a:gd name="T88" fmla="*/ 10 w 10"/>
                <a:gd name="T89" fmla="*/ 6 h 7"/>
                <a:gd name="T90" fmla="*/ 10 w 10"/>
                <a:gd name="T91" fmla="*/ 6 h 7"/>
                <a:gd name="T92" fmla="*/ 10 w 10"/>
                <a:gd name="T93" fmla="*/ 6 h 7"/>
                <a:gd name="T94" fmla="*/ 10 w 10"/>
                <a:gd name="T95" fmla="*/ 6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7"/>
                <a:gd name="T146" fmla="*/ 10 w 10"/>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7">
                  <a:moveTo>
                    <a:pt x="0" y="0"/>
                  </a:moveTo>
                  <a:lnTo>
                    <a:pt x="1" y="1"/>
                  </a:lnTo>
                  <a:lnTo>
                    <a:pt x="3" y="1"/>
                  </a:lnTo>
                  <a:lnTo>
                    <a:pt x="3" y="3"/>
                  </a:lnTo>
                  <a:lnTo>
                    <a:pt x="3" y="1"/>
                  </a:lnTo>
                  <a:lnTo>
                    <a:pt x="3" y="3"/>
                  </a:lnTo>
                  <a:lnTo>
                    <a:pt x="4" y="3"/>
                  </a:lnTo>
                  <a:lnTo>
                    <a:pt x="4" y="4"/>
                  </a:lnTo>
                  <a:lnTo>
                    <a:pt x="4" y="3"/>
                  </a:lnTo>
                  <a:lnTo>
                    <a:pt x="4" y="4"/>
                  </a:lnTo>
                  <a:lnTo>
                    <a:pt x="6" y="4"/>
                  </a:lnTo>
                  <a:lnTo>
                    <a:pt x="7" y="4"/>
                  </a:lnTo>
                  <a:lnTo>
                    <a:pt x="8" y="4"/>
                  </a:lnTo>
                  <a:lnTo>
                    <a:pt x="8" y="6"/>
                  </a:lnTo>
                  <a:lnTo>
                    <a:pt x="8" y="4"/>
                  </a:lnTo>
                  <a:lnTo>
                    <a:pt x="8" y="6"/>
                  </a:lnTo>
                  <a:lnTo>
                    <a:pt x="10" y="6"/>
                  </a:lnTo>
                  <a:lnTo>
                    <a:pt x="10" y="7"/>
                  </a:lnTo>
                  <a:lnTo>
                    <a:pt x="10" y="6"/>
                  </a:lnTo>
                  <a:lnTo>
                    <a:pt x="10"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5" name="Freeform 529"/>
            <p:cNvSpPr>
              <a:spLocks/>
            </p:cNvSpPr>
            <p:nvPr/>
          </p:nvSpPr>
          <p:spPr bwMode="auto">
            <a:xfrm>
              <a:off x="8268744" y="5754891"/>
              <a:ext cx="12851" cy="12711"/>
            </a:xfrm>
            <a:custGeom>
              <a:avLst/>
              <a:gdLst>
                <a:gd name="T0" fmla="*/ 0 w 7"/>
                <a:gd name="T1" fmla="*/ 0 h 14"/>
                <a:gd name="T2" fmla="*/ 0 w 7"/>
                <a:gd name="T3" fmla="*/ 0 h 14"/>
                <a:gd name="T4" fmla="*/ 0 w 7"/>
                <a:gd name="T5" fmla="*/ 0 h 14"/>
                <a:gd name="T6" fmla="*/ 0 w 7"/>
                <a:gd name="T7" fmla="*/ 0 h 14"/>
                <a:gd name="T8" fmla="*/ 1 w 7"/>
                <a:gd name="T9" fmla="*/ 1 h 14"/>
                <a:gd name="T10" fmla="*/ 1 w 7"/>
                <a:gd name="T11" fmla="*/ 1 h 14"/>
                <a:gd name="T12" fmla="*/ 1 w 7"/>
                <a:gd name="T13" fmla="*/ 1 h 14"/>
                <a:gd name="T14" fmla="*/ 1 w 7"/>
                <a:gd name="T15" fmla="*/ 1 h 14"/>
                <a:gd name="T16" fmla="*/ 1 w 7"/>
                <a:gd name="T17" fmla="*/ 3 h 14"/>
                <a:gd name="T18" fmla="*/ 1 w 7"/>
                <a:gd name="T19" fmla="*/ 3 h 14"/>
                <a:gd name="T20" fmla="*/ 1 w 7"/>
                <a:gd name="T21" fmla="*/ 3 h 14"/>
                <a:gd name="T22" fmla="*/ 1 w 7"/>
                <a:gd name="T23" fmla="*/ 3 h 14"/>
                <a:gd name="T24" fmla="*/ 1 w 7"/>
                <a:gd name="T25" fmla="*/ 4 h 14"/>
                <a:gd name="T26" fmla="*/ 1 w 7"/>
                <a:gd name="T27" fmla="*/ 4 h 14"/>
                <a:gd name="T28" fmla="*/ 3 w 7"/>
                <a:gd name="T29" fmla="*/ 6 h 14"/>
                <a:gd name="T30" fmla="*/ 3 w 7"/>
                <a:gd name="T31" fmla="*/ 6 h 14"/>
                <a:gd name="T32" fmla="*/ 3 w 7"/>
                <a:gd name="T33" fmla="*/ 6 h 14"/>
                <a:gd name="T34" fmla="*/ 3 w 7"/>
                <a:gd name="T35" fmla="*/ 6 h 14"/>
                <a:gd name="T36" fmla="*/ 3 w 7"/>
                <a:gd name="T37" fmla="*/ 7 h 14"/>
                <a:gd name="T38" fmla="*/ 3 w 7"/>
                <a:gd name="T39" fmla="*/ 7 h 14"/>
                <a:gd name="T40" fmla="*/ 3 w 7"/>
                <a:gd name="T41" fmla="*/ 9 h 14"/>
                <a:gd name="T42" fmla="*/ 3 w 7"/>
                <a:gd name="T43" fmla="*/ 9 h 14"/>
                <a:gd name="T44" fmla="*/ 3 w 7"/>
                <a:gd name="T45" fmla="*/ 9 h 14"/>
                <a:gd name="T46" fmla="*/ 3 w 7"/>
                <a:gd name="T47" fmla="*/ 9 h 14"/>
                <a:gd name="T48" fmla="*/ 3 w 7"/>
                <a:gd name="T49" fmla="*/ 10 h 14"/>
                <a:gd name="T50" fmla="*/ 3 w 7"/>
                <a:gd name="T51" fmla="*/ 10 h 14"/>
                <a:gd name="T52" fmla="*/ 4 w 7"/>
                <a:gd name="T53" fmla="*/ 12 h 14"/>
                <a:gd name="T54" fmla="*/ 4 w 7"/>
                <a:gd name="T55" fmla="*/ 12 h 14"/>
                <a:gd name="T56" fmla="*/ 4 w 7"/>
                <a:gd name="T57" fmla="*/ 12 h 14"/>
                <a:gd name="T58" fmla="*/ 4 w 7"/>
                <a:gd name="T59" fmla="*/ 12 h 14"/>
                <a:gd name="T60" fmla="*/ 4 w 7"/>
                <a:gd name="T61" fmla="*/ 12 h 14"/>
                <a:gd name="T62" fmla="*/ 4 w 7"/>
                <a:gd name="T63" fmla="*/ 12 h 14"/>
                <a:gd name="T64" fmla="*/ 4 w 7"/>
                <a:gd name="T65" fmla="*/ 13 h 14"/>
                <a:gd name="T66" fmla="*/ 4 w 7"/>
                <a:gd name="T67" fmla="*/ 13 h 14"/>
                <a:gd name="T68" fmla="*/ 4 w 7"/>
                <a:gd name="T69" fmla="*/ 13 h 14"/>
                <a:gd name="T70" fmla="*/ 4 w 7"/>
                <a:gd name="T71" fmla="*/ 13 h 14"/>
                <a:gd name="T72" fmla="*/ 6 w 7"/>
                <a:gd name="T73" fmla="*/ 14 h 14"/>
                <a:gd name="T74" fmla="*/ 6 w 7"/>
                <a:gd name="T75" fmla="*/ 14 h 14"/>
                <a:gd name="T76" fmla="*/ 6 w 7"/>
                <a:gd name="T77" fmla="*/ 14 h 14"/>
                <a:gd name="T78" fmla="*/ 6 w 7"/>
                <a:gd name="T79" fmla="*/ 14 h 14"/>
                <a:gd name="T80" fmla="*/ 6 w 7"/>
                <a:gd name="T81" fmla="*/ 14 h 14"/>
                <a:gd name="T82" fmla="*/ 6 w 7"/>
                <a:gd name="T83" fmla="*/ 14 h 14"/>
                <a:gd name="T84" fmla="*/ 6 w 7"/>
                <a:gd name="T85" fmla="*/ 14 h 14"/>
                <a:gd name="T86" fmla="*/ 6 w 7"/>
                <a:gd name="T87" fmla="*/ 14 h 14"/>
                <a:gd name="T88" fmla="*/ 7 w 7"/>
                <a:gd name="T89" fmla="*/ 14 h 14"/>
                <a:gd name="T90" fmla="*/ 7 w 7"/>
                <a:gd name="T91" fmla="*/ 14 h 14"/>
                <a:gd name="T92" fmla="*/ 7 w 7"/>
                <a:gd name="T93" fmla="*/ 14 h 14"/>
                <a:gd name="T94" fmla="*/ 7 w 7"/>
                <a:gd name="T95" fmla="*/ 14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14"/>
                <a:gd name="T146" fmla="*/ 7 w 7"/>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14">
                  <a:moveTo>
                    <a:pt x="0" y="0"/>
                  </a:moveTo>
                  <a:lnTo>
                    <a:pt x="0" y="0"/>
                  </a:lnTo>
                  <a:lnTo>
                    <a:pt x="1" y="1"/>
                  </a:lnTo>
                  <a:lnTo>
                    <a:pt x="1" y="3"/>
                  </a:lnTo>
                  <a:lnTo>
                    <a:pt x="1" y="1"/>
                  </a:lnTo>
                  <a:lnTo>
                    <a:pt x="1" y="3"/>
                  </a:lnTo>
                  <a:lnTo>
                    <a:pt x="1" y="4"/>
                  </a:lnTo>
                  <a:lnTo>
                    <a:pt x="1" y="3"/>
                  </a:lnTo>
                  <a:lnTo>
                    <a:pt x="1" y="4"/>
                  </a:lnTo>
                  <a:lnTo>
                    <a:pt x="3" y="6"/>
                  </a:lnTo>
                  <a:lnTo>
                    <a:pt x="3" y="7"/>
                  </a:lnTo>
                  <a:lnTo>
                    <a:pt x="3" y="6"/>
                  </a:lnTo>
                  <a:lnTo>
                    <a:pt x="3" y="7"/>
                  </a:lnTo>
                  <a:lnTo>
                    <a:pt x="3" y="9"/>
                  </a:lnTo>
                  <a:lnTo>
                    <a:pt x="3" y="10"/>
                  </a:lnTo>
                  <a:lnTo>
                    <a:pt x="3" y="9"/>
                  </a:lnTo>
                  <a:lnTo>
                    <a:pt x="3" y="10"/>
                  </a:lnTo>
                  <a:lnTo>
                    <a:pt x="4" y="12"/>
                  </a:lnTo>
                  <a:lnTo>
                    <a:pt x="4" y="13"/>
                  </a:lnTo>
                  <a:lnTo>
                    <a:pt x="4" y="12"/>
                  </a:lnTo>
                  <a:lnTo>
                    <a:pt x="4" y="13"/>
                  </a:lnTo>
                  <a:lnTo>
                    <a:pt x="6" y="14"/>
                  </a:lnTo>
                  <a:lnTo>
                    <a:pt x="7" y="1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6" name="Freeform 530"/>
            <p:cNvSpPr>
              <a:spLocks/>
            </p:cNvSpPr>
            <p:nvPr/>
          </p:nvSpPr>
          <p:spPr bwMode="auto">
            <a:xfrm>
              <a:off x="8281595" y="5766694"/>
              <a:ext cx="16523" cy="5448"/>
            </a:xfrm>
            <a:custGeom>
              <a:avLst/>
              <a:gdLst>
                <a:gd name="T0" fmla="*/ 0 w 9"/>
                <a:gd name="T1" fmla="*/ 1 h 6"/>
                <a:gd name="T2" fmla="*/ 0 w 9"/>
                <a:gd name="T3" fmla="*/ 1 h 6"/>
                <a:gd name="T4" fmla="*/ 0 w 9"/>
                <a:gd name="T5" fmla="*/ 1 h 6"/>
                <a:gd name="T6" fmla="*/ 0 w 9"/>
                <a:gd name="T7" fmla="*/ 1 h 6"/>
                <a:gd name="T8" fmla="*/ 1 w 9"/>
                <a:gd name="T9" fmla="*/ 1 h 6"/>
                <a:gd name="T10" fmla="*/ 1 w 9"/>
                <a:gd name="T11" fmla="*/ 1 h 6"/>
                <a:gd name="T12" fmla="*/ 1 w 9"/>
                <a:gd name="T13" fmla="*/ 1 h 6"/>
                <a:gd name="T14" fmla="*/ 1 w 9"/>
                <a:gd name="T15" fmla="*/ 1 h 6"/>
                <a:gd name="T16" fmla="*/ 1 w 9"/>
                <a:gd name="T17" fmla="*/ 1 h 6"/>
                <a:gd name="T18" fmla="*/ 1 w 9"/>
                <a:gd name="T19" fmla="*/ 1 h 6"/>
                <a:gd name="T20" fmla="*/ 3 w 9"/>
                <a:gd name="T21" fmla="*/ 1 h 6"/>
                <a:gd name="T22" fmla="*/ 3 w 9"/>
                <a:gd name="T23" fmla="*/ 0 h 6"/>
                <a:gd name="T24" fmla="*/ 3 w 9"/>
                <a:gd name="T25" fmla="*/ 0 h 6"/>
                <a:gd name="T26" fmla="*/ 3 w 9"/>
                <a:gd name="T27" fmla="*/ 0 h 6"/>
                <a:gd name="T28" fmla="*/ 3 w 9"/>
                <a:gd name="T29" fmla="*/ 0 h 6"/>
                <a:gd name="T30" fmla="*/ 3 w 9"/>
                <a:gd name="T31" fmla="*/ 0 h 6"/>
                <a:gd name="T32" fmla="*/ 4 w 9"/>
                <a:gd name="T33" fmla="*/ 0 h 6"/>
                <a:gd name="T34" fmla="*/ 4 w 9"/>
                <a:gd name="T35" fmla="*/ 0 h 6"/>
                <a:gd name="T36" fmla="*/ 4 w 9"/>
                <a:gd name="T37" fmla="*/ 0 h 6"/>
                <a:gd name="T38" fmla="*/ 4 w 9"/>
                <a:gd name="T39" fmla="*/ 0 h 6"/>
                <a:gd name="T40" fmla="*/ 4 w 9"/>
                <a:gd name="T41" fmla="*/ 0 h 6"/>
                <a:gd name="T42" fmla="*/ 4 w 9"/>
                <a:gd name="T43" fmla="*/ 0 h 6"/>
                <a:gd name="T44" fmla="*/ 6 w 9"/>
                <a:gd name="T45" fmla="*/ 0 h 6"/>
                <a:gd name="T46" fmla="*/ 6 w 9"/>
                <a:gd name="T47" fmla="*/ 0 h 6"/>
                <a:gd name="T48" fmla="*/ 6 w 9"/>
                <a:gd name="T49" fmla="*/ 0 h 6"/>
                <a:gd name="T50" fmla="*/ 6 w 9"/>
                <a:gd name="T51" fmla="*/ 0 h 6"/>
                <a:gd name="T52" fmla="*/ 6 w 9"/>
                <a:gd name="T53" fmla="*/ 0 h 6"/>
                <a:gd name="T54" fmla="*/ 6 w 9"/>
                <a:gd name="T55" fmla="*/ 1 h 6"/>
                <a:gd name="T56" fmla="*/ 6 w 9"/>
                <a:gd name="T57" fmla="*/ 1 h 6"/>
                <a:gd name="T58" fmla="*/ 6 w 9"/>
                <a:gd name="T59" fmla="*/ 1 h 6"/>
                <a:gd name="T60" fmla="*/ 6 w 9"/>
                <a:gd name="T61" fmla="*/ 1 h 6"/>
                <a:gd name="T62" fmla="*/ 7 w 9"/>
                <a:gd name="T63" fmla="*/ 1 h 6"/>
                <a:gd name="T64" fmla="*/ 7 w 9"/>
                <a:gd name="T65" fmla="*/ 1 h 6"/>
                <a:gd name="T66" fmla="*/ 7 w 9"/>
                <a:gd name="T67" fmla="*/ 1 h 6"/>
                <a:gd name="T68" fmla="*/ 7 w 9"/>
                <a:gd name="T69" fmla="*/ 1 h 6"/>
                <a:gd name="T70" fmla="*/ 7 w 9"/>
                <a:gd name="T71" fmla="*/ 3 h 6"/>
                <a:gd name="T72" fmla="*/ 7 w 9"/>
                <a:gd name="T73" fmla="*/ 3 h 6"/>
                <a:gd name="T74" fmla="*/ 7 w 9"/>
                <a:gd name="T75" fmla="*/ 3 h 6"/>
                <a:gd name="T76" fmla="*/ 7 w 9"/>
                <a:gd name="T77" fmla="*/ 3 h 6"/>
                <a:gd name="T78" fmla="*/ 7 w 9"/>
                <a:gd name="T79" fmla="*/ 3 h 6"/>
                <a:gd name="T80" fmla="*/ 7 w 9"/>
                <a:gd name="T81" fmla="*/ 3 h 6"/>
                <a:gd name="T82" fmla="*/ 9 w 9"/>
                <a:gd name="T83" fmla="*/ 4 h 6"/>
                <a:gd name="T84" fmla="*/ 9 w 9"/>
                <a:gd name="T85" fmla="*/ 4 h 6"/>
                <a:gd name="T86" fmla="*/ 9 w 9"/>
                <a:gd name="T87" fmla="*/ 4 h 6"/>
                <a:gd name="T88" fmla="*/ 9 w 9"/>
                <a:gd name="T89" fmla="*/ 4 h 6"/>
                <a:gd name="T90" fmla="*/ 9 w 9"/>
                <a:gd name="T91" fmla="*/ 4 h 6"/>
                <a:gd name="T92" fmla="*/ 9 w 9"/>
                <a:gd name="T93" fmla="*/ 4 h 6"/>
                <a:gd name="T94" fmla="*/ 9 w 9"/>
                <a:gd name="T95" fmla="*/ 6 h 6"/>
                <a:gd name="T96" fmla="*/ 9 w 9"/>
                <a:gd name="T97" fmla="*/ 6 h 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6"/>
                <a:gd name="T149" fmla="*/ 9 w 9"/>
                <a:gd name="T150" fmla="*/ 6 h 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6">
                  <a:moveTo>
                    <a:pt x="0" y="1"/>
                  </a:moveTo>
                  <a:lnTo>
                    <a:pt x="0" y="1"/>
                  </a:lnTo>
                  <a:lnTo>
                    <a:pt x="1" y="1"/>
                  </a:lnTo>
                  <a:lnTo>
                    <a:pt x="3" y="1"/>
                  </a:lnTo>
                  <a:lnTo>
                    <a:pt x="3" y="0"/>
                  </a:lnTo>
                  <a:lnTo>
                    <a:pt x="4" y="0"/>
                  </a:lnTo>
                  <a:lnTo>
                    <a:pt x="6" y="0"/>
                  </a:lnTo>
                  <a:lnTo>
                    <a:pt x="6" y="1"/>
                  </a:lnTo>
                  <a:lnTo>
                    <a:pt x="7" y="1"/>
                  </a:lnTo>
                  <a:lnTo>
                    <a:pt x="7" y="3"/>
                  </a:lnTo>
                  <a:lnTo>
                    <a:pt x="9" y="3"/>
                  </a:lnTo>
                  <a:lnTo>
                    <a:pt x="9" y="4"/>
                  </a:lnTo>
                  <a:lnTo>
                    <a:pt x="9" y="3"/>
                  </a:lnTo>
                  <a:lnTo>
                    <a:pt x="9" y="4"/>
                  </a:lnTo>
                  <a:lnTo>
                    <a:pt x="9" y="6"/>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7" name="Freeform 531"/>
            <p:cNvSpPr>
              <a:spLocks/>
            </p:cNvSpPr>
            <p:nvPr/>
          </p:nvSpPr>
          <p:spPr bwMode="auto">
            <a:xfrm>
              <a:off x="8298117" y="5772141"/>
              <a:ext cx="12851" cy="11803"/>
            </a:xfrm>
            <a:custGeom>
              <a:avLst/>
              <a:gdLst>
                <a:gd name="T0" fmla="*/ 0 w 7"/>
                <a:gd name="T1" fmla="*/ 0 h 13"/>
                <a:gd name="T2" fmla="*/ 0 w 7"/>
                <a:gd name="T3" fmla="*/ 0 h 13"/>
                <a:gd name="T4" fmla="*/ 0 w 7"/>
                <a:gd name="T5" fmla="*/ 1 h 13"/>
                <a:gd name="T6" fmla="*/ 0 w 7"/>
                <a:gd name="T7" fmla="*/ 1 h 13"/>
                <a:gd name="T8" fmla="*/ 1 w 7"/>
                <a:gd name="T9" fmla="*/ 1 h 13"/>
                <a:gd name="T10" fmla="*/ 1 w 7"/>
                <a:gd name="T11" fmla="*/ 1 h 13"/>
                <a:gd name="T12" fmla="*/ 1 w 7"/>
                <a:gd name="T13" fmla="*/ 1 h 13"/>
                <a:gd name="T14" fmla="*/ 1 w 7"/>
                <a:gd name="T15" fmla="*/ 1 h 13"/>
                <a:gd name="T16" fmla="*/ 1 w 7"/>
                <a:gd name="T17" fmla="*/ 3 h 13"/>
                <a:gd name="T18" fmla="*/ 1 w 7"/>
                <a:gd name="T19" fmla="*/ 3 h 13"/>
                <a:gd name="T20" fmla="*/ 1 w 7"/>
                <a:gd name="T21" fmla="*/ 4 h 13"/>
                <a:gd name="T22" fmla="*/ 1 w 7"/>
                <a:gd name="T23" fmla="*/ 4 h 13"/>
                <a:gd name="T24" fmla="*/ 1 w 7"/>
                <a:gd name="T25" fmla="*/ 4 h 13"/>
                <a:gd name="T26" fmla="*/ 1 w 7"/>
                <a:gd name="T27" fmla="*/ 4 h 13"/>
                <a:gd name="T28" fmla="*/ 2 w 7"/>
                <a:gd name="T29" fmla="*/ 6 h 13"/>
                <a:gd name="T30" fmla="*/ 2 w 7"/>
                <a:gd name="T31" fmla="*/ 6 h 13"/>
                <a:gd name="T32" fmla="*/ 2 w 7"/>
                <a:gd name="T33" fmla="*/ 6 h 13"/>
                <a:gd name="T34" fmla="*/ 2 w 7"/>
                <a:gd name="T35" fmla="*/ 6 h 13"/>
                <a:gd name="T36" fmla="*/ 2 w 7"/>
                <a:gd name="T37" fmla="*/ 6 h 13"/>
                <a:gd name="T38" fmla="*/ 2 w 7"/>
                <a:gd name="T39" fmla="*/ 6 h 13"/>
                <a:gd name="T40" fmla="*/ 2 w 7"/>
                <a:gd name="T41" fmla="*/ 7 h 13"/>
                <a:gd name="T42" fmla="*/ 2 w 7"/>
                <a:gd name="T43" fmla="*/ 7 h 13"/>
                <a:gd name="T44" fmla="*/ 2 w 7"/>
                <a:gd name="T45" fmla="*/ 7 h 13"/>
                <a:gd name="T46" fmla="*/ 2 w 7"/>
                <a:gd name="T47" fmla="*/ 7 h 13"/>
                <a:gd name="T48" fmla="*/ 4 w 7"/>
                <a:gd name="T49" fmla="*/ 7 h 13"/>
                <a:gd name="T50" fmla="*/ 4 w 7"/>
                <a:gd name="T51" fmla="*/ 7 h 13"/>
                <a:gd name="T52" fmla="*/ 4 w 7"/>
                <a:gd name="T53" fmla="*/ 8 h 13"/>
                <a:gd name="T54" fmla="*/ 4 w 7"/>
                <a:gd name="T55" fmla="*/ 8 h 13"/>
                <a:gd name="T56" fmla="*/ 4 w 7"/>
                <a:gd name="T57" fmla="*/ 8 h 13"/>
                <a:gd name="T58" fmla="*/ 4 w 7"/>
                <a:gd name="T59" fmla="*/ 8 h 13"/>
                <a:gd name="T60" fmla="*/ 4 w 7"/>
                <a:gd name="T61" fmla="*/ 10 h 13"/>
                <a:gd name="T62" fmla="*/ 4 w 7"/>
                <a:gd name="T63" fmla="*/ 10 h 13"/>
                <a:gd name="T64" fmla="*/ 4 w 7"/>
                <a:gd name="T65" fmla="*/ 10 h 13"/>
                <a:gd name="T66" fmla="*/ 4 w 7"/>
                <a:gd name="T67" fmla="*/ 10 h 13"/>
                <a:gd name="T68" fmla="*/ 5 w 7"/>
                <a:gd name="T69" fmla="*/ 11 h 13"/>
                <a:gd name="T70" fmla="*/ 5 w 7"/>
                <a:gd name="T71" fmla="*/ 11 h 13"/>
                <a:gd name="T72" fmla="*/ 5 w 7"/>
                <a:gd name="T73" fmla="*/ 11 h 13"/>
                <a:gd name="T74" fmla="*/ 5 w 7"/>
                <a:gd name="T75" fmla="*/ 11 h 13"/>
                <a:gd name="T76" fmla="*/ 5 w 7"/>
                <a:gd name="T77" fmla="*/ 11 h 13"/>
                <a:gd name="T78" fmla="*/ 5 w 7"/>
                <a:gd name="T79" fmla="*/ 11 h 13"/>
                <a:gd name="T80" fmla="*/ 5 w 7"/>
                <a:gd name="T81" fmla="*/ 13 h 13"/>
                <a:gd name="T82" fmla="*/ 5 w 7"/>
                <a:gd name="T83" fmla="*/ 13 h 13"/>
                <a:gd name="T84" fmla="*/ 5 w 7"/>
                <a:gd name="T85" fmla="*/ 13 h 13"/>
                <a:gd name="T86" fmla="*/ 5 w 7"/>
                <a:gd name="T87" fmla="*/ 13 h 13"/>
                <a:gd name="T88" fmla="*/ 5 w 7"/>
                <a:gd name="T89" fmla="*/ 13 h 13"/>
                <a:gd name="T90" fmla="*/ 5 w 7"/>
                <a:gd name="T91" fmla="*/ 13 h 13"/>
                <a:gd name="T92" fmla="*/ 7 w 7"/>
                <a:gd name="T93" fmla="*/ 13 h 13"/>
                <a:gd name="T94" fmla="*/ 7 w 7"/>
                <a:gd name="T95" fmla="*/ 13 h 13"/>
                <a:gd name="T96" fmla="*/ 7 w 7"/>
                <a:gd name="T97" fmla="*/ 13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3"/>
                <a:gd name="T149" fmla="*/ 7 w 7"/>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3">
                  <a:moveTo>
                    <a:pt x="0" y="0"/>
                  </a:moveTo>
                  <a:lnTo>
                    <a:pt x="0" y="0"/>
                  </a:lnTo>
                  <a:lnTo>
                    <a:pt x="0" y="1"/>
                  </a:lnTo>
                  <a:lnTo>
                    <a:pt x="1" y="1"/>
                  </a:lnTo>
                  <a:lnTo>
                    <a:pt x="1" y="3"/>
                  </a:lnTo>
                  <a:lnTo>
                    <a:pt x="1" y="1"/>
                  </a:lnTo>
                  <a:lnTo>
                    <a:pt x="1" y="3"/>
                  </a:lnTo>
                  <a:lnTo>
                    <a:pt x="1" y="4"/>
                  </a:lnTo>
                  <a:lnTo>
                    <a:pt x="2" y="6"/>
                  </a:lnTo>
                  <a:lnTo>
                    <a:pt x="2" y="7"/>
                  </a:lnTo>
                  <a:lnTo>
                    <a:pt x="2" y="6"/>
                  </a:lnTo>
                  <a:lnTo>
                    <a:pt x="2" y="7"/>
                  </a:lnTo>
                  <a:lnTo>
                    <a:pt x="4" y="7"/>
                  </a:lnTo>
                  <a:lnTo>
                    <a:pt x="4" y="8"/>
                  </a:lnTo>
                  <a:lnTo>
                    <a:pt x="4" y="7"/>
                  </a:lnTo>
                  <a:lnTo>
                    <a:pt x="4" y="8"/>
                  </a:lnTo>
                  <a:lnTo>
                    <a:pt x="4" y="10"/>
                  </a:lnTo>
                  <a:lnTo>
                    <a:pt x="4" y="8"/>
                  </a:lnTo>
                  <a:lnTo>
                    <a:pt x="4" y="10"/>
                  </a:lnTo>
                  <a:lnTo>
                    <a:pt x="4" y="11"/>
                  </a:lnTo>
                  <a:lnTo>
                    <a:pt x="4" y="10"/>
                  </a:lnTo>
                  <a:lnTo>
                    <a:pt x="4" y="11"/>
                  </a:lnTo>
                  <a:lnTo>
                    <a:pt x="5" y="11"/>
                  </a:lnTo>
                  <a:lnTo>
                    <a:pt x="5" y="13"/>
                  </a:lnTo>
                  <a:lnTo>
                    <a:pt x="5" y="11"/>
                  </a:lnTo>
                  <a:lnTo>
                    <a:pt x="5" y="13"/>
                  </a:lnTo>
                  <a:lnTo>
                    <a:pt x="7"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8" name="Freeform 532"/>
            <p:cNvSpPr>
              <a:spLocks/>
            </p:cNvSpPr>
            <p:nvPr/>
          </p:nvSpPr>
          <p:spPr bwMode="auto">
            <a:xfrm>
              <a:off x="8310968" y="5779404"/>
              <a:ext cx="23866" cy="5448"/>
            </a:xfrm>
            <a:custGeom>
              <a:avLst/>
              <a:gdLst>
                <a:gd name="T0" fmla="*/ 0 w 13"/>
                <a:gd name="T1" fmla="*/ 5 h 6"/>
                <a:gd name="T2" fmla="*/ 0 w 13"/>
                <a:gd name="T3" fmla="*/ 5 h 6"/>
                <a:gd name="T4" fmla="*/ 0 w 13"/>
                <a:gd name="T5" fmla="*/ 6 h 6"/>
                <a:gd name="T6" fmla="*/ 0 w 13"/>
                <a:gd name="T7" fmla="*/ 6 h 6"/>
                <a:gd name="T8" fmla="*/ 0 w 13"/>
                <a:gd name="T9" fmla="*/ 6 h 6"/>
                <a:gd name="T10" fmla="*/ 0 w 13"/>
                <a:gd name="T11" fmla="*/ 6 h 6"/>
                <a:gd name="T12" fmla="*/ 1 w 13"/>
                <a:gd name="T13" fmla="*/ 6 h 6"/>
                <a:gd name="T14" fmla="*/ 1 w 13"/>
                <a:gd name="T15" fmla="*/ 6 h 6"/>
                <a:gd name="T16" fmla="*/ 1 w 13"/>
                <a:gd name="T17" fmla="*/ 6 h 6"/>
                <a:gd name="T18" fmla="*/ 1 w 13"/>
                <a:gd name="T19" fmla="*/ 6 h 6"/>
                <a:gd name="T20" fmla="*/ 1 w 13"/>
                <a:gd name="T21" fmla="*/ 6 h 6"/>
                <a:gd name="T22" fmla="*/ 3 w 13"/>
                <a:gd name="T23" fmla="*/ 6 h 6"/>
                <a:gd name="T24" fmla="*/ 3 w 13"/>
                <a:gd name="T25" fmla="*/ 6 h 6"/>
                <a:gd name="T26" fmla="*/ 3 w 13"/>
                <a:gd name="T27" fmla="*/ 5 h 6"/>
                <a:gd name="T28" fmla="*/ 3 w 13"/>
                <a:gd name="T29" fmla="*/ 5 h 6"/>
                <a:gd name="T30" fmla="*/ 3 w 13"/>
                <a:gd name="T31" fmla="*/ 5 h 6"/>
                <a:gd name="T32" fmla="*/ 4 w 13"/>
                <a:gd name="T33" fmla="*/ 5 h 6"/>
                <a:gd name="T34" fmla="*/ 4 w 13"/>
                <a:gd name="T35" fmla="*/ 5 h 6"/>
                <a:gd name="T36" fmla="*/ 4 w 13"/>
                <a:gd name="T37" fmla="*/ 3 h 6"/>
                <a:gd name="T38" fmla="*/ 4 w 13"/>
                <a:gd name="T39" fmla="*/ 3 h 6"/>
                <a:gd name="T40" fmla="*/ 4 w 13"/>
                <a:gd name="T41" fmla="*/ 3 h 6"/>
                <a:gd name="T42" fmla="*/ 4 w 13"/>
                <a:gd name="T43" fmla="*/ 3 h 6"/>
                <a:gd name="T44" fmla="*/ 4 w 13"/>
                <a:gd name="T45" fmla="*/ 3 h 6"/>
                <a:gd name="T46" fmla="*/ 6 w 13"/>
                <a:gd name="T47" fmla="*/ 3 h 6"/>
                <a:gd name="T48" fmla="*/ 6 w 13"/>
                <a:gd name="T49" fmla="*/ 3 h 6"/>
                <a:gd name="T50" fmla="*/ 6 w 13"/>
                <a:gd name="T51" fmla="*/ 3 h 6"/>
                <a:gd name="T52" fmla="*/ 6 w 13"/>
                <a:gd name="T53" fmla="*/ 3 h 6"/>
                <a:gd name="T54" fmla="*/ 6 w 13"/>
                <a:gd name="T55" fmla="*/ 3 h 6"/>
                <a:gd name="T56" fmla="*/ 7 w 13"/>
                <a:gd name="T57" fmla="*/ 3 h 6"/>
                <a:gd name="T58" fmla="*/ 7 w 13"/>
                <a:gd name="T59" fmla="*/ 2 h 6"/>
                <a:gd name="T60" fmla="*/ 7 w 13"/>
                <a:gd name="T61" fmla="*/ 2 h 6"/>
                <a:gd name="T62" fmla="*/ 7 w 13"/>
                <a:gd name="T63" fmla="*/ 2 h 6"/>
                <a:gd name="T64" fmla="*/ 8 w 13"/>
                <a:gd name="T65" fmla="*/ 2 h 6"/>
                <a:gd name="T66" fmla="*/ 8 w 13"/>
                <a:gd name="T67" fmla="*/ 2 h 6"/>
                <a:gd name="T68" fmla="*/ 8 w 13"/>
                <a:gd name="T69" fmla="*/ 2 h 6"/>
                <a:gd name="T70" fmla="*/ 10 w 13"/>
                <a:gd name="T71" fmla="*/ 2 h 6"/>
                <a:gd name="T72" fmla="*/ 10 w 13"/>
                <a:gd name="T73" fmla="*/ 2 h 6"/>
                <a:gd name="T74" fmla="*/ 10 w 13"/>
                <a:gd name="T75" fmla="*/ 2 h 6"/>
                <a:gd name="T76" fmla="*/ 10 w 13"/>
                <a:gd name="T77" fmla="*/ 2 h 6"/>
                <a:gd name="T78" fmla="*/ 10 w 13"/>
                <a:gd name="T79" fmla="*/ 2 h 6"/>
                <a:gd name="T80" fmla="*/ 10 w 13"/>
                <a:gd name="T81" fmla="*/ 2 h 6"/>
                <a:gd name="T82" fmla="*/ 11 w 13"/>
                <a:gd name="T83" fmla="*/ 2 h 6"/>
                <a:gd name="T84" fmla="*/ 11 w 13"/>
                <a:gd name="T85" fmla="*/ 2 h 6"/>
                <a:gd name="T86" fmla="*/ 11 w 13"/>
                <a:gd name="T87" fmla="*/ 2 h 6"/>
                <a:gd name="T88" fmla="*/ 11 w 13"/>
                <a:gd name="T89" fmla="*/ 2 h 6"/>
                <a:gd name="T90" fmla="*/ 11 w 13"/>
                <a:gd name="T91" fmla="*/ 2 h 6"/>
                <a:gd name="T92" fmla="*/ 11 w 13"/>
                <a:gd name="T93" fmla="*/ 0 h 6"/>
                <a:gd name="T94" fmla="*/ 13 w 13"/>
                <a:gd name="T95" fmla="*/ 2 h 6"/>
                <a:gd name="T96" fmla="*/ 13 w 13"/>
                <a:gd name="T97" fmla="*/ 2 h 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6"/>
                <a:gd name="T149" fmla="*/ 13 w 13"/>
                <a:gd name="T150" fmla="*/ 6 h 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6">
                  <a:moveTo>
                    <a:pt x="0" y="5"/>
                  </a:moveTo>
                  <a:lnTo>
                    <a:pt x="0" y="5"/>
                  </a:lnTo>
                  <a:lnTo>
                    <a:pt x="0" y="6"/>
                  </a:lnTo>
                  <a:lnTo>
                    <a:pt x="0" y="5"/>
                  </a:lnTo>
                  <a:lnTo>
                    <a:pt x="0" y="6"/>
                  </a:lnTo>
                  <a:lnTo>
                    <a:pt x="1" y="6"/>
                  </a:lnTo>
                  <a:lnTo>
                    <a:pt x="3" y="6"/>
                  </a:lnTo>
                  <a:lnTo>
                    <a:pt x="3" y="5"/>
                  </a:lnTo>
                  <a:lnTo>
                    <a:pt x="4" y="5"/>
                  </a:lnTo>
                  <a:lnTo>
                    <a:pt x="4" y="3"/>
                  </a:lnTo>
                  <a:lnTo>
                    <a:pt x="6" y="3"/>
                  </a:lnTo>
                  <a:lnTo>
                    <a:pt x="7" y="3"/>
                  </a:lnTo>
                  <a:lnTo>
                    <a:pt x="7" y="2"/>
                  </a:lnTo>
                  <a:lnTo>
                    <a:pt x="8" y="2"/>
                  </a:lnTo>
                  <a:lnTo>
                    <a:pt x="10" y="2"/>
                  </a:lnTo>
                  <a:lnTo>
                    <a:pt x="11" y="2"/>
                  </a:lnTo>
                  <a:lnTo>
                    <a:pt x="11" y="0"/>
                  </a:lnTo>
                  <a:lnTo>
                    <a:pt x="13" y="0"/>
                  </a:lnTo>
                  <a:lnTo>
                    <a:pt x="13" y="2"/>
                  </a:lnTo>
                  <a:lnTo>
                    <a:pt x="13" y="0"/>
                  </a:lnTo>
                  <a:lnTo>
                    <a:pt x="13"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39" name="Freeform 533"/>
            <p:cNvSpPr>
              <a:spLocks/>
            </p:cNvSpPr>
            <p:nvPr/>
          </p:nvSpPr>
          <p:spPr bwMode="auto">
            <a:xfrm>
              <a:off x="8334834" y="5777589"/>
              <a:ext cx="18358" cy="3632"/>
            </a:xfrm>
            <a:custGeom>
              <a:avLst/>
              <a:gdLst>
                <a:gd name="T0" fmla="*/ 0 w 10"/>
                <a:gd name="T1" fmla="*/ 4 h 4"/>
                <a:gd name="T2" fmla="*/ 0 w 10"/>
                <a:gd name="T3" fmla="*/ 4 h 4"/>
                <a:gd name="T4" fmla="*/ 0 w 10"/>
                <a:gd name="T5" fmla="*/ 4 h 4"/>
                <a:gd name="T6" fmla="*/ 0 w 10"/>
                <a:gd name="T7" fmla="*/ 2 h 4"/>
                <a:gd name="T8" fmla="*/ 0 w 10"/>
                <a:gd name="T9" fmla="*/ 2 h 4"/>
                <a:gd name="T10" fmla="*/ 1 w 10"/>
                <a:gd name="T11" fmla="*/ 2 h 4"/>
                <a:gd name="T12" fmla="*/ 1 w 10"/>
                <a:gd name="T13" fmla="*/ 2 h 4"/>
                <a:gd name="T14" fmla="*/ 1 w 10"/>
                <a:gd name="T15" fmla="*/ 2 h 4"/>
                <a:gd name="T16" fmla="*/ 1 w 10"/>
                <a:gd name="T17" fmla="*/ 2 h 4"/>
                <a:gd name="T18" fmla="*/ 1 w 10"/>
                <a:gd name="T19" fmla="*/ 2 h 4"/>
                <a:gd name="T20" fmla="*/ 3 w 10"/>
                <a:gd name="T21" fmla="*/ 2 h 4"/>
                <a:gd name="T22" fmla="*/ 3 w 10"/>
                <a:gd name="T23" fmla="*/ 2 h 4"/>
                <a:gd name="T24" fmla="*/ 3 w 10"/>
                <a:gd name="T25" fmla="*/ 2 h 4"/>
                <a:gd name="T26" fmla="*/ 3 w 10"/>
                <a:gd name="T27" fmla="*/ 2 h 4"/>
                <a:gd name="T28" fmla="*/ 3 w 10"/>
                <a:gd name="T29" fmla="*/ 1 h 4"/>
                <a:gd name="T30" fmla="*/ 3 w 10"/>
                <a:gd name="T31" fmla="*/ 1 h 4"/>
                <a:gd name="T32" fmla="*/ 3 w 10"/>
                <a:gd name="T33" fmla="*/ 1 h 4"/>
                <a:gd name="T34" fmla="*/ 4 w 10"/>
                <a:gd name="T35" fmla="*/ 1 h 4"/>
                <a:gd name="T36" fmla="*/ 4 w 10"/>
                <a:gd name="T37" fmla="*/ 1 h 4"/>
                <a:gd name="T38" fmla="*/ 4 w 10"/>
                <a:gd name="T39" fmla="*/ 1 h 4"/>
                <a:gd name="T40" fmla="*/ 4 w 10"/>
                <a:gd name="T41" fmla="*/ 1 h 4"/>
                <a:gd name="T42" fmla="*/ 4 w 10"/>
                <a:gd name="T43" fmla="*/ 1 h 4"/>
                <a:gd name="T44" fmla="*/ 4 w 10"/>
                <a:gd name="T45" fmla="*/ 1 h 4"/>
                <a:gd name="T46" fmla="*/ 4 w 10"/>
                <a:gd name="T47" fmla="*/ 1 h 4"/>
                <a:gd name="T48" fmla="*/ 5 w 10"/>
                <a:gd name="T49" fmla="*/ 0 h 4"/>
                <a:gd name="T50" fmla="*/ 5 w 10"/>
                <a:gd name="T51" fmla="*/ 0 h 4"/>
                <a:gd name="T52" fmla="*/ 5 w 10"/>
                <a:gd name="T53" fmla="*/ 0 h 4"/>
                <a:gd name="T54" fmla="*/ 5 w 10"/>
                <a:gd name="T55" fmla="*/ 0 h 4"/>
                <a:gd name="T56" fmla="*/ 5 w 10"/>
                <a:gd name="T57" fmla="*/ 0 h 4"/>
                <a:gd name="T58" fmla="*/ 5 w 10"/>
                <a:gd name="T59" fmla="*/ 0 h 4"/>
                <a:gd name="T60" fmla="*/ 7 w 10"/>
                <a:gd name="T61" fmla="*/ 0 h 4"/>
                <a:gd name="T62" fmla="*/ 7 w 10"/>
                <a:gd name="T63" fmla="*/ 0 h 4"/>
                <a:gd name="T64" fmla="*/ 7 w 10"/>
                <a:gd name="T65" fmla="*/ 0 h 4"/>
                <a:gd name="T66" fmla="*/ 7 w 10"/>
                <a:gd name="T67" fmla="*/ 0 h 4"/>
                <a:gd name="T68" fmla="*/ 7 w 10"/>
                <a:gd name="T69" fmla="*/ 1 h 4"/>
                <a:gd name="T70" fmla="*/ 7 w 10"/>
                <a:gd name="T71" fmla="*/ 1 h 4"/>
                <a:gd name="T72" fmla="*/ 7 w 10"/>
                <a:gd name="T73" fmla="*/ 1 h 4"/>
                <a:gd name="T74" fmla="*/ 8 w 10"/>
                <a:gd name="T75" fmla="*/ 1 h 4"/>
                <a:gd name="T76" fmla="*/ 8 w 10"/>
                <a:gd name="T77" fmla="*/ 1 h 4"/>
                <a:gd name="T78" fmla="*/ 8 w 10"/>
                <a:gd name="T79" fmla="*/ 2 h 4"/>
                <a:gd name="T80" fmla="*/ 8 w 10"/>
                <a:gd name="T81" fmla="*/ 2 h 4"/>
                <a:gd name="T82" fmla="*/ 8 w 10"/>
                <a:gd name="T83" fmla="*/ 2 h 4"/>
                <a:gd name="T84" fmla="*/ 8 w 10"/>
                <a:gd name="T85" fmla="*/ 1 h 4"/>
                <a:gd name="T86" fmla="*/ 8 w 10"/>
                <a:gd name="T87" fmla="*/ 1 h 4"/>
                <a:gd name="T88" fmla="*/ 8 w 10"/>
                <a:gd name="T89" fmla="*/ 2 h 4"/>
                <a:gd name="T90" fmla="*/ 8 w 10"/>
                <a:gd name="T91" fmla="*/ 2 h 4"/>
                <a:gd name="T92" fmla="*/ 10 w 10"/>
                <a:gd name="T93" fmla="*/ 2 h 4"/>
                <a:gd name="T94" fmla="*/ 10 w 10"/>
                <a:gd name="T95" fmla="*/ 2 h 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4"/>
                <a:gd name="T146" fmla="*/ 10 w 10"/>
                <a:gd name="T147" fmla="*/ 4 h 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4">
                  <a:moveTo>
                    <a:pt x="0" y="4"/>
                  </a:moveTo>
                  <a:lnTo>
                    <a:pt x="0" y="4"/>
                  </a:lnTo>
                  <a:lnTo>
                    <a:pt x="0" y="2"/>
                  </a:lnTo>
                  <a:lnTo>
                    <a:pt x="1" y="2"/>
                  </a:lnTo>
                  <a:lnTo>
                    <a:pt x="3" y="2"/>
                  </a:lnTo>
                  <a:lnTo>
                    <a:pt x="3" y="1"/>
                  </a:lnTo>
                  <a:lnTo>
                    <a:pt x="4" y="1"/>
                  </a:lnTo>
                  <a:lnTo>
                    <a:pt x="5" y="0"/>
                  </a:lnTo>
                  <a:lnTo>
                    <a:pt x="7" y="0"/>
                  </a:lnTo>
                  <a:lnTo>
                    <a:pt x="7" y="1"/>
                  </a:lnTo>
                  <a:lnTo>
                    <a:pt x="7" y="0"/>
                  </a:lnTo>
                  <a:lnTo>
                    <a:pt x="7" y="1"/>
                  </a:lnTo>
                  <a:lnTo>
                    <a:pt x="8" y="1"/>
                  </a:lnTo>
                  <a:lnTo>
                    <a:pt x="8" y="2"/>
                  </a:lnTo>
                  <a:lnTo>
                    <a:pt x="8" y="1"/>
                  </a:lnTo>
                  <a:lnTo>
                    <a:pt x="8" y="2"/>
                  </a:lnTo>
                  <a:lnTo>
                    <a:pt x="8" y="1"/>
                  </a:lnTo>
                  <a:lnTo>
                    <a:pt x="8" y="2"/>
                  </a:lnTo>
                  <a:lnTo>
                    <a:pt x="8" y="1"/>
                  </a:lnTo>
                  <a:lnTo>
                    <a:pt x="8" y="2"/>
                  </a:lnTo>
                  <a:lnTo>
                    <a:pt x="10" y="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0" name="Freeform 534"/>
            <p:cNvSpPr>
              <a:spLocks/>
            </p:cNvSpPr>
            <p:nvPr/>
          </p:nvSpPr>
          <p:spPr bwMode="auto">
            <a:xfrm>
              <a:off x="8353193" y="5778496"/>
              <a:ext cx="18358" cy="2724"/>
            </a:xfrm>
            <a:custGeom>
              <a:avLst/>
              <a:gdLst>
                <a:gd name="T0" fmla="*/ 0 w 10"/>
                <a:gd name="T1" fmla="*/ 1 h 3"/>
                <a:gd name="T2" fmla="*/ 0 w 10"/>
                <a:gd name="T3" fmla="*/ 1 h 3"/>
                <a:gd name="T4" fmla="*/ 0 w 10"/>
                <a:gd name="T5" fmla="*/ 1 h 3"/>
                <a:gd name="T6" fmla="*/ 0 w 10"/>
                <a:gd name="T7" fmla="*/ 1 h 3"/>
                <a:gd name="T8" fmla="*/ 0 w 10"/>
                <a:gd name="T9" fmla="*/ 1 h 3"/>
                <a:gd name="T10" fmla="*/ 0 w 10"/>
                <a:gd name="T11" fmla="*/ 1 h 3"/>
                <a:gd name="T12" fmla="*/ 0 w 10"/>
                <a:gd name="T13" fmla="*/ 1 h 3"/>
                <a:gd name="T14" fmla="*/ 1 w 10"/>
                <a:gd name="T15" fmla="*/ 1 h 3"/>
                <a:gd name="T16" fmla="*/ 1 w 10"/>
                <a:gd name="T17" fmla="*/ 1 h 3"/>
                <a:gd name="T18" fmla="*/ 1 w 10"/>
                <a:gd name="T19" fmla="*/ 1 h 3"/>
                <a:gd name="T20" fmla="*/ 1 w 10"/>
                <a:gd name="T21" fmla="*/ 1 h 3"/>
                <a:gd name="T22" fmla="*/ 1 w 10"/>
                <a:gd name="T23" fmla="*/ 1 h 3"/>
                <a:gd name="T24" fmla="*/ 1 w 10"/>
                <a:gd name="T25" fmla="*/ 3 h 3"/>
                <a:gd name="T26" fmla="*/ 1 w 10"/>
                <a:gd name="T27" fmla="*/ 3 h 3"/>
                <a:gd name="T28" fmla="*/ 1 w 10"/>
                <a:gd name="T29" fmla="*/ 3 h 3"/>
                <a:gd name="T30" fmla="*/ 1 w 10"/>
                <a:gd name="T31" fmla="*/ 3 h 3"/>
                <a:gd name="T32" fmla="*/ 3 w 10"/>
                <a:gd name="T33" fmla="*/ 3 h 3"/>
                <a:gd name="T34" fmla="*/ 3 w 10"/>
                <a:gd name="T35" fmla="*/ 3 h 3"/>
                <a:gd name="T36" fmla="*/ 3 w 10"/>
                <a:gd name="T37" fmla="*/ 3 h 3"/>
                <a:gd name="T38" fmla="*/ 3 w 10"/>
                <a:gd name="T39" fmla="*/ 3 h 3"/>
                <a:gd name="T40" fmla="*/ 3 w 10"/>
                <a:gd name="T41" fmla="*/ 3 h 3"/>
                <a:gd name="T42" fmla="*/ 3 w 10"/>
                <a:gd name="T43" fmla="*/ 3 h 3"/>
                <a:gd name="T44" fmla="*/ 3 w 10"/>
                <a:gd name="T45" fmla="*/ 3 h 3"/>
                <a:gd name="T46" fmla="*/ 4 w 10"/>
                <a:gd name="T47" fmla="*/ 3 h 3"/>
                <a:gd name="T48" fmla="*/ 4 w 10"/>
                <a:gd name="T49" fmla="*/ 3 h 3"/>
                <a:gd name="T50" fmla="*/ 4 w 10"/>
                <a:gd name="T51" fmla="*/ 3 h 3"/>
                <a:gd name="T52" fmla="*/ 4 w 10"/>
                <a:gd name="T53" fmla="*/ 3 h 3"/>
                <a:gd name="T54" fmla="*/ 4 w 10"/>
                <a:gd name="T55" fmla="*/ 3 h 3"/>
                <a:gd name="T56" fmla="*/ 4 w 10"/>
                <a:gd name="T57" fmla="*/ 3 h 3"/>
                <a:gd name="T58" fmla="*/ 6 w 10"/>
                <a:gd name="T59" fmla="*/ 3 h 3"/>
                <a:gd name="T60" fmla="*/ 6 w 10"/>
                <a:gd name="T61" fmla="*/ 3 h 3"/>
                <a:gd name="T62" fmla="*/ 6 w 10"/>
                <a:gd name="T63" fmla="*/ 3 h 3"/>
                <a:gd name="T64" fmla="*/ 6 w 10"/>
                <a:gd name="T65" fmla="*/ 3 h 3"/>
                <a:gd name="T66" fmla="*/ 6 w 10"/>
                <a:gd name="T67" fmla="*/ 3 h 3"/>
                <a:gd name="T68" fmla="*/ 6 w 10"/>
                <a:gd name="T69" fmla="*/ 3 h 3"/>
                <a:gd name="T70" fmla="*/ 7 w 10"/>
                <a:gd name="T71" fmla="*/ 3 h 3"/>
                <a:gd name="T72" fmla="*/ 7 w 10"/>
                <a:gd name="T73" fmla="*/ 3 h 3"/>
                <a:gd name="T74" fmla="*/ 7 w 10"/>
                <a:gd name="T75" fmla="*/ 3 h 3"/>
                <a:gd name="T76" fmla="*/ 7 w 10"/>
                <a:gd name="T77" fmla="*/ 3 h 3"/>
                <a:gd name="T78" fmla="*/ 7 w 10"/>
                <a:gd name="T79" fmla="*/ 1 h 3"/>
                <a:gd name="T80" fmla="*/ 7 w 10"/>
                <a:gd name="T81" fmla="*/ 1 h 3"/>
                <a:gd name="T82" fmla="*/ 8 w 10"/>
                <a:gd name="T83" fmla="*/ 1 h 3"/>
                <a:gd name="T84" fmla="*/ 8 w 10"/>
                <a:gd name="T85" fmla="*/ 1 h 3"/>
                <a:gd name="T86" fmla="*/ 8 w 10"/>
                <a:gd name="T87" fmla="*/ 1 h 3"/>
                <a:gd name="T88" fmla="*/ 8 w 10"/>
                <a:gd name="T89" fmla="*/ 1 h 3"/>
                <a:gd name="T90" fmla="*/ 8 w 10"/>
                <a:gd name="T91" fmla="*/ 0 h 3"/>
                <a:gd name="T92" fmla="*/ 10 w 10"/>
                <a:gd name="T93" fmla="*/ 0 h 3"/>
                <a:gd name="T94" fmla="*/ 10 w 10"/>
                <a:gd name="T95" fmla="*/ 0 h 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
                <a:gd name="T146" fmla="*/ 10 w 10"/>
                <a:gd name="T147" fmla="*/ 3 h 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
                  <a:moveTo>
                    <a:pt x="0" y="1"/>
                  </a:moveTo>
                  <a:lnTo>
                    <a:pt x="0" y="1"/>
                  </a:lnTo>
                  <a:lnTo>
                    <a:pt x="1" y="1"/>
                  </a:lnTo>
                  <a:lnTo>
                    <a:pt x="1" y="3"/>
                  </a:lnTo>
                  <a:lnTo>
                    <a:pt x="1" y="1"/>
                  </a:lnTo>
                  <a:lnTo>
                    <a:pt x="1" y="3"/>
                  </a:lnTo>
                  <a:lnTo>
                    <a:pt x="3" y="3"/>
                  </a:lnTo>
                  <a:lnTo>
                    <a:pt x="4" y="3"/>
                  </a:lnTo>
                  <a:lnTo>
                    <a:pt x="6" y="3"/>
                  </a:lnTo>
                  <a:lnTo>
                    <a:pt x="6" y="1"/>
                  </a:lnTo>
                  <a:lnTo>
                    <a:pt x="6" y="3"/>
                  </a:lnTo>
                  <a:lnTo>
                    <a:pt x="6" y="1"/>
                  </a:lnTo>
                  <a:lnTo>
                    <a:pt x="6" y="3"/>
                  </a:lnTo>
                  <a:lnTo>
                    <a:pt x="7" y="3"/>
                  </a:lnTo>
                  <a:lnTo>
                    <a:pt x="7" y="1"/>
                  </a:lnTo>
                  <a:lnTo>
                    <a:pt x="8" y="1"/>
                  </a:lnTo>
                  <a:lnTo>
                    <a:pt x="8" y="0"/>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1" name="Freeform 535"/>
            <p:cNvSpPr>
              <a:spLocks/>
            </p:cNvSpPr>
            <p:nvPr/>
          </p:nvSpPr>
          <p:spPr bwMode="auto">
            <a:xfrm>
              <a:off x="8371551" y="5777589"/>
              <a:ext cx="14687" cy="6355"/>
            </a:xfrm>
            <a:custGeom>
              <a:avLst/>
              <a:gdLst>
                <a:gd name="T0" fmla="*/ 0 w 8"/>
                <a:gd name="T1" fmla="*/ 1 h 7"/>
                <a:gd name="T2" fmla="*/ 0 w 8"/>
                <a:gd name="T3" fmla="*/ 1 h 7"/>
                <a:gd name="T4" fmla="*/ 1 w 8"/>
                <a:gd name="T5" fmla="*/ 1 h 7"/>
                <a:gd name="T6" fmla="*/ 1 w 8"/>
                <a:gd name="T7" fmla="*/ 1 h 7"/>
                <a:gd name="T8" fmla="*/ 1 w 8"/>
                <a:gd name="T9" fmla="*/ 1 h 7"/>
                <a:gd name="T10" fmla="*/ 1 w 8"/>
                <a:gd name="T11" fmla="*/ 1 h 7"/>
                <a:gd name="T12" fmla="*/ 1 w 8"/>
                <a:gd name="T13" fmla="*/ 1 h 7"/>
                <a:gd name="T14" fmla="*/ 1 w 8"/>
                <a:gd name="T15" fmla="*/ 1 h 7"/>
                <a:gd name="T16" fmla="*/ 3 w 8"/>
                <a:gd name="T17" fmla="*/ 1 h 7"/>
                <a:gd name="T18" fmla="*/ 3 w 8"/>
                <a:gd name="T19" fmla="*/ 1 h 7"/>
                <a:gd name="T20" fmla="*/ 3 w 8"/>
                <a:gd name="T21" fmla="*/ 1 h 7"/>
                <a:gd name="T22" fmla="*/ 3 w 8"/>
                <a:gd name="T23" fmla="*/ 0 h 7"/>
                <a:gd name="T24" fmla="*/ 3 w 8"/>
                <a:gd name="T25" fmla="*/ 0 h 7"/>
                <a:gd name="T26" fmla="*/ 3 w 8"/>
                <a:gd name="T27" fmla="*/ 0 h 7"/>
                <a:gd name="T28" fmla="*/ 3 w 8"/>
                <a:gd name="T29" fmla="*/ 0 h 7"/>
                <a:gd name="T30" fmla="*/ 3 w 8"/>
                <a:gd name="T31" fmla="*/ 0 h 7"/>
                <a:gd name="T32" fmla="*/ 4 w 8"/>
                <a:gd name="T33" fmla="*/ 0 h 7"/>
                <a:gd name="T34" fmla="*/ 4 w 8"/>
                <a:gd name="T35" fmla="*/ 1 h 7"/>
                <a:gd name="T36" fmla="*/ 4 w 8"/>
                <a:gd name="T37" fmla="*/ 1 h 7"/>
                <a:gd name="T38" fmla="*/ 4 w 8"/>
                <a:gd name="T39" fmla="*/ 1 h 7"/>
                <a:gd name="T40" fmla="*/ 4 w 8"/>
                <a:gd name="T41" fmla="*/ 1 h 7"/>
                <a:gd name="T42" fmla="*/ 4 w 8"/>
                <a:gd name="T43" fmla="*/ 1 h 7"/>
                <a:gd name="T44" fmla="*/ 4 w 8"/>
                <a:gd name="T45" fmla="*/ 1 h 7"/>
                <a:gd name="T46" fmla="*/ 6 w 8"/>
                <a:gd name="T47" fmla="*/ 2 h 7"/>
                <a:gd name="T48" fmla="*/ 6 w 8"/>
                <a:gd name="T49" fmla="*/ 2 h 7"/>
                <a:gd name="T50" fmla="*/ 6 w 8"/>
                <a:gd name="T51" fmla="*/ 2 h 7"/>
                <a:gd name="T52" fmla="*/ 6 w 8"/>
                <a:gd name="T53" fmla="*/ 2 h 7"/>
                <a:gd name="T54" fmla="*/ 6 w 8"/>
                <a:gd name="T55" fmla="*/ 2 h 7"/>
                <a:gd name="T56" fmla="*/ 6 w 8"/>
                <a:gd name="T57" fmla="*/ 2 h 7"/>
                <a:gd name="T58" fmla="*/ 6 w 8"/>
                <a:gd name="T59" fmla="*/ 2 h 7"/>
                <a:gd name="T60" fmla="*/ 6 w 8"/>
                <a:gd name="T61" fmla="*/ 2 h 7"/>
                <a:gd name="T62" fmla="*/ 6 w 8"/>
                <a:gd name="T63" fmla="*/ 4 h 7"/>
                <a:gd name="T64" fmla="*/ 6 w 8"/>
                <a:gd name="T65" fmla="*/ 4 h 7"/>
                <a:gd name="T66" fmla="*/ 7 w 8"/>
                <a:gd name="T67" fmla="*/ 4 h 7"/>
                <a:gd name="T68" fmla="*/ 7 w 8"/>
                <a:gd name="T69" fmla="*/ 4 h 7"/>
                <a:gd name="T70" fmla="*/ 7 w 8"/>
                <a:gd name="T71" fmla="*/ 4 h 7"/>
                <a:gd name="T72" fmla="*/ 7 w 8"/>
                <a:gd name="T73" fmla="*/ 4 h 7"/>
                <a:gd name="T74" fmla="*/ 7 w 8"/>
                <a:gd name="T75" fmla="*/ 5 h 7"/>
                <a:gd name="T76" fmla="*/ 7 w 8"/>
                <a:gd name="T77" fmla="*/ 5 h 7"/>
                <a:gd name="T78" fmla="*/ 7 w 8"/>
                <a:gd name="T79" fmla="*/ 5 h 7"/>
                <a:gd name="T80" fmla="*/ 7 w 8"/>
                <a:gd name="T81" fmla="*/ 5 h 7"/>
                <a:gd name="T82" fmla="*/ 7 w 8"/>
                <a:gd name="T83" fmla="*/ 5 h 7"/>
                <a:gd name="T84" fmla="*/ 8 w 8"/>
                <a:gd name="T85" fmla="*/ 5 h 7"/>
                <a:gd name="T86" fmla="*/ 8 w 8"/>
                <a:gd name="T87" fmla="*/ 5 h 7"/>
                <a:gd name="T88" fmla="*/ 8 w 8"/>
                <a:gd name="T89" fmla="*/ 7 h 7"/>
                <a:gd name="T90" fmla="*/ 8 w 8"/>
                <a:gd name="T91" fmla="*/ 7 h 7"/>
                <a:gd name="T92" fmla="*/ 8 w 8"/>
                <a:gd name="T93" fmla="*/ 7 h 7"/>
                <a:gd name="T94" fmla="*/ 8 w 8"/>
                <a:gd name="T95" fmla="*/ 7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7"/>
                <a:gd name="T146" fmla="*/ 8 w 8"/>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7">
                  <a:moveTo>
                    <a:pt x="0" y="1"/>
                  </a:moveTo>
                  <a:lnTo>
                    <a:pt x="0" y="1"/>
                  </a:lnTo>
                  <a:lnTo>
                    <a:pt x="1" y="1"/>
                  </a:lnTo>
                  <a:lnTo>
                    <a:pt x="3" y="1"/>
                  </a:lnTo>
                  <a:lnTo>
                    <a:pt x="3" y="0"/>
                  </a:lnTo>
                  <a:lnTo>
                    <a:pt x="4" y="0"/>
                  </a:lnTo>
                  <a:lnTo>
                    <a:pt x="4" y="1"/>
                  </a:lnTo>
                  <a:lnTo>
                    <a:pt x="4" y="0"/>
                  </a:lnTo>
                  <a:lnTo>
                    <a:pt x="4" y="1"/>
                  </a:lnTo>
                  <a:lnTo>
                    <a:pt x="6" y="2"/>
                  </a:lnTo>
                  <a:lnTo>
                    <a:pt x="6" y="4"/>
                  </a:lnTo>
                  <a:lnTo>
                    <a:pt x="6" y="2"/>
                  </a:lnTo>
                  <a:lnTo>
                    <a:pt x="6" y="4"/>
                  </a:lnTo>
                  <a:lnTo>
                    <a:pt x="7" y="4"/>
                  </a:lnTo>
                  <a:lnTo>
                    <a:pt x="7" y="5"/>
                  </a:lnTo>
                  <a:lnTo>
                    <a:pt x="8" y="5"/>
                  </a:lnTo>
                  <a:lnTo>
                    <a:pt x="8" y="7"/>
                  </a:lnTo>
                  <a:lnTo>
                    <a:pt x="8" y="5"/>
                  </a:lnTo>
                  <a:lnTo>
                    <a:pt x="8"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2" name="Freeform 536"/>
            <p:cNvSpPr>
              <a:spLocks/>
            </p:cNvSpPr>
            <p:nvPr/>
          </p:nvSpPr>
          <p:spPr bwMode="auto">
            <a:xfrm>
              <a:off x="8386238" y="5783944"/>
              <a:ext cx="14687" cy="7263"/>
            </a:xfrm>
            <a:custGeom>
              <a:avLst/>
              <a:gdLst>
                <a:gd name="T0" fmla="*/ 0 w 8"/>
                <a:gd name="T1" fmla="*/ 0 h 8"/>
                <a:gd name="T2" fmla="*/ 0 w 8"/>
                <a:gd name="T3" fmla="*/ 0 h 8"/>
                <a:gd name="T4" fmla="*/ 0 w 8"/>
                <a:gd name="T5" fmla="*/ 0 h 8"/>
                <a:gd name="T6" fmla="*/ 0 w 8"/>
                <a:gd name="T7" fmla="*/ 0 h 8"/>
                <a:gd name="T8" fmla="*/ 2 w 8"/>
                <a:gd name="T9" fmla="*/ 1 h 8"/>
                <a:gd name="T10" fmla="*/ 2 w 8"/>
                <a:gd name="T11" fmla="*/ 1 h 8"/>
                <a:gd name="T12" fmla="*/ 2 w 8"/>
                <a:gd name="T13" fmla="*/ 1 h 8"/>
                <a:gd name="T14" fmla="*/ 2 w 8"/>
                <a:gd name="T15" fmla="*/ 1 h 8"/>
                <a:gd name="T16" fmla="*/ 2 w 8"/>
                <a:gd name="T17" fmla="*/ 1 h 8"/>
                <a:gd name="T18" fmla="*/ 2 w 8"/>
                <a:gd name="T19" fmla="*/ 1 h 8"/>
                <a:gd name="T20" fmla="*/ 2 w 8"/>
                <a:gd name="T21" fmla="*/ 1 h 8"/>
                <a:gd name="T22" fmla="*/ 2 w 8"/>
                <a:gd name="T23" fmla="*/ 1 h 8"/>
                <a:gd name="T24" fmla="*/ 2 w 8"/>
                <a:gd name="T25" fmla="*/ 3 h 8"/>
                <a:gd name="T26" fmla="*/ 2 w 8"/>
                <a:gd name="T27" fmla="*/ 3 h 8"/>
                <a:gd name="T28" fmla="*/ 2 w 8"/>
                <a:gd name="T29" fmla="*/ 3 h 8"/>
                <a:gd name="T30" fmla="*/ 2 w 8"/>
                <a:gd name="T31" fmla="*/ 3 h 8"/>
                <a:gd name="T32" fmla="*/ 3 w 8"/>
                <a:gd name="T33" fmla="*/ 3 h 8"/>
                <a:gd name="T34" fmla="*/ 3 w 8"/>
                <a:gd name="T35" fmla="*/ 3 h 8"/>
                <a:gd name="T36" fmla="*/ 3 w 8"/>
                <a:gd name="T37" fmla="*/ 4 h 8"/>
                <a:gd name="T38" fmla="*/ 3 w 8"/>
                <a:gd name="T39" fmla="*/ 4 h 8"/>
                <a:gd name="T40" fmla="*/ 3 w 8"/>
                <a:gd name="T41" fmla="*/ 4 h 8"/>
                <a:gd name="T42" fmla="*/ 3 w 8"/>
                <a:gd name="T43" fmla="*/ 4 h 8"/>
                <a:gd name="T44" fmla="*/ 3 w 8"/>
                <a:gd name="T45" fmla="*/ 6 h 8"/>
                <a:gd name="T46" fmla="*/ 3 w 8"/>
                <a:gd name="T47" fmla="*/ 6 h 8"/>
                <a:gd name="T48" fmla="*/ 3 w 8"/>
                <a:gd name="T49" fmla="*/ 6 h 8"/>
                <a:gd name="T50" fmla="*/ 3 w 8"/>
                <a:gd name="T51" fmla="*/ 6 h 8"/>
                <a:gd name="T52" fmla="*/ 5 w 8"/>
                <a:gd name="T53" fmla="*/ 6 h 8"/>
                <a:gd name="T54" fmla="*/ 5 w 8"/>
                <a:gd name="T55" fmla="*/ 6 h 8"/>
                <a:gd name="T56" fmla="*/ 5 w 8"/>
                <a:gd name="T57" fmla="*/ 7 h 8"/>
                <a:gd name="T58" fmla="*/ 5 w 8"/>
                <a:gd name="T59" fmla="*/ 7 h 8"/>
                <a:gd name="T60" fmla="*/ 5 w 8"/>
                <a:gd name="T61" fmla="*/ 7 h 8"/>
                <a:gd name="T62" fmla="*/ 5 w 8"/>
                <a:gd name="T63" fmla="*/ 7 h 8"/>
                <a:gd name="T64" fmla="*/ 5 w 8"/>
                <a:gd name="T65" fmla="*/ 7 h 8"/>
                <a:gd name="T66" fmla="*/ 5 w 8"/>
                <a:gd name="T67" fmla="*/ 7 h 8"/>
                <a:gd name="T68" fmla="*/ 5 w 8"/>
                <a:gd name="T69" fmla="*/ 7 h 8"/>
                <a:gd name="T70" fmla="*/ 5 w 8"/>
                <a:gd name="T71" fmla="*/ 7 h 8"/>
                <a:gd name="T72" fmla="*/ 6 w 8"/>
                <a:gd name="T73" fmla="*/ 7 h 8"/>
                <a:gd name="T74" fmla="*/ 6 w 8"/>
                <a:gd name="T75" fmla="*/ 7 h 8"/>
                <a:gd name="T76" fmla="*/ 6 w 8"/>
                <a:gd name="T77" fmla="*/ 8 h 8"/>
                <a:gd name="T78" fmla="*/ 6 w 8"/>
                <a:gd name="T79" fmla="*/ 8 h 8"/>
                <a:gd name="T80" fmla="*/ 6 w 8"/>
                <a:gd name="T81" fmla="*/ 8 h 8"/>
                <a:gd name="T82" fmla="*/ 6 w 8"/>
                <a:gd name="T83" fmla="*/ 8 h 8"/>
                <a:gd name="T84" fmla="*/ 6 w 8"/>
                <a:gd name="T85" fmla="*/ 7 h 8"/>
                <a:gd name="T86" fmla="*/ 8 w 8"/>
                <a:gd name="T87" fmla="*/ 7 h 8"/>
                <a:gd name="T88" fmla="*/ 8 w 8"/>
                <a:gd name="T89" fmla="*/ 8 h 8"/>
                <a:gd name="T90" fmla="*/ 8 w 8"/>
                <a:gd name="T91" fmla="*/ 8 h 8"/>
                <a:gd name="T92" fmla="*/ 8 w 8"/>
                <a:gd name="T93" fmla="*/ 7 h 8"/>
                <a:gd name="T94" fmla="*/ 8 w 8"/>
                <a:gd name="T95" fmla="*/ 7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8"/>
                <a:gd name="T146" fmla="*/ 8 w 8"/>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8">
                  <a:moveTo>
                    <a:pt x="0" y="0"/>
                  </a:moveTo>
                  <a:lnTo>
                    <a:pt x="0" y="0"/>
                  </a:lnTo>
                  <a:lnTo>
                    <a:pt x="2" y="1"/>
                  </a:lnTo>
                  <a:lnTo>
                    <a:pt x="2" y="3"/>
                  </a:lnTo>
                  <a:lnTo>
                    <a:pt x="2" y="1"/>
                  </a:lnTo>
                  <a:lnTo>
                    <a:pt x="2" y="3"/>
                  </a:lnTo>
                  <a:lnTo>
                    <a:pt x="3" y="3"/>
                  </a:lnTo>
                  <a:lnTo>
                    <a:pt x="3" y="4"/>
                  </a:lnTo>
                  <a:lnTo>
                    <a:pt x="3" y="3"/>
                  </a:lnTo>
                  <a:lnTo>
                    <a:pt x="3" y="4"/>
                  </a:lnTo>
                  <a:lnTo>
                    <a:pt x="3" y="6"/>
                  </a:lnTo>
                  <a:lnTo>
                    <a:pt x="3" y="4"/>
                  </a:lnTo>
                  <a:lnTo>
                    <a:pt x="3" y="6"/>
                  </a:lnTo>
                  <a:lnTo>
                    <a:pt x="5" y="6"/>
                  </a:lnTo>
                  <a:lnTo>
                    <a:pt x="5" y="7"/>
                  </a:lnTo>
                  <a:lnTo>
                    <a:pt x="5" y="6"/>
                  </a:lnTo>
                  <a:lnTo>
                    <a:pt x="5" y="7"/>
                  </a:lnTo>
                  <a:lnTo>
                    <a:pt x="6" y="7"/>
                  </a:lnTo>
                  <a:lnTo>
                    <a:pt x="6" y="8"/>
                  </a:lnTo>
                  <a:lnTo>
                    <a:pt x="6" y="7"/>
                  </a:lnTo>
                  <a:lnTo>
                    <a:pt x="6" y="8"/>
                  </a:lnTo>
                  <a:lnTo>
                    <a:pt x="6" y="7"/>
                  </a:lnTo>
                  <a:lnTo>
                    <a:pt x="8" y="7"/>
                  </a:lnTo>
                  <a:lnTo>
                    <a:pt x="8" y="8"/>
                  </a:lnTo>
                  <a:lnTo>
                    <a:pt x="8" y="7"/>
                  </a:lnTo>
                  <a:lnTo>
                    <a:pt x="8" y="8"/>
                  </a:lnTo>
                  <a:lnTo>
                    <a:pt x="8"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3" name="Freeform 537"/>
            <p:cNvSpPr>
              <a:spLocks/>
            </p:cNvSpPr>
            <p:nvPr/>
          </p:nvSpPr>
          <p:spPr bwMode="auto">
            <a:xfrm>
              <a:off x="8400925" y="5786668"/>
              <a:ext cx="14687" cy="3632"/>
            </a:xfrm>
            <a:custGeom>
              <a:avLst/>
              <a:gdLst>
                <a:gd name="T0" fmla="*/ 0 w 8"/>
                <a:gd name="T1" fmla="*/ 4 h 4"/>
                <a:gd name="T2" fmla="*/ 0 w 8"/>
                <a:gd name="T3" fmla="*/ 4 h 4"/>
                <a:gd name="T4" fmla="*/ 1 w 8"/>
                <a:gd name="T5" fmla="*/ 4 h 4"/>
                <a:gd name="T6" fmla="*/ 1 w 8"/>
                <a:gd name="T7" fmla="*/ 4 h 4"/>
                <a:gd name="T8" fmla="*/ 1 w 8"/>
                <a:gd name="T9" fmla="*/ 3 h 4"/>
                <a:gd name="T10" fmla="*/ 1 w 8"/>
                <a:gd name="T11" fmla="*/ 3 h 4"/>
                <a:gd name="T12" fmla="*/ 1 w 8"/>
                <a:gd name="T13" fmla="*/ 3 h 4"/>
                <a:gd name="T14" fmla="*/ 2 w 8"/>
                <a:gd name="T15" fmla="*/ 1 h 4"/>
                <a:gd name="T16" fmla="*/ 2 w 8"/>
                <a:gd name="T17" fmla="*/ 1 h 4"/>
                <a:gd name="T18" fmla="*/ 2 w 8"/>
                <a:gd name="T19" fmla="*/ 1 h 4"/>
                <a:gd name="T20" fmla="*/ 2 w 8"/>
                <a:gd name="T21" fmla="*/ 0 h 4"/>
                <a:gd name="T22" fmla="*/ 2 w 8"/>
                <a:gd name="T23" fmla="*/ 0 h 4"/>
                <a:gd name="T24" fmla="*/ 4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5 w 8"/>
                <a:gd name="T41" fmla="*/ 1 h 4"/>
                <a:gd name="T42" fmla="*/ 5 w 8"/>
                <a:gd name="T43" fmla="*/ 1 h 4"/>
                <a:gd name="T44" fmla="*/ 5 w 8"/>
                <a:gd name="T45" fmla="*/ 1 h 4"/>
                <a:gd name="T46" fmla="*/ 5 w 8"/>
                <a:gd name="T47" fmla="*/ 1 h 4"/>
                <a:gd name="T48" fmla="*/ 5 w 8"/>
                <a:gd name="T49" fmla="*/ 1 h 4"/>
                <a:gd name="T50" fmla="*/ 5 w 8"/>
                <a:gd name="T51" fmla="*/ 1 h 4"/>
                <a:gd name="T52" fmla="*/ 5 w 8"/>
                <a:gd name="T53" fmla="*/ 1 h 4"/>
                <a:gd name="T54" fmla="*/ 5 w 8"/>
                <a:gd name="T55" fmla="*/ 1 h 4"/>
                <a:gd name="T56" fmla="*/ 5 w 8"/>
                <a:gd name="T57" fmla="*/ 1 h 4"/>
                <a:gd name="T58" fmla="*/ 5 w 8"/>
                <a:gd name="T59" fmla="*/ 1 h 4"/>
                <a:gd name="T60" fmla="*/ 7 w 8"/>
                <a:gd name="T61" fmla="*/ 1 h 4"/>
                <a:gd name="T62" fmla="*/ 7 w 8"/>
                <a:gd name="T63" fmla="*/ 1 h 4"/>
                <a:gd name="T64" fmla="*/ 7 w 8"/>
                <a:gd name="T65" fmla="*/ 3 h 4"/>
                <a:gd name="T66" fmla="*/ 7 w 8"/>
                <a:gd name="T67" fmla="*/ 3 h 4"/>
                <a:gd name="T68" fmla="*/ 7 w 8"/>
                <a:gd name="T69" fmla="*/ 3 h 4"/>
                <a:gd name="T70" fmla="*/ 7 w 8"/>
                <a:gd name="T71" fmla="*/ 3 h 4"/>
                <a:gd name="T72" fmla="*/ 7 w 8"/>
                <a:gd name="T73" fmla="*/ 3 h 4"/>
                <a:gd name="T74" fmla="*/ 7 w 8"/>
                <a:gd name="T75" fmla="*/ 3 h 4"/>
                <a:gd name="T76" fmla="*/ 7 w 8"/>
                <a:gd name="T77" fmla="*/ 3 h 4"/>
                <a:gd name="T78" fmla="*/ 7 w 8"/>
                <a:gd name="T79" fmla="*/ 3 h 4"/>
                <a:gd name="T80" fmla="*/ 8 w 8"/>
                <a:gd name="T81" fmla="*/ 3 h 4"/>
                <a:gd name="T82" fmla="*/ 8 w 8"/>
                <a:gd name="T83" fmla="*/ 3 h 4"/>
                <a:gd name="T84" fmla="*/ 8 w 8"/>
                <a:gd name="T85" fmla="*/ 3 h 4"/>
                <a:gd name="T86" fmla="*/ 8 w 8"/>
                <a:gd name="T87" fmla="*/ 3 h 4"/>
                <a:gd name="T88" fmla="*/ 8 w 8"/>
                <a:gd name="T89" fmla="*/ 4 h 4"/>
                <a:gd name="T90" fmla="*/ 8 w 8"/>
                <a:gd name="T91" fmla="*/ 4 h 4"/>
                <a:gd name="T92" fmla="*/ 8 w 8"/>
                <a:gd name="T93" fmla="*/ 4 h 4"/>
                <a:gd name="T94" fmla="*/ 8 w 8"/>
                <a:gd name="T95" fmla="*/ 4 h 4"/>
                <a:gd name="T96" fmla="*/ 8 w 8"/>
                <a:gd name="T97" fmla="*/ 4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4"/>
                <a:gd name="T149" fmla="*/ 8 w 8"/>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4">
                  <a:moveTo>
                    <a:pt x="0" y="4"/>
                  </a:moveTo>
                  <a:lnTo>
                    <a:pt x="0" y="4"/>
                  </a:lnTo>
                  <a:lnTo>
                    <a:pt x="1" y="4"/>
                  </a:lnTo>
                  <a:lnTo>
                    <a:pt x="1" y="3"/>
                  </a:lnTo>
                  <a:lnTo>
                    <a:pt x="1" y="1"/>
                  </a:lnTo>
                  <a:lnTo>
                    <a:pt x="2" y="1"/>
                  </a:lnTo>
                  <a:lnTo>
                    <a:pt x="2" y="0"/>
                  </a:lnTo>
                  <a:lnTo>
                    <a:pt x="4" y="0"/>
                  </a:lnTo>
                  <a:lnTo>
                    <a:pt x="5" y="0"/>
                  </a:lnTo>
                  <a:lnTo>
                    <a:pt x="5" y="1"/>
                  </a:lnTo>
                  <a:lnTo>
                    <a:pt x="5" y="0"/>
                  </a:lnTo>
                  <a:lnTo>
                    <a:pt x="5" y="1"/>
                  </a:lnTo>
                  <a:lnTo>
                    <a:pt x="7" y="1"/>
                  </a:lnTo>
                  <a:lnTo>
                    <a:pt x="7" y="3"/>
                  </a:lnTo>
                  <a:lnTo>
                    <a:pt x="8" y="3"/>
                  </a:lnTo>
                  <a:lnTo>
                    <a:pt x="8" y="4"/>
                  </a:lnTo>
                  <a:lnTo>
                    <a:pt x="8" y="3"/>
                  </a:lnTo>
                  <a:lnTo>
                    <a:pt x="8"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4" name="Freeform 538"/>
            <p:cNvSpPr>
              <a:spLocks/>
            </p:cNvSpPr>
            <p:nvPr/>
          </p:nvSpPr>
          <p:spPr bwMode="auto">
            <a:xfrm>
              <a:off x="8415611" y="5787576"/>
              <a:ext cx="22030" cy="3632"/>
            </a:xfrm>
            <a:custGeom>
              <a:avLst/>
              <a:gdLst>
                <a:gd name="T0" fmla="*/ 2 w 12"/>
                <a:gd name="T1" fmla="*/ 3 h 4"/>
                <a:gd name="T2" fmla="*/ 2 w 12"/>
                <a:gd name="T3" fmla="*/ 3 h 4"/>
                <a:gd name="T4" fmla="*/ 2 w 12"/>
                <a:gd name="T5" fmla="*/ 3 h 4"/>
                <a:gd name="T6" fmla="*/ 2 w 12"/>
                <a:gd name="T7" fmla="*/ 3 h 4"/>
                <a:gd name="T8" fmla="*/ 2 w 12"/>
                <a:gd name="T9" fmla="*/ 3 h 4"/>
                <a:gd name="T10" fmla="*/ 2 w 12"/>
                <a:gd name="T11" fmla="*/ 3 h 4"/>
                <a:gd name="T12" fmla="*/ 3 w 12"/>
                <a:gd name="T13" fmla="*/ 2 h 4"/>
                <a:gd name="T14" fmla="*/ 3 w 12"/>
                <a:gd name="T15" fmla="*/ 2 h 4"/>
                <a:gd name="T16" fmla="*/ 3 w 12"/>
                <a:gd name="T17" fmla="*/ 2 h 4"/>
                <a:gd name="T18" fmla="*/ 3 w 12"/>
                <a:gd name="T19" fmla="*/ 2 h 4"/>
                <a:gd name="T20" fmla="*/ 3 w 12"/>
                <a:gd name="T21" fmla="*/ 2 h 4"/>
                <a:gd name="T22" fmla="*/ 5 w 12"/>
                <a:gd name="T23" fmla="*/ 2 h 4"/>
                <a:gd name="T24" fmla="*/ 5 w 12"/>
                <a:gd name="T25" fmla="*/ 2 h 4"/>
                <a:gd name="T26" fmla="*/ 5 w 12"/>
                <a:gd name="T27" fmla="*/ 2 h 4"/>
                <a:gd name="T28" fmla="*/ 5 w 12"/>
                <a:gd name="T29" fmla="*/ 2 h 4"/>
                <a:gd name="T30" fmla="*/ 5 w 12"/>
                <a:gd name="T31" fmla="*/ 2 h 4"/>
                <a:gd name="T32" fmla="*/ 6 w 12"/>
                <a:gd name="T33" fmla="*/ 0 h 4"/>
                <a:gd name="T34" fmla="*/ 6 w 12"/>
                <a:gd name="T35" fmla="*/ 2 h 4"/>
                <a:gd name="T36" fmla="*/ 6 w 12"/>
                <a:gd name="T37" fmla="*/ 0 h 4"/>
                <a:gd name="T38" fmla="*/ 6 w 12"/>
                <a:gd name="T39" fmla="*/ 2 h 4"/>
                <a:gd name="T40" fmla="*/ 6 w 12"/>
                <a:gd name="T41" fmla="*/ 2 h 4"/>
                <a:gd name="T42" fmla="*/ 7 w 12"/>
                <a:gd name="T43" fmla="*/ 2 h 4"/>
                <a:gd name="T44" fmla="*/ 7 w 12"/>
                <a:gd name="T45" fmla="*/ 2 h 4"/>
                <a:gd name="T46" fmla="*/ 7 w 12"/>
                <a:gd name="T47" fmla="*/ 2 h 4"/>
                <a:gd name="T48" fmla="*/ 7 w 12"/>
                <a:gd name="T49" fmla="*/ 2 h 4"/>
                <a:gd name="T50" fmla="*/ 7 w 12"/>
                <a:gd name="T51" fmla="*/ 2 h 4"/>
                <a:gd name="T52" fmla="*/ 7 w 12"/>
                <a:gd name="T53" fmla="*/ 2 h 4"/>
                <a:gd name="T54" fmla="*/ 7 w 12"/>
                <a:gd name="T55" fmla="*/ 2 h 4"/>
                <a:gd name="T56" fmla="*/ 9 w 12"/>
                <a:gd name="T57" fmla="*/ 2 h 4"/>
                <a:gd name="T58" fmla="*/ 9 w 12"/>
                <a:gd name="T59" fmla="*/ 2 h 4"/>
                <a:gd name="T60" fmla="*/ 9 w 12"/>
                <a:gd name="T61" fmla="*/ 3 h 4"/>
                <a:gd name="T62" fmla="*/ 9 w 12"/>
                <a:gd name="T63" fmla="*/ 3 h 4"/>
                <a:gd name="T64" fmla="*/ 9 w 12"/>
                <a:gd name="T65" fmla="*/ 3 h 4"/>
                <a:gd name="T66" fmla="*/ 9 w 12"/>
                <a:gd name="T67" fmla="*/ 3 h 4"/>
                <a:gd name="T68" fmla="*/ 9 w 12"/>
                <a:gd name="T69" fmla="*/ 3 h 4"/>
                <a:gd name="T70" fmla="*/ 9 w 12"/>
                <a:gd name="T71" fmla="*/ 3 h 4"/>
                <a:gd name="T72" fmla="*/ 9 w 12"/>
                <a:gd name="T73" fmla="*/ 3 h 4"/>
                <a:gd name="T74" fmla="*/ 10 w 12"/>
                <a:gd name="T75" fmla="*/ 3 h 4"/>
                <a:gd name="T76" fmla="*/ 10 w 12"/>
                <a:gd name="T77" fmla="*/ 3 h 4"/>
                <a:gd name="T78" fmla="*/ 10 w 12"/>
                <a:gd name="T79" fmla="*/ 3 h 4"/>
                <a:gd name="T80" fmla="*/ 10 w 12"/>
                <a:gd name="T81" fmla="*/ 3 h 4"/>
                <a:gd name="T82" fmla="*/ 10 w 12"/>
                <a:gd name="T83" fmla="*/ 4 h 4"/>
                <a:gd name="T84" fmla="*/ 10 w 12"/>
                <a:gd name="T85" fmla="*/ 4 h 4"/>
                <a:gd name="T86" fmla="*/ 10 w 12"/>
                <a:gd name="T87" fmla="*/ 4 h 4"/>
                <a:gd name="T88" fmla="*/ 10 w 12"/>
                <a:gd name="T89" fmla="*/ 4 h 4"/>
                <a:gd name="T90" fmla="*/ 10 w 12"/>
                <a:gd name="T91" fmla="*/ 4 h 4"/>
                <a:gd name="T92" fmla="*/ 10 w 12"/>
                <a:gd name="T93" fmla="*/ 4 h 4"/>
                <a:gd name="T94" fmla="*/ 12 w 12"/>
                <a:gd name="T95" fmla="*/ 4 h 4"/>
                <a:gd name="T96" fmla="*/ 12 w 12"/>
                <a:gd name="T97" fmla="*/ 4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4"/>
                <a:gd name="T149" fmla="*/ 12 w 12"/>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4">
                  <a:moveTo>
                    <a:pt x="0" y="3"/>
                  </a:moveTo>
                  <a:lnTo>
                    <a:pt x="2" y="3"/>
                  </a:lnTo>
                  <a:lnTo>
                    <a:pt x="3" y="3"/>
                  </a:lnTo>
                  <a:lnTo>
                    <a:pt x="3" y="2"/>
                  </a:lnTo>
                  <a:lnTo>
                    <a:pt x="5" y="2"/>
                  </a:lnTo>
                  <a:lnTo>
                    <a:pt x="5" y="0"/>
                  </a:lnTo>
                  <a:lnTo>
                    <a:pt x="6" y="0"/>
                  </a:lnTo>
                  <a:lnTo>
                    <a:pt x="6" y="2"/>
                  </a:lnTo>
                  <a:lnTo>
                    <a:pt x="6" y="0"/>
                  </a:lnTo>
                  <a:lnTo>
                    <a:pt x="6" y="2"/>
                  </a:lnTo>
                  <a:lnTo>
                    <a:pt x="7" y="2"/>
                  </a:lnTo>
                  <a:lnTo>
                    <a:pt x="9" y="2"/>
                  </a:lnTo>
                  <a:lnTo>
                    <a:pt x="9" y="3"/>
                  </a:lnTo>
                  <a:lnTo>
                    <a:pt x="9" y="2"/>
                  </a:lnTo>
                  <a:lnTo>
                    <a:pt x="9" y="3"/>
                  </a:lnTo>
                  <a:lnTo>
                    <a:pt x="10" y="3"/>
                  </a:lnTo>
                  <a:lnTo>
                    <a:pt x="10" y="4"/>
                  </a:lnTo>
                  <a:lnTo>
                    <a:pt x="10" y="3"/>
                  </a:lnTo>
                  <a:lnTo>
                    <a:pt x="10" y="4"/>
                  </a:lnTo>
                  <a:lnTo>
                    <a:pt x="12"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5" name="Freeform 539"/>
            <p:cNvSpPr>
              <a:spLocks/>
            </p:cNvSpPr>
            <p:nvPr/>
          </p:nvSpPr>
          <p:spPr bwMode="auto">
            <a:xfrm>
              <a:off x="8437642" y="5791207"/>
              <a:ext cx="18358" cy="4540"/>
            </a:xfrm>
            <a:custGeom>
              <a:avLst/>
              <a:gdLst>
                <a:gd name="T0" fmla="*/ 0 w 10"/>
                <a:gd name="T1" fmla="*/ 0 h 5"/>
                <a:gd name="T2" fmla="*/ 0 w 10"/>
                <a:gd name="T3" fmla="*/ 0 h 5"/>
                <a:gd name="T4" fmla="*/ 0 w 10"/>
                <a:gd name="T5" fmla="*/ 2 h 5"/>
                <a:gd name="T6" fmla="*/ 0 w 10"/>
                <a:gd name="T7" fmla="*/ 2 h 5"/>
                <a:gd name="T8" fmla="*/ 1 w 10"/>
                <a:gd name="T9" fmla="*/ 2 h 5"/>
                <a:gd name="T10" fmla="*/ 1 w 10"/>
                <a:gd name="T11" fmla="*/ 2 h 5"/>
                <a:gd name="T12" fmla="*/ 1 w 10"/>
                <a:gd name="T13" fmla="*/ 2 h 5"/>
                <a:gd name="T14" fmla="*/ 1 w 10"/>
                <a:gd name="T15" fmla="*/ 2 h 5"/>
                <a:gd name="T16" fmla="*/ 1 w 10"/>
                <a:gd name="T17" fmla="*/ 2 h 5"/>
                <a:gd name="T18" fmla="*/ 1 w 10"/>
                <a:gd name="T19" fmla="*/ 2 h 5"/>
                <a:gd name="T20" fmla="*/ 1 w 10"/>
                <a:gd name="T21" fmla="*/ 2 h 5"/>
                <a:gd name="T22" fmla="*/ 1 w 10"/>
                <a:gd name="T23" fmla="*/ 2 h 5"/>
                <a:gd name="T24" fmla="*/ 1 w 10"/>
                <a:gd name="T25" fmla="*/ 2 h 5"/>
                <a:gd name="T26" fmla="*/ 1 w 10"/>
                <a:gd name="T27" fmla="*/ 2 h 5"/>
                <a:gd name="T28" fmla="*/ 3 w 10"/>
                <a:gd name="T29" fmla="*/ 2 h 5"/>
                <a:gd name="T30" fmla="*/ 3 w 10"/>
                <a:gd name="T31" fmla="*/ 2 h 5"/>
                <a:gd name="T32" fmla="*/ 3 w 10"/>
                <a:gd name="T33" fmla="*/ 2 h 5"/>
                <a:gd name="T34" fmla="*/ 3 w 10"/>
                <a:gd name="T35" fmla="*/ 2 h 5"/>
                <a:gd name="T36" fmla="*/ 3 w 10"/>
                <a:gd name="T37" fmla="*/ 3 h 5"/>
                <a:gd name="T38" fmla="*/ 3 w 10"/>
                <a:gd name="T39" fmla="*/ 3 h 5"/>
                <a:gd name="T40" fmla="*/ 4 w 10"/>
                <a:gd name="T41" fmla="*/ 3 h 5"/>
                <a:gd name="T42" fmla="*/ 4 w 10"/>
                <a:gd name="T43" fmla="*/ 3 h 5"/>
                <a:gd name="T44" fmla="*/ 4 w 10"/>
                <a:gd name="T45" fmla="*/ 3 h 5"/>
                <a:gd name="T46" fmla="*/ 4 w 10"/>
                <a:gd name="T47" fmla="*/ 3 h 5"/>
                <a:gd name="T48" fmla="*/ 4 w 10"/>
                <a:gd name="T49" fmla="*/ 2 h 5"/>
                <a:gd name="T50" fmla="*/ 4 w 10"/>
                <a:gd name="T51" fmla="*/ 2 h 5"/>
                <a:gd name="T52" fmla="*/ 4 w 10"/>
                <a:gd name="T53" fmla="*/ 3 h 5"/>
                <a:gd name="T54" fmla="*/ 4 w 10"/>
                <a:gd name="T55" fmla="*/ 3 h 5"/>
                <a:gd name="T56" fmla="*/ 5 w 10"/>
                <a:gd name="T57" fmla="*/ 3 h 5"/>
                <a:gd name="T58" fmla="*/ 5 w 10"/>
                <a:gd name="T59" fmla="*/ 3 h 5"/>
                <a:gd name="T60" fmla="*/ 5 w 10"/>
                <a:gd name="T61" fmla="*/ 3 h 5"/>
                <a:gd name="T62" fmla="*/ 5 w 10"/>
                <a:gd name="T63" fmla="*/ 3 h 5"/>
                <a:gd name="T64" fmla="*/ 7 w 10"/>
                <a:gd name="T65" fmla="*/ 3 h 5"/>
                <a:gd name="T66" fmla="*/ 7 w 10"/>
                <a:gd name="T67" fmla="*/ 3 h 5"/>
                <a:gd name="T68" fmla="*/ 7 w 10"/>
                <a:gd name="T69" fmla="*/ 3 h 5"/>
                <a:gd name="T70" fmla="*/ 7 w 10"/>
                <a:gd name="T71" fmla="*/ 3 h 5"/>
                <a:gd name="T72" fmla="*/ 7 w 10"/>
                <a:gd name="T73" fmla="*/ 3 h 5"/>
                <a:gd name="T74" fmla="*/ 7 w 10"/>
                <a:gd name="T75" fmla="*/ 3 h 5"/>
                <a:gd name="T76" fmla="*/ 8 w 10"/>
                <a:gd name="T77" fmla="*/ 3 h 5"/>
                <a:gd name="T78" fmla="*/ 8 w 10"/>
                <a:gd name="T79" fmla="*/ 3 h 5"/>
                <a:gd name="T80" fmla="*/ 8 w 10"/>
                <a:gd name="T81" fmla="*/ 3 h 5"/>
                <a:gd name="T82" fmla="*/ 8 w 10"/>
                <a:gd name="T83" fmla="*/ 3 h 5"/>
                <a:gd name="T84" fmla="*/ 8 w 10"/>
                <a:gd name="T85" fmla="*/ 3 h 5"/>
                <a:gd name="T86" fmla="*/ 8 w 10"/>
                <a:gd name="T87" fmla="*/ 3 h 5"/>
                <a:gd name="T88" fmla="*/ 8 w 10"/>
                <a:gd name="T89" fmla="*/ 3 h 5"/>
                <a:gd name="T90" fmla="*/ 10 w 10"/>
                <a:gd name="T91" fmla="*/ 3 h 5"/>
                <a:gd name="T92" fmla="*/ 10 w 10"/>
                <a:gd name="T93" fmla="*/ 3 h 5"/>
                <a:gd name="T94" fmla="*/ 10 w 10"/>
                <a:gd name="T95" fmla="*/ 3 h 5"/>
                <a:gd name="T96" fmla="*/ 10 w 10"/>
                <a:gd name="T97" fmla="*/ 3 h 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5"/>
                <a:gd name="T149" fmla="*/ 10 w 10"/>
                <a:gd name="T150" fmla="*/ 5 h 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5">
                  <a:moveTo>
                    <a:pt x="0" y="0"/>
                  </a:moveTo>
                  <a:lnTo>
                    <a:pt x="0" y="0"/>
                  </a:lnTo>
                  <a:lnTo>
                    <a:pt x="0" y="2"/>
                  </a:lnTo>
                  <a:lnTo>
                    <a:pt x="0" y="0"/>
                  </a:lnTo>
                  <a:lnTo>
                    <a:pt x="0" y="2"/>
                  </a:lnTo>
                  <a:lnTo>
                    <a:pt x="1" y="2"/>
                  </a:lnTo>
                  <a:lnTo>
                    <a:pt x="3" y="2"/>
                  </a:lnTo>
                  <a:lnTo>
                    <a:pt x="3" y="3"/>
                  </a:lnTo>
                  <a:lnTo>
                    <a:pt x="3" y="2"/>
                  </a:lnTo>
                  <a:lnTo>
                    <a:pt x="3" y="3"/>
                  </a:lnTo>
                  <a:lnTo>
                    <a:pt x="4" y="3"/>
                  </a:lnTo>
                  <a:lnTo>
                    <a:pt x="4" y="2"/>
                  </a:lnTo>
                  <a:lnTo>
                    <a:pt x="4" y="3"/>
                  </a:lnTo>
                  <a:lnTo>
                    <a:pt x="4" y="2"/>
                  </a:lnTo>
                  <a:lnTo>
                    <a:pt x="4" y="3"/>
                  </a:lnTo>
                  <a:lnTo>
                    <a:pt x="4" y="2"/>
                  </a:lnTo>
                  <a:lnTo>
                    <a:pt x="4" y="3"/>
                  </a:lnTo>
                  <a:lnTo>
                    <a:pt x="5" y="3"/>
                  </a:lnTo>
                  <a:lnTo>
                    <a:pt x="7" y="3"/>
                  </a:lnTo>
                  <a:lnTo>
                    <a:pt x="8" y="3"/>
                  </a:lnTo>
                  <a:lnTo>
                    <a:pt x="10" y="3"/>
                  </a:lnTo>
                  <a:lnTo>
                    <a:pt x="10" y="5"/>
                  </a:lnTo>
                  <a:lnTo>
                    <a:pt x="10" y="3"/>
                  </a:lnTo>
                  <a:lnTo>
                    <a:pt x="10" y="5"/>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6" name="Freeform 540"/>
            <p:cNvSpPr>
              <a:spLocks/>
            </p:cNvSpPr>
            <p:nvPr/>
          </p:nvSpPr>
          <p:spPr bwMode="auto">
            <a:xfrm>
              <a:off x="8456000" y="5790299"/>
              <a:ext cx="18358" cy="6355"/>
            </a:xfrm>
            <a:custGeom>
              <a:avLst/>
              <a:gdLst>
                <a:gd name="T0" fmla="*/ 0 w 10"/>
                <a:gd name="T1" fmla="*/ 6 h 7"/>
                <a:gd name="T2" fmla="*/ 0 w 10"/>
                <a:gd name="T3" fmla="*/ 6 h 7"/>
                <a:gd name="T4" fmla="*/ 0 w 10"/>
                <a:gd name="T5" fmla="*/ 6 h 7"/>
                <a:gd name="T6" fmla="*/ 0 w 10"/>
                <a:gd name="T7" fmla="*/ 6 h 7"/>
                <a:gd name="T8" fmla="*/ 0 w 10"/>
                <a:gd name="T9" fmla="*/ 6 h 7"/>
                <a:gd name="T10" fmla="*/ 0 w 10"/>
                <a:gd name="T11" fmla="*/ 6 h 7"/>
                <a:gd name="T12" fmla="*/ 1 w 10"/>
                <a:gd name="T13" fmla="*/ 6 h 7"/>
                <a:gd name="T14" fmla="*/ 1 w 10"/>
                <a:gd name="T15" fmla="*/ 6 h 7"/>
                <a:gd name="T16" fmla="*/ 1 w 10"/>
                <a:gd name="T17" fmla="*/ 6 h 7"/>
                <a:gd name="T18" fmla="*/ 1 w 10"/>
                <a:gd name="T19" fmla="*/ 7 h 7"/>
                <a:gd name="T20" fmla="*/ 1 w 10"/>
                <a:gd name="T21" fmla="*/ 7 h 7"/>
                <a:gd name="T22" fmla="*/ 1 w 10"/>
                <a:gd name="T23" fmla="*/ 7 h 7"/>
                <a:gd name="T24" fmla="*/ 1 w 10"/>
                <a:gd name="T25" fmla="*/ 7 h 7"/>
                <a:gd name="T26" fmla="*/ 1 w 10"/>
                <a:gd name="T27" fmla="*/ 7 h 7"/>
                <a:gd name="T28" fmla="*/ 3 w 10"/>
                <a:gd name="T29" fmla="*/ 7 h 7"/>
                <a:gd name="T30" fmla="*/ 3 w 10"/>
                <a:gd name="T31" fmla="*/ 7 h 7"/>
                <a:gd name="T32" fmla="*/ 3 w 10"/>
                <a:gd name="T33" fmla="*/ 7 h 7"/>
                <a:gd name="T34" fmla="*/ 3 w 10"/>
                <a:gd name="T35" fmla="*/ 7 h 7"/>
                <a:gd name="T36" fmla="*/ 3 w 10"/>
                <a:gd name="T37" fmla="*/ 7 h 7"/>
                <a:gd name="T38" fmla="*/ 3 w 10"/>
                <a:gd name="T39" fmla="*/ 7 h 7"/>
                <a:gd name="T40" fmla="*/ 3 w 10"/>
                <a:gd name="T41" fmla="*/ 7 h 7"/>
                <a:gd name="T42" fmla="*/ 4 w 10"/>
                <a:gd name="T43" fmla="*/ 7 h 7"/>
                <a:gd name="T44" fmla="*/ 4 w 10"/>
                <a:gd name="T45" fmla="*/ 6 h 7"/>
                <a:gd name="T46" fmla="*/ 4 w 10"/>
                <a:gd name="T47" fmla="*/ 6 h 7"/>
                <a:gd name="T48" fmla="*/ 4 w 10"/>
                <a:gd name="T49" fmla="*/ 6 h 7"/>
                <a:gd name="T50" fmla="*/ 4 w 10"/>
                <a:gd name="T51" fmla="*/ 6 h 7"/>
                <a:gd name="T52" fmla="*/ 6 w 10"/>
                <a:gd name="T53" fmla="*/ 4 h 7"/>
                <a:gd name="T54" fmla="*/ 6 w 10"/>
                <a:gd name="T55" fmla="*/ 4 h 7"/>
                <a:gd name="T56" fmla="*/ 6 w 10"/>
                <a:gd name="T57" fmla="*/ 3 h 7"/>
                <a:gd name="T58" fmla="*/ 6 w 10"/>
                <a:gd name="T59" fmla="*/ 3 h 7"/>
                <a:gd name="T60" fmla="*/ 6 w 10"/>
                <a:gd name="T61" fmla="*/ 3 h 7"/>
                <a:gd name="T62" fmla="*/ 7 w 10"/>
                <a:gd name="T63" fmla="*/ 1 h 7"/>
                <a:gd name="T64" fmla="*/ 7 w 10"/>
                <a:gd name="T65" fmla="*/ 1 h 7"/>
                <a:gd name="T66" fmla="*/ 7 w 10"/>
                <a:gd name="T67" fmla="*/ 1 h 7"/>
                <a:gd name="T68" fmla="*/ 7 w 10"/>
                <a:gd name="T69" fmla="*/ 0 h 7"/>
                <a:gd name="T70" fmla="*/ 7 w 10"/>
                <a:gd name="T71" fmla="*/ 0 h 7"/>
                <a:gd name="T72" fmla="*/ 7 w 10"/>
                <a:gd name="T73" fmla="*/ 0 h 7"/>
                <a:gd name="T74" fmla="*/ 8 w 10"/>
                <a:gd name="T75" fmla="*/ 0 h 7"/>
                <a:gd name="T76" fmla="*/ 8 w 10"/>
                <a:gd name="T77" fmla="*/ 0 h 7"/>
                <a:gd name="T78" fmla="*/ 8 w 10"/>
                <a:gd name="T79" fmla="*/ 0 h 7"/>
                <a:gd name="T80" fmla="*/ 8 w 10"/>
                <a:gd name="T81" fmla="*/ 0 h 7"/>
                <a:gd name="T82" fmla="*/ 8 w 10"/>
                <a:gd name="T83" fmla="*/ 0 h 7"/>
                <a:gd name="T84" fmla="*/ 10 w 10"/>
                <a:gd name="T85" fmla="*/ 0 h 7"/>
                <a:gd name="T86" fmla="*/ 10 w 10"/>
                <a:gd name="T87" fmla="*/ 0 h 7"/>
                <a:gd name="T88" fmla="*/ 10 w 10"/>
                <a:gd name="T89" fmla="*/ 0 h 7"/>
                <a:gd name="T90" fmla="*/ 10 w 10"/>
                <a:gd name="T91" fmla="*/ 0 h 7"/>
                <a:gd name="T92" fmla="*/ 10 w 10"/>
                <a:gd name="T93" fmla="*/ 0 h 7"/>
                <a:gd name="T94" fmla="*/ 10 w 10"/>
                <a:gd name="T95" fmla="*/ 0 h 7"/>
                <a:gd name="T96" fmla="*/ 10 w 10"/>
                <a:gd name="T97" fmla="*/ 0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7"/>
                <a:gd name="T149" fmla="*/ 10 w 10"/>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7">
                  <a:moveTo>
                    <a:pt x="0" y="6"/>
                  </a:moveTo>
                  <a:lnTo>
                    <a:pt x="0" y="6"/>
                  </a:lnTo>
                  <a:lnTo>
                    <a:pt x="1" y="6"/>
                  </a:lnTo>
                  <a:lnTo>
                    <a:pt x="1" y="7"/>
                  </a:lnTo>
                  <a:lnTo>
                    <a:pt x="1" y="6"/>
                  </a:lnTo>
                  <a:lnTo>
                    <a:pt x="1" y="7"/>
                  </a:lnTo>
                  <a:lnTo>
                    <a:pt x="3" y="7"/>
                  </a:lnTo>
                  <a:lnTo>
                    <a:pt x="4" y="7"/>
                  </a:lnTo>
                  <a:lnTo>
                    <a:pt x="4" y="6"/>
                  </a:lnTo>
                  <a:lnTo>
                    <a:pt x="6" y="6"/>
                  </a:lnTo>
                  <a:lnTo>
                    <a:pt x="6" y="4"/>
                  </a:lnTo>
                  <a:lnTo>
                    <a:pt x="6" y="3"/>
                  </a:lnTo>
                  <a:lnTo>
                    <a:pt x="7" y="3"/>
                  </a:lnTo>
                  <a:lnTo>
                    <a:pt x="7" y="1"/>
                  </a:lnTo>
                  <a:lnTo>
                    <a:pt x="7" y="0"/>
                  </a:lnTo>
                  <a:lnTo>
                    <a:pt x="8" y="0"/>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7" name="Freeform 541"/>
            <p:cNvSpPr>
              <a:spLocks/>
            </p:cNvSpPr>
            <p:nvPr/>
          </p:nvSpPr>
          <p:spPr bwMode="auto">
            <a:xfrm>
              <a:off x="8474359" y="5763970"/>
              <a:ext cx="18358" cy="29961"/>
            </a:xfrm>
            <a:custGeom>
              <a:avLst/>
              <a:gdLst>
                <a:gd name="T0" fmla="*/ 0 w 10"/>
                <a:gd name="T1" fmla="*/ 29 h 33"/>
                <a:gd name="T2" fmla="*/ 0 w 10"/>
                <a:gd name="T3" fmla="*/ 29 h 33"/>
                <a:gd name="T4" fmla="*/ 1 w 10"/>
                <a:gd name="T5" fmla="*/ 30 h 33"/>
                <a:gd name="T6" fmla="*/ 1 w 10"/>
                <a:gd name="T7" fmla="*/ 30 h 33"/>
                <a:gd name="T8" fmla="*/ 1 w 10"/>
                <a:gd name="T9" fmla="*/ 30 h 33"/>
                <a:gd name="T10" fmla="*/ 1 w 10"/>
                <a:gd name="T11" fmla="*/ 30 h 33"/>
                <a:gd name="T12" fmla="*/ 1 w 10"/>
                <a:gd name="T13" fmla="*/ 30 h 33"/>
                <a:gd name="T14" fmla="*/ 1 w 10"/>
                <a:gd name="T15" fmla="*/ 30 h 33"/>
                <a:gd name="T16" fmla="*/ 1 w 10"/>
                <a:gd name="T17" fmla="*/ 30 h 33"/>
                <a:gd name="T18" fmla="*/ 1 w 10"/>
                <a:gd name="T19" fmla="*/ 30 h 33"/>
                <a:gd name="T20" fmla="*/ 1 w 10"/>
                <a:gd name="T21" fmla="*/ 32 h 33"/>
                <a:gd name="T22" fmla="*/ 1 w 10"/>
                <a:gd name="T23" fmla="*/ 32 h 33"/>
                <a:gd name="T24" fmla="*/ 3 w 10"/>
                <a:gd name="T25" fmla="*/ 32 h 33"/>
                <a:gd name="T26" fmla="*/ 3 w 10"/>
                <a:gd name="T27" fmla="*/ 32 h 33"/>
                <a:gd name="T28" fmla="*/ 3 w 10"/>
                <a:gd name="T29" fmla="*/ 32 h 33"/>
                <a:gd name="T30" fmla="*/ 3 w 10"/>
                <a:gd name="T31" fmla="*/ 32 h 33"/>
                <a:gd name="T32" fmla="*/ 3 w 10"/>
                <a:gd name="T33" fmla="*/ 33 h 33"/>
                <a:gd name="T34" fmla="*/ 3 w 10"/>
                <a:gd name="T35" fmla="*/ 33 h 33"/>
                <a:gd name="T36" fmla="*/ 3 w 10"/>
                <a:gd name="T37" fmla="*/ 33 h 33"/>
                <a:gd name="T38" fmla="*/ 3 w 10"/>
                <a:gd name="T39" fmla="*/ 33 h 33"/>
                <a:gd name="T40" fmla="*/ 3 w 10"/>
                <a:gd name="T41" fmla="*/ 33 h 33"/>
                <a:gd name="T42" fmla="*/ 4 w 10"/>
                <a:gd name="T43" fmla="*/ 33 h 33"/>
                <a:gd name="T44" fmla="*/ 4 w 10"/>
                <a:gd name="T45" fmla="*/ 33 h 33"/>
                <a:gd name="T46" fmla="*/ 4 w 10"/>
                <a:gd name="T47" fmla="*/ 33 h 33"/>
                <a:gd name="T48" fmla="*/ 4 w 10"/>
                <a:gd name="T49" fmla="*/ 33 h 33"/>
                <a:gd name="T50" fmla="*/ 4 w 10"/>
                <a:gd name="T51" fmla="*/ 33 h 33"/>
                <a:gd name="T52" fmla="*/ 4 w 10"/>
                <a:gd name="T53" fmla="*/ 32 h 33"/>
                <a:gd name="T54" fmla="*/ 4 w 10"/>
                <a:gd name="T55" fmla="*/ 32 h 33"/>
                <a:gd name="T56" fmla="*/ 6 w 10"/>
                <a:gd name="T57" fmla="*/ 32 h 33"/>
                <a:gd name="T58" fmla="*/ 6 w 10"/>
                <a:gd name="T59" fmla="*/ 30 h 33"/>
                <a:gd name="T60" fmla="*/ 6 w 10"/>
                <a:gd name="T61" fmla="*/ 30 h 33"/>
                <a:gd name="T62" fmla="*/ 6 w 10"/>
                <a:gd name="T63" fmla="*/ 29 h 33"/>
                <a:gd name="T64" fmla="*/ 6 w 10"/>
                <a:gd name="T65" fmla="*/ 28 h 33"/>
                <a:gd name="T66" fmla="*/ 7 w 10"/>
                <a:gd name="T67" fmla="*/ 26 h 33"/>
                <a:gd name="T68" fmla="*/ 7 w 10"/>
                <a:gd name="T69" fmla="*/ 25 h 33"/>
                <a:gd name="T70" fmla="*/ 7 w 10"/>
                <a:gd name="T71" fmla="*/ 23 h 33"/>
                <a:gd name="T72" fmla="*/ 7 w 10"/>
                <a:gd name="T73" fmla="*/ 22 h 33"/>
                <a:gd name="T74" fmla="*/ 7 w 10"/>
                <a:gd name="T75" fmla="*/ 20 h 33"/>
                <a:gd name="T76" fmla="*/ 8 w 10"/>
                <a:gd name="T77" fmla="*/ 19 h 33"/>
                <a:gd name="T78" fmla="*/ 8 w 10"/>
                <a:gd name="T79" fmla="*/ 17 h 33"/>
                <a:gd name="T80" fmla="*/ 8 w 10"/>
                <a:gd name="T81" fmla="*/ 16 h 33"/>
                <a:gd name="T82" fmla="*/ 8 w 10"/>
                <a:gd name="T83" fmla="*/ 13 h 33"/>
                <a:gd name="T84" fmla="*/ 8 w 10"/>
                <a:gd name="T85" fmla="*/ 12 h 33"/>
                <a:gd name="T86" fmla="*/ 10 w 10"/>
                <a:gd name="T87" fmla="*/ 10 h 33"/>
                <a:gd name="T88" fmla="*/ 10 w 10"/>
                <a:gd name="T89" fmla="*/ 7 h 33"/>
                <a:gd name="T90" fmla="*/ 10 w 10"/>
                <a:gd name="T91" fmla="*/ 6 h 33"/>
                <a:gd name="T92" fmla="*/ 10 w 10"/>
                <a:gd name="T93" fmla="*/ 4 h 33"/>
                <a:gd name="T94" fmla="*/ 10 w 10"/>
                <a:gd name="T95" fmla="*/ 2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33"/>
                <a:gd name="T146" fmla="*/ 10 w 10"/>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33">
                  <a:moveTo>
                    <a:pt x="0" y="29"/>
                  </a:moveTo>
                  <a:lnTo>
                    <a:pt x="0" y="29"/>
                  </a:lnTo>
                  <a:lnTo>
                    <a:pt x="0" y="30"/>
                  </a:lnTo>
                  <a:lnTo>
                    <a:pt x="0" y="29"/>
                  </a:lnTo>
                  <a:lnTo>
                    <a:pt x="0" y="30"/>
                  </a:lnTo>
                  <a:lnTo>
                    <a:pt x="1" y="30"/>
                  </a:lnTo>
                  <a:lnTo>
                    <a:pt x="1" y="32"/>
                  </a:lnTo>
                  <a:lnTo>
                    <a:pt x="1" y="30"/>
                  </a:lnTo>
                  <a:lnTo>
                    <a:pt x="1" y="32"/>
                  </a:lnTo>
                  <a:lnTo>
                    <a:pt x="3" y="32"/>
                  </a:lnTo>
                  <a:lnTo>
                    <a:pt x="3" y="33"/>
                  </a:lnTo>
                  <a:lnTo>
                    <a:pt x="3" y="32"/>
                  </a:lnTo>
                  <a:lnTo>
                    <a:pt x="3" y="33"/>
                  </a:lnTo>
                  <a:lnTo>
                    <a:pt x="4" y="33"/>
                  </a:lnTo>
                  <a:lnTo>
                    <a:pt x="4" y="32"/>
                  </a:lnTo>
                  <a:lnTo>
                    <a:pt x="6" y="32"/>
                  </a:lnTo>
                  <a:lnTo>
                    <a:pt x="6" y="30"/>
                  </a:lnTo>
                  <a:lnTo>
                    <a:pt x="6" y="29"/>
                  </a:lnTo>
                  <a:lnTo>
                    <a:pt x="6" y="28"/>
                  </a:lnTo>
                  <a:lnTo>
                    <a:pt x="7" y="26"/>
                  </a:lnTo>
                  <a:lnTo>
                    <a:pt x="7" y="25"/>
                  </a:lnTo>
                  <a:lnTo>
                    <a:pt x="7" y="23"/>
                  </a:lnTo>
                  <a:lnTo>
                    <a:pt x="7" y="22"/>
                  </a:lnTo>
                  <a:lnTo>
                    <a:pt x="7" y="20"/>
                  </a:lnTo>
                  <a:lnTo>
                    <a:pt x="7" y="19"/>
                  </a:lnTo>
                  <a:lnTo>
                    <a:pt x="8" y="19"/>
                  </a:lnTo>
                  <a:lnTo>
                    <a:pt x="8" y="17"/>
                  </a:lnTo>
                  <a:lnTo>
                    <a:pt x="8" y="16"/>
                  </a:lnTo>
                  <a:lnTo>
                    <a:pt x="8" y="15"/>
                  </a:lnTo>
                  <a:lnTo>
                    <a:pt x="8" y="13"/>
                  </a:lnTo>
                  <a:lnTo>
                    <a:pt x="8" y="12"/>
                  </a:lnTo>
                  <a:lnTo>
                    <a:pt x="8" y="10"/>
                  </a:lnTo>
                  <a:lnTo>
                    <a:pt x="10" y="10"/>
                  </a:lnTo>
                  <a:lnTo>
                    <a:pt x="10" y="9"/>
                  </a:lnTo>
                  <a:lnTo>
                    <a:pt x="10" y="7"/>
                  </a:lnTo>
                  <a:lnTo>
                    <a:pt x="10" y="6"/>
                  </a:lnTo>
                  <a:lnTo>
                    <a:pt x="10" y="4"/>
                  </a:lnTo>
                  <a:lnTo>
                    <a:pt x="10" y="3"/>
                  </a:lnTo>
                  <a:lnTo>
                    <a:pt x="10" y="2"/>
                  </a:lnTo>
                  <a:lnTo>
                    <a:pt x="10"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8" name="Freeform 542"/>
            <p:cNvSpPr>
              <a:spLocks/>
            </p:cNvSpPr>
            <p:nvPr/>
          </p:nvSpPr>
          <p:spPr bwMode="auto">
            <a:xfrm>
              <a:off x="8492717" y="5704955"/>
              <a:ext cx="23866" cy="59015"/>
            </a:xfrm>
            <a:custGeom>
              <a:avLst/>
              <a:gdLst>
                <a:gd name="T0" fmla="*/ 0 w 13"/>
                <a:gd name="T1" fmla="*/ 65 h 65"/>
                <a:gd name="T2" fmla="*/ 1 w 13"/>
                <a:gd name="T3" fmla="*/ 64 h 65"/>
                <a:gd name="T4" fmla="*/ 1 w 13"/>
                <a:gd name="T5" fmla="*/ 61 h 65"/>
                <a:gd name="T6" fmla="*/ 1 w 13"/>
                <a:gd name="T7" fmla="*/ 59 h 65"/>
                <a:gd name="T8" fmla="*/ 1 w 13"/>
                <a:gd name="T9" fmla="*/ 56 h 65"/>
                <a:gd name="T10" fmla="*/ 1 w 13"/>
                <a:gd name="T11" fmla="*/ 55 h 65"/>
                <a:gd name="T12" fmla="*/ 3 w 13"/>
                <a:gd name="T13" fmla="*/ 54 h 65"/>
                <a:gd name="T14" fmla="*/ 3 w 13"/>
                <a:gd name="T15" fmla="*/ 51 h 65"/>
                <a:gd name="T16" fmla="*/ 3 w 13"/>
                <a:gd name="T17" fmla="*/ 49 h 65"/>
                <a:gd name="T18" fmla="*/ 3 w 13"/>
                <a:gd name="T19" fmla="*/ 48 h 65"/>
                <a:gd name="T20" fmla="*/ 3 w 13"/>
                <a:gd name="T21" fmla="*/ 45 h 65"/>
                <a:gd name="T22" fmla="*/ 4 w 13"/>
                <a:gd name="T23" fmla="*/ 43 h 65"/>
                <a:gd name="T24" fmla="*/ 4 w 13"/>
                <a:gd name="T25" fmla="*/ 42 h 65"/>
                <a:gd name="T26" fmla="*/ 4 w 13"/>
                <a:gd name="T27" fmla="*/ 39 h 65"/>
                <a:gd name="T28" fmla="*/ 4 w 13"/>
                <a:gd name="T29" fmla="*/ 38 h 65"/>
                <a:gd name="T30" fmla="*/ 4 w 13"/>
                <a:gd name="T31" fmla="*/ 35 h 65"/>
                <a:gd name="T32" fmla="*/ 6 w 13"/>
                <a:gd name="T33" fmla="*/ 33 h 65"/>
                <a:gd name="T34" fmla="*/ 6 w 13"/>
                <a:gd name="T35" fmla="*/ 32 h 65"/>
                <a:gd name="T36" fmla="*/ 6 w 13"/>
                <a:gd name="T37" fmla="*/ 29 h 65"/>
                <a:gd name="T38" fmla="*/ 6 w 13"/>
                <a:gd name="T39" fmla="*/ 27 h 65"/>
                <a:gd name="T40" fmla="*/ 6 w 13"/>
                <a:gd name="T41" fmla="*/ 26 h 65"/>
                <a:gd name="T42" fmla="*/ 6 w 13"/>
                <a:gd name="T43" fmla="*/ 23 h 65"/>
                <a:gd name="T44" fmla="*/ 7 w 13"/>
                <a:gd name="T45" fmla="*/ 22 h 65"/>
                <a:gd name="T46" fmla="*/ 7 w 13"/>
                <a:gd name="T47" fmla="*/ 20 h 65"/>
                <a:gd name="T48" fmla="*/ 7 w 13"/>
                <a:gd name="T49" fmla="*/ 17 h 65"/>
                <a:gd name="T50" fmla="*/ 7 w 13"/>
                <a:gd name="T51" fmla="*/ 16 h 65"/>
                <a:gd name="T52" fmla="*/ 7 w 13"/>
                <a:gd name="T53" fmla="*/ 14 h 65"/>
                <a:gd name="T54" fmla="*/ 8 w 13"/>
                <a:gd name="T55" fmla="*/ 13 h 65"/>
                <a:gd name="T56" fmla="*/ 8 w 13"/>
                <a:gd name="T57" fmla="*/ 12 h 65"/>
                <a:gd name="T58" fmla="*/ 8 w 13"/>
                <a:gd name="T59" fmla="*/ 10 h 65"/>
                <a:gd name="T60" fmla="*/ 8 w 13"/>
                <a:gd name="T61" fmla="*/ 9 h 65"/>
                <a:gd name="T62" fmla="*/ 8 w 13"/>
                <a:gd name="T63" fmla="*/ 7 h 65"/>
                <a:gd name="T64" fmla="*/ 10 w 13"/>
                <a:gd name="T65" fmla="*/ 6 h 65"/>
                <a:gd name="T66" fmla="*/ 10 w 13"/>
                <a:gd name="T67" fmla="*/ 4 h 65"/>
                <a:gd name="T68" fmla="*/ 10 w 13"/>
                <a:gd name="T69" fmla="*/ 3 h 65"/>
                <a:gd name="T70" fmla="*/ 10 w 13"/>
                <a:gd name="T71" fmla="*/ 3 h 65"/>
                <a:gd name="T72" fmla="*/ 10 w 13"/>
                <a:gd name="T73" fmla="*/ 1 h 65"/>
                <a:gd name="T74" fmla="*/ 11 w 13"/>
                <a:gd name="T75" fmla="*/ 1 h 65"/>
                <a:gd name="T76" fmla="*/ 11 w 13"/>
                <a:gd name="T77" fmla="*/ 0 h 65"/>
                <a:gd name="T78" fmla="*/ 11 w 13"/>
                <a:gd name="T79" fmla="*/ 0 h 65"/>
                <a:gd name="T80" fmla="*/ 11 w 13"/>
                <a:gd name="T81" fmla="*/ 0 h 65"/>
                <a:gd name="T82" fmla="*/ 13 w 13"/>
                <a:gd name="T83" fmla="*/ 0 h 65"/>
                <a:gd name="T84" fmla="*/ 13 w 13"/>
                <a:gd name="T85" fmla="*/ 0 h 65"/>
                <a:gd name="T86" fmla="*/ 13 w 13"/>
                <a:gd name="T87" fmla="*/ 0 h 65"/>
                <a:gd name="T88" fmla="*/ 13 w 13"/>
                <a:gd name="T89" fmla="*/ 0 h 65"/>
                <a:gd name="T90" fmla="*/ 13 w 13"/>
                <a:gd name="T91" fmla="*/ 0 h 65"/>
                <a:gd name="T92" fmla="*/ 13 w 13"/>
                <a:gd name="T93" fmla="*/ 0 h 65"/>
                <a:gd name="T94" fmla="*/ 13 w 13"/>
                <a:gd name="T95" fmla="*/ 0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65"/>
                <a:gd name="T146" fmla="*/ 13 w 13"/>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65">
                  <a:moveTo>
                    <a:pt x="0" y="65"/>
                  </a:moveTo>
                  <a:lnTo>
                    <a:pt x="0" y="65"/>
                  </a:lnTo>
                  <a:lnTo>
                    <a:pt x="0" y="64"/>
                  </a:lnTo>
                  <a:lnTo>
                    <a:pt x="1" y="64"/>
                  </a:lnTo>
                  <a:lnTo>
                    <a:pt x="1" y="61"/>
                  </a:lnTo>
                  <a:lnTo>
                    <a:pt x="1" y="59"/>
                  </a:lnTo>
                  <a:lnTo>
                    <a:pt x="1" y="58"/>
                  </a:lnTo>
                  <a:lnTo>
                    <a:pt x="1" y="56"/>
                  </a:lnTo>
                  <a:lnTo>
                    <a:pt x="1" y="55"/>
                  </a:lnTo>
                  <a:lnTo>
                    <a:pt x="1" y="54"/>
                  </a:lnTo>
                  <a:lnTo>
                    <a:pt x="3" y="54"/>
                  </a:lnTo>
                  <a:lnTo>
                    <a:pt x="3" y="52"/>
                  </a:lnTo>
                  <a:lnTo>
                    <a:pt x="3" y="51"/>
                  </a:lnTo>
                  <a:lnTo>
                    <a:pt x="3" y="49"/>
                  </a:lnTo>
                  <a:lnTo>
                    <a:pt x="3" y="48"/>
                  </a:lnTo>
                  <a:lnTo>
                    <a:pt x="3" y="46"/>
                  </a:lnTo>
                  <a:lnTo>
                    <a:pt x="3" y="45"/>
                  </a:lnTo>
                  <a:lnTo>
                    <a:pt x="3" y="43"/>
                  </a:lnTo>
                  <a:lnTo>
                    <a:pt x="4" y="43"/>
                  </a:lnTo>
                  <a:lnTo>
                    <a:pt x="4" y="42"/>
                  </a:lnTo>
                  <a:lnTo>
                    <a:pt x="4" y="40"/>
                  </a:lnTo>
                  <a:lnTo>
                    <a:pt x="4" y="39"/>
                  </a:lnTo>
                  <a:lnTo>
                    <a:pt x="4" y="38"/>
                  </a:lnTo>
                  <a:lnTo>
                    <a:pt x="4" y="36"/>
                  </a:lnTo>
                  <a:lnTo>
                    <a:pt x="4" y="35"/>
                  </a:lnTo>
                  <a:lnTo>
                    <a:pt x="4" y="33"/>
                  </a:lnTo>
                  <a:lnTo>
                    <a:pt x="6" y="33"/>
                  </a:lnTo>
                  <a:lnTo>
                    <a:pt x="6" y="32"/>
                  </a:lnTo>
                  <a:lnTo>
                    <a:pt x="6" y="30"/>
                  </a:lnTo>
                  <a:lnTo>
                    <a:pt x="6" y="29"/>
                  </a:lnTo>
                  <a:lnTo>
                    <a:pt x="6" y="27"/>
                  </a:lnTo>
                  <a:lnTo>
                    <a:pt x="6" y="26"/>
                  </a:lnTo>
                  <a:lnTo>
                    <a:pt x="6" y="25"/>
                  </a:lnTo>
                  <a:lnTo>
                    <a:pt x="6" y="23"/>
                  </a:lnTo>
                  <a:lnTo>
                    <a:pt x="7" y="22"/>
                  </a:lnTo>
                  <a:lnTo>
                    <a:pt x="7" y="20"/>
                  </a:lnTo>
                  <a:lnTo>
                    <a:pt x="7" y="19"/>
                  </a:lnTo>
                  <a:lnTo>
                    <a:pt x="7" y="17"/>
                  </a:lnTo>
                  <a:lnTo>
                    <a:pt x="7" y="16"/>
                  </a:lnTo>
                  <a:lnTo>
                    <a:pt x="7" y="14"/>
                  </a:lnTo>
                  <a:lnTo>
                    <a:pt x="7" y="13"/>
                  </a:lnTo>
                  <a:lnTo>
                    <a:pt x="8" y="13"/>
                  </a:lnTo>
                  <a:lnTo>
                    <a:pt x="8" y="12"/>
                  </a:lnTo>
                  <a:lnTo>
                    <a:pt x="8" y="10"/>
                  </a:lnTo>
                  <a:lnTo>
                    <a:pt x="8" y="9"/>
                  </a:lnTo>
                  <a:lnTo>
                    <a:pt x="8" y="7"/>
                  </a:lnTo>
                  <a:lnTo>
                    <a:pt x="8" y="6"/>
                  </a:lnTo>
                  <a:lnTo>
                    <a:pt x="10" y="6"/>
                  </a:lnTo>
                  <a:lnTo>
                    <a:pt x="10" y="4"/>
                  </a:lnTo>
                  <a:lnTo>
                    <a:pt x="10" y="3"/>
                  </a:lnTo>
                  <a:lnTo>
                    <a:pt x="10" y="1"/>
                  </a:lnTo>
                  <a:lnTo>
                    <a:pt x="11" y="1"/>
                  </a:lnTo>
                  <a:lnTo>
                    <a:pt x="11" y="0"/>
                  </a:lnTo>
                  <a:lnTo>
                    <a:pt x="13" y="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49" name="Freeform 543"/>
            <p:cNvSpPr>
              <a:spLocks/>
            </p:cNvSpPr>
            <p:nvPr/>
          </p:nvSpPr>
          <p:spPr bwMode="auto">
            <a:xfrm>
              <a:off x="8516583" y="5696784"/>
              <a:ext cx="20194" cy="8171"/>
            </a:xfrm>
            <a:custGeom>
              <a:avLst/>
              <a:gdLst>
                <a:gd name="T0" fmla="*/ 0 w 11"/>
                <a:gd name="T1" fmla="*/ 9 h 9"/>
                <a:gd name="T2" fmla="*/ 0 w 11"/>
                <a:gd name="T3" fmla="*/ 9 h 9"/>
                <a:gd name="T4" fmla="*/ 0 w 11"/>
                <a:gd name="T5" fmla="*/ 9 h 9"/>
                <a:gd name="T6" fmla="*/ 1 w 11"/>
                <a:gd name="T7" fmla="*/ 9 h 9"/>
                <a:gd name="T8" fmla="*/ 1 w 11"/>
                <a:gd name="T9" fmla="*/ 9 h 9"/>
                <a:gd name="T10" fmla="*/ 1 w 11"/>
                <a:gd name="T11" fmla="*/ 9 h 9"/>
                <a:gd name="T12" fmla="*/ 1 w 11"/>
                <a:gd name="T13" fmla="*/ 9 h 9"/>
                <a:gd name="T14" fmla="*/ 3 w 11"/>
                <a:gd name="T15" fmla="*/ 9 h 9"/>
                <a:gd name="T16" fmla="*/ 3 w 11"/>
                <a:gd name="T17" fmla="*/ 9 h 9"/>
                <a:gd name="T18" fmla="*/ 3 w 11"/>
                <a:gd name="T19" fmla="*/ 8 h 9"/>
                <a:gd name="T20" fmla="*/ 3 w 11"/>
                <a:gd name="T21" fmla="*/ 8 h 9"/>
                <a:gd name="T22" fmla="*/ 3 w 11"/>
                <a:gd name="T23" fmla="*/ 8 h 9"/>
                <a:gd name="T24" fmla="*/ 4 w 11"/>
                <a:gd name="T25" fmla="*/ 6 h 9"/>
                <a:gd name="T26" fmla="*/ 4 w 11"/>
                <a:gd name="T27" fmla="*/ 6 h 9"/>
                <a:gd name="T28" fmla="*/ 4 w 11"/>
                <a:gd name="T29" fmla="*/ 6 h 9"/>
                <a:gd name="T30" fmla="*/ 4 w 11"/>
                <a:gd name="T31" fmla="*/ 5 h 9"/>
                <a:gd name="T32" fmla="*/ 4 w 11"/>
                <a:gd name="T33" fmla="*/ 5 h 9"/>
                <a:gd name="T34" fmla="*/ 6 w 11"/>
                <a:gd name="T35" fmla="*/ 3 h 9"/>
                <a:gd name="T36" fmla="*/ 6 w 11"/>
                <a:gd name="T37" fmla="*/ 3 h 9"/>
                <a:gd name="T38" fmla="*/ 6 w 11"/>
                <a:gd name="T39" fmla="*/ 3 h 9"/>
                <a:gd name="T40" fmla="*/ 6 w 11"/>
                <a:gd name="T41" fmla="*/ 2 h 9"/>
                <a:gd name="T42" fmla="*/ 6 w 11"/>
                <a:gd name="T43" fmla="*/ 2 h 9"/>
                <a:gd name="T44" fmla="*/ 6 w 11"/>
                <a:gd name="T45" fmla="*/ 2 h 9"/>
                <a:gd name="T46" fmla="*/ 7 w 11"/>
                <a:gd name="T47" fmla="*/ 2 h 9"/>
                <a:gd name="T48" fmla="*/ 7 w 11"/>
                <a:gd name="T49" fmla="*/ 2 h 9"/>
                <a:gd name="T50" fmla="*/ 7 w 11"/>
                <a:gd name="T51" fmla="*/ 2 h 9"/>
                <a:gd name="T52" fmla="*/ 7 w 11"/>
                <a:gd name="T53" fmla="*/ 0 h 9"/>
                <a:gd name="T54" fmla="*/ 7 w 11"/>
                <a:gd name="T55" fmla="*/ 0 h 9"/>
                <a:gd name="T56" fmla="*/ 7 w 11"/>
                <a:gd name="T57" fmla="*/ 0 h 9"/>
                <a:gd name="T58" fmla="*/ 7 w 11"/>
                <a:gd name="T59" fmla="*/ 2 h 9"/>
                <a:gd name="T60" fmla="*/ 7 w 11"/>
                <a:gd name="T61" fmla="*/ 2 h 9"/>
                <a:gd name="T62" fmla="*/ 8 w 11"/>
                <a:gd name="T63" fmla="*/ 2 h 9"/>
                <a:gd name="T64" fmla="*/ 8 w 11"/>
                <a:gd name="T65" fmla="*/ 2 h 9"/>
                <a:gd name="T66" fmla="*/ 8 w 11"/>
                <a:gd name="T67" fmla="*/ 2 h 9"/>
                <a:gd name="T68" fmla="*/ 8 w 11"/>
                <a:gd name="T69" fmla="*/ 2 h 9"/>
                <a:gd name="T70" fmla="*/ 8 w 11"/>
                <a:gd name="T71" fmla="*/ 2 h 9"/>
                <a:gd name="T72" fmla="*/ 8 w 11"/>
                <a:gd name="T73" fmla="*/ 2 h 9"/>
                <a:gd name="T74" fmla="*/ 8 w 11"/>
                <a:gd name="T75" fmla="*/ 2 h 9"/>
                <a:gd name="T76" fmla="*/ 8 w 11"/>
                <a:gd name="T77" fmla="*/ 2 h 9"/>
                <a:gd name="T78" fmla="*/ 10 w 11"/>
                <a:gd name="T79" fmla="*/ 2 h 9"/>
                <a:gd name="T80" fmla="*/ 10 w 11"/>
                <a:gd name="T81" fmla="*/ 2 h 9"/>
                <a:gd name="T82" fmla="*/ 10 w 11"/>
                <a:gd name="T83" fmla="*/ 2 h 9"/>
                <a:gd name="T84" fmla="*/ 10 w 11"/>
                <a:gd name="T85" fmla="*/ 2 h 9"/>
                <a:gd name="T86" fmla="*/ 10 w 11"/>
                <a:gd name="T87" fmla="*/ 2 h 9"/>
                <a:gd name="T88" fmla="*/ 10 w 11"/>
                <a:gd name="T89" fmla="*/ 3 h 9"/>
                <a:gd name="T90" fmla="*/ 10 w 11"/>
                <a:gd name="T91" fmla="*/ 3 h 9"/>
                <a:gd name="T92" fmla="*/ 10 w 11"/>
                <a:gd name="T93" fmla="*/ 3 h 9"/>
                <a:gd name="T94" fmla="*/ 11 w 11"/>
                <a:gd name="T95" fmla="*/ 3 h 9"/>
                <a:gd name="T96" fmla="*/ 11 w 11"/>
                <a:gd name="T97" fmla="*/ 3 h 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9"/>
                <a:gd name="T149" fmla="*/ 11 w 11"/>
                <a:gd name="T150" fmla="*/ 9 h 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9">
                  <a:moveTo>
                    <a:pt x="0" y="9"/>
                  </a:moveTo>
                  <a:lnTo>
                    <a:pt x="0" y="9"/>
                  </a:lnTo>
                  <a:lnTo>
                    <a:pt x="1" y="9"/>
                  </a:lnTo>
                  <a:lnTo>
                    <a:pt x="3" y="9"/>
                  </a:lnTo>
                  <a:lnTo>
                    <a:pt x="3" y="8"/>
                  </a:lnTo>
                  <a:lnTo>
                    <a:pt x="3" y="6"/>
                  </a:lnTo>
                  <a:lnTo>
                    <a:pt x="4" y="6"/>
                  </a:lnTo>
                  <a:lnTo>
                    <a:pt x="4" y="5"/>
                  </a:lnTo>
                  <a:lnTo>
                    <a:pt x="6" y="3"/>
                  </a:lnTo>
                  <a:lnTo>
                    <a:pt x="6" y="2"/>
                  </a:lnTo>
                  <a:lnTo>
                    <a:pt x="7" y="2"/>
                  </a:lnTo>
                  <a:lnTo>
                    <a:pt x="7" y="0"/>
                  </a:lnTo>
                  <a:lnTo>
                    <a:pt x="7" y="2"/>
                  </a:lnTo>
                  <a:lnTo>
                    <a:pt x="7" y="0"/>
                  </a:lnTo>
                  <a:lnTo>
                    <a:pt x="7" y="2"/>
                  </a:lnTo>
                  <a:lnTo>
                    <a:pt x="8" y="2"/>
                  </a:lnTo>
                  <a:lnTo>
                    <a:pt x="10" y="2"/>
                  </a:lnTo>
                  <a:lnTo>
                    <a:pt x="10" y="3"/>
                  </a:lnTo>
                  <a:lnTo>
                    <a:pt x="10" y="2"/>
                  </a:lnTo>
                  <a:lnTo>
                    <a:pt x="10" y="3"/>
                  </a:lnTo>
                  <a:lnTo>
                    <a:pt x="11" y="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0" name="Freeform 544"/>
            <p:cNvSpPr>
              <a:spLocks/>
            </p:cNvSpPr>
            <p:nvPr/>
          </p:nvSpPr>
          <p:spPr bwMode="auto">
            <a:xfrm>
              <a:off x="8536777" y="5698599"/>
              <a:ext cx="12851" cy="9079"/>
            </a:xfrm>
            <a:custGeom>
              <a:avLst/>
              <a:gdLst>
                <a:gd name="T0" fmla="*/ 0 w 7"/>
                <a:gd name="T1" fmla="*/ 1 h 10"/>
                <a:gd name="T2" fmla="*/ 0 w 7"/>
                <a:gd name="T3" fmla="*/ 1 h 10"/>
                <a:gd name="T4" fmla="*/ 0 w 7"/>
                <a:gd name="T5" fmla="*/ 1 h 10"/>
                <a:gd name="T6" fmla="*/ 0 w 7"/>
                <a:gd name="T7" fmla="*/ 1 h 10"/>
                <a:gd name="T8" fmla="*/ 0 w 7"/>
                <a:gd name="T9" fmla="*/ 1 h 10"/>
                <a:gd name="T10" fmla="*/ 0 w 7"/>
                <a:gd name="T11" fmla="*/ 1 h 10"/>
                <a:gd name="T12" fmla="*/ 0 w 7"/>
                <a:gd name="T13" fmla="*/ 1 h 10"/>
                <a:gd name="T14" fmla="*/ 2 w 7"/>
                <a:gd name="T15" fmla="*/ 1 h 10"/>
                <a:gd name="T16" fmla="*/ 2 w 7"/>
                <a:gd name="T17" fmla="*/ 1 h 10"/>
                <a:gd name="T18" fmla="*/ 2 w 7"/>
                <a:gd name="T19" fmla="*/ 1 h 10"/>
                <a:gd name="T20" fmla="*/ 2 w 7"/>
                <a:gd name="T21" fmla="*/ 0 h 10"/>
                <a:gd name="T22" fmla="*/ 3 w 7"/>
                <a:gd name="T23" fmla="*/ 0 h 10"/>
                <a:gd name="T24" fmla="*/ 3 w 7"/>
                <a:gd name="T25" fmla="*/ 0 h 10"/>
                <a:gd name="T26" fmla="*/ 3 w 7"/>
                <a:gd name="T27" fmla="*/ 0 h 10"/>
                <a:gd name="T28" fmla="*/ 3 w 7"/>
                <a:gd name="T29" fmla="*/ 0 h 10"/>
                <a:gd name="T30" fmla="*/ 3 w 7"/>
                <a:gd name="T31" fmla="*/ 0 h 10"/>
                <a:gd name="T32" fmla="*/ 3 w 7"/>
                <a:gd name="T33" fmla="*/ 0 h 10"/>
                <a:gd name="T34" fmla="*/ 3 w 7"/>
                <a:gd name="T35" fmla="*/ 1 h 10"/>
                <a:gd name="T36" fmla="*/ 3 w 7"/>
                <a:gd name="T37" fmla="*/ 1 h 10"/>
                <a:gd name="T38" fmla="*/ 5 w 7"/>
                <a:gd name="T39" fmla="*/ 1 h 10"/>
                <a:gd name="T40" fmla="*/ 5 w 7"/>
                <a:gd name="T41" fmla="*/ 1 h 10"/>
                <a:gd name="T42" fmla="*/ 5 w 7"/>
                <a:gd name="T43" fmla="*/ 1 h 10"/>
                <a:gd name="T44" fmla="*/ 5 w 7"/>
                <a:gd name="T45" fmla="*/ 1 h 10"/>
                <a:gd name="T46" fmla="*/ 5 w 7"/>
                <a:gd name="T47" fmla="*/ 1 h 10"/>
                <a:gd name="T48" fmla="*/ 5 w 7"/>
                <a:gd name="T49" fmla="*/ 1 h 10"/>
                <a:gd name="T50" fmla="*/ 5 w 7"/>
                <a:gd name="T51" fmla="*/ 3 h 10"/>
                <a:gd name="T52" fmla="*/ 5 w 7"/>
                <a:gd name="T53" fmla="*/ 3 h 10"/>
                <a:gd name="T54" fmla="*/ 5 w 7"/>
                <a:gd name="T55" fmla="*/ 3 h 10"/>
                <a:gd name="T56" fmla="*/ 5 w 7"/>
                <a:gd name="T57" fmla="*/ 3 h 10"/>
                <a:gd name="T58" fmla="*/ 6 w 7"/>
                <a:gd name="T59" fmla="*/ 4 h 10"/>
                <a:gd name="T60" fmla="*/ 6 w 7"/>
                <a:gd name="T61" fmla="*/ 4 h 10"/>
                <a:gd name="T62" fmla="*/ 6 w 7"/>
                <a:gd name="T63" fmla="*/ 4 h 10"/>
                <a:gd name="T64" fmla="*/ 6 w 7"/>
                <a:gd name="T65" fmla="*/ 4 h 10"/>
                <a:gd name="T66" fmla="*/ 6 w 7"/>
                <a:gd name="T67" fmla="*/ 6 h 10"/>
                <a:gd name="T68" fmla="*/ 6 w 7"/>
                <a:gd name="T69" fmla="*/ 6 h 10"/>
                <a:gd name="T70" fmla="*/ 6 w 7"/>
                <a:gd name="T71" fmla="*/ 6 h 10"/>
                <a:gd name="T72" fmla="*/ 6 w 7"/>
                <a:gd name="T73" fmla="*/ 6 h 10"/>
                <a:gd name="T74" fmla="*/ 6 w 7"/>
                <a:gd name="T75" fmla="*/ 7 h 10"/>
                <a:gd name="T76" fmla="*/ 6 w 7"/>
                <a:gd name="T77" fmla="*/ 7 h 10"/>
                <a:gd name="T78" fmla="*/ 7 w 7"/>
                <a:gd name="T79" fmla="*/ 8 h 10"/>
                <a:gd name="T80" fmla="*/ 7 w 7"/>
                <a:gd name="T81" fmla="*/ 8 h 10"/>
                <a:gd name="T82" fmla="*/ 7 w 7"/>
                <a:gd name="T83" fmla="*/ 8 h 10"/>
                <a:gd name="T84" fmla="*/ 7 w 7"/>
                <a:gd name="T85" fmla="*/ 8 h 10"/>
                <a:gd name="T86" fmla="*/ 7 w 7"/>
                <a:gd name="T87" fmla="*/ 10 h 10"/>
                <a:gd name="T88" fmla="*/ 7 w 7"/>
                <a:gd name="T89" fmla="*/ 10 h 10"/>
                <a:gd name="T90" fmla="*/ 7 w 7"/>
                <a:gd name="T91" fmla="*/ 10 h 10"/>
                <a:gd name="T92" fmla="*/ 7 w 7"/>
                <a:gd name="T93" fmla="*/ 10 h 10"/>
                <a:gd name="T94" fmla="*/ 7 w 7"/>
                <a:gd name="T95" fmla="*/ 10 h 10"/>
                <a:gd name="T96" fmla="*/ 7 w 7"/>
                <a:gd name="T97" fmla="*/ 10 h 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10"/>
                <a:gd name="T149" fmla="*/ 7 w 7"/>
                <a:gd name="T150" fmla="*/ 10 h 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10">
                  <a:moveTo>
                    <a:pt x="0" y="1"/>
                  </a:moveTo>
                  <a:lnTo>
                    <a:pt x="0" y="1"/>
                  </a:lnTo>
                  <a:lnTo>
                    <a:pt x="2" y="1"/>
                  </a:lnTo>
                  <a:lnTo>
                    <a:pt x="2" y="0"/>
                  </a:lnTo>
                  <a:lnTo>
                    <a:pt x="3" y="0"/>
                  </a:lnTo>
                  <a:lnTo>
                    <a:pt x="3" y="1"/>
                  </a:lnTo>
                  <a:lnTo>
                    <a:pt x="3" y="0"/>
                  </a:lnTo>
                  <a:lnTo>
                    <a:pt x="3" y="1"/>
                  </a:lnTo>
                  <a:lnTo>
                    <a:pt x="5" y="1"/>
                  </a:lnTo>
                  <a:lnTo>
                    <a:pt x="5" y="3"/>
                  </a:lnTo>
                  <a:lnTo>
                    <a:pt x="6" y="3"/>
                  </a:lnTo>
                  <a:lnTo>
                    <a:pt x="6" y="4"/>
                  </a:lnTo>
                  <a:lnTo>
                    <a:pt x="6" y="3"/>
                  </a:lnTo>
                  <a:lnTo>
                    <a:pt x="6" y="4"/>
                  </a:lnTo>
                  <a:lnTo>
                    <a:pt x="6" y="6"/>
                  </a:lnTo>
                  <a:lnTo>
                    <a:pt x="6" y="4"/>
                  </a:lnTo>
                  <a:lnTo>
                    <a:pt x="6" y="6"/>
                  </a:lnTo>
                  <a:lnTo>
                    <a:pt x="6" y="7"/>
                  </a:lnTo>
                  <a:lnTo>
                    <a:pt x="6" y="6"/>
                  </a:lnTo>
                  <a:lnTo>
                    <a:pt x="6" y="7"/>
                  </a:lnTo>
                  <a:lnTo>
                    <a:pt x="7" y="7"/>
                  </a:lnTo>
                  <a:lnTo>
                    <a:pt x="7" y="8"/>
                  </a:lnTo>
                  <a:lnTo>
                    <a:pt x="7" y="7"/>
                  </a:lnTo>
                  <a:lnTo>
                    <a:pt x="7" y="8"/>
                  </a:lnTo>
                  <a:lnTo>
                    <a:pt x="7" y="10"/>
                  </a:lnTo>
                  <a:lnTo>
                    <a:pt x="7" y="8"/>
                  </a:lnTo>
                  <a:lnTo>
                    <a:pt x="7"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1" name="Freeform 545"/>
            <p:cNvSpPr>
              <a:spLocks/>
            </p:cNvSpPr>
            <p:nvPr/>
          </p:nvSpPr>
          <p:spPr bwMode="auto">
            <a:xfrm>
              <a:off x="8549628" y="5707679"/>
              <a:ext cx="20194" cy="3632"/>
            </a:xfrm>
            <a:custGeom>
              <a:avLst/>
              <a:gdLst>
                <a:gd name="T0" fmla="*/ 0 w 11"/>
                <a:gd name="T1" fmla="*/ 0 h 4"/>
                <a:gd name="T2" fmla="*/ 0 w 11"/>
                <a:gd name="T3" fmla="*/ 0 h 4"/>
                <a:gd name="T4" fmla="*/ 2 w 11"/>
                <a:gd name="T5" fmla="*/ 1 h 4"/>
                <a:gd name="T6" fmla="*/ 2 w 11"/>
                <a:gd name="T7" fmla="*/ 1 h 4"/>
                <a:gd name="T8" fmla="*/ 2 w 11"/>
                <a:gd name="T9" fmla="*/ 1 h 4"/>
                <a:gd name="T10" fmla="*/ 2 w 11"/>
                <a:gd name="T11" fmla="*/ 1 h 4"/>
                <a:gd name="T12" fmla="*/ 2 w 11"/>
                <a:gd name="T13" fmla="*/ 1 h 4"/>
                <a:gd name="T14" fmla="*/ 2 w 11"/>
                <a:gd name="T15" fmla="*/ 1 h 4"/>
                <a:gd name="T16" fmla="*/ 2 w 11"/>
                <a:gd name="T17" fmla="*/ 1 h 4"/>
                <a:gd name="T18" fmla="*/ 3 w 11"/>
                <a:gd name="T19" fmla="*/ 1 h 4"/>
                <a:gd name="T20" fmla="*/ 3 w 11"/>
                <a:gd name="T21" fmla="*/ 3 h 4"/>
                <a:gd name="T22" fmla="*/ 3 w 11"/>
                <a:gd name="T23" fmla="*/ 3 h 4"/>
                <a:gd name="T24" fmla="*/ 3 w 11"/>
                <a:gd name="T25" fmla="*/ 3 h 4"/>
                <a:gd name="T26" fmla="*/ 3 w 11"/>
                <a:gd name="T27" fmla="*/ 1 h 4"/>
                <a:gd name="T28" fmla="*/ 3 w 11"/>
                <a:gd name="T29" fmla="*/ 1 h 4"/>
                <a:gd name="T30" fmla="*/ 5 w 11"/>
                <a:gd name="T31" fmla="*/ 1 h 4"/>
                <a:gd name="T32" fmla="*/ 5 w 11"/>
                <a:gd name="T33" fmla="*/ 1 h 4"/>
                <a:gd name="T34" fmla="*/ 5 w 11"/>
                <a:gd name="T35" fmla="*/ 1 h 4"/>
                <a:gd name="T36" fmla="*/ 5 w 11"/>
                <a:gd name="T37" fmla="*/ 1 h 4"/>
                <a:gd name="T38" fmla="*/ 5 w 11"/>
                <a:gd name="T39" fmla="*/ 1 h 4"/>
                <a:gd name="T40" fmla="*/ 5 w 11"/>
                <a:gd name="T41" fmla="*/ 1 h 4"/>
                <a:gd name="T42" fmla="*/ 6 w 11"/>
                <a:gd name="T43" fmla="*/ 1 h 4"/>
                <a:gd name="T44" fmla="*/ 6 w 11"/>
                <a:gd name="T45" fmla="*/ 1 h 4"/>
                <a:gd name="T46" fmla="*/ 6 w 11"/>
                <a:gd name="T47" fmla="*/ 1 h 4"/>
                <a:gd name="T48" fmla="*/ 6 w 11"/>
                <a:gd name="T49" fmla="*/ 1 h 4"/>
                <a:gd name="T50" fmla="*/ 6 w 11"/>
                <a:gd name="T51" fmla="*/ 1 h 4"/>
                <a:gd name="T52" fmla="*/ 6 w 11"/>
                <a:gd name="T53" fmla="*/ 1 h 4"/>
                <a:gd name="T54" fmla="*/ 6 w 11"/>
                <a:gd name="T55" fmla="*/ 1 h 4"/>
                <a:gd name="T56" fmla="*/ 6 w 11"/>
                <a:gd name="T57" fmla="*/ 1 h 4"/>
                <a:gd name="T58" fmla="*/ 8 w 11"/>
                <a:gd name="T59" fmla="*/ 3 h 4"/>
                <a:gd name="T60" fmla="*/ 8 w 11"/>
                <a:gd name="T61" fmla="*/ 3 h 4"/>
                <a:gd name="T62" fmla="*/ 8 w 11"/>
                <a:gd name="T63" fmla="*/ 3 h 4"/>
                <a:gd name="T64" fmla="*/ 8 w 11"/>
                <a:gd name="T65" fmla="*/ 3 h 4"/>
                <a:gd name="T66" fmla="*/ 8 w 11"/>
                <a:gd name="T67" fmla="*/ 3 h 4"/>
                <a:gd name="T68" fmla="*/ 8 w 11"/>
                <a:gd name="T69" fmla="*/ 3 h 4"/>
                <a:gd name="T70" fmla="*/ 8 w 11"/>
                <a:gd name="T71" fmla="*/ 3 h 4"/>
                <a:gd name="T72" fmla="*/ 8 w 11"/>
                <a:gd name="T73" fmla="*/ 3 h 4"/>
                <a:gd name="T74" fmla="*/ 9 w 11"/>
                <a:gd name="T75" fmla="*/ 3 h 4"/>
                <a:gd name="T76" fmla="*/ 9 w 11"/>
                <a:gd name="T77" fmla="*/ 3 h 4"/>
                <a:gd name="T78" fmla="*/ 9 w 11"/>
                <a:gd name="T79" fmla="*/ 3 h 4"/>
                <a:gd name="T80" fmla="*/ 9 w 11"/>
                <a:gd name="T81" fmla="*/ 3 h 4"/>
                <a:gd name="T82" fmla="*/ 9 w 11"/>
                <a:gd name="T83" fmla="*/ 4 h 4"/>
                <a:gd name="T84" fmla="*/ 9 w 11"/>
                <a:gd name="T85" fmla="*/ 4 h 4"/>
                <a:gd name="T86" fmla="*/ 9 w 11"/>
                <a:gd name="T87" fmla="*/ 4 h 4"/>
                <a:gd name="T88" fmla="*/ 9 w 11"/>
                <a:gd name="T89" fmla="*/ 4 h 4"/>
                <a:gd name="T90" fmla="*/ 9 w 11"/>
                <a:gd name="T91" fmla="*/ 4 h 4"/>
                <a:gd name="T92" fmla="*/ 9 w 11"/>
                <a:gd name="T93" fmla="*/ 4 h 4"/>
                <a:gd name="T94" fmla="*/ 11 w 11"/>
                <a:gd name="T95" fmla="*/ 4 h 4"/>
                <a:gd name="T96" fmla="*/ 11 w 11"/>
                <a:gd name="T97" fmla="*/ 4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4"/>
                <a:gd name="T149" fmla="*/ 11 w 11"/>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4">
                  <a:moveTo>
                    <a:pt x="0" y="0"/>
                  </a:moveTo>
                  <a:lnTo>
                    <a:pt x="0" y="0"/>
                  </a:lnTo>
                  <a:lnTo>
                    <a:pt x="0" y="1"/>
                  </a:lnTo>
                  <a:lnTo>
                    <a:pt x="0" y="0"/>
                  </a:lnTo>
                  <a:lnTo>
                    <a:pt x="0" y="1"/>
                  </a:lnTo>
                  <a:lnTo>
                    <a:pt x="2" y="1"/>
                  </a:lnTo>
                  <a:lnTo>
                    <a:pt x="2" y="3"/>
                  </a:lnTo>
                  <a:lnTo>
                    <a:pt x="2" y="1"/>
                  </a:lnTo>
                  <a:lnTo>
                    <a:pt x="2" y="3"/>
                  </a:lnTo>
                  <a:lnTo>
                    <a:pt x="3" y="1"/>
                  </a:lnTo>
                  <a:lnTo>
                    <a:pt x="3" y="3"/>
                  </a:lnTo>
                  <a:lnTo>
                    <a:pt x="3" y="1"/>
                  </a:lnTo>
                  <a:lnTo>
                    <a:pt x="5" y="1"/>
                  </a:lnTo>
                  <a:lnTo>
                    <a:pt x="6" y="1"/>
                  </a:lnTo>
                  <a:lnTo>
                    <a:pt x="6" y="3"/>
                  </a:lnTo>
                  <a:lnTo>
                    <a:pt x="6" y="1"/>
                  </a:lnTo>
                  <a:lnTo>
                    <a:pt x="6" y="3"/>
                  </a:lnTo>
                  <a:lnTo>
                    <a:pt x="8" y="3"/>
                  </a:lnTo>
                  <a:lnTo>
                    <a:pt x="9" y="3"/>
                  </a:lnTo>
                  <a:lnTo>
                    <a:pt x="9" y="4"/>
                  </a:lnTo>
                  <a:lnTo>
                    <a:pt x="9" y="3"/>
                  </a:lnTo>
                  <a:lnTo>
                    <a:pt x="9" y="4"/>
                  </a:lnTo>
                  <a:lnTo>
                    <a:pt x="11" y="4"/>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2" name="Freeform 546"/>
            <p:cNvSpPr>
              <a:spLocks/>
            </p:cNvSpPr>
            <p:nvPr/>
          </p:nvSpPr>
          <p:spPr bwMode="auto">
            <a:xfrm>
              <a:off x="8569823" y="5711310"/>
              <a:ext cx="9179" cy="11803"/>
            </a:xfrm>
            <a:custGeom>
              <a:avLst/>
              <a:gdLst>
                <a:gd name="T0" fmla="*/ 0 w 5"/>
                <a:gd name="T1" fmla="*/ 0 h 13"/>
                <a:gd name="T2" fmla="*/ 0 w 5"/>
                <a:gd name="T3" fmla="*/ 0 h 13"/>
                <a:gd name="T4" fmla="*/ 0 w 5"/>
                <a:gd name="T5" fmla="*/ 0 h 13"/>
                <a:gd name="T6" fmla="*/ 0 w 5"/>
                <a:gd name="T7" fmla="*/ 0 h 13"/>
                <a:gd name="T8" fmla="*/ 0 w 5"/>
                <a:gd name="T9" fmla="*/ 2 h 13"/>
                <a:gd name="T10" fmla="*/ 0 w 5"/>
                <a:gd name="T11" fmla="*/ 2 h 13"/>
                <a:gd name="T12" fmla="*/ 0 w 5"/>
                <a:gd name="T13" fmla="*/ 2 h 13"/>
                <a:gd name="T14" fmla="*/ 0 w 5"/>
                <a:gd name="T15" fmla="*/ 2 h 13"/>
                <a:gd name="T16" fmla="*/ 1 w 5"/>
                <a:gd name="T17" fmla="*/ 2 h 13"/>
                <a:gd name="T18" fmla="*/ 1 w 5"/>
                <a:gd name="T19" fmla="*/ 2 h 13"/>
                <a:gd name="T20" fmla="*/ 1 w 5"/>
                <a:gd name="T21" fmla="*/ 2 h 13"/>
                <a:gd name="T22" fmla="*/ 1 w 5"/>
                <a:gd name="T23" fmla="*/ 2 h 13"/>
                <a:gd name="T24" fmla="*/ 1 w 5"/>
                <a:gd name="T25" fmla="*/ 3 h 13"/>
                <a:gd name="T26" fmla="*/ 1 w 5"/>
                <a:gd name="T27" fmla="*/ 3 h 13"/>
                <a:gd name="T28" fmla="*/ 1 w 5"/>
                <a:gd name="T29" fmla="*/ 3 h 13"/>
                <a:gd name="T30" fmla="*/ 1 w 5"/>
                <a:gd name="T31" fmla="*/ 3 h 13"/>
                <a:gd name="T32" fmla="*/ 1 w 5"/>
                <a:gd name="T33" fmla="*/ 3 h 13"/>
                <a:gd name="T34" fmla="*/ 1 w 5"/>
                <a:gd name="T35" fmla="*/ 3 h 13"/>
                <a:gd name="T36" fmla="*/ 1 w 5"/>
                <a:gd name="T37" fmla="*/ 3 h 13"/>
                <a:gd name="T38" fmla="*/ 2 w 5"/>
                <a:gd name="T39" fmla="*/ 3 h 13"/>
                <a:gd name="T40" fmla="*/ 2 w 5"/>
                <a:gd name="T41" fmla="*/ 3 h 13"/>
                <a:gd name="T42" fmla="*/ 2 w 5"/>
                <a:gd name="T43" fmla="*/ 5 h 13"/>
                <a:gd name="T44" fmla="*/ 2 w 5"/>
                <a:gd name="T45" fmla="*/ 5 h 13"/>
                <a:gd name="T46" fmla="*/ 2 w 5"/>
                <a:gd name="T47" fmla="*/ 5 h 13"/>
                <a:gd name="T48" fmla="*/ 2 w 5"/>
                <a:gd name="T49" fmla="*/ 5 h 13"/>
                <a:gd name="T50" fmla="*/ 2 w 5"/>
                <a:gd name="T51" fmla="*/ 5 h 13"/>
                <a:gd name="T52" fmla="*/ 2 w 5"/>
                <a:gd name="T53" fmla="*/ 5 h 13"/>
                <a:gd name="T54" fmla="*/ 2 w 5"/>
                <a:gd name="T55" fmla="*/ 6 h 13"/>
                <a:gd name="T56" fmla="*/ 2 w 5"/>
                <a:gd name="T57" fmla="*/ 6 h 13"/>
                <a:gd name="T58" fmla="*/ 4 w 5"/>
                <a:gd name="T59" fmla="*/ 7 h 13"/>
                <a:gd name="T60" fmla="*/ 4 w 5"/>
                <a:gd name="T61" fmla="*/ 7 h 13"/>
                <a:gd name="T62" fmla="*/ 4 w 5"/>
                <a:gd name="T63" fmla="*/ 7 h 13"/>
                <a:gd name="T64" fmla="*/ 4 w 5"/>
                <a:gd name="T65" fmla="*/ 7 h 13"/>
                <a:gd name="T66" fmla="*/ 4 w 5"/>
                <a:gd name="T67" fmla="*/ 7 h 13"/>
                <a:gd name="T68" fmla="*/ 4 w 5"/>
                <a:gd name="T69" fmla="*/ 7 h 13"/>
                <a:gd name="T70" fmla="*/ 4 w 5"/>
                <a:gd name="T71" fmla="*/ 9 h 13"/>
                <a:gd name="T72" fmla="*/ 4 w 5"/>
                <a:gd name="T73" fmla="*/ 9 h 13"/>
                <a:gd name="T74" fmla="*/ 4 w 5"/>
                <a:gd name="T75" fmla="*/ 9 h 13"/>
                <a:gd name="T76" fmla="*/ 4 w 5"/>
                <a:gd name="T77" fmla="*/ 9 h 13"/>
                <a:gd name="T78" fmla="*/ 5 w 5"/>
                <a:gd name="T79" fmla="*/ 10 h 13"/>
                <a:gd name="T80" fmla="*/ 5 w 5"/>
                <a:gd name="T81" fmla="*/ 10 h 13"/>
                <a:gd name="T82" fmla="*/ 5 w 5"/>
                <a:gd name="T83" fmla="*/ 12 h 13"/>
                <a:gd name="T84" fmla="*/ 5 w 5"/>
                <a:gd name="T85" fmla="*/ 12 h 13"/>
                <a:gd name="T86" fmla="*/ 5 w 5"/>
                <a:gd name="T87" fmla="*/ 12 h 13"/>
                <a:gd name="T88" fmla="*/ 5 w 5"/>
                <a:gd name="T89" fmla="*/ 12 h 13"/>
                <a:gd name="T90" fmla="*/ 5 w 5"/>
                <a:gd name="T91" fmla="*/ 13 h 13"/>
                <a:gd name="T92" fmla="*/ 5 w 5"/>
                <a:gd name="T93" fmla="*/ 13 h 13"/>
                <a:gd name="T94" fmla="*/ 5 w 5"/>
                <a:gd name="T95" fmla="*/ 13 h 13"/>
                <a:gd name="T96" fmla="*/ 5 w 5"/>
                <a:gd name="T97" fmla="*/ 13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
                <a:gd name="T148" fmla="*/ 0 h 13"/>
                <a:gd name="T149" fmla="*/ 5 w 5"/>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 h="13">
                  <a:moveTo>
                    <a:pt x="0" y="0"/>
                  </a:moveTo>
                  <a:lnTo>
                    <a:pt x="0" y="0"/>
                  </a:lnTo>
                  <a:lnTo>
                    <a:pt x="0" y="2"/>
                  </a:lnTo>
                  <a:lnTo>
                    <a:pt x="0" y="0"/>
                  </a:lnTo>
                  <a:lnTo>
                    <a:pt x="0" y="2"/>
                  </a:lnTo>
                  <a:lnTo>
                    <a:pt x="1" y="2"/>
                  </a:lnTo>
                  <a:lnTo>
                    <a:pt x="1" y="3"/>
                  </a:lnTo>
                  <a:lnTo>
                    <a:pt x="1" y="2"/>
                  </a:lnTo>
                  <a:lnTo>
                    <a:pt x="1" y="3"/>
                  </a:lnTo>
                  <a:lnTo>
                    <a:pt x="2" y="3"/>
                  </a:lnTo>
                  <a:lnTo>
                    <a:pt x="2" y="5"/>
                  </a:lnTo>
                  <a:lnTo>
                    <a:pt x="2" y="6"/>
                  </a:lnTo>
                  <a:lnTo>
                    <a:pt x="4" y="6"/>
                  </a:lnTo>
                  <a:lnTo>
                    <a:pt x="4" y="7"/>
                  </a:lnTo>
                  <a:lnTo>
                    <a:pt x="4" y="6"/>
                  </a:lnTo>
                  <a:lnTo>
                    <a:pt x="4" y="7"/>
                  </a:lnTo>
                  <a:lnTo>
                    <a:pt x="4" y="9"/>
                  </a:lnTo>
                  <a:lnTo>
                    <a:pt x="5" y="10"/>
                  </a:lnTo>
                  <a:lnTo>
                    <a:pt x="5" y="12"/>
                  </a:lnTo>
                  <a:lnTo>
                    <a:pt x="5" y="10"/>
                  </a:lnTo>
                  <a:lnTo>
                    <a:pt x="5" y="12"/>
                  </a:lnTo>
                  <a:lnTo>
                    <a:pt x="5" y="13"/>
                  </a:lnTo>
                  <a:lnTo>
                    <a:pt x="5" y="12"/>
                  </a:lnTo>
                  <a:lnTo>
                    <a:pt x="5" y="13"/>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3" name="Freeform 547"/>
            <p:cNvSpPr>
              <a:spLocks/>
            </p:cNvSpPr>
            <p:nvPr/>
          </p:nvSpPr>
          <p:spPr bwMode="auto">
            <a:xfrm>
              <a:off x="8579002" y="5723113"/>
              <a:ext cx="18358" cy="6355"/>
            </a:xfrm>
            <a:custGeom>
              <a:avLst/>
              <a:gdLst>
                <a:gd name="T0" fmla="*/ 2 w 10"/>
                <a:gd name="T1" fmla="*/ 0 h 7"/>
                <a:gd name="T2" fmla="*/ 2 w 10"/>
                <a:gd name="T3" fmla="*/ 0 h 7"/>
                <a:gd name="T4" fmla="*/ 2 w 10"/>
                <a:gd name="T5" fmla="*/ 2 h 7"/>
                <a:gd name="T6" fmla="*/ 2 w 10"/>
                <a:gd name="T7" fmla="*/ 2 h 7"/>
                <a:gd name="T8" fmla="*/ 2 w 10"/>
                <a:gd name="T9" fmla="*/ 3 h 7"/>
                <a:gd name="T10" fmla="*/ 2 w 10"/>
                <a:gd name="T11" fmla="*/ 3 h 7"/>
                <a:gd name="T12" fmla="*/ 2 w 10"/>
                <a:gd name="T13" fmla="*/ 3 h 7"/>
                <a:gd name="T14" fmla="*/ 2 w 10"/>
                <a:gd name="T15" fmla="*/ 3 h 7"/>
                <a:gd name="T16" fmla="*/ 2 w 10"/>
                <a:gd name="T17" fmla="*/ 3 h 7"/>
                <a:gd name="T18" fmla="*/ 2 w 10"/>
                <a:gd name="T19" fmla="*/ 3 h 7"/>
                <a:gd name="T20" fmla="*/ 3 w 10"/>
                <a:gd name="T21" fmla="*/ 5 h 7"/>
                <a:gd name="T22" fmla="*/ 3 w 10"/>
                <a:gd name="T23" fmla="*/ 5 h 7"/>
                <a:gd name="T24" fmla="*/ 3 w 10"/>
                <a:gd name="T25" fmla="*/ 5 h 7"/>
                <a:gd name="T26" fmla="*/ 3 w 10"/>
                <a:gd name="T27" fmla="*/ 5 h 7"/>
                <a:gd name="T28" fmla="*/ 3 w 10"/>
                <a:gd name="T29" fmla="*/ 6 h 7"/>
                <a:gd name="T30" fmla="*/ 3 w 10"/>
                <a:gd name="T31" fmla="*/ 6 h 7"/>
                <a:gd name="T32" fmla="*/ 3 w 10"/>
                <a:gd name="T33" fmla="*/ 6 h 7"/>
                <a:gd name="T34" fmla="*/ 3 w 10"/>
                <a:gd name="T35" fmla="*/ 6 h 7"/>
                <a:gd name="T36" fmla="*/ 3 w 10"/>
                <a:gd name="T37" fmla="*/ 7 h 7"/>
                <a:gd name="T38" fmla="*/ 5 w 10"/>
                <a:gd name="T39" fmla="*/ 7 h 7"/>
                <a:gd name="T40" fmla="*/ 5 w 10"/>
                <a:gd name="T41" fmla="*/ 7 h 7"/>
                <a:gd name="T42" fmla="*/ 5 w 10"/>
                <a:gd name="T43" fmla="*/ 7 h 7"/>
                <a:gd name="T44" fmla="*/ 5 w 10"/>
                <a:gd name="T45" fmla="*/ 6 h 7"/>
                <a:gd name="T46" fmla="*/ 5 w 10"/>
                <a:gd name="T47" fmla="*/ 6 h 7"/>
                <a:gd name="T48" fmla="*/ 6 w 10"/>
                <a:gd name="T49" fmla="*/ 6 h 7"/>
                <a:gd name="T50" fmla="*/ 6 w 10"/>
                <a:gd name="T51" fmla="*/ 6 h 7"/>
                <a:gd name="T52" fmla="*/ 6 w 10"/>
                <a:gd name="T53" fmla="*/ 6 h 7"/>
                <a:gd name="T54" fmla="*/ 6 w 10"/>
                <a:gd name="T55" fmla="*/ 6 h 7"/>
                <a:gd name="T56" fmla="*/ 6 w 10"/>
                <a:gd name="T57" fmla="*/ 6 h 7"/>
                <a:gd name="T58" fmla="*/ 6 w 10"/>
                <a:gd name="T59" fmla="*/ 6 h 7"/>
                <a:gd name="T60" fmla="*/ 7 w 10"/>
                <a:gd name="T61" fmla="*/ 6 h 7"/>
                <a:gd name="T62" fmla="*/ 7 w 10"/>
                <a:gd name="T63" fmla="*/ 6 h 7"/>
                <a:gd name="T64" fmla="*/ 7 w 10"/>
                <a:gd name="T65" fmla="*/ 6 h 7"/>
                <a:gd name="T66" fmla="*/ 7 w 10"/>
                <a:gd name="T67" fmla="*/ 6 h 7"/>
                <a:gd name="T68" fmla="*/ 7 w 10"/>
                <a:gd name="T69" fmla="*/ 6 h 7"/>
                <a:gd name="T70" fmla="*/ 9 w 10"/>
                <a:gd name="T71" fmla="*/ 6 h 7"/>
                <a:gd name="T72" fmla="*/ 9 w 10"/>
                <a:gd name="T73" fmla="*/ 6 h 7"/>
                <a:gd name="T74" fmla="*/ 9 w 10"/>
                <a:gd name="T75" fmla="*/ 6 h 7"/>
                <a:gd name="T76" fmla="*/ 9 w 10"/>
                <a:gd name="T77" fmla="*/ 6 h 7"/>
                <a:gd name="T78" fmla="*/ 9 w 10"/>
                <a:gd name="T79" fmla="*/ 6 h 7"/>
                <a:gd name="T80" fmla="*/ 9 w 10"/>
                <a:gd name="T81" fmla="*/ 6 h 7"/>
                <a:gd name="T82" fmla="*/ 9 w 10"/>
                <a:gd name="T83" fmla="*/ 6 h 7"/>
                <a:gd name="T84" fmla="*/ 9 w 10"/>
                <a:gd name="T85" fmla="*/ 6 h 7"/>
                <a:gd name="T86" fmla="*/ 10 w 10"/>
                <a:gd name="T87" fmla="*/ 6 h 7"/>
                <a:gd name="T88" fmla="*/ 10 w 10"/>
                <a:gd name="T89" fmla="*/ 6 h 7"/>
                <a:gd name="T90" fmla="*/ 10 w 10"/>
                <a:gd name="T91" fmla="*/ 7 h 7"/>
                <a:gd name="T92" fmla="*/ 10 w 10"/>
                <a:gd name="T93" fmla="*/ 7 h 7"/>
                <a:gd name="T94" fmla="*/ 10 w 10"/>
                <a:gd name="T95" fmla="*/ 7 h 7"/>
                <a:gd name="T96" fmla="*/ 10 w 10"/>
                <a:gd name="T97" fmla="*/ 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
                <a:gd name="T148" fmla="*/ 0 h 7"/>
                <a:gd name="T149" fmla="*/ 10 w 10"/>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 h="7">
                  <a:moveTo>
                    <a:pt x="0" y="0"/>
                  </a:moveTo>
                  <a:lnTo>
                    <a:pt x="2" y="0"/>
                  </a:lnTo>
                  <a:lnTo>
                    <a:pt x="2" y="2"/>
                  </a:lnTo>
                  <a:lnTo>
                    <a:pt x="2" y="0"/>
                  </a:lnTo>
                  <a:lnTo>
                    <a:pt x="2" y="2"/>
                  </a:lnTo>
                  <a:lnTo>
                    <a:pt x="2" y="3"/>
                  </a:lnTo>
                  <a:lnTo>
                    <a:pt x="2" y="2"/>
                  </a:lnTo>
                  <a:lnTo>
                    <a:pt x="2" y="3"/>
                  </a:lnTo>
                  <a:lnTo>
                    <a:pt x="2" y="5"/>
                  </a:lnTo>
                  <a:lnTo>
                    <a:pt x="2" y="3"/>
                  </a:lnTo>
                  <a:lnTo>
                    <a:pt x="2" y="5"/>
                  </a:lnTo>
                  <a:lnTo>
                    <a:pt x="3" y="5"/>
                  </a:lnTo>
                  <a:lnTo>
                    <a:pt x="3" y="6"/>
                  </a:lnTo>
                  <a:lnTo>
                    <a:pt x="3" y="5"/>
                  </a:lnTo>
                  <a:lnTo>
                    <a:pt x="3" y="6"/>
                  </a:lnTo>
                  <a:lnTo>
                    <a:pt x="3" y="7"/>
                  </a:lnTo>
                  <a:lnTo>
                    <a:pt x="3" y="6"/>
                  </a:lnTo>
                  <a:lnTo>
                    <a:pt x="3" y="7"/>
                  </a:lnTo>
                  <a:lnTo>
                    <a:pt x="5" y="7"/>
                  </a:lnTo>
                  <a:lnTo>
                    <a:pt x="5" y="6"/>
                  </a:lnTo>
                  <a:lnTo>
                    <a:pt x="6" y="6"/>
                  </a:lnTo>
                  <a:lnTo>
                    <a:pt x="7" y="6"/>
                  </a:lnTo>
                  <a:lnTo>
                    <a:pt x="9" y="6"/>
                  </a:lnTo>
                  <a:lnTo>
                    <a:pt x="10" y="6"/>
                  </a:lnTo>
                  <a:lnTo>
                    <a:pt x="10"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4" name="Freeform 548"/>
            <p:cNvSpPr>
              <a:spLocks/>
            </p:cNvSpPr>
            <p:nvPr/>
          </p:nvSpPr>
          <p:spPr bwMode="auto">
            <a:xfrm>
              <a:off x="8597360" y="5729469"/>
              <a:ext cx="12851" cy="8171"/>
            </a:xfrm>
            <a:custGeom>
              <a:avLst/>
              <a:gdLst>
                <a:gd name="T0" fmla="*/ 0 w 7"/>
                <a:gd name="T1" fmla="*/ 0 h 9"/>
                <a:gd name="T2" fmla="*/ 0 w 7"/>
                <a:gd name="T3" fmla="*/ 0 h 9"/>
                <a:gd name="T4" fmla="*/ 0 w 7"/>
                <a:gd name="T5" fmla="*/ 0 h 9"/>
                <a:gd name="T6" fmla="*/ 2 w 7"/>
                <a:gd name="T7" fmla="*/ 2 h 9"/>
                <a:gd name="T8" fmla="*/ 2 w 7"/>
                <a:gd name="T9" fmla="*/ 2 h 9"/>
                <a:gd name="T10" fmla="*/ 2 w 7"/>
                <a:gd name="T11" fmla="*/ 2 h 9"/>
                <a:gd name="T12" fmla="*/ 2 w 7"/>
                <a:gd name="T13" fmla="*/ 2 h 9"/>
                <a:gd name="T14" fmla="*/ 2 w 7"/>
                <a:gd name="T15" fmla="*/ 2 h 9"/>
                <a:gd name="T16" fmla="*/ 2 w 7"/>
                <a:gd name="T17" fmla="*/ 2 h 9"/>
                <a:gd name="T18" fmla="*/ 2 w 7"/>
                <a:gd name="T19" fmla="*/ 3 h 9"/>
                <a:gd name="T20" fmla="*/ 2 w 7"/>
                <a:gd name="T21" fmla="*/ 3 h 9"/>
                <a:gd name="T22" fmla="*/ 2 w 7"/>
                <a:gd name="T23" fmla="*/ 3 h 9"/>
                <a:gd name="T24" fmla="*/ 2 w 7"/>
                <a:gd name="T25" fmla="*/ 3 h 9"/>
                <a:gd name="T26" fmla="*/ 3 w 7"/>
                <a:gd name="T27" fmla="*/ 3 h 9"/>
                <a:gd name="T28" fmla="*/ 3 w 7"/>
                <a:gd name="T29" fmla="*/ 3 h 9"/>
                <a:gd name="T30" fmla="*/ 3 w 7"/>
                <a:gd name="T31" fmla="*/ 5 h 9"/>
                <a:gd name="T32" fmla="*/ 3 w 7"/>
                <a:gd name="T33" fmla="*/ 5 h 9"/>
                <a:gd name="T34" fmla="*/ 3 w 7"/>
                <a:gd name="T35" fmla="*/ 5 h 9"/>
                <a:gd name="T36" fmla="*/ 3 w 7"/>
                <a:gd name="T37" fmla="*/ 5 h 9"/>
                <a:gd name="T38" fmla="*/ 3 w 7"/>
                <a:gd name="T39" fmla="*/ 5 h 9"/>
                <a:gd name="T40" fmla="*/ 3 w 7"/>
                <a:gd name="T41" fmla="*/ 5 h 9"/>
                <a:gd name="T42" fmla="*/ 3 w 7"/>
                <a:gd name="T43" fmla="*/ 6 h 9"/>
                <a:gd name="T44" fmla="*/ 3 w 7"/>
                <a:gd name="T45" fmla="*/ 6 h 9"/>
                <a:gd name="T46" fmla="*/ 5 w 7"/>
                <a:gd name="T47" fmla="*/ 6 h 9"/>
                <a:gd name="T48" fmla="*/ 5 w 7"/>
                <a:gd name="T49" fmla="*/ 6 h 9"/>
                <a:gd name="T50" fmla="*/ 5 w 7"/>
                <a:gd name="T51" fmla="*/ 6 h 9"/>
                <a:gd name="T52" fmla="*/ 5 w 7"/>
                <a:gd name="T53" fmla="*/ 6 h 9"/>
                <a:gd name="T54" fmla="*/ 5 w 7"/>
                <a:gd name="T55" fmla="*/ 6 h 9"/>
                <a:gd name="T56" fmla="*/ 5 w 7"/>
                <a:gd name="T57" fmla="*/ 6 h 9"/>
                <a:gd name="T58" fmla="*/ 5 w 7"/>
                <a:gd name="T59" fmla="*/ 6 h 9"/>
                <a:gd name="T60" fmla="*/ 5 w 7"/>
                <a:gd name="T61" fmla="*/ 6 h 9"/>
                <a:gd name="T62" fmla="*/ 6 w 7"/>
                <a:gd name="T63" fmla="*/ 8 h 9"/>
                <a:gd name="T64" fmla="*/ 6 w 7"/>
                <a:gd name="T65" fmla="*/ 8 h 9"/>
                <a:gd name="T66" fmla="*/ 6 w 7"/>
                <a:gd name="T67" fmla="*/ 8 h 9"/>
                <a:gd name="T68" fmla="*/ 6 w 7"/>
                <a:gd name="T69" fmla="*/ 8 h 9"/>
                <a:gd name="T70" fmla="*/ 6 w 7"/>
                <a:gd name="T71" fmla="*/ 8 h 9"/>
                <a:gd name="T72" fmla="*/ 6 w 7"/>
                <a:gd name="T73" fmla="*/ 8 h 9"/>
                <a:gd name="T74" fmla="*/ 6 w 7"/>
                <a:gd name="T75" fmla="*/ 8 h 9"/>
                <a:gd name="T76" fmla="*/ 6 w 7"/>
                <a:gd name="T77" fmla="*/ 8 h 9"/>
                <a:gd name="T78" fmla="*/ 6 w 7"/>
                <a:gd name="T79" fmla="*/ 8 h 9"/>
                <a:gd name="T80" fmla="*/ 6 w 7"/>
                <a:gd name="T81" fmla="*/ 9 h 9"/>
                <a:gd name="T82" fmla="*/ 6 w 7"/>
                <a:gd name="T83" fmla="*/ 9 h 9"/>
                <a:gd name="T84" fmla="*/ 7 w 7"/>
                <a:gd name="T85" fmla="*/ 9 h 9"/>
                <a:gd name="T86" fmla="*/ 7 w 7"/>
                <a:gd name="T87" fmla="*/ 9 h 9"/>
                <a:gd name="T88" fmla="*/ 7 w 7"/>
                <a:gd name="T89" fmla="*/ 9 h 9"/>
                <a:gd name="T90" fmla="*/ 7 w 7"/>
                <a:gd name="T91" fmla="*/ 9 h 9"/>
                <a:gd name="T92" fmla="*/ 7 w 7"/>
                <a:gd name="T93" fmla="*/ 9 h 9"/>
                <a:gd name="T94" fmla="*/ 7 w 7"/>
                <a:gd name="T95" fmla="*/ 9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9"/>
                <a:gd name="T146" fmla="*/ 7 w 7"/>
                <a:gd name="T147" fmla="*/ 9 h 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9">
                  <a:moveTo>
                    <a:pt x="0" y="0"/>
                  </a:moveTo>
                  <a:lnTo>
                    <a:pt x="0" y="0"/>
                  </a:lnTo>
                  <a:lnTo>
                    <a:pt x="2" y="0"/>
                  </a:lnTo>
                  <a:lnTo>
                    <a:pt x="2" y="2"/>
                  </a:lnTo>
                  <a:lnTo>
                    <a:pt x="2" y="0"/>
                  </a:lnTo>
                  <a:lnTo>
                    <a:pt x="2" y="2"/>
                  </a:lnTo>
                  <a:lnTo>
                    <a:pt x="2" y="3"/>
                  </a:lnTo>
                  <a:lnTo>
                    <a:pt x="2" y="2"/>
                  </a:lnTo>
                  <a:lnTo>
                    <a:pt x="2" y="3"/>
                  </a:lnTo>
                  <a:lnTo>
                    <a:pt x="3" y="3"/>
                  </a:lnTo>
                  <a:lnTo>
                    <a:pt x="3" y="5"/>
                  </a:lnTo>
                  <a:lnTo>
                    <a:pt x="3" y="6"/>
                  </a:lnTo>
                  <a:lnTo>
                    <a:pt x="3" y="5"/>
                  </a:lnTo>
                  <a:lnTo>
                    <a:pt x="3" y="6"/>
                  </a:lnTo>
                  <a:lnTo>
                    <a:pt x="5" y="6"/>
                  </a:lnTo>
                  <a:lnTo>
                    <a:pt x="6" y="8"/>
                  </a:lnTo>
                  <a:lnTo>
                    <a:pt x="6" y="9"/>
                  </a:lnTo>
                  <a:lnTo>
                    <a:pt x="6" y="8"/>
                  </a:lnTo>
                  <a:lnTo>
                    <a:pt x="6" y="9"/>
                  </a:lnTo>
                  <a:lnTo>
                    <a:pt x="7"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5" name="Freeform 549"/>
            <p:cNvSpPr>
              <a:spLocks/>
            </p:cNvSpPr>
            <p:nvPr/>
          </p:nvSpPr>
          <p:spPr bwMode="auto">
            <a:xfrm>
              <a:off x="8610211" y="5737640"/>
              <a:ext cx="16523" cy="6355"/>
            </a:xfrm>
            <a:custGeom>
              <a:avLst/>
              <a:gdLst>
                <a:gd name="T0" fmla="*/ 0 w 9"/>
                <a:gd name="T1" fmla="*/ 0 h 7"/>
                <a:gd name="T2" fmla="*/ 0 w 9"/>
                <a:gd name="T3" fmla="*/ 0 h 7"/>
                <a:gd name="T4" fmla="*/ 0 w 9"/>
                <a:gd name="T5" fmla="*/ 2 h 7"/>
                <a:gd name="T6" fmla="*/ 0 w 9"/>
                <a:gd name="T7" fmla="*/ 2 h 7"/>
                <a:gd name="T8" fmla="*/ 2 w 9"/>
                <a:gd name="T9" fmla="*/ 2 h 7"/>
                <a:gd name="T10" fmla="*/ 2 w 9"/>
                <a:gd name="T11" fmla="*/ 2 h 7"/>
                <a:gd name="T12" fmla="*/ 2 w 9"/>
                <a:gd name="T13" fmla="*/ 2 h 7"/>
                <a:gd name="T14" fmla="*/ 2 w 9"/>
                <a:gd name="T15" fmla="*/ 2 h 7"/>
                <a:gd name="T16" fmla="*/ 2 w 9"/>
                <a:gd name="T17" fmla="*/ 2 h 7"/>
                <a:gd name="T18" fmla="*/ 2 w 9"/>
                <a:gd name="T19" fmla="*/ 2 h 7"/>
                <a:gd name="T20" fmla="*/ 2 w 9"/>
                <a:gd name="T21" fmla="*/ 2 h 7"/>
                <a:gd name="T22" fmla="*/ 2 w 9"/>
                <a:gd name="T23" fmla="*/ 2 h 7"/>
                <a:gd name="T24" fmla="*/ 2 w 9"/>
                <a:gd name="T25" fmla="*/ 2 h 7"/>
                <a:gd name="T26" fmla="*/ 2 w 9"/>
                <a:gd name="T27" fmla="*/ 2 h 7"/>
                <a:gd name="T28" fmla="*/ 3 w 9"/>
                <a:gd name="T29" fmla="*/ 3 h 7"/>
                <a:gd name="T30" fmla="*/ 3 w 9"/>
                <a:gd name="T31" fmla="*/ 3 h 7"/>
                <a:gd name="T32" fmla="*/ 3 w 9"/>
                <a:gd name="T33" fmla="*/ 3 h 7"/>
                <a:gd name="T34" fmla="*/ 3 w 9"/>
                <a:gd name="T35" fmla="*/ 3 h 7"/>
                <a:gd name="T36" fmla="*/ 3 w 9"/>
                <a:gd name="T37" fmla="*/ 3 h 7"/>
                <a:gd name="T38" fmla="*/ 3 w 9"/>
                <a:gd name="T39" fmla="*/ 3 h 7"/>
                <a:gd name="T40" fmla="*/ 3 w 9"/>
                <a:gd name="T41" fmla="*/ 3 h 7"/>
                <a:gd name="T42" fmla="*/ 3 w 9"/>
                <a:gd name="T43" fmla="*/ 3 h 7"/>
                <a:gd name="T44" fmla="*/ 3 w 9"/>
                <a:gd name="T45" fmla="*/ 3 h 7"/>
                <a:gd name="T46" fmla="*/ 5 w 9"/>
                <a:gd name="T47" fmla="*/ 3 h 7"/>
                <a:gd name="T48" fmla="*/ 5 w 9"/>
                <a:gd name="T49" fmla="*/ 3 h 7"/>
                <a:gd name="T50" fmla="*/ 5 w 9"/>
                <a:gd name="T51" fmla="*/ 3 h 7"/>
                <a:gd name="T52" fmla="*/ 5 w 9"/>
                <a:gd name="T53" fmla="*/ 4 h 7"/>
                <a:gd name="T54" fmla="*/ 5 w 9"/>
                <a:gd name="T55" fmla="*/ 4 h 7"/>
                <a:gd name="T56" fmla="*/ 5 w 9"/>
                <a:gd name="T57" fmla="*/ 4 h 7"/>
                <a:gd name="T58" fmla="*/ 6 w 9"/>
                <a:gd name="T59" fmla="*/ 4 h 7"/>
                <a:gd name="T60" fmla="*/ 6 w 9"/>
                <a:gd name="T61" fmla="*/ 4 h 7"/>
                <a:gd name="T62" fmla="*/ 6 w 9"/>
                <a:gd name="T63" fmla="*/ 4 h 7"/>
                <a:gd name="T64" fmla="*/ 6 w 9"/>
                <a:gd name="T65" fmla="*/ 4 h 7"/>
                <a:gd name="T66" fmla="*/ 6 w 9"/>
                <a:gd name="T67" fmla="*/ 6 h 7"/>
                <a:gd name="T68" fmla="*/ 6 w 9"/>
                <a:gd name="T69" fmla="*/ 6 h 7"/>
                <a:gd name="T70" fmla="*/ 6 w 9"/>
                <a:gd name="T71" fmla="*/ 4 h 7"/>
                <a:gd name="T72" fmla="*/ 6 w 9"/>
                <a:gd name="T73" fmla="*/ 6 h 7"/>
                <a:gd name="T74" fmla="*/ 6 w 9"/>
                <a:gd name="T75" fmla="*/ 6 h 7"/>
                <a:gd name="T76" fmla="*/ 8 w 9"/>
                <a:gd name="T77" fmla="*/ 6 h 7"/>
                <a:gd name="T78" fmla="*/ 8 w 9"/>
                <a:gd name="T79" fmla="*/ 6 h 7"/>
                <a:gd name="T80" fmla="*/ 8 w 9"/>
                <a:gd name="T81" fmla="*/ 6 h 7"/>
                <a:gd name="T82" fmla="*/ 8 w 9"/>
                <a:gd name="T83" fmla="*/ 6 h 7"/>
                <a:gd name="T84" fmla="*/ 8 w 9"/>
                <a:gd name="T85" fmla="*/ 6 h 7"/>
                <a:gd name="T86" fmla="*/ 8 w 9"/>
                <a:gd name="T87" fmla="*/ 6 h 7"/>
                <a:gd name="T88" fmla="*/ 8 w 9"/>
                <a:gd name="T89" fmla="*/ 6 h 7"/>
                <a:gd name="T90" fmla="*/ 8 w 9"/>
                <a:gd name="T91" fmla="*/ 6 h 7"/>
                <a:gd name="T92" fmla="*/ 9 w 9"/>
                <a:gd name="T93" fmla="*/ 6 h 7"/>
                <a:gd name="T94" fmla="*/ 9 w 9"/>
                <a:gd name="T95" fmla="*/ 6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7"/>
                <a:gd name="T146" fmla="*/ 9 w 9"/>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7">
                  <a:moveTo>
                    <a:pt x="0" y="0"/>
                  </a:moveTo>
                  <a:lnTo>
                    <a:pt x="0" y="0"/>
                  </a:lnTo>
                  <a:lnTo>
                    <a:pt x="0" y="2"/>
                  </a:lnTo>
                  <a:lnTo>
                    <a:pt x="0" y="0"/>
                  </a:lnTo>
                  <a:lnTo>
                    <a:pt x="0" y="2"/>
                  </a:lnTo>
                  <a:lnTo>
                    <a:pt x="2" y="2"/>
                  </a:lnTo>
                  <a:lnTo>
                    <a:pt x="2" y="3"/>
                  </a:lnTo>
                  <a:lnTo>
                    <a:pt x="2" y="2"/>
                  </a:lnTo>
                  <a:lnTo>
                    <a:pt x="2" y="3"/>
                  </a:lnTo>
                  <a:lnTo>
                    <a:pt x="3" y="3"/>
                  </a:lnTo>
                  <a:lnTo>
                    <a:pt x="5" y="3"/>
                  </a:lnTo>
                  <a:lnTo>
                    <a:pt x="5" y="4"/>
                  </a:lnTo>
                  <a:lnTo>
                    <a:pt x="5" y="3"/>
                  </a:lnTo>
                  <a:lnTo>
                    <a:pt x="5" y="4"/>
                  </a:lnTo>
                  <a:lnTo>
                    <a:pt x="6" y="4"/>
                  </a:lnTo>
                  <a:lnTo>
                    <a:pt x="6" y="6"/>
                  </a:lnTo>
                  <a:lnTo>
                    <a:pt x="6" y="4"/>
                  </a:lnTo>
                  <a:lnTo>
                    <a:pt x="6" y="6"/>
                  </a:lnTo>
                  <a:lnTo>
                    <a:pt x="6" y="4"/>
                  </a:lnTo>
                  <a:lnTo>
                    <a:pt x="6" y="6"/>
                  </a:lnTo>
                  <a:lnTo>
                    <a:pt x="6" y="4"/>
                  </a:lnTo>
                  <a:lnTo>
                    <a:pt x="6" y="6"/>
                  </a:lnTo>
                  <a:lnTo>
                    <a:pt x="8" y="6"/>
                  </a:lnTo>
                  <a:lnTo>
                    <a:pt x="9" y="6"/>
                  </a:lnTo>
                  <a:lnTo>
                    <a:pt x="9" y="7"/>
                  </a:lnTo>
                  <a:lnTo>
                    <a:pt x="9" y="6"/>
                  </a:lnTo>
                  <a:lnTo>
                    <a:pt x="9"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6" name="Freeform 550"/>
            <p:cNvSpPr>
              <a:spLocks/>
            </p:cNvSpPr>
            <p:nvPr/>
          </p:nvSpPr>
          <p:spPr bwMode="auto">
            <a:xfrm>
              <a:off x="8626734" y="5743995"/>
              <a:ext cx="12851" cy="7263"/>
            </a:xfrm>
            <a:custGeom>
              <a:avLst/>
              <a:gdLst>
                <a:gd name="T0" fmla="*/ 0 w 7"/>
                <a:gd name="T1" fmla="*/ 0 h 8"/>
                <a:gd name="T2" fmla="*/ 0 w 7"/>
                <a:gd name="T3" fmla="*/ 0 h 8"/>
                <a:gd name="T4" fmla="*/ 0 w 7"/>
                <a:gd name="T5" fmla="*/ 0 h 8"/>
                <a:gd name="T6" fmla="*/ 0 w 7"/>
                <a:gd name="T7" fmla="*/ 0 h 8"/>
                <a:gd name="T8" fmla="*/ 0 w 7"/>
                <a:gd name="T9" fmla="*/ 0 h 8"/>
                <a:gd name="T10" fmla="*/ 0 w 7"/>
                <a:gd name="T11" fmla="*/ 0 h 8"/>
                <a:gd name="T12" fmla="*/ 0 w 7"/>
                <a:gd name="T13" fmla="*/ 0 h 8"/>
                <a:gd name="T14" fmla="*/ 0 w 7"/>
                <a:gd name="T15" fmla="*/ 0 h 8"/>
                <a:gd name="T16" fmla="*/ 2 w 7"/>
                <a:gd name="T17" fmla="*/ 2 h 8"/>
                <a:gd name="T18" fmla="*/ 2 w 7"/>
                <a:gd name="T19" fmla="*/ 2 h 8"/>
                <a:gd name="T20" fmla="*/ 2 w 7"/>
                <a:gd name="T21" fmla="*/ 2 h 8"/>
                <a:gd name="T22" fmla="*/ 2 w 7"/>
                <a:gd name="T23" fmla="*/ 2 h 8"/>
                <a:gd name="T24" fmla="*/ 2 w 7"/>
                <a:gd name="T25" fmla="*/ 2 h 8"/>
                <a:gd name="T26" fmla="*/ 2 w 7"/>
                <a:gd name="T27" fmla="*/ 2 h 8"/>
                <a:gd name="T28" fmla="*/ 2 w 7"/>
                <a:gd name="T29" fmla="*/ 2 h 8"/>
                <a:gd name="T30" fmla="*/ 2 w 7"/>
                <a:gd name="T31" fmla="*/ 2 h 8"/>
                <a:gd name="T32" fmla="*/ 2 w 7"/>
                <a:gd name="T33" fmla="*/ 3 h 8"/>
                <a:gd name="T34" fmla="*/ 2 w 7"/>
                <a:gd name="T35" fmla="*/ 3 h 8"/>
                <a:gd name="T36" fmla="*/ 2 w 7"/>
                <a:gd name="T37" fmla="*/ 3 h 8"/>
                <a:gd name="T38" fmla="*/ 2 w 7"/>
                <a:gd name="T39" fmla="*/ 3 h 8"/>
                <a:gd name="T40" fmla="*/ 3 w 7"/>
                <a:gd name="T41" fmla="*/ 3 h 8"/>
                <a:gd name="T42" fmla="*/ 3 w 7"/>
                <a:gd name="T43" fmla="*/ 3 h 8"/>
                <a:gd name="T44" fmla="*/ 3 w 7"/>
                <a:gd name="T45" fmla="*/ 5 h 8"/>
                <a:gd name="T46" fmla="*/ 3 w 7"/>
                <a:gd name="T47" fmla="*/ 5 h 8"/>
                <a:gd name="T48" fmla="*/ 3 w 7"/>
                <a:gd name="T49" fmla="*/ 5 h 8"/>
                <a:gd name="T50" fmla="*/ 3 w 7"/>
                <a:gd name="T51" fmla="*/ 5 h 8"/>
                <a:gd name="T52" fmla="*/ 3 w 7"/>
                <a:gd name="T53" fmla="*/ 5 h 8"/>
                <a:gd name="T54" fmla="*/ 3 w 7"/>
                <a:gd name="T55" fmla="*/ 5 h 8"/>
                <a:gd name="T56" fmla="*/ 3 w 7"/>
                <a:gd name="T57" fmla="*/ 5 h 8"/>
                <a:gd name="T58" fmla="*/ 4 w 7"/>
                <a:gd name="T59" fmla="*/ 5 h 8"/>
                <a:gd name="T60" fmla="*/ 4 w 7"/>
                <a:gd name="T61" fmla="*/ 5 h 8"/>
                <a:gd name="T62" fmla="*/ 4 w 7"/>
                <a:gd name="T63" fmla="*/ 5 h 8"/>
                <a:gd name="T64" fmla="*/ 4 w 7"/>
                <a:gd name="T65" fmla="*/ 5 h 8"/>
                <a:gd name="T66" fmla="*/ 4 w 7"/>
                <a:gd name="T67" fmla="*/ 6 h 8"/>
                <a:gd name="T68" fmla="*/ 4 w 7"/>
                <a:gd name="T69" fmla="*/ 6 h 8"/>
                <a:gd name="T70" fmla="*/ 4 w 7"/>
                <a:gd name="T71" fmla="*/ 6 h 8"/>
                <a:gd name="T72" fmla="*/ 4 w 7"/>
                <a:gd name="T73" fmla="*/ 6 h 8"/>
                <a:gd name="T74" fmla="*/ 4 w 7"/>
                <a:gd name="T75" fmla="*/ 6 h 8"/>
                <a:gd name="T76" fmla="*/ 4 w 7"/>
                <a:gd name="T77" fmla="*/ 6 h 8"/>
                <a:gd name="T78" fmla="*/ 6 w 7"/>
                <a:gd name="T79" fmla="*/ 6 h 8"/>
                <a:gd name="T80" fmla="*/ 6 w 7"/>
                <a:gd name="T81" fmla="*/ 8 h 8"/>
                <a:gd name="T82" fmla="*/ 6 w 7"/>
                <a:gd name="T83" fmla="*/ 8 h 8"/>
                <a:gd name="T84" fmla="*/ 6 w 7"/>
                <a:gd name="T85" fmla="*/ 8 h 8"/>
                <a:gd name="T86" fmla="*/ 6 w 7"/>
                <a:gd name="T87" fmla="*/ 8 h 8"/>
                <a:gd name="T88" fmla="*/ 6 w 7"/>
                <a:gd name="T89" fmla="*/ 8 h 8"/>
                <a:gd name="T90" fmla="*/ 6 w 7"/>
                <a:gd name="T91" fmla="*/ 8 h 8"/>
                <a:gd name="T92" fmla="*/ 7 w 7"/>
                <a:gd name="T93" fmla="*/ 8 h 8"/>
                <a:gd name="T94" fmla="*/ 7 w 7"/>
                <a:gd name="T95" fmla="*/ 8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8"/>
                <a:gd name="T146" fmla="*/ 7 w 7"/>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8">
                  <a:moveTo>
                    <a:pt x="0" y="0"/>
                  </a:moveTo>
                  <a:lnTo>
                    <a:pt x="0" y="0"/>
                  </a:lnTo>
                  <a:lnTo>
                    <a:pt x="2" y="2"/>
                  </a:lnTo>
                  <a:lnTo>
                    <a:pt x="2" y="3"/>
                  </a:lnTo>
                  <a:lnTo>
                    <a:pt x="2" y="2"/>
                  </a:lnTo>
                  <a:lnTo>
                    <a:pt x="2" y="3"/>
                  </a:lnTo>
                  <a:lnTo>
                    <a:pt x="3" y="3"/>
                  </a:lnTo>
                  <a:lnTo>
                    <a:pt x="3" y="5"/>
                  </a:lnTo>
                  <a:lnTo>
                    <a:pt x="3" y="3"/>
                  </a:lnTo>
                  <a:lnTo>
                    <a:pt x="3" y="5"/>
                  </a:lnTo>
                  <a:lnTo>
                    <a:pt x="4" y="5"/>
                  </a:lnTo>
                  <a:lnTo>
                    <a:pt x="4" y="6"/>
                  </a:lnTo>
                  <a:lnTo>
                    <a:pt x="4" y="5"/>
                  </a:lnTo>
                  <a:lnTo>
                    <a:pt x="4" y="6"/>
                  </a:lnTo>
                  <a:lnTo>
                    <a:pt x="4" y="8"/>
                  </a:lnTo>
                  <a:lnTo>
                    <a:pt x="4" y="6"/>
                  </a:lnTo>
                  <a:lnTo>
                    <a:pt x="4" y="8"/>
                  </a:lnTo>
                  <a:lnTo>
                    <a:pt x="6" y="6"/>
                  </a:lnTo>
                  <a:lnTo>
                    <a:pt x="6" y="8"/>
                  </a:lnTo>
                  <a:lnTo>
                    <a:pt x="7"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7" name="Freeform 551"/>
            <p:cNvSpPr>
              <a:spLocks/>
            </p:cNvSpPr>
            <p:nvPr/>
          </p:nvSpPr>
          <p:spPr bwMode="auto">
            <a:xfrm>
              <a:off x="8639585" y="5751259"/>
              <a:ext cx="11015" cy="9987"/>
            </a:xfrm>
            <a:custGeom>
              <a:avLst/>
              <a:gdLst>
                <a:gd name="T0" fmla="*/ 0 w 6"/>
                <a:gd name="T1" fmla="*/ 0 h 11"/>
                <a:gd name="T2" fmla="*/ 0 w 6"/>
                <a:gd name="T3" fmla="*/ 0 h 11"/>
                <a:gd name="T4" fmla="*/ 0 w 6"/>
                <a:gd name="T5" fmla="*/ 1 h 11"/>
                <a:gd name="T6" fmla="*/ 0 w 6"/>
                <a:gd name="T7" fmla="*/ 1 h 11"/>
                <a:gd name="T8" fmla="*/ 0 w 6"/>
                <a:gd name="T9" fmla="*/ 1 h 11"/>
                <a:gd name="T10" fmla="*/ 0 w 6"/>
                <a:gd name="T11" fmla="*/ 1 h 11"/>
                <a:gd name="T12" fmla="*/ 0 w 6"/>
                <a:gd name="T13" fmla="*/ 1 h 11"/>
                <a:gd name="T14" fmla="*/ 0 w 6"/>
                <a:gd name="T15" fmla="*/ 1 h 11"/>
                <a:gd name="T16" fmla="*/ 2 w 6"/>
                <a:gd name="T17" fmla="*/ 1 h 11"/>
                <a:gd name="T18" fmla="*/ 2 w 6"/>
                <a:gd name="T19" fmla="*/ 1 h 11"/>
                <a:gd name="T20" fmla="*/ 2 w 6"/>
                <a:gd name="T21" fmla="*/ 1 h 11"/>
                <a:gd name="T22" fmla="*/ 2 w 6"/>
                <a:gd name="T23" fmla="*/ 1 h 11"/>
                <a:gd name="T24" fmla="*/ 2 w 6"/>
                <a:gd name="T25" fmla="*/ 3 h 11"/>
                <a:gd name="T26" fmla="*/ 2 w 6"/>
                <a:gd name="T27" fmla="*/ 3 h 11"/>
                <a:gd name="T28" fmla="*/ 2 w 6"/>
                <a:gd name="T29" fmla="*/ 3 h 11"/>
                <a:gd name="T30" fmla="*/ 2 w 6"/>
                <a:gd name="T31" fmla="*/ 3 h 11"/>
                <a:gd name="T32" fmla="*/ 2 w 6"/>
                <a:gd name="T33" fmla="*/ 3 h 11"/>
                <a:gd name="T34" fmla="*/ 2 w 6"/>
                <a:gd name="T35" fmla="*/ 4 h 11"/>
                <a:gd name="T36" fmla="*/ 2 w 6"/>
                <a:gd name="T37" fmla="*/ 4 h 11"/>
                <a:gd name="T38" fmla="*/ 3 w 6"/>
                <a:gd name="T39" fmla="*/ 4 h 11"/>
                <a:gd name="T40" fmla="*/ 3 w 6"/>
                <a:gd name="T41" fmla="*/ 4 h 11"/>
                <a:gd name="T42" fmla="*/ 3 w 6"/>
                <a:gd name="T43" fmla="*/ 5 h 11"/>
                <a:gd name="T44" fmla="*/ 3 w 6"/>
                <a:gd name="T45" fmla="*/ 5 h 11"/>
                <a:gd name="T46" fmla="*/ 3 w 6"/>
                <a:gd name="T47" fmla="*/ 5 h 11"/>
                <a:gd name="T48" fmla="*/ 3 w 6"/>
                <a:gd name="T49" fmla="*/ 5 h 11"/>
                <a:gd name="T50" fmla="*/ 3 w 6"/>
                <a:gd name="T51" fmla="*/ 5 h 11"/>
                <a:gd name="T52" fmla="*/ 3 w 6"/>
                <a:gd name="T53" fmla="*/ 5 h 11"/>
                <a:gd name="T54" fmla="*/ 3 w 6"/>
                <a:gd name="T55" fmla="*/ 7 h 11"/>
                <a:gd name="T56" fmla="*/ 3 w 6"/>
                <a:gd name="T57" fmla="*/ 7 h 11"/>
                <a:gd name="T58" fmla="*/ 5 w 6"/>
                <a:gd name="T59" fmla="*/ 7 h 11"/>
                <a:gd name="T60" fmla="*/ 5 w 6"/>
                <a:gd name="T61" fmla="*/ 7 h 11"/>
                <a:gd name="T62" fmla="*/ 5 w 6"/>
                <a:gd name="T63" fmla="*/ 7 h 11"/>
                <a:gd name="T64" fmla="*/ 5 w 6"/>
                <a:gd name="T65" fmla="*/ 7 h 11"/>
                <a:gd name="T66" fmla="*/ 5 w 6"/>
                <a:gd name="T67" fmla="*/ 8 h 11"/>
                <a:gd name="T68" fmla="*/ 5 w 6"/>
                <a:gd name="T69" fmla="*/ 8 h 11"/>
                <a:gd name="T70" fmla="*/ 5 w 6"/>
                <a:gd name="T71" fmla="*/ 8 h 11"/>
                <a:gd name="T72" fmla="*/ 5 w 6"/>
                <a:gd name="T73" fmla="*/ 8 h 11"/>
                <a:gd name="T74" fmla="*/ 5 w 6"/>
                <a:gd name="T75" fmla="*/ 8 h 11"/>
                <a:gd name="T76" fmla="*/ 5 w 6"/>
                <a:gd name="T77" fmla="*/ 8 h 11"/>
                <a:gd name="T78" fmla="*/ 6 w 6"/>
                <a:gd name="T79" fmla="*/ 10 h 11"/>
                <a:gd name="T80" fmla="*/ 6 w 6"/>
                <a:gd name="T81" fmla="*/ 10 h 11"/>
                <a:gd name="T82" fmla="*/ 6 w 6"/>
                <a:gd name="T83" fmla="*/ 10 h 11"/>
                <a:gd name="T84" fmla="*/ 6 w 6"/>
                <a:gd name="T85" fmla="*/ 10 h 11"/>
                <a:gd name="T86" fmla="*/ 6 w 6"/>
                <a:gd name="T87" fmla="*/ 10 h 11"/>
                <a:gd name="T88" fmla="*/ 6 w 6"/>
                <a:gd name="T89" fmla="*/ 10 h 11"/>
                <a:gd name="T90" fmla="*/ 6 w 6"/>
                <a:gd name="T91" fmla="*/ 11 h 11"/>
                <a:gd name="T92" fmla="*/ 6 w 6"/>
                <a:gd name="T93" fmla="*/ 11 h 11"/>
                <a:gd name="T94" fmla="*/ 6 w 6"/>
                <a:gd name="T95" fmla="*/ 11 h 11"/>
                <a:gd name="T96" fmla="*/ 6 w 6"/>
                <a:gd name="T97" fmla="*/ 11 h 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
                <a:gd name="T148" fmla="*/ 0 h 11"/>
                <a:gd name="T149" fmla="*/ 6 w 6"/>
                <a:gd name="T150" fmla="*/ 11 h 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 h="11">
                  <a:moveTo>
                    <a:pt x="0" y="0"/>
                  </a:moveTo>
                  <a:lnTo>
                    <a:pt x="0" y="0"/>
                  </a:lnTo>
                  <a:lnTo>
                    <a:pt x="0" y="1"/>
                  </a:lnTo>
                  <a:lnTo>
                    <a:pt x="0" y="0"/>
                  </a:lnTo>
                  <a:lnTo>
                    <a:pt x="0" y="1"/>
                  </a:lnTo>
                  <a:lnTo>
                    <a:pt x="2" y="1"/>
                  </a:lnTo>
                  <a:lnTo>
                    <a:pt x="2" y="3"/>
                  </a:lnTo>
                  <a:lnTo>
                    <a:pt x="2" y="1"/>
                  </a:lnTo>
                  <a:lnTo>
                    <a:pt x="2" y="3"/>
                  </a:lnTo>
                  <a:lnTo>
                    <a:pt x="2" y="4"/>
                  </a:lnTo>
                  <a:lnTo>
                    <a:pt x="3" y="4"/>
                  </a:lnTo>
                  <a:lnTo>
                    <a:pt x="3" y="5"/>
                  </a:lnTo>
                  <a:lnTo>
                    <a:pt x="3" y="4"/>
                  </a:lnTo>
                  <a:lnTo>
                    <a:pt x="3" y="5"/>
                  </a:lnTo>
                  <a:lnTo>
                    <a:pt x="3" y="7"/>
                  </a:lnTo>
                  <a:lnTo>
                    <a:pt x="5" y="7"/>
                  </a:lnTo>
                  <a:lnTo>
                    <a:pt x="5" y="8"/>
                  </a:lnTo>
                  <a:lnTo>
                    <a:pt x="5" y="7"/>
                  </a:lnTo>
                  <a:lnTo>
                    <a:pt x="5" y="8"/>
                  </a:lnTo>
                  <a:lnTo>
                    <a:pt x="6" y="8"/>
                  </a:lnTo>
                  <a:lnTo>
                    <a:pt x="6" y="10"/>
                  </a:lnTo>
                  <a:lnTo>
                    <a:pt x="6" y="8"/>
                  </a:lnTo>
                  <a:lnTo>
                    <a:pt x="6" y="10"/>
                  </a:lnTo>
                  <a:lnTo>
                    <a:pt x="6" y="11"/>
                  </a:lnTo>
                  <a:lnTo>
                    <a:pt x="6" y="10"/>
                  </a:lnTo>
                  <a:lnTo>
                    <a:pt x="6" y="1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8" name="Freeform 552"/>
            <p:cNvSpPr>
              <a:spLocks/>
            </p:cNvSpPr>
            <p:nvPr/>
          </p:nvSpPr>
          <p:spPr bwMode="auto">
            <a:xfrm>
              <a:off x="8650600" y="5761246"/>
              <a:ext cx="12851" cy="8171"/>
            </a:xfrm>
            <a:custGeom>
              <a:avLst/>
              <a:gdLst>
                <a:gd name="T0" fmla="*/ 1 w 7"/>
                <a:gd name="T1" fmla="*/ 0 h 9"/>
                <a:gd name="T2" fmla="*/ 1 w 7"/>
                <a:gd name="T3" fmla="*/ 0 h 9"/>
                <a:gd name="T4" fmla="*/ 1 w 7"/>
                <a:gd name="T5" fmla="*/ 0 h 9"/>
                <a:gd name="T6" fmla="*/ 1 w 7"/>
                <a:gd name="T7" fmla="*/ 0 h 9"/>
                <a:gd name="T8" fmla="*/ 1 w 7"/>
                <a:gd name="T9" fmla="*/ 2 h 9"/>
                <a:gd name="T10" fmla="*/ 1 w 7"/>
                <a:gd name="T11" fmla="*/ 2 h 9"/>
                <a:gd name="T12" fmla="*/ 1 w 7"/>
                <a:gd name="T13" fmla="*/ 2 h 9"/>
                <a:gd name="T14" fmla="*/ 1 w 7"/>
                <a:gd name="T15" fmla="*/ 2 h 9"/>
                <a:gd name="T16" fmla="*/ 1 w 7"/>
                <a:gd name="T17" fmla="*/ 3 h 9"/>
                <a:gd name="T18" fmla="*/ 1 w 7"/>
                <a:gd name="T19" fmla="*/ 3 h 9"/>
                <a:gd name="T20" fmla="*/ 1 w 7"/>
                <a:gd name="T21" fmla="*/ 3 h 9"/>
                <a:gd name="T22" fmla="*/ 1 w 7"/>
                <a:gd name="T23" fmla="*/ 3 h 9"/>
                <a:gd name="T24" fmla="*/ 3 w 7"/>
                <a:gd name="T25" fmla="*/ 3 h 9"/>
                <a:gd name="T26" fmla="*/ 3 w 7"/>
                <a:gd name="T27" fmla="*/ 3 h 9"/>
                <a:gd name="T28" fmla="*/ 3 w 7"/>
                <a:gd name="T29" fmla="*/ 3 h 9"/>
                <a:gd name="T30" fmla="*/ 3 w 7"/>
                <a:gd name="T31" fmla="*/ 3 h 9"/>
                <a:gd name="T32" fmla="*/ 3 w 7"/>
                <a:gd name="T33" fmla="*/ 3 h 9"/>
                <a:gd name="T34" fmla="*/ 3 w 7"/>
                <a:gd name="T35" fmla="*/ 3 h 9"/>
                <a:gd name="T36" fmla="*/ 3 w 7"/>
                <a:gd name="T37" fmla="*/ 5 h 9"/>
                <a:gd name="T38" fmla="*/ 3 w 7"/>
                <a:gd name="T39" fmla="*/ 5 h 9"/>
                <a:gd name="T40" fmla="*/ 3 w 7"/>
                <a:gd name="T41" fmla="*/ 5 h 9"/>
                <a:gd name="T42" fmla="*/ 3 w 7"/>
                <a:gd name="T43" fmla="*/ 5 h 9"/>
                <a:gd name="T44" fmla="*/ 4 w 7"/>
                <a:gd name="T45" fmla="*/ 5 h 9"/>
                <a:gd name="T46" fmla="*/ 4 w 7"/>
                <a:gd name="T47" fmla="*/ 5 h 9"/>
                <a:gd name="T48" fmla="*/ 4 w 7"/>
                <a:gd name="T49" fmla="*/ 5 h 9"/>
                <a:gd name="T50" fmla="*/ 4 w 7"/>
                <a:gd name="T51" fmla="*/ 5 h 9"/>
                <a:gd name="T52" fmla="*/ 4 w 7"/>
                <a:gd name="T53" fmla="*/ 6 h 9"/>
                <a:gd name="T54" fmla="*/ 4 w 7"/>
                <a:gd name="T55" fmla="*/ 6 h 9"/>
                <a:gd name="T56" fmla="*/ 4 w 7"/>
                <a:gd name="T57" fmla="*/ 6 h 9"/>
                <a:gd name="T58" fmla="*/ 4 w 7"/>
                <a:gd name="T59" fmla="*/ 6 h 9"/>
                <a:gd name="T60" fmla="*/ 4 w 7"/>
                <a:gd name="T61" fmla="*/ 6 h 9"/>
                <a:gd name="T62" fmla="*/ 6 w 7"/>
                <a:gd name="T63" fmla="*/ 6 h 9"/>
                <a:gd name="T64" fmla="*/ 6 w 7"/>
                <a:gd name="T65" fmla="*/ 6 h 9"/>
                <a:gd name="T66" fmla="*/ 6 w 7"/>
                <a:gd name="T67" fmla="*/ 6 h 9"/>
                <a:gd name="T68" fmla="*/ 6 w 7"/>
                <a:gd name="T69" fmla="*/ 6 h 9"/>
                <a:gd name="T70" fmla="*/ 6 w 7"/>
                <a:gd name="T71" fmla="*/ 7 h 9"/>
                <a:gd name="T72" fmla="*/ 6 w 7"/>
                <a:gd name="T73" fmla="*/ 7 h 9"/>
                <a:gd name="T74" fmla="*/ 6 w 7"/>
                <a:gd name="T75" fmla="*/ 7 h 9"/>
                <a:gd name="T76" fmla="*/ 6 w 7"/>
                <a:gd name="T77" fmla="*/ 7 h 9"/>
                <a:gd name="T78" fmla="*/ 6 w 7"/>
                <a:gd name="T79" fmla="*/ 7 h 9"/>
                <a:gd name="T80" fmla="*/ 6 w 7"/>
                <a:gd name="T81" fmla="*/ 7 h 9"/>
                <a:gd name="T82" fmla="*/ 7 w 7"/>
                <a:gd name="T83" fmla="*/ 7 h 9"/>
                <a:gd name="T84" fmla="*/ 7 w 7"/>
                <a:gd name="T85" fmla="*/ 7 h 9"/>
                <a:gd name="T86" fmla="*/ 7 w 7"/>
                <a:gd name="T87" fmla="*/ 7 h 9"/>
                <a:gd name="T88" fmla="*/ 7 w 7"/>
                <a:gd name="T89" fmla="*/ 7 h 9"/>
                <a:gd name="T90" fmla="*/ 7 w 7"/>
                <a:gd name="T91" fmla="*/ 7 h 9"/>
                <a:gd name="T92" fmla="*/ 7 w 7"/>
                <a:gd name="T93" fmla="*/ 7 h 9"/>
                <a:gd name="T94" fmla="*/ 7 w 7"/>
                <a:gd name="T95" fmla="*/ 9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9"/>
                <a:gd name="T146" fmla="*/ 7 w 7"/>
                <a:gd name="T147" fmla="*/ 9 h 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9">
                  <a:moveTo>
                    <a:pt x="0" y="0"/>
                  </a:moveTo>
                  <a:lnTo>
                    <a:pt x="1" y="0"/>
                  </a:lnTo>
                  <a:lnTo>
                    <a:pt x="1" y="2"/>
                  </a:lnTo>
                  <a:lnTo>
                    <a:pt x="1" y="0"/>
                  </a:lnTo>
                  <a:lnTo>
                    <a:pt x="1" y="2"/>
                  </a:lnTo>
                  <a:lnTo>
                    <a:pt x="1" y="3"/>
                  </a:lnTo>
                  <a:lnTo>
                    <a:pt x="3" y="3"/>
                  </a:lnTo>
                  <a:lnTo>
                    <a:pt x="3" y="5"/>
                  </a:lnTo>
                  <a:lnTo>
                    <a:pt x="4" y="5"/>
                  </a:lnTo>
                  <a:lnTo>
                    <a:pt x="4" y="6"/>
                  </a:lnTo>
                  <a:lnTo>
                    <a:pt x="6" y="6"/>
                  </a:lnTo>
                  <a:lnTo>
                    <a:pt x="6" y="7"/>
                  </a:lnTo>
                  <a:lnTo>
                    <a:pt x="6" y="6"/>
                  </a:lnTo>
                  <a:lnTo>
                    <a:pt x="6" y="7"/>
                  </a:lnTo>
                  <a:lnTo>
                    <a:pt x="7" y="7"/>
                  </a:lnTo>
                  <a:lnTo>
                    <a:pt x="7" y="9"/>
                  </a:lnTo>
                  <a:lnTo>
                    <a:pt x="7" y="7"/>
                  </a:lnTo>
                  <a:lnTo>
                    <a:pt x="7" y="9"/>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59" name="Freeform 553"/>
            <p:cNvSpPr>
              <a:spLocks/>
            </p:cNvSpPr>
            <p:nvPr/>
          </p:nvSpPr>
          <p:spPr bwMode="auto">
            <a:xfrm>
              <a:off x="8663451" y="5769417"/>
              <a:ext cx="12851" cy="6355"/>
            </a:xfrm>
            <a:custGeom>
              <a:avLst/>
              <a:gdLst>
                <a:gd name="T0" fmla="*/ 0 w 7"/>
                <a:gd name="T1" fmla="*/ 0 h 7"/>
                <a:gd name="T2" fmla="*/ 0 w 7"/>
                <a:gd name="T3" fmla="*/ 0 h 7"/>
                <a:gd name="T4" fmla="*/ 2 w 7"/>
                <a:gd name="T5" fmla="*/ 0 h 7"/>
                <a:gd name="T6" fmla="*/ 2 w 7"/>
                <a:gd name="T7" fmla="*/ 0 h 7"/>
                <a:gd name="T8" fmla="*/ 2 w 7"/>
                <a:gd name="T9" fmla="*/ 0 h 7"/>
                <a:gd name="T10" fmla="*/ 2 w 7"/>
                <a:gd name="T11" fmla="*/ 0 h 7"/>
                <a:gd name="T12" fmla="*/ 2 w 7"/>
                <a:gd name="T13" fmla="*/ 0 h 7"/>
                <a:gd name="T14" fmla="*/ 2 w 7"/>
                <a:gd name="T15" fmla="*/ 0 h 7"/>
                <a:gd name="T16" fmla="*/ 2 w 7"/>
                <a:gd name="T17" fmla="*/ 0 h 7"/>
                <a:gd name="T18" fmla="*/ 2 w 7"/>
                <a:gd name="T19" fmla="*/ 0 h 7"/>
                <a:gd name="T20" fmla="*/ 3 w 7"/>
                <a:gd name="T21" fmla="*/ 0 h 7"/>
                <a:gd name="T22" fmla="*/ 3 w 7"/>
                <a:gd name="T23" fmla="*/ 0 h 7"/>
                <a:gd name="T24" fmla="*/ 3 w 7"/>
                <a:gd name="T25" fmla="*/ 0 h 7"/>
                <a:gd name="T26" fmla="*/ 3 w 7"/>
                <a:gd name="T27" fmla="*/ 0 h 7"/>
                <a:gd name="T28" fmla="*/ 3 w 7"/>
                <a:gd name="T29" fmla="*/ 1 h 7"/>
                <a:gd name="T30" fmla="*/ 3 w 7"/>
                <a:gd name="T31" fmla="*/ 1 h 7"/>
                <a:gd name="T32" fmla="*/ 3 w 7"/>
                <a:gd name="T33" fmla="*/ 1 h 7"/>
                <a:gd name="T34" fmla="*/ 3 w 7"/>
                <a:gd name="T35" fmla="*/ 1 h 7"/>
                <a:gd name="T36" fmla="*/ 5 w 7"/>
                <a:gd name="T37" fmla="*/ 1 h 7"/>
                <a:gd name="T38" fmla="*/ 5 w 7"/>
                <a:gd name="T39" fmla="*/ 1 h 7"/>
                <a:gd name="T40" fmla="*/ 5 w 7"/>
                <a:gd name="T41" fmla="*/ 1 h 7"/>
                <a:gd name="T42" fmla="*/ 5 w 7"/>
                <a:gd name="T43" fmla="*/ 1 h 7"/>
                <a:gd name="T44" fmla="*/ 5 w 7"/>
                <a:gd name="T45" fmla="*/ 1 h 7"/>
                <a:gd name="T46" fmla="*/ 5 w 7"/>
                <a:gd name="T47" fmla="*/ 1 h 7"/>
                <a:gd name="T48" fmla="*/ 5 w 7"/>
                <a:gd name="T49" fmla="*/ 1 h 7"/>
                <a:gd name="T50" fmla="*/ 5 w 7"/>
                <a:gd name="T51" fmla="*/ 1 h 7"/>
                <a:gd name="T52" fmla="*/ 5 w 7"/>
                <a:gd name="T53" fmla="*/ 3 h 7"/>
                <a:gd name="T54" fmla="*/ 5 w 7"/>
                <a:gd name="T55" fmla="*/ 3 h 7"/>
                <a:gd name="T56" fmla="*/ 6 w 7"/>
                <a:gd name="T57" fmla="*/ 3 h 7"/>
                <a:gd name="T58" fmla="*/ 6 w 7"/>
                <a:gd name="T59" fmla="*/ 3 h 7"/>
                <a:gd name="T60" fmla="*/ 6 w 7"/>
                <a:gd name="T61" fmla="*/ 3 h 7"/>
                <a:gd name="T62" fmla="*/ 6 w 7"/>
                <a:gd name="T63" fmla="*/ 3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7 w 7"/>
                <a:gd name="T77" fmla="*/ 4 h 7"/>
                <a:gd name="T78" fmla="*/ 7 w 7"/>
                <a:gd name="T79" fmla="*/ 4 h 7"/>
                <a:gd name="T80" fmla="*/ 7 w 7"/>
                <a:gd name="T81" fmla="*/ 6 h 7"/>
                <a:gd name="T82" fmla="*/ 7 w 7"/>
                <a:gd name="T83" fmla="*/ 6 h 7"/>
                <a:gd name="T84" fmla="*/ 7 w 7"/>
                <a:gd name="T85" fmla="*/ 6 h 7"/>
                <a:gd name="T86" fmla="*/ 7 w 7"/>
                <a:gd name="T87" fmla="*/ 6 h 7"/>
                <a:gd name="T88" fmla="*/ 7 w 7"/>
                <a:gd name="T89" fmla="*/ 7 h 7"/>
                <a:gd name="T90" fmla="*/ 7 w 7"/>
                <a:gd name="T91" fmla="*/ 7 h 7"/>
                <a:gd name="T92" fmla="*/ 7 w 7"/>
                <a:gd name="T93" fmla="*/ 7 h 7"/>
                <a:gd name="T94" fmla="*/ 7 w 7"/>
                <a:gd name="T95" fmla="*/ 7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
                <a:gd name="T145" fmla="*/ 0 h 7"/>
                <a:gd name="T146" fmla="*/ 7 w 7"/>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 h="7">
                  <a:moveTo>
                    <a:pt x="0" y="0"/>
                  </a:moveTo>
                  <a:lnTo>
                    <a:pt x="0" y="0"/>
                  </a:lnTo>
                  <a:lnTo>
                    <a:pt x="2" y="0"/>
                  </a:lnTo>
                  <a:lnTo>
                    <a:pt x="3" y="0"/>
                  </a:lnTo>
                  <a:lnTo>
                    <a:pt x="3" y="1"/>
                  </a:lnTo>
                  <a:lnTo>
                    <a:pt x="5" y="1"/>
                  </a:lnTo>
                  <a:lnTo>
                    <a:pt x="5" y="3"/>
                  </a:lnTo>
                  <a:lnTo>
                    <a:pt x="5" y="1"/>
                  </a:lnTo>
                  <a:lnTo>
                    <a:pt x="5" y="3"/>
                  </a:lnTo>
                  <a:lnTo>
                    <a:pt x="6" y="3"/>
                  </a:lnTo>
                  <a:lnTo>
                    <a:pt x="6" y="4"/>
                  </a:lnTo>
                  <a:lnTo>
                    <a:pt x="6" y="3"/>
                  </a:lnTo>
                  <a:lnTo>
                    <a:pt x="6" y="4"/>
                  </a:lnTo>
                  <a:lnTo>
                    <a:pt x="7" y="4"/>
                  </a:lnTo>
                  <a:lnTo>
                    <a:pt x="7" y="6"/>
                  </a:lnTo>
                  <a:lnTo>
                    <a:pt x="7" y="4"/>
                  </a:lnTo>
                  <a:lnTo>
                    <a:pt x="7" y="6"/>
                  </a:lnTo>
                  <a:lnTo>
                    <a:pt x="7" y="7"/>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0" name="Freeform 554"/>
            <p:cNvSpPr>
              <a:spLocks/>
            </p:cNvSpPr>
            <p:nvPr/>
          </p:nvSpPr>
          <p:spPr bwMode="auto">
            <a:xfrm>
              <a:off x="8676302" y="5775773"/>
              <a:ext cx="14687" cy="10895"/>
            </a:xfrm>
            <a:custGeom>
              <a:avLst/>
              <a:gdLst>
                <a:gd name="T0" fmla="*/ 0 w 8"/>
                <a:gd name="T1" fmla="*/ 0 h 12"/>
                <a:gd name="T2" fmla="*/ 0 w 8"/>
                <a:gd name="T3" fmla="*/ 0 h 12"/>
                <a:gd name="T4" fmla="*/ 2 w 8"/>
                <a:gd name="T5" fmla="*/ 0 h 12"/>
                <a:gd name="T6" fmla="*/ 2 w 8"/>
                <a:gd name="T7" fmla="*/ 0 h 12"/>
                <a:gd name="T8" fmla="*/ 2 w 8"/>
                <a:gd name="T9" fmla="*/ 2 h 12"/>
                <a:gd name="T10" fmla="*/ 2 w 8"/>
                <a:gd name="T11" fmla="*/ 2 h 12"/>
                <a:gd name="T12" fmla="*/ 2 w 8"/>
                <a:gd name="T13" fmla="*/ 2 h 12"/>
                <a:gd name="T14" fmla="*/ 2 w 8"/>
                <a:gd name="T15" fmla="*/ 2 h 12"/>
                <a:gd name="T16" fmla="*/ 2 w 8"/>
                <a:gd name="T17" fmla="*/ 3 h 12"/>
                <a:gd name="T18" fmla="*/ 2 w 8"/>
                <a:gd name="T19" fmla="*/ 3 h 12"/>
                <a:gd name="T20" fmla="*/ 2 w 8"/>
                <a:gd name="T21" fmla="*/ 3 h 12"/>
                <a:gd name="T22" fmla="*/ 2 w 8"/>
                <a:gd name="T23" fmla="*/ 3 h 12"/>
                <a:gd name="T24" fmla="*/ 3 w 8"/>
                <a:gd name="T25" fmla="*/ 3 h 12"/>
                <a:gd name="T26" fmla="*/ 3 w 8"/>
                <a:gd name="T27" fmla="*/ 3 h 12"/>
                <a:gd name="T28" fmla="*/ 3 w 8"/>
                <a:gd name="T29" fmla="*/ 3 h 12"/>
                <a:gd name="T30" fmla="*/ 3 w 8"/>
                <a:gd name="T31" fmla="*/ 3 h 12"/>
                <a:gd name="T32" fmla="*/ 3 w 8"/>
                <a:gd name="T33" fmla="*/ 4 h 12"/>
                <a:gd name="T34" fmla="*/ 3 w 8"/>
                <a:gd name="T35" fmla="*/ 4 h 12"/>
                <a:gd name="T36" fmla="*/ 3 w 8"/>
                <a:gd name="T37" fmla="*/ 4 h 12"/>
                <a:gd name="T38" fmla="*/ 3 w 8"/>
                <a:gd name="T39" fmla="*/ 4 h 12"/>
                <a:gd name="T40" fmla="*/ 3 w 8"/>
                <a:gd name="T41" fmla="*/ 4 h 12"/>
                <a:gd name="T42" fmla="*/ 3 w 8"/>
                <a:gd name="T43" fmla="*/ 4 h 12"/>
                <a:gd name="T44" fmla="*/ 5 w 8"/>
                <a:gd name="T45" fmla="*/ 6 h 12"/>
                <a:gd name="T46" fmla="*/ 5 w 8"/>
                <a:gd name="T47" fmla="*/ 6 h 12"/>
                <a:gd name="T48" fmla="*/ 5 w 8"/>
                <a:gd name="T49" fmla="*/ 6 h 12"/>
                <a:gd name="T50" fmla="*/ 5 w 8"/>
                <a:gd name="T51" fmla="*/ 6 h 12"/>
                <a:gd name="T52" fmla="*/ 5 w 8"/>
                <a:gd name="T53" fmla="*/ 6 h 12"/>
                <a:gd name="T54" fmla="*/ 5 w 8"/>
                <a:gd name="T55" fmla="*/ 6 h 12"/>
                <a:gd name="T56" fmla="*/ 5 w 8"/>
                <a:gd name="T57" fmla="*/ 7 h 12"/>
                <a:gd name="T58" fmla="*/ 5 w 8"/>
                <a:gd name="T59" fmla="*/ 7 h 12"/>
                <a:gd name="T60" fmla="*/ 5 w 8"/>
                <a:gd name="T61" fmla="*/ 7 h 12"/>
                <a:gd name="T62" fmla="*/ 5 w 8"/>
                <a:gd name="T63" fmla="*/ 7 h 12"/>
                <a:gd name="T64" fmla="*/ 6 w 8"/>
                <a:gd name="T65" fmla="*/ 7 h 12"/>
                <a:gd name="T66" fmla="*/ 6 w 8"/>
                <a:gd name="T67" fmla="*/ 7 h 12"/>
                <a:gd name="T68" fmla="*/ 6 w 8"/>
                <a:gd name="T69" fmla="*/ 7 h 12"/>
                <a:gd name="T70" fmla="*/ 6 w 8"/>
                <a:gd name="T71" fmla="*/ 7 h 12"/>
                <a:gd name="T72" fmla="*/ 6 w 8"/>
                <a:gd name="T73" fmla="*/ 9 h 12"/>
                <a:gd name="T74" fmla="*/ 6 w 8"/>
                <a:gd name="T75" fmla="*/ 9 h 12"/>
                <a:gd name="T76" fmla="*/ 6 w 8"/>
                <a:gd name="T77" fmla="*/ 10 h 12"/>
                <a:gd name="T78" fmla="*/ 6 w 8"/>
                <a:gd name="T79" fmla="*/ 10 h 12"/>
                <a:gd name="T80" fmla="*/ 6 w 8"/>
                <a:gd name="T81" fmla="*/ 10 h 12"/>
                <a:gd name="T82" fmla="*/ 6 w 8"/>
                <a:gd name="T83" fmla="*/ 10 h 12"/>
                <a:gd name="T84" fmla="*/ 6 w 8"/>
                <a:gd name="T85" fmla="*/ 10 h 12"/>
                <a:gd name="T86" fmla="*/ 8 w 8"/>
                <a:gd name="T87" fmla="*/ 12 h 12"/>
                <a:gd name="T88" fmla="*/ 8 w 8"/>
                <a:gd name="T89" fmla="*/ 12 h 12"/>
                <a:gd name="T90" fmla="*/ 8 w 8"/>
                <a:gd name="T91" fmla="*/ 12 h 12"/>
                <a:gd name="T92" fmla="*/ 8 w 8"/>
                <a:gd name="T93" fmla="*/ 12 h 12"/>
                <a:gd name="T94" fmla="*/ 8 w 8"/>
                <a:gd name="T95" fmla="*/ 12 h 12"/>
                <a:gd name="T96" fmla="*/ 8 w 8"/>
                <a:gd name="T97" fmla="*/ 12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2"/>
                <a:gd name="T149" fmla="*/ 8 w 8"/>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2">
                  <a:moveTo>
                    <a:pt x="0" y="0"/>
                  </a:moveTo>
                  <a:lnTo>
                    <a:pt x="0" y="0"/>
                  </a:lnTo>
                  <a:lnTo>
                    <a:pt x="2" y="0"/>
                  </a:lnTo>
                  <a:lnTo>
                    <a:pt x="2" y="2"/>
                  </a:lnTo>
                  <a:lnTo>
                    <a:pt x="2" y="0"/>
                  </a:lnTo>
                  <a:lnTo>
                    <a:pt x="2" y="2"/>
                  </a:lnTo>
                  <a:lnTo>
                    <a:pt x="2" y="3"/>
                  </a:lnTo>
                  <a:lnTo>
                    <a:pt x="2" y="2"/>
                  </a:lnTo>
                  <a:lnTo>
                    <a:pt x="2" y="3"/>
                  </a:lnTo>
                  <a:lnTo>
                    <a:pt x="3" y="3"/>
                  </a:lnTo>
                  <a:lnTo>
                    <a:pt x="3" y="4"/>
                  </a:lnTo>
                  <a:lnTo>
                    <a:pt x="3" y="3"/>
                  </a:lnTo>
                  <a:lnTo>
                    <a:pt x="3" y="4"/>
                  </a:lnTo>
                  <a:lnTo>
                    <a:pt x="5" y="6"/>
                  </a:lnTo>
                  <a:lnTo>
                    <a:pt x="5" y="7"/>
                  </a:lnTo>
                  <a:lnTo>
                    <a:pt x="5" y="6"/>
                  </a:lnTo>
                  <a:lnTo>
                    <a:pt x="5" y="7"/>
                  </a:lnTo>
                  <a:lnTo>
                    <a:pt x="6" y="7"/>
                  </a:lnTo>
                  <a:lnTo>
                    <a:pt x="6" y="9"/>
                  </a:lnTo>
                  <a:lnTo>
                    <a:pt x="6" y="7"/>
                  </a:lnTo>
                  <a:lnTo>
                    <a:pt x="6" y="9"/>
                  </a:lnTo>
                  <a:lnTo>
                    <a:pt x="6" y="10"/>
                  </a:lnTo>
                  <a:lnTo>
                    <a:pt x="8" y="10"/>
                  </a:lnTo>
                  <a:lnTo>
                    <a:pt x="8" y="12"/>
                  </a:lnTo>
                  <a:lnTo>
                    <a:pt x="8" y="10"/>
                  </a:lnTo>
                  <a:lnTo>
                    <a:pt x="8" y="1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1" name="Freeform 555"/>
            <p:cNvSpPr>
              <a:spLocks/>
            </p:cNvSpPr>
            <p:nvPr/>
          </p:nvSpPr>
          <p:spPr bwMode="auto">
            <a:xfrm>
              <a:off x="8690989" y="5786668"/>
              <a:ext cx="12851" cy="7263"/>
            </a:xfrm>
            <a:custGeom>
              <a:avLst/>
              <a:gdLst>
                <a:gd name="T0" fmla="*/ 0 w 7"/>
                <a:gd name="T1" fmla="*/ 1 h 8"/>
                <a:gd name="T2" fmla="*/ 0 w 7"/>
                <a:gd name="T3" fmla="*/ 1 h 8"/>
                <a:gd name="T4" fmla="*/ 0 w 7"/>
                <a:gd name="T5" fmla="*/ 1 h 8"/>
                <a:gd name="T6" fmla="*/ 0 w 7"/>
                <a:gd name="T7" fmla="*/ 1 h 8"/>
                <a:gd name="T8" fmla="*/ 1 w 7"/>
                <a:gd name="T9" fmla="*/ 1 h 8"/>
                <a:gd name="T10" fmla="*/ 1 w 7"/>
                <a:gd name="T11" fmla="*/ 1 h 8"/>
                <a:gd name="T12" fmla="*/ 1 w 7"/>
                <a:gd name="T13" fmla="*/ 3 h 8"/>
                <a:gd name="T14" fmla="*/ 1 w 7"/>
                <a:gd name="T15" fmla="*/ 3 h 8"/>
                <a:gd name="T16" fmla="*/ 1 w 7"/>
                <a:gd name="T17" fmla="*/ 3 h 8"/>
                <a:gd name="T18" fmla="*/ 1 w 7"/>
                <a:gd name="T19" fmla="*/ 3 h 8"/>
                <a:gd name="T20" fmla="*/ 1 w 7"/>
                <a:gd name="T21" fmla="*/ 3 h 8"/>
                <a:gd name="T22" fmla="*/ 1 w 7"/>
                <a:gd name="T23" fmla="*/ 3 h 8"/>
                <a:gd name="T24" fmla="*/ 1 w 7"/>
                <a:gd name="T25" fmla="*/ 4 h 8"/>
                <a:gd name="T26" fmla="*/ 1 w 7"/>
                <a:gd name="T27" fmla="*/ 4 h 8"/>
                <a:gd name="T28" fmla="*/ 2 w 7"/>
                <a:gd name="T29" fmla="*/ 4 h 8"/>
                <a:gd name="T30" fmla="*/ 2 w 7"/>
                <a:gd name="T31" fmla="*/ 4 h 8"/>
                <a:gd name="T32" fmla="*/ 2 w 7"/>
                <a:gd name="T33" fmla="*/ 4 h 8"/>
                <a:gd name="T34" fmla="*/ 2 w 7"/>
                <a:gd name="T35" fmla="*/ 4 h 8"/>
                <a:gd name="T36" fmla="*/ 2 w 7"/>
                <a:gd name="T37" fmla="*/ 5 h 8"/>
                <a:gd name="T38" fmla="*/ 2 w 7"/>
                <a:gd name="T39" fmla="*/ 5 h 8"/>
                <a:gd name="T40" fmla="*/ 2 w 7"/>
                <a:gd name="T41" fmla="*/ 5 h 8"/>
                <a:gd name="T42" fmla="*/ 2 w 7"/>
                <a:gd name="T43" fmla="*/ 5 h 8"/>
                <a:gd name="T44" fmla="*/ 2 w 7"/>
                <a:gd name="T45" fmla="*/ 5 h 8"/>
                <a:gd name="T46" fmla="*/ 2 w 7"/>
                <a:gd name="T47" fmla="*/ 5 h 8"/>
                <a:gd name="T48" fmla="*/ 4 w 7"/>
                <a:gd name="T49" fmla="*/ 5 h 8"/>
                <a:gd name="T50" fmla="*/ 4 w 7"/>
                <a:gd name="T51" fmla="*/ 5 h 8"/>
                <a:gd name="T52" fmla="*/ 4 w 7"/>
                <a:gd name="T53" fmla="*/ 7 h 8"/>
                <a:gd name="T54" fmla="*/ 4 w 7"/>
                <a:gd name="T55" fmla="*/ 7 h 8"/>
                <a:gd name="T56" fmla="*/ 4 w 7"/>
                <a:gd name="T57" fmla="*/ 7 h 8"/>
                <a:gd name="T58" fmla="*/ 4 w 7"/>
                <a:gd name="T59" fmla="*/ 7 h 8"/>
                <a:gd name="T60" fmla="*/ 4 w 7"/>
                <a:gd name="T61" fmla="*/ 7 h 8"/>
                <a:gd name="T62" fmla="*/ 4 w 7"/>
                <a:gd name="T63" fmla="*/ 7 h 8"/>
                <a:gd name="T64" fmla="*/ 4 w 7"/>
                <a:gd name="T65" fmla="*/ 7 h 8"/>
                <a:gd name="T66" fmla="*/ 4 w 7"/>
                <a:gd name="T67" fmla="*/ 7 h 8"/>
                <a:gd name="T68" fmla="*/ 4 w 7"/>
                <a:gd name="T69" fmla="*/ 7 h 8"/>
                <a:gd name="T70" fmla="*/ 5 w 7"/>
                <a:gd name="T71" fmla="*/ 7 h 8"/>
                <a:gd name="T72" fmla="*/ 5 w 7"/>
                <a:gd name="T73" fmla="*/ 7 h 8"/>
                <a:gd name="T74" fmla="*/ 5 w 7"/>
                <a:gd name="T75" fmla="*/ 8 h 8"/>
                <a:gd name="T76" fmla="*/ 5 w 7"/>
                <a:gd name="T77" fmla="*/ 8 h 8"/>
                <a:gd name="T78" fmla="*/ 5 w 7"/>
                <a:gd name="T79" fmla="*/ 8 h 8"/>
                <a:gd name="T80" fmla="*/ 5 w 7"/>
                <a:gd name="T81" fmla="*/ 8 h 8"/>
                <a:gd name="T82" fmla="*/ 5 w 7"/>
                <a:gd name="T83" fmla="*/ 8 h 8"/>
                <a:gd name="T84" fmla="*/ 5 w 7"/>
                <a:gd name="T85" fmla="*/ 8 h 8"/>
                <a:gd name="T86" fmla="*/ 5 w 7"/>
                <a:gd name="T87" fmla="*/ 8 h 8"/>
                <a:gd name="T88" fmla="*/ 7 w 7"/>
                <a:gd name="T89" fmla="*/ 8 h 8"/>
                <a:gd name="T90" fmla="*/ 7 w 7"/>
                <a:gd name="T91" fmla="*/ 8 h 8"/>
                <a:gd name="T92" fmla="*/ 7 w 7"/>
                <a:gd name="T93" fmla="*/ 8 h 8"/>
                <a:gd name="T94" fmla="*/ 7 w 7"/>
                <a:gd name="T95" fmla="*/ 8 h 8"/>
                <a:gd name="T96" fmla="*/ 7 w 7"/>
                <a:gd name="T97" fmla="*/ 8 h 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
                <a:gd name="T148" fmla="*/ 0 h 8"/>
                <a:gd name="T149" fmla="*/ 7 w 7"/>
                <a:gd name="T150" fmla="*/ 8 h 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 h="8">
                  <a:moveTo>
                    <a:pt x="0" y="0"/>
                  </a:moveTo>
                  <a:lnTo>
                    <a:pt x="0" y="1"/>
                  </a:lnTo>
                  <a:lnTo>
                    <a:pt x="1" y="1"/>
                  </a:lnTo>
                  <a:lnTo>
                    <a:pt x="1" y="3"/>
                  </a:lnTo>
                  <a:lnTo>
                    <a:pt x="1" y="1"/>
                  </a:lnTo>
                  <a:lnTo>
                    <a:pt x="1" y="3"/>
                  </a:lnTo>
                  <a:lnTo>
                    <a:pt x="1" y="4"/>
                  </a:lnTo>
                  <a:lnTo>
                    <a:pt x="1" y="3"/>
                  </a:lnTo>
                  <a:lnTo>
                    <a:pt x="1" y="4"/>
                  </a:lnTo>
                  <a:lnTo>
                    <a:pt x="2" y="4"/>
                  </a:lnTo>
                  <a:lnTo>
                    <a:pt x="2" y="5"/>
                  </a:lnTo>
                  <a:lnTo>
                    <a:pt x="2" y="4"/>
                  </a:lnTo>
                  <a:lnTo>
                    <a:pt x="2" y="5"/>
                  </a:lnTo>
                  <a:lnTo>
                    <a:pt x="4" y="5"/>
                  </a:lnTo>
                  <a:lnTo>
                    <a:pt x="4" y="7"/>
                  </a:lnTo>
                  <a:lnTo>
                    <a:pt x="4" y="5"/>
                  </a:lnTo>
                  <a:lnTo>
                    <a:pt x="4" y="7"/>
                  </a:lnTo>
                  <a:lnTo>
                    <a:pt x="5" y="7"/>
                  </a:lnTo>
                  <a:lnTo>
                    <a:pt x="5" y="8"/>
                  </a:lnTo>
                  <a:lnTo>
                    <a:pt x="7" y="8"/>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2" name="Freeform 556"/>
            <p:cNvSpPr>
              <a:spLocks/>
            </p:cNvSpPr>
            <p:nvPr/>
          </p:nvSpPr>
          <p:spPr bwMode="auto">
            <a:xfrm>
              <a:off x="8703839" y="5772141"/>
              <a:ext cx="14687" cy="29053"/>
            </a:xfrm>
            <a:custGeom>
              <a:avLst/>
              <a:gdLst>
                <a:gd name="T0" fmla="*/ 0 w 8"/>
                <a:gd name="T1" fmla="*/ 24 h 32"/>
                <a:gd name="T2" fmla="*/ 0 w 8"/>
                <a:gd name="T3" fmla="*/ 24 h 32"/>
                <a:gd name="T4" fmla="*/ 0 w 8"/>
                <a:gd name="T5" fmla="*/ 24 h 32"/>
                <a:gd name="T6" fmla="*/ 1 w 8"/>
                <a:gd name="T7" fmla="*/ 24 h 32"/>
                <a:gd name="T8" fmla="*/ 1 w 8"/>
                <a:gd name="T9" fmla="*/ 24 h 32"/>
                <a:gd name="T10" fmla="*/ 1 w 8"/>
                <a:gd name="T11" fmla="*/ 24 h 32"/>
                <a:gd name="T12" fmla="*/ 1 w 8"/>
                <a:gd name="T13" fmla="*/ 24 h 32"/>
                <a:gd name="T14" fmla="*/ 1 w 8"/>
                <a:gd name="T15" fmla="*/ 24 h 32"/>
                <a:gd name="T16" fmla="*/ 3 w 8"/>
                <a:gd name="T17" fmla="*/ 24 h 32"/>
                <a:gd name="T18" fmla="*/ 3 w 8"/>
                <a:gd name="T19" fmla="*/ 23 h 32"/>
                <a:gd name="T20" fmla="*/ 3 w 8"/>
                <a:gd name="T21" fmla="*/ 21 h 32"/>
                <a:gd name="T22" fmla="*/ 3 w 8"/>
                <a:gd name="T23" fmla="*/ 20 h 32"/>
                <a:gd name="T24" fmla="*/ 3 w 8"/>
                <a:gd name="T25" fmla="*/ 17 h 32"/>
                <a:gd name="T26" fmla="*/ 4 w 8"/>
                <a:gd name="T27" fmla="*/ 14 h 32"/>
                <a:gd name="T28" fmla="*/ 4 w 8"/>
                <a:gd name="T29" fmla="*/ 10 h 32"/>
                <a:gd name="T30" fmla="*/ 4 w 8"/>
                <a:gd name="T31" fmla="*/ 7 h 32"/>
                <a:gd name="T32" fmla="*/ 4 w 8"/>
                <a:gd name="T33" fmla="*/ 3 h 32"/>
                <a:gd name="T34" fmla="*/ 4 w 8"/>
                <a:gd name="T35" fmla="*/ 1 h 32"/>
                <a:gd name="T36" fmla="*/ 4 w 8"/>
                <a:gd name="T37" fmla="*/ 0 h 32"/>
                <a:gd name="T38" fmla="*/ 4 w 8"/>
                <a:gd name="T39" fmla="*/ 0 h 32"/>
                <a:gd name="T40" fmla="*/ 5 w 8"/>
                <a:gd name="T41" fmla="*/ 0 h 32"/>
                <a:gd name="T42" fmla="*/ 5 w 8"/>
                <a:gd name="T43" fmla="*/ 0 h 32"/>
                <a:gd name="T44" fmla="*/ 5 w 8"/>
                <a:gd name="T45" fmla="*/ 3 h 32"/>
                <a:gd name="T46" fmla="*/ 5 w 8"/>
                <a:gd name="T47" fmla="*/ 3 h 32"/>
                <a:gd name="T48" fmla="*/ 5 w 8"/>
                <a:gd name="T49" fmla="*/ 4 h 32"/>
                <a:gd name="T50" fmla="*/ 5 w 8"/>
                <a:gd name="T51" fmla="*/ 4 h 32"/>
                <a:gd name="T52" fmla="*/ 5 w 8"/>
                <a:gd name="T53" fmla="*/ 8 h 32"/>
                <a:gd name="T54" fmla="*/ 5 w 8"/>
                <a:gd name="T55" fmla="*/ 8 h 32"/>
                <a:gd name="T56" fmla="*/ 5 w 8"/>
                <a:gd name="T57" fmla="*/ 11 h 32"/>
                <a:gd name="T58" fmla="*/ 5 w 8"/>
                <a:gd name="T59" fmla="*/ 11 h 32"/>
                <a:gd name="T60" fmla="*/ 7 w 8"/>
                <a:gd name="T61" fmla="*/ 16 h 32"/>
                <a:gd name="T62" fmla="*/ 7 w 8"/>
                <a:gd name="T63" fmla="*/ 16 h 32"/>
                <a:gd name="T64" fmla="*/ 7 w 8"/>
                <a:gd name="T65" fmla="*/ 19 h 32"/>
                <a:gd name="T66" fmla="*/ 7 w 8"/>
                <a:gd name="T67" fmla="*/ 19 h 32"/>
                <a:gd name="T68" fmla="*/ 7 w 8"/>
                <a:gd name="T69" fmla="*/ 21 h 32"/>
                <a:gd name="T70" fmla="*/ 7 w 8"/>
                <a:gd name="T71" fmla="*/ 21 h 32"/>
                <a:gd name="T72" fmla="*/ 7 w 8"/>
                <a:gd name="T73" fmla="*/ 23 h 32"/>
                <a:gd name="T74" fmla="*/ 7 w 8"/>
                <a:gd name="T75" fmla="*/ 23 h 32"/>
                <a:gd name="T76" fmla="*/ 7 w 8"/>
                <a:gd name="T77" fmla="*/ 26 h 32"/>
                <a:gd name="T78" fmla="*/ 7 w 8"/>
                <a:gd name="T79" fmla="*/ 26 h 32"/>
                <a:gd name="T80" fmla="*/ 8 w 8"/>
                <a:gd name="T81" fmla="*/ 27 h 32"/>
                <a:gd name="T82" fmla="*/ 8 w 8"/>
                <a:gd name="T83" fmla="*/ 27 h 32"/>
                <a:gd name="T84" fmla="*/ 8 w 8"/>
                <a:gd name="T85" fmla="*/ 29 h 32"/>
                <a:gd name="T86" fmla="*/ 8 w 8"/>
                <a:gd name="T87" fmla="*/ 29 h 32"/>
                <a:gd name="T88" fmla="*/ 8 w 8"/>
                <a:gd name="T89" fmla="*/ 29 h 32"/>
                <a:gd name="T90" fmla="*/ 8 w 8"/>
                <a:gd name="T91" fmla="*/ 29 h 32"/>
                <a:gd name="T92" fmla="*/ 8 w 8"/>
                <a:gd name="T93" fmla="*/ 30 h 32"/>
                <a:gd name="T94" fmla="*/ 8 w 8"/>
                <a:gd name="T95" fmla="*/ 30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32"/>
                <a:gd name="T146" fmla="*/ 8 w 8"/>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32">
                  <a:moveTo>
                    <a:pt x="0" y="24"/>
                  </a:moveTo>
                  <a:lnTo>
                    <a:pt x="0" y="24"/>
                  </a:lnTo>
                  <a:lnTo>
                    <a:pt x="1" y="24"/>
                  </a:lnTo>
                  <a:lnTo>
                    <a:pt x="3" y="24"/>
                  </a:lnTo>
                  <a:lnTo>
                    <a:pt x="3" y="23"/>
                  </a:lnTo>
                  <a:lnTo>
                    <a:pt x="3" y="21"/>
                  </a:lnTo>
                  <a:lnTo>
                    <a:pt x="3" y="20"/>
                  </a:lnTo>
                  <a:lnTo>
                    <a:pt x="3" y="19"/>
                  </a:lnTo>
                  <a:lnTo>
                    <a:pt x="3" y="17"/>
                  </a:lnTo>
                  <a:lnTo>
                    <a:pt x="3" y="14"/>
                  </a:lnTo>
                  <a:lnTo>
                    <a:pt x="4" y="14"/>
                  </a:lnTo>
                  <a:lnTo>
                    <a:pt x="4" y="11"/>
                  </a:lnTo>
                  <a:lnTo>
                    <a:pt x="4" y="10"/>
                  </a:lnTo>
                  <a:lnTo>
                    <a:pt x="4" y="7"/>
                  </a:lnTo>
                  <a:lnTo>
                    <a:pt x="4" y="4"/>
                  </a:lnTo>
                  <a:lnTo>
                    <a:pt x="4" y="3"/>
                  </a:lnTo>
                  <a:lnTo>
                    <a:pt x="4" y="1"/>
                  </a:lnTo>
                  <a:lnTo>
                    <a:pt x="4" y="0"/>
                  </a:lnTo>
                  <a:lnTo>
                    <a:pt x="5" y="0"/>
                  </a:lnTo>
                  <a:lnTo>
                    <a:pt x="5" y="1"/>
                  </a:lnTo>
                  <a:lnTo>
                    <a:pt x="5" y="0"/>
                  </a:lnTo>
                  <a:lnTo>
                    <a:pt x="5" y="1"/>
                  </a:lnTo>
                  <a:lnTo>
                    <a:pt x="5" y="3"/>
                  </a:lnTo>
                  <a:lnTo>
                    <a:pt x="5" y="4"/>
                  </a:lnTo>
                  <a:lnTo>
                    <a:pt x="5" y="3"/>
                  </a:lnTo>
                  <a:lnTo>
                    <a:pt x="5" y="4"/>
                  </a:lnTo>
                  <a:lnTo>
                    <a:pt x="5" y="7"/>
                  </a:lnTo>
                  <a:lnTo>
                    <a:pt x="5" y="4"/>
                  </a:lnTo>
                  <a:lnTo>
                    <a:pt x="5" y="7"/>
                  </a:lnTo>
                  <a:lnTo>
                    <a:pt x="5" y="8"/>
                  </a:lnTo>
                  <a:lnTo>
                    <a:pt x="5" y="10"/>
                  </a:lnTo>
                  <a:lnTo>
                    <a:pt x="5" y="8"/>
                  </a:lnTo>
                  <a:lnTo>
                    <a:pt x="5" y="10"/>
                  </a:lnTo>
                  <a:lnTo>
                    <a:pt x="5" y="11"/>
                  </a:lnTo>
                  <a:lnTo>
                    <a:pt x="5" y="14"/>
                  </a:lnTo>
                  <a:lnTo>
                    <a:pt x="5" y="11"/>
                  </a:lnTo>
                  <a:lnTo>
                    <a:pt x="5" y="14"/>
                  </a:lnTo>
                  <a:lnTo>
                    <a:pt x="7" y="16"/>
                  </a:lnTo>
                  <a:lnTo>
                    <a:pt x="7" y="17"/>
                  </a:lnTo>
                  <a:lnTo>
                    <a:pt x="7" y="16"/>
                  </a:lnTo>
                  <a:lnTo>
                    <a:pt x="7" y="17"/>
                  </a:lnTo>
                  <a:lnTo>
                    <a:pt x="7" y="19"/>
                  </a:lnTo>
                  <a:lnTo>
                    <a:pt x="7" y="20"/>
                  </a:lnTo>
                  <a:lnTo>
                    <a:pt x="7" y="19"/>
                  </a:lnTo>
                  <a:lnTo>
                    <a:pt x="7" y="20"/>
                  </a:lnTo>
                  <a:lnTo>
                    <a:pt x="7" y="21"/>
                  </a:lnTo>
                  <a:lnTo>
                    <a:pt x="7" y="23"/>
                  </a:lnTo>
                  <a:lnTo>
                    <a:pt x="7" y="21"/>
                  </a:lnTo>
                  <a:lnTo>
                    <a:pt x="7" y="23"/>
                  </a:lnTo>
                  <a:lnTo>
                    <a:pt x="7" y="24"/>
                  </a:lnTo>
                  <a:lnTo>
                    <a:pt x="7" y="23"/>
                  </a:lnTo>
                  <a:lnTo>
                    <a:pt x="7" y="24"/>
                  </a:lnTo>
                  <a:lnTo>
                    <a:pt x="7" y="26"/>
                  </a:lnTo>
                  <a:lnTo>
                    <a:pt x="7" y="27"/>
                  </a:lnTo>
                  <a:lnTo>
                    <a:pt x="7" y="26"/>
                  </a:lnTo>
                  <a:lnTo>
                    <a:pt x="7" y="27"/>
                  </a:lnTo>
                  <a:lnTo>
                    <a:pt x="8" y="27"/>
                  </a:lnTo>
                  <a:lnTo>
                    <a:pt x="8" y="29"/>
                  </a:lnTo>
                  <a:lnTo>
                    <a:pt x="8" y="30"/>
                  </a:lnTo>
                  <a:lnTo>
                    <a:pt x="8" y="29"/>
                  </a:lnTo>
                  <a:lnTo>
                    <a:pt x="8" y="30"/>
                  </a:lnTo>
                  <a:lnTo>
                    <a:pt x="8" y="32"/>
                  </a:lnTo>
                  <a:lnTo>
                    <a:pt x="8" y="30"/>
                  </a:lnTo>
                  <a:lnTo>
                    <a:pt x="8" y="32"/>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3" name="Freeform 557"/>
            <p:cNvSpPr>
              <a:spLocks/>
            </p:cNvSpPr>
            <p:nvPr/>
          </p:nvSpPr>
          <p:spPr bwMode="auto">
            <a:xfrm>
              <a:off x="8718526" y="5801195"/>
              <a:ext cx="14687" cy="9079"/>
            </a:xfrm>
            <a:custGeom>
              <a:avLst/>
              <a:gdLst>
                <a:gd name="T0" fmla="*/ 0 w 8"/>
                <a:gd name="T1" fmla="*/ 0 h 10"/>
                <a:gd name="T2" fmla="*/ 0 w 8"/>
                <a:gd name="T3" fmla="*/ 0 h 10"/>
                <a:gd name="T4" fmla="*/ 2 w 8"/>
                <a:gd name="T5" fmla="*/ 0 h 10"/>
                <a:gd name="T6" fmla="*/ 2 w 8"/>
                <a:gd name="T7" fmla="*/ 0 h 10"/>
                <a:gd name="T8" fmla="*/ 2 w 8"/>
                <a:gd name="T9" fmla="*/ 1 h 10"/>
                <a:gd name="T10" fmla="*/ 2 w 8"/>
                <a:gd name="T11" fmla="*/ 1 h 10"/>
                <a:gd name="T12" fmla="*/ 2 w 8"/>
                <a:gd name="T13" fmla="*/ 1 h 10"/>
                <a:gd name="T14" fmla="*/ 2 w 8"/>
                <a:gd name="T15" fmla="*/ 1 h 10"/>
                <a:gd name="T16" fmla="*/ 2 w 8"/>
                <a:gd name="T17" fmla="*/ 1 h 10"/>
                <a:gd name="T18" fmla="*/ 2 w 8"/>
                <a:gd name="T19" fmla="*/ 1 h 10"/>
                <a:gd name="T20" fmla="*/ 2 w 8"/>
                <a:gd name="T21" fmla="*/ 1 h 10"/>
                <a:gd name="T22" fmla="*/ 2 w 8"/>
                <a:gd name="T23" fmla="*/ 1 h 10"/>
                <a:gd name="T24" fmla="*/ 2 w 8"/>
                <a:gd name="T25" fmla="*/ 3 h 10"/>
                <a:gd name="T26" fmla="*/ 2 w 8"/>
                <a:gd name="T27" fmla="*/ 3 h 10"/>
                <a:gd name="T28" fmla="*/ 3 w 8"/>
                <a:gd name="T29" fmla="*/ 3 h 10"/>
                <a:gd name="T30" fmla="*/ 3 w 8"/>
                <a:gd name="T31" fmla="*/ 3 h 10"/>
                <a:gd name="T32" fmla="*/ 3 w 8"/>
                <a:gd name="T33" fmla="*/ 3 h 10"/>
                <a:gd name="T34" fmla="*/ 3 w 8"/>
                <a:gd name="T35" fmla="*/ 3 h 10"/>
                <a:gd name="T36" fmla="*/ 3 w 8"/>
                <a:gd name="T37" fmla="*/ 4 h 10"/>
                <a:gd name="T38" fmla="*/ 3 w 8"/>
                <a:gd name="T39" fmla="*/ 4 h 10"/>
                <a:gd name="T40" fmla="*/ 3 w 8"/>
                <a:gd name="T41" fmla="*/ 4 h 10"/>
                <a:gd name="T42" fmla="*/ 3 w 8"/>
                <a:gd name="T43" fmla="*/ 4 h 10"/>
                <a:gd name="T44" fmla="*/ 3 w 8"/>
                <a:gd name="T45" fmla="*/ 4 h 10"/>
                <a:gd name="T46" fmla="*/ 3 w 8"/>
                <a:gd name="T47" fmla="*/ 4 h 10"/>
                <a:gd name="T48" fmla="*/ 5 w 8"/>
                <a:gd name="T49" fmla="*/ 4 h 10"/>
                <a:gd name="T50" fmla="*/ 5 w 8"/>
                <a:gd name="T51" fmla="*/ 4 h 10"/>
                <a:gd name="T52" fmla="*/ 5 w 8"/>
                <a:gd name="T53" fmla="*/ 5 h 10"/>
                <a:gd name="T54" fmla="*/ 5 w 8"/>
                <a:gd name="T55" fmla="*/ 5 h 10"/>
                <a:gd name="T56" fmla="*/ 5 w 8"/>
                <a:gd name="T57" fmla="*/ 5 h 10"/>
                <a:gd name="T58" fmla="*/ 5 w 8"/>
                <a:gd name="T59" fmla="*/ 5 h 10"/>
                <a:gd name="T60" fmla="*/ 5 w 8"/>
                <a:gd name="T61" fmla="*/ 5 h 10"/>
                <a:gd name="T62" fmla="*/ 5 w 8"/>
                <a:gd name="T63" fmla="*/ 5 h 10"/>
                <a:gd name="T64" fmla="*/ 5 w 8"/>
                <a:gd name="T65" fmla="*/ 5 h 10"/>
                <a:gd name="T66" fmla="*/ 5 w 8"/>
                <a:gd name="T67" fmla="*/ 5 h 10"/>
                <a:gd name="T68" fmla="*/ 6 w 8"/>
                <a:gd name="T69" fmla="*/ 7 h 10"/>
                <a:gd name="T70" fmla="*/ 6 w 8"/>
                <a:gd name="T71" fmla="*/ 7 h 10"/>
                <a:gd name="T72" fmla="*/ 6 w 8"/>
                <a:gd name="T73" fmla="*/ 7 h 10"/>
                <a:gd name="T74" fmla="*/ 6 w 8"/>
                <a:gd name="T75" fmla="*/ 7 h 10"/>
                <a:gd name="T76" fmla="*/ 6 w 8"/>
                <a:gd name="T77" fmla="*/ 7 h 10"/>
                <a:gd name="T78" fmla="*/ 6 w 8"/>
                <a:gd name="T79" fmla="*/ 7 h 10"/>
                <a:gd name="T80" fmla="*/ 6 w 8"/>
                <a:gd name="T81" fmla="*/ 7 h 10"/>
                <a:gd name="T82" fmla="*/ 6 w 8"/>
                <a:gd name="T83" fmla="*/ 7 h 10"/>
                <a:gd name="T84" fmla="*/ 6 w 8"/>
                <a:gd name="T85" fmla="*/ 8 h 10"/>
                <a:gd name="T86" fmla="*/ 6 w 8"/>
                <a:gd name="T87" fmla="*/ 8 h 10"/>
                <a:gd name="T88" fmla="*/ 8 w 8"/>
                <a:gd name="T89" fmla="*/ 8 h 10"/>
                <a:gd name="T90" fmla="*/ 8 w 8"/>
                <a:gd name="T91" fmla="*/ 8 h 10"/>
                <a:gd name="T92" fmla="*/ 8 w 8"/>
                <a:gd name="T93" fmla="*/ 8 h 10"/>
                <a:gd name="T94" fmla="*/ 8 w 8"/>
                <a:gd name="T95" fmla="*/ 8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
                <a:gd name="T145" fmla="*/ 0 h 10"/>
                <a:gd name="T146" fmla="*/ 8 w 8"/>
                <a:gd name="T147" fmla="*/ 10 h 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 h="10">
                  <a:moveTo>
                    <a:pt x="0" y="0"/>
                  </a:moveTo>
                  <a:lnTo>
                    <a:pt x="0" y="0"/>
                  </a:lnTo>
                  <a:lnTo>
                    <a:pt x="2" y="0"/>
                  </a:lnTo>
                  <a:lnTo>
                    <a:pt x="2" y="1"/>
                  </a:lnTo>
                  <a:lnTo>
                    <a:pt x="2" y="3"/>
                  </a:lnTo>
                  <a:lnTo>
                    <a:pt x="2" y="1"/>
                  </a:lnTo>
                  <a:lnTo>
                    <a:pt x="2" y="3"/>
                  </a:lnTo>
                  <a:lnTo>
                    <a:pt x="3" y="3"/>
                  </a:lnTo>
                  <a:lnTo>
                    <a:pt x="3" y="4"/>
                  </a:lnTo>
                  <a:lnTo>
                    <a:pt x="3" y="3"/>
                  </a:lnTo>
                  <a:lnTo>
                    <a:pt x="3" y="4"/>
                  </a:lnTo>
                  <a:lnTo>
                    <a:pt x="5" y="4"/>
                  </a:lnTo>
                  <a:lnTo>
                    <a:pt x="5" y="5"/>
                  </a:lnTo>
                  <a:lnTo>
                    <a:pt x="5" y="4"/>
                  </a:lnTo>
                  <a:lnTo>
                    <a:pt x="5" y="5"/>
                  </a:lnTo>
                  <a:lnTo>
                    <a:pt x="5" y="7"/>
                  </a:lnTo>
                  <a:lnTo>
                    <a:pt x="5" y="5"/>
                  </a:lnTo>
                  <a:lnTo>
                    <a:pt x="5" y="7"/>
                  </a:lnTo>
                  <a:lnTo>
                    <a:pt x="6" y="7"/>
                  </a:lnTo>
                  <a:lnTo>
                    <a:pt x="6" y="8"/>
                  </a:lnTo>
                  <a:lnTo>
                    <a:pt x="6" y="7"/>
                  </a:lnTo>
                  <a:lnTo>
                    <a:pt x="6" y="8"/>
                  </a:lnTo>
                  <a:lnTo>
                    <a:pt x="8" y="8"/>
                  </a:lnTo>
                  <a:lnTo>
                    <a:pt x="8" y="10"/>
                  </a:lnTo>
                  <a:lnTo>
                    <a:pt x="8" y="8"/>
                  </a:lnTo>
                  <a:lnTo>
                    <a:pt x="8" y="10"/>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4" name="Freeform 558"/>
            <p:cNvSpPr>
              <a:spLocks/>
            </p:cNvSpPr>
            <p:nvPr/>
          </p:nvSpPr>
          <p:spPr bwMode="auto">
            <a:xfrm>
              <a:off x="8733213" y="5810274"/>
              <a:ext cx="1836" cy="90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1 h 1"/>
                <a:gd name="T22" fmla="*/ 0 w 1"/>
                <a:gd name="T23" fmla="*/ 0 h 1"/>
                <a:gd name="T24" fmla="*/ 0 w 1"/>
                <a:gd name="T25" fmla="*/ 1 h 1"/>
                <a:gd name="T26" fmla="*/ 1 w 1"/>
                <a:gd name="T27" fmla="*/ 1 h 1"/>
                <a:gd name="T28" fmla="*/ 1 w 1"/>
                <a:gd name="T29" fmla="*/ 1 h 1"/>
                <a:gd name="T30" fmla="*/ 1 w 1"/>
                <a:gd name="T31" fmla="*/ 1 h 1"/>
                <a:gd name="T32" fmla="*/ 1 w 1"/>
                <a:gd name="T33" fmla="*/ 1 h 1"/>
                <a:gd name="T34" fmla="*/ 1 w 1"/>
                <a:gd name="T35" fmla="*/ 1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1"/>
                <a:gd name="T56" fmla="*/ 1 w 1"/>
                <a:gd name="T57" fmla="*/ 1 h 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1">
                  <a:moveTo>
                    <a:pt x="0" y="0"/>
                  </a:moveTo>
                  <a:lnTo>
                    <a:pt x="0" y="0"/>
                  </a:lnTo>
                  <a:lnTo>
                    <a:pt x="0" y="1"/>
                  </a:lnTo>
                  <a:lnTo>
                    <a:pt x="0" y="0"/>
                  </a:lnTo>
                  <a:lnTo>
                    <a:pt x="0" y="1"/>
                  </a:lnTo>
                  <a:lnTo>
                    <a:pt x="1" y="1"/>
                  </a:lnTo>
                </a:path>
              </a:pathLst>
            </a:custGeom>
            <a:noFill/>
            <a:ln w="1">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grpSp>
      <p:sp>
        <p:nvSpPr>
          <p:cNvPr id="570" name="Line 12"/>
          <p:cNvSpPr>
            <a:spLocks noChangeShapeType="1"/>
          </p:cNvSpPr>
          <p:nvPr/>
        </p:nvSpPr>
        <p:spPr bwMode="auto">
          <a:xfrm flipV="1">
            <a:off x="1774828" y="342900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1" name="Line 13"/>
          <p:cNvSpPr>
            <a:spLocks noChangeShapeType="1"/>
          </p:cNvSpPr>
          <p:nvPr/>
        </p:nvSpPr>
        <p:spPr bwMode="auto">
          <a:xfrm>
            <a:off x="2077965" y="3426262"/>
            <a:ext cx="0" cy="9144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3" name="Line 15"/>
          <p:cNvSpPr>
            <a:spLocks noChangeShapeType="1"/>
          </p:cNvSpPr>
          <p:nvPr/>
        </p:nvSpPr>
        <p:spPr bwMode="auto">
          <a:xfrm flipV="1">
            <a:off x="2366493" y="342900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4" name="Line 16"/>
          <p:cNvSpPr>
            <a:spLocks noChangeShapeType="1"/>
          </p:cNvSpPr>
          <p:nvPr/>
        </p:nvSpPr>
        <p:spPr bwMode="auto">
          <a:xfrm>
            <a:off x="2656929" y="342900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5" name="Line 17"/>
          <p:cNvSpPr>
            <a:spLocks noChangeShapeType="1"/>
          </p:cNvSpPr>
          <p:nvPr/>
        </p:nvSpPr>
        <p:spPr bwMode="auto">
          <a:xfrm>
            <a:off x="2945456"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6" name="Line 18"/>
          <p:cNvSpPr>
            <a:spLocks noChangeShapeType="1"/>
          </p:cNvSpPr>
          <p:nvPr/>
        </p:nvSpPr>
        <p:spPr bwMode="auto">
          <a:xfrm>
            <a:off x="3235894"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7" name="Line 19"/>
          <p:cNvSpPr>
            <a:spLocks noChangeShapeType="1"/>
          </p:cNvSpPr>
          <p:nvPr/>
        </p:nvSpPr>
        <p:spPr bwMode="auto">
          <a:xfrm>
            <a:off x="3526331" y="3422654"/>
            <a:ext cx="0" cy="9144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9" name="Line 21"/>
          <p:cNvSpPr>
            <a:spLocks noChangeShapeType="1"/>
          </p:cNvSpPr>
          <p:nvPr/>
        </p:nvSpPr>
        <p:spPr bwMode="auto">
          <a:xfrm>
            <a:off x="3814858"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0" name="Line 22"/>
          <p:cNvSpPr>
            <a:spLocks noChangeShapeType="1"/>
          </p:cNvSpPr>
          <p:nvPr/>
        </p:nvSpPr>
        <p:spPr bwMode="auto">
          <a:xfrm>
            <a:off x="4105296"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1" name="Line 23"/>
          <p:cNvSpPr>
            <a:spLocks noChangeShapeType="1"/>
          </p:cNvSpPr>
          <p:nvPr/>
        </p:nvSpPr>
        <p:spPr bwMode="auto">
          <a:xfrm>
            <a:off x="4393823"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2" name="Line 24"/>
          <p:cNvSpPr>
            <a:spLocks noChangeShapeType="1"/>
          </p:cNvSpPr>
          <p:nvPr/>
        </p:nvSpPr>
        <p:spPr bwMode="auto">
          <a:xfrm>
            <a:off x="4682350" y="342265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3" name="Line 25"/>
          <p:cNvSpPr>
            <a:spLocks noChangeShapeType="1"/>
          </p:cNvSpPr>
          <p:nvPr/>
        </p:nvSpPr>
        <p:spPr bwMode="auto">
          <a:xfrm>
            <a:off x="4972787" y="3422654"/>
            <a:ext cx="0" cy="9144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5" name="Line 27"/>
          <p:cNvSpPr>
            <a:spLocks noChangeShapeType="1"/>
          </p:cNvSpPr>
          <p:nvPr/>
        </p:nvSpPr>
        <p:spPr bwMode="auto">
          <a:xfrm>
            <a:off x="5263225"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6" name="Line 28"/>
          <p:cNvSpPr>
            <a:spLocks noChangeShapeType="1"/>
          </p:cNvSpPr>
          <p:nvPr/>
        </p:nvSpPr>
        <p:spPr bwMode="auto">
          <a:xfrm>
            <a:off x="5553662"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7" name="Line 29"/>
          <p:cNvSpPr>
            <a:spLocks noChangeShapeType="1"/>
          </p:cNvSpPr>
          <p:nvPr/>
        </p:nvSpPr>
        <p:spPr bwMode="auto">
          <a:xfrm>
            <a:off x="5842189"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8" name="Line 30"/>
          <p:cNvSpPr>
            <a:spLocks noChangeShapeType="1"/>
          </p:cNvSpPr>
          <p:nvPr/>
        </p:nvSpPr>
        <p:spPr bwMode="auto">
          <a:xfrm>
            <a:off x="6130716"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89" name="Line 31"/>
          <p:cNvSpPr>
            <a:spLocks noChangeShapeType="1"/>
          </p:cNvSpPr>
          <p:nvPr/>
        </p:nvSpPr>
        <p:spPr bwMode="auto">
          <a:xfrm>
            <a:off x="6421154" y="3429004"/>
            <a:ext cx="0" cy="89186"/>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1" name="Line 33"/>
          <p:cNvSpPr>
            <a:spLocks noChangeShapeType="1"/>
          </p:cNvSpPr>
          <p:nvPr/>
        </p:nvSpPr>
        <p:spPr bwMode="auto">
          <a:xfrm>
            <a:off x="6711591"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2" name="Line 34"/>
          <p:cNvSpPr>
            <a:spLocks noChangeShapeType="1"/>
          </p:cNvSpPr>
          <p:nvPr/>
        </p:nvSpPr>
        <p:spPr bwMode="auto">
          <a:xfrm>
            <a:off x="7002029"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3" name="Line 35"/>
          <p:cNvSpPr>
            <a:spLocks noChangeShapeType="1"/>
          </p:cNvSpPr>
          <p:nvPr/>
        </p:nvSpPr>
        <p:spPr bwMode="auto">
          <a:xfrm>
            <a:off x="7290556" y="3429004"/>
            <a:ext cx="0" cy="39122"/>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4" name="Line 36"/>
          <p:cNvSpPr>
            <a:spLocks noChangeShapeType="1"/>
          </p:cNvSpPr>
          <p:nvPr/>
        </p:nvSpPr>
        <p:spPr bwMode="auto">
          <a:xfrm>
            <a:off x="7579083" y="3429004"/>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5" name="Line 37"/>
          <p:cNvSpPr>
            <a:spLocks noChangeShapeType="1"/>
          </p:cNvSpPr>
          <p:nvPr/>
        </p:nvSpPr>
        <p:spPr bwMode="auto">
          <a:xfrm>
            <a:off x="7869520" y="3429004"/>
            <a:ext cx="0" cy="89186"/>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7" name="Line 39"/>
          <p:cNvSpPr>
            <a:spLocks noChangeShapeType="1"/>
          </p:cNvSpPr>
          <p:nvPr/>
        </p:nvSpPr>
        <p:spPr bwMode="auto">
          <a:xfrm>
            <a:off x="8158047" y="3429003"/>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98" name="Line 40"/>
          <p:cNvSpPr>
            <a:spLocks noChangeShapeType="1"/>
          </p:cNvSpPr>
          <p:nvPr/>
        </p:nvSpPr>
        <p:spPr bwMode="auto">
          <a:xfrm>
            <a:off x="8450395" y="3429003"/>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24580" name="Group 24579"/>
          <p:cNvGrpSpPr/>
          <p:nvPr/>
        </p:nvGrpSpPr>
        <p:grpSpPr>
          <a:xfrm>
            <a:off x="-25400" y="1337928"/>
            <a:ext cx="8532774" cy="2364788"/>
            <a:chOff x="134708" y="1235694"/>
            <a:chExt cx="8645263" cy="2395969"/>
          </a:xfrm>
        </p:grpSpPr>
        <p:sp>
          <p:nvSpPr>
            <p:cNvPr id="564" name="AutoShape 4"/>
            <p:cNvSpPr>
              <a:spLocks noChangeAspect="1" noChangeArrowheads="1" noTextEdit="1"/>
            </p:cNvSpPr>
            <p:nvPr/>
          </p:nvSpPr>
          <p:spPr bwMode="auto">
            <a:xfrm>
              <a:off x="134708" y="1286054"/>
              <a:ext cx="8598482" cy="21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j-lt"/>
              </a:endParaRPr>
            </a:p>
          </p:txBody>
        </p:sp>
        <p:sp>
          <p:nvSpPr>
            <p:cNvPr id="565" name="Line 7"/>
            <p:cNvSpPr>
              <a:spLocks noChangeShapeType="1"/>
            </p:cNvSpPr>
            <p:nvPr/>
          </p:nvSpPr>
          <p:spPr bwMode="auto">
            <a:xfrm>
              <a:off x="837873" y="3351726"/>
              <a:ext cx="7895317"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66" name="Rectangle 8"/>
            <p:cNvSpPr>
              <a:spLocks noChangeArrowheads="1"/>
            </p:cNvSpPr>
            <p:nvPr/>
          </p:nvSpPr>
          <p:spPr bwMode="auto">
            <a:xfrm>
              <a:off x="8528737" y="3425260"/>
              <a:ext cx="251234"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min</a:t>
              </a:r>
            </a:p>
          </p:txBody>
        </p:sp>
        <p:sp>
          <p:nvSpPr>
            <p:cNvPr id="568" name="Line 10"/>
            <p:cNvSpPr>
              <a:spLocks noChangeShapeType="1"/>
            </p:cNvSpPr>
            <p:nvPr/>
          </p:nvSpPr>
          <p:spPr bwMode="auto">
            <a:xfrm>
              <a:off x="1124924" y="3352897"/>
              <a:ext cx="0" cy="46323"/>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67" name="Line 9"/>
            <p:cNvSpPr>
              <a:spLocks noChangeShapeType="1"/>
            </p:cNvSpPr>
            <p:nvPr/>
          </p:nvSpPr>
          <p:spPr bwMode="auto">
            <a:xfrm flipV="1">
              <a:off x="845474" y="3347902"/>
              <a:ext cx="0" cy="92646"/>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69" name="Line 11"/>
            <p:cNvSpPr>
              <a:spLocks noChangeShapeType="1"/>
            </p:cNvSpPr>
            <p:nvPr/>
          </p:nvSpPr>
          <p:spPr bwMode="auto">
            <a:xfrm>
              <a:off x="1432753" y="3352897"/>
              <a:ext cx="0" cy="46323"/>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572" name="Rectangle 14"/>
            <p:cNvSpPr>
              <a:spLocks noChangeArrowheads="1"/>
            </p:cNvSpPr>
            <p:nvPr/>
          </p:nvSpPr>
          <p:spPr bwMode="auto">
            <a:xfrm>
              <a:off x="2152823" y="344456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10</a:t>
              </a:r>
            </a:p>
          </p:txBody>
        </p:sp>
        <p:sp>
          <p:nvSpPr>
            <p:cNvPr id="578" name="Rectangle 20"/>
            <p:cNvSpPr>
              <a:spLocks noChangeArrowheads="1"/>
            </p:cNvSpPr>
            <p:nvPr/>
          </p:nvSpPr>
          <p:spPr bwMode="auto">
            <a:xfrm>
              <a:off x="3646226" y="344456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20</a:t>
              </a:r>
            </a:p>
          </p:txBody>
        </p:sp>
        <p:sp>
          <p:nvSpPr>
            <p:cNvPr id="584" name="Rectangle 26"/>
            <p:cNvSpPr>
              <a:spLocks noChangeArrowheads="1"/>
            </p:cNvSpPr>
            <p:nvPr/>
          </p:nvSpPr>
          <p:spPr bwMode="auto">
            <a:xfrm>
              <a:off x="5111982" y="344456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30</a:t>
              </a:r>
            </a:p>
          </p:txBody>
        </p:sp>
        <p:sp>
          <p:nvSpPr>
            <p:cNvPr id="590" name="Rectangle 32"/>
            <p:cNvSpPr>
              <a:spLocks noChangeArrowheads="1"/>
            </p:cNvSpPr>
            <p:nvPr/>
          </p:nvSpPr>
          <p:spPr bwMode="auto">
            <a:xfrm>
              <a:off x="6579650" y="344456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40</a:t>
              </a:r>
            </a:p>
          </p:txBody>
        </p:sp>
        <p:sp>
          <p:nvSpPr>
            <p:cNvPr id="596" name="Rectangle 38"/>
            <p:cNvSpPr>
              <a:spLocks noChangeArrowheads="1"/>
            </p:cNvSpPr>
            <p:nvPr/>
          </p:nvSpPr>
          <p:spPr bwMode="auto">
            <a:xfrm>
              <a:off x="8047318" y="344456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50</a:t>
              </a:r>
            </a:p>
          </p:txBody>
        </p:sp>
        <p:sp>
          <p:nvSpPr>
            <p:cNvPr id="600" name="Rectangle 42"/>
            <p:cNvSpPr>
              <a:spLocks noChangeArrowheads="1"/>
            </p:cNvSpPr>
            <p:nvPr/>
          </p:nvSpPr>
          <p:spPr bwMode="auto">
            <a:xfrm>
              <a:off x="445619" y="1235694"/>
              <a:ext cx="346474"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mAU</a:t>
              </a:r>
              <a:endParaRPr lang="en-US" sz="1200" b="0" dirty="0">
                <a:solidFill>
                  <a:srgbClr val="4D4D4D"/>
                </a:solidFill>
              </a:endParaRPr>
            </a:p>
          </p:txBody>
        </p:sp>
        <p:sp>
          <p:nvSpPr>
            <p:cNvPr id="601" name="Line 43"/>
            <p:cNvSpPr>
              <a:spLocks noChangeShapeType="1"/>
            </p:cNvSpPr>
            <p:nvPr/>
          </p:nvSpPr>
          <p:spPr bwMode="auto">
            <a:xfrm flipH="1">
              <a:off x="773608" y="3351726"/>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2" name="Line 45"/>
            <p:cNvSpPr>
              <a:spLocks noChangeShapeType="1"/>
            </p:cNvSpPr>
            <p:nvPr/>
          </p:nvSpPr>
          <p:spPr bwMode="auto">
            <a:xfrm flipH="1">
              <a:off x="809912" y="3306762"/>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3" name="Line 46"/>
            <p:cNvSpPr>
              <a:spLocks noChangeShapeType="1"/>
            </p:cNvSpPr>
            <p:nvPr/>
          </p:nvSpPr>
          <p:spPr bwMode="auto">
            <a:xfrm flipH="1">
              <a:off x="809912" y="3260898"/>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4" name="Line 47"/>
            <p:cNvSpPr>
              <a:spLocks noChangeShapeType="1"/>
            </p:cNvSpPr>
            <p:nvPr/>
          </p:nvSpPr>
          <p:spPr bwMode="auto">
            <a:xfrm flipH="1">
              <a:off x="809912" y="3215933"/>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5" name="Line 48"/>
            <p:cNvSpPr>
              <a:spLocks noChangeShapeType="1"/>
            </p:cNvSpPr>
            <p:nvPr/>
          </p:nvSpPr>
          <p:spPr bwMode="auto">
            <a:xfrm flipH="1">
              <a:off x="809912" y="3170069"/>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6" name="Line 49"/>
            <p:cNvSpPr>
              <a:spLocks noChangeShapeType="1"/>
            </p:cNvSpPr>
            <p:nvPr/>
          </p:nvSpPr>
          <p:spPr bwMode="auto">
            <a:xfrm flipH="1">
              <a:off x="773608" y="3125104"/>
              <a:ext cx="70699"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8" name="Line 51"/>
            <p:cNvSpPr>
              <a:spLocks noChangeShapeType="1"/>
            </p:cNvSpPr>
            <p:nvPr/>
          </p:nvSpPr>
          <p:spPr bwMode="auto">
            <a:xfrm flipH="1">
              <a:off x="809914" y="3079240"/>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09" name="Line 52"/>
            <p:cNvSpPr>
              <a:spLocks noChangeShapeType="1"/>
            </p:cNvSpPr>
            <p:nvPr/>
          </p:nvSpPr>
          <p:spPr bwMode="auto">
            <a:xfrm flipH="1">
              <a:off x="809914" y="3034276"/>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0" name="Line 53"/>
            <p:cNvSpPr>
              <a:spLocks noChangeShapeType="1"/>
            </p:cNvSpPr>
            <p:nvPr/>
          </p:nvSpPr>
          <p:spPr bwMode="auto">
            <a:xfrm flipH="1">
              <a:off x="809914" y="2989311"/>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1" name="Line 54"/>
            <p:cNvSpPr>
              <a:spLocks noChangeShapeType="1"/>
            </p:cNvSpPr>
            <p:nvPr/>
          </p:nvSpPr>
          <p:spPr bwMode="auto">
            <a:xfrm flipH="1">
              <a:off x="809914" y="2943448"/>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2" name="Line 55"/>
            <p:cNvSpPr>
              <a:spLocks noChangeShapeType="1"/>
            </p:cNvSpPr>
            <p:nvPr/>
          </p:nvSpPr>
          <p:spPr bwMode="auto">
            <a:xfrm flipH="1">
              <a:off x="773608" y="2897584"/>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3" name="Line 57"/>
            <p:cNvSpPr>
              <a:spLocks noChangeShapeType="1"/>
            </p:cNvSpPr>
            <p:nvPr/>
          </p:nvSpPr>
          <p:spPr bwMode="auto">
            <a:xfrm flipH="1">
              <a:off x="809914" y="2852619"/>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4" name="Line 58"/>
            <p:cNvSpPr>
              <a:spLocks noChangeShapeType="1"/>
            </p:cNvSpPr>
            <p:nvPr/>
          </p:nvSpPr>
          <p:spPr bwMode="auto">
            <a:xfrm flipH="1">
              <a:off x="809914" y="2807655"/>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5" name="Line 59"/>
            <p:cNvSpPr>
              <a:spLocks noChangeShapeType="1"/>
            </p:cNvSpPr>
            <p:nvPr/>
          </p:nvSpPr>
          <p:spPr bwMode="auto">
            <a:xfrm flipH="1">
              <a:off x="809914" y="2761791"/>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6" name="Line 60"/>
            <p:cNvSpPr>
              <a:spLocks noChangeShapeType="1"/>
            </p:cNvSpPr>
            <p:nvPr/>
          </p:nvSpPr>
          <p:spPr bwMode="auto">
            <a:xfrm flipH="1">
              <a:off x="809914" y="2716827"/>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7" name="Line 61"/>
            <p:cNvSpPr>
              <a:spLocks noChangeShapeType="1"/>
            </p:cNvSpPr>
            <p:nvPr/>
          </p:nvSpPr>
          <p:spPr bwMode="auto">
            <a:xfrm flipH="1">
              <a:off x="773608" y="2670963"/>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19" name="Line 63"/>
            <p:cNvSpPr>
              <a:spLocks noChangeShapeType="1"/>
            </p:cNvSpPr>
            <p:nvPr/>
          </p:nvSpPr>
          <p:spPr bwMode="auto">
            <a:xfrm flipH="1">
              <a:off x="809912" y="2625998"/>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0" name="Line 64"/>
            <p:cNvSpPr>
              <a:spLocks noChangeShapeType="1"/>
            </p:cNvSpPr>
            <p:nvPr/>
          </p:nvSpPr>
          <p:spPr bwMode="auto">
            <a:xfrm flipH="1">
              <a:off x="809912" y="2581034"/>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1" name="Line 65"/>
            <p:cNvSpPr>
              <a:spLocks noChangeShapeType="1"/>
            </p:cNvSpPr>
            <p:nvPr/>
          </p:nvSpPr>
          <p:spPr bwMode="auto">
            <a:xfrm flipH="1">
              <a:off x="809912" y="2535170"/>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2" name="Line 66"/>
            <p:cNvSpPr>
              <a:spLocks noChangeShapeType="1"/>
            </p:cNvSpPr>
            <p:nvPr/>
          </p:nvSpPr>
          <p:spPr bwMode="auto">
            <a:xfrm flipH="1">
              <a:off x="809912" y="2489305"/>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3" name="Line 67"/>
            <p:cNvSpPr>
              <a:spLocks noChangeShapeType="1"/>
            </p:cNvSpPr>
            <p:nvPr/>
          </p:nvSpPr>
          <p:spPr bwMode="auto">
            <a:xfrm flipH="1">
              <a:off x="773608" y="2444341"/>
              <a:ext cx="70699"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4" name="Line 69"/>
            <p:cNvSpPr>
              <a:spLocks noChangeShapeType="1"/>
            </p:cNvSpPr>
            <p:nvPr/>
          </p:nvSpPr>
          <p:spPr bwMode="auto">
            <a:xfrm flipH="1">
              <a:off x="809912" y="2399377"/>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5" name="Line 70"/>
            <p:cNvSpPr>
              <a:spLocks noChangeShapeType="1"/>
            </p:cNvSpPr>
            <p:nvPr/>
          </p:nvSpPr>
          <p:spPr bwMode="auto">
            <a:xfrm flipH="1">
              <a:off x="809912" y="2353513"/>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6" name="Line 71"/>
            <p:cNvSpPr>
              <a:spLocks noChangeShapeType="1"/>
            </p:cNvSpPr>
            <p:nvPr/>
          </p:nvSpPr>
          <p:spPr bwMode="auto">
            <a:xfrm flipH="1">
              <a:off x="809912" y="2307649"/>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7" name="Line 72"/>
            <p:cNvSpPr>
              <a:spLocks noChangeShapeType="1"/>
            </p:cNvSpPr>
            <p:nvPr/>
          </p:nvSpPr>
          <p:spPr bwMode="auto">
            <a:xfrm flipH="1">
              <a:off x="809912" y="2262685"/>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28" name="Line 73"/>
            <p:cNvSpPr>
              <a:spLocks noChangeShapeType="1"/>
            </p:cNvSpPr>
            <p:nvPr/>
          </p:nvSpPr>
          <p:spPr bwMode="auto">
            <a:xfrm flipH="1">
              <a:off x="773608" y="2217720"/>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0" name="Line 75"/>
            <p:cNvSpPr>
              <a:spLocks noChangeShapeType="1"/>
            </p:cNvSpPr>
            <p:nvPr/>
          </p:nvSpPr>
          <p:spPr bwMode="auto">
            <a:xfrm flipH="1">
              <a:off x="809912" y="2172755"/>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1" name="Line 76"/>
            <p:cNvSpPr>
              <a:spLocks noChangeShapeType="1"/>
            </p:cNvSpPr>
            <p:nvPr/>
          </p:nvSpPr>
          <p:spPr bwMode="auto">
            <a:xfrm flipH="1">
              <a:off x="809912" y="2126892"/>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2" name="Line 77"/>
            <p:cNvSpPr>
              <a:spLocks noChangeShapeType="1"/>
            </p:cNvSpPr>
            <p:nvPr/>
          </p:nvSpPr>
          <p:spPr bwMode="auto">
            <a:xfrm flipH="1">
              <a:off x="809912" y="2081028"/>
              <a:ext cx="34394" cy="899"/>
            </a:xfrm>
            <a:prstGeom prst="line">
              <a:avLst/>
            </a:pr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3" name="Line 78"/>
            <p:cNvSpPr>
              <a:spLocks noChangeShapeType="1"/>
            </p:cNvSpPr>
            <p:nvPr/>
          </p:nvSpPr>
          <p:spPr bwMode="auto">
            <a:xfrm flipH="1">
              <a:off x="809912" y="2036064"/>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4" name="Line 79"/>
            <p:cNvSpPr>
              <a:spLocks noChangeShapeType="1"/>
            </p:cNvSpPr>
            <p:nvPr/>
          </p:nvSpPr>
          <p:spPr bwMode="auto">
            <a:xfrm flipH="1">
              <a:off x="773608" y="1991098"/>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5" name="Line 81"/>
            <p:cNvSpPr>
              <a:spLocks noChangeShapeType="1"/>
            </p:cNvSpPr>
            <p:nvPr/>
          </p:nvSpPr>
          <p:spPr bwMode="auto">
            <a:xfrm flipH="1">
              <a:off x="809912" y="1946134"/>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6" name="Line 82"/>
            <p:cNvSpPr>
              <a:spLocks noChangeShapeType="1"/>
            </p:cNvSpPr>
            <p:nvPr/>
          </p:nvSpPr>
          <p:spPr bwMode="auto">
            <a:xfrm flipH="1">
              <a:off x="809912" y="1900270"/>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7" name="Line 83"/>
            <p:cNvSpPr>
              <a:spLocks noChangeShapeType="1"/>
            </p:cNvSpPr>
            <p:nvPr/>
          </p:nvSpPr>
          <p:spPr bwMode="auto">
            <a:xfrm flipH="1">
              <a:off x="809912" y="1854406"/>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8" name="Line 84"/>
            <p:cNvSpPr>
              <a:spLocks noChangeShapeType="1"/>
            </p:cNvSpPr>
            <p:nvPr/>
          </p:nvSpPr>
          <p:spPr bwMode="auto">
            <a:xfrm flipH="1">
              <a:off x="809912" y="1809442"/>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39" name="Line 85"/>
            <p:cNvSpPr>
              <a:spLocks noChangeShapeType="1"/>
            </p:cNvSpPr>
            <p:nvPr/>
          </p:nvSpPr>
          <p:spPr bwMode="auto">
            <a:xfrm flipH="1">
              <a:off x="773608" y="1764477"/>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2" name="Group 1"/>
            <p:cNvGrpSpPr/>
            <p:nvPr/>
          </p:nvGrpSpPr>
          <p:grpSpPr>
            <a:xfrm>
              <a:off x="570182" y="1676630"/>
              <a:ext cx="173428" cy="1533337"/>
              <a:chOff x="631145" y="1685339"/>
              <a:chExt cx="173428" cy="1533337"/>
            </a:xfrm>
          </p:grpSpPr>
          <p:sp>
            <p:nvSpPr>
              <p:cNvPr id="607" name="Rectangle 50"/>
              <p:cNvSpPr>
                <a:spLocks noChangeArrowheads="1"/>
              </p:cNvSpPr>
              <p:nvPr/>
            </p:nvSpPr>
            <p:spPr bwMode="auto">
              <a:xfrm>
                <a:off x="717130" y="3031575"/>
                <a:ext cx="86713"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0</a:t>
                </a:r>
              </a:p>
            </p:txBody>
          </p:sp>
          <p:sp>
            <p:nvSpPr>
              <p:cNvPr id="618" name="Rectangle 62"/>
              <p:cNvSpPr>
                <a:spLocks noChangeArrowheads="1"/>
              </p:cNvSpPr>
              <p:nvPr/>
            </p:nvSpPr>
            <p:spPr bwMode="auto">
              <a:xfrm>
                <a:off x="631145" y="2591822"/>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20</a:t>
                </a:r>
              </a:p>
            </p:txBody>
          </p:sp>
          <p:sp>
            <p:nvSpPr>
              <p:cNvPr id="629" name="Rectangle 74"/>
              <p:cNvSpPr>
                <a:spLocks noChangeArrowheads="1"/>
              </p:cNvSpPr>
              <p:nvPr/>
            </p:nvSpPr>
            <p:spPr bwMode="auto">
              <a:xfrm>
                <a:off x="631145" y="2138581"/>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40</a:t>
                </a:r>
              </a:p>
            </p:txBody>
          </p:sp>
          <p:sp>
            <p:nvSpPr>
              <p:cNvPr id="640" name="Rectangle 86"/>
              <p:cNvSpPr>
                <a:spLocks noChangeArrowheads="1"/>
              </p:cNvSpPr>
              <p:nvPr/>
            </p:nvSpPr>
            <p:spPr bwMode="auto">
              <a:xfrm>
                <a:off x="631145" y="1685339"/>
                <a:ext cx="173428" cy="1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914400">
                  <a:buNone/>
                </a:pPr>
                <a:r>
                  <a:rPr lang="zh-CN" sz="1200" b="0" i="0">
                    <a:solidFill>
                      <a:srgbClr val="4D4D4D"/>
                    </a:solidFill>
                    <a:latin typeface="Arial"/>
                    <a:ea typeface="+mn-ea"/>
                    <a:cs typeface="+mn-cs"/>
                  </a:rPr>
                  <a:t>60</a:t>
                </a:r>
              </a:p>
            </p:txBody>
          </p:sp>
        </p:grpSp>
        <p:sp>
          <p:nvSpPr>
            <p:cNvPr id="641" name="Line 87"/>
            <p:cNvSpPr>
              <a:spLocks noChangeShapeType="1"/>
            </p:cNvSpPr>
            <p:nvPr/>
          </p:nvSpPr>
          <p:spPr bwMode="auto">
            <a:xfrm flipH="1">
              <a:off x="809912" y="1718612"/>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2" name="Line 88"/>
            <p:cNvSpPr>
              <a:spLocks noChangeShapeType="1"/>
            </p:cNvSpPr>
            <p:nvPr/>
          </p:nvSpPr>
          <p:spPr bwMode="auto">
            <a:xfrm flipH="1">
              <a:off x="809912" y="1672750"/>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3" name="Line 89"/>
            <p:cNvSpPr>
              <a:spLocks noChangeShapeType="1"/>
            </p:cNvSpPr>
            <p:nvPr/>
          </p:nvSpPr>
          <p:spPr bwMode="auto">
            <a:xfrm flipH="1">
              <a:off x="809912" y="1627784"/>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4" name="Line 90"/>
            <p:cNvSpPr>
              <a:spLocks noChangeShapeType="1"/>
            </p:cNvSpPr>
            <p:nvPr/>
          </p:nvSpPr>
          <p:spPr bwMode="auto">
            <a:xfrm flipH="1">
              <a:off x="809912" y="1582820"/>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5" name="Line 91"/>
            <p:cNvSpPr>
              <a:spLocks noChangeShapeType="1"/>
            </p:cNvSpPr>
            <p:nvPr/>
          </p:nvSpPr>
          <p:spPr bwMode="auto">
            <a:xfrm flipH="1">
              <a:off x="773608" y="1537855"/>
              <a:ext cx="70699"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6" name="Line 93"/>
            <p:cNvSpPr>
              <a:spLocks noChangeShapeType="1"/>
            </p:cNvSpPr>
            <p:nvPr/>
          </p:nvSpPr>
          <p:spPr bwMode="auto">
            <a:xfrm flipH="1">
              <a:off x="809912" y="1491991"/>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7" name="Line 94"/>
            <p:cNvSpPr>
              <a:spLocks noChangeShapeType="1"/>
            </p:cNvSpPr>
            <p:nvPr/>
          </p:nvSpPr>
          <p:spPr bwMode="auto">
            <a:xfrm flipH="1">
              <a:off x="809912" y="1446128"/>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48" name="Line 95"/>
            <p:cNvSpPr>
              <a:spLocks noChangeShapeType="1"/>
            </p:cNvSpPr>
            <p:nvPr/>
          </p:nvSpPr>
          <p:spPr bwMode="auto">
            <a:xfrm flipH="1">
              <a:off x="809912" y="1401163"/>
              <a:ext cx="34394" cy="899"/>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650" name="Freeform 97"/>
            <p:cNvSpPr>
              <a:spLocks/>
            </p:cNvSpPr>
            <p:nvPr/>
          </p:nvSpPr>
          <p:spPr bwMode="auto">
            <a:xfrm>
              <a:off x="843563" y="1362494"/>
              <a:ext cx="1911" cy="2005419"/>
            </a:xfrm>
            <a:custGeom>
              <a:avLst/>
              <a:gdLst>
                <a:gd name="T0" fmla="*/ 0 w 1"/>
                <a:gd name="T1" fmla="*/ 0 h 2230"/>
                <a:gd name="T2" fmla="*/ 0 w 1"/>
                <a:gd name="T3" fmla="*/ 10 h 2230"/>
                <a:gd name="T4" fmla="*/ 1 w 1"/>
                <a:gd name="T5" fmla="*/ 1470 h 2230"/>
                <a:gd name="T6" fmla="*/ 1 w 1"/>
                <a:gd name="T7" fmla="*/ 2230 h 2230"/>
                <a:gd name="T8" fmla="*/ 0 60000 65536"/>
                <a:gd name="T9" fmla="*/ 0 60000 65536"/>
                <a:gd name="T10" fmla="*/ 0 60000 65536"/>
                <a:gd name="T11" fmla="*/ 0 60000 65536"/>
                <a:gd name="T12" fmla="*/ 0 w 1"/>
                <a:gd name="T13" fmla="*/ 0 h 2230"/>
                <a:gd name="T14" fmla="*/ 1 w 1"/>
                <a:gd name="T15" fmla="*/ 2230 h 2230"/>
              </a:gdLst>
              <a:ahLst/>
              <a:cxnLst>
                <a:cxn ang="T8">
                  <a:pos x="T0" y="T1"/>
                </a:cxn>
                <a:cxn ang="T9">
                  <a:pos x="T2" y="T3"/>
                </a:cxn>
                <a:cxn ang="T10">
                  <a:pos x="T4" y="T5"/>
                </a:cxn>
                <a:cxn ang="T11">
                  <a:pos x="T6" y="T7"/>
                </a:cxn>
              </a:cxnLst>
              <a:rect l="T12" t="T13" r="T14" b="T15"/>
              <a:pathLst>
                <a:path w="1" h="2230">
                  <a:moveTo>
                    <a:pt x="0" y="0"/>
                  </a:moveTo>
                  <a:lnTo>
                    <a:pt x="0" y="10"/>
                  </a:lnTo>
                  <a:lnTo>
                    <a:pt x="1" y="1470"/>
                  </a:lnTo>
                  <a:lnTo>
                    <a:pt x="1" y="2230"/>
                  </a:lnTo>
                </a:path>
              </a:pathLst>
            </a:cu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grpSp>
          <p:nvGrpSpPr>
            <p:cNvPr id="3" name="Group 2"/>
            <p:cNvGrpSpPr/>
            <p:nvPr/>
          </p:nvGrpSpPr>
          <p:grpSpPr>
            <a:xfrm>
              <a:off x="868445" y="1362494"/>
              <a:ext cx="7648828" cy="2005416"/>
              <a:chOff x="990371" y="1362494"/>
              <a:chExt cx="7648828" cy="2005416"/>
            </a:xfrm>
          </p:grpSpPr>
          <p:sp>
            <p:nvSpPr>
              <p:cNvPr id="651" name="Freeform 98"/>
              <p:cNvSpPr>
                <a:spLocks/>
              </p:cNvSpPr>
              <p:nvPr/>
            </p:nvSpPr>
            <p:spPr bwMode="auto">
              <a:xfrm>
                <a:off x="990371" y="1362494"/>
                <a:ext cx="223561" cy="2005415"/>
              </a:xfrm>
              <a:custGeom>
                <a:avLst/>
                <a:gdLst>
                  <a:gd name="T0" fmla="*/ 2 w 117"/>
                  <a:gd name="T1" fmla="*/ 2004 h 2230"/>
                  <a:gd name="T2" fmla="*/ 4 w 117"/>
                  <a:gd name="T3" fmla="*/ 1908 h 2230"/>
                  <a:gd name="T4" fmla="*/ 5 w 117"/>
                  <a:gd name="T5" fmla="*/ 1932 h 2230"/>
                  <a:gd name="T6" fmla="*/ 7 w 117"/>
                  <a:gd name="T7" fmla="*/ 1943 h 2230"/>
                  <a:gd name="T8" fmla="*/ 9 w 117"/>
                  <a:gd name="T9" fmla="*/ 1943 h 2230"/>
                  <a:gd name="T10" fmla="*/ 11 w 117"/>
                  <a:gd name="T11" fmla="*/ 1934 h 2230"/>
                  <a:gd name="T12" fmla="*/ 13 w 117"/>
                  <a:gd name="T13" fmla="*/ 1926 h 2230"/>
                  <a:gd name="T14" fmla="*/ 15 w 117"/>
                  <a:gd name="T15" fmla="*/ 1924 h 2230"/>
                  <a:gd name="T16" fmla="*/ 17 w 117"/>
                  <a:gd name="T17" fmla="*/ 1926 h 2230"/>
                  <a:gd name="T18" fmla="*/ 19 w 117"/>
                  <a:gd name="T19" fmla="*/ 1919 h 2230"/>
                  <a:gd name="T20" fmla="*/ 21 w 117"/>
                  <a:gd name="T21" fmla="*/ 1901 h 2230"/>
                  <a:gd name="T22" fmla="*/ 23 w 117"/>
                  <a:gd name="T23" fmla="*/ 1901 h 2230"/>
                  <a:gd name="T24" fmla="*/ 25 w 117"/>
                  <a:gd name="T25" fmla="*/ 1921 h 2230"/>
                  <a:gd name="T26" fmla="*/ 27 w 117"/>
                  <a:gd name="T27" fmla="*/ 1931 h 2230"/>
                  <a:gd name="T28" fmla="*/ 29 w 117"/>
                  <a:gd name="T29" fmla="*/ 1940 h 2230"/>
                  <a:gd name="T30" fmla="*/ 31 w 117"/>
                  <a:gd name="T31" fmla="*/ 1950 h 2230"/>
                  <a:gd name="T32" fmla="*/ 33 w 117"/>
                  <a:gd name="T33" fmla="*/ 1948 h 2230"/>
                  <a:gd name="T34" fmla="*/ 35 w 117"/>
                  <a:gd name="T35" fmla="*/ 1919 h 2230"/>
                  <a:gd name="T36" fmla="*/ 37 w 117"/>
                  <a:gd name="T37" fmla="*/ 1894 h 2230"/>
                  <a:gd name="T38" fmla="*/ 39 w 117"/>
                  <a:gd name="T39" fmla="*/ 1895 h 2230"/>
                  <a:gd name="T40" fmla="*/ 41 w 117"/>
                  <a:gd name="T41" fmla="*/ 1916 h 2230"/>
                  <a:gd name="T42" fmla="*/ 43 w 117"/>
                  <a:gd name="T43" fmla="*/ 1939 h 2230"/>
                  <a:gd name="T44" fmla="*/ 45 w 117"/>
                  <a:gd name="T45" fmla="*/ 1886 h 2230"/>
                  <a:gd name="T46" fmla="*/ 47 w 117"/>
                  <a:gd name="T47" fmla="*/ 1687 h 2230"/>
                  <a:gd name="T48" fmla="*/ 49 w 117"/>
                  <a:gd name="T49" fmla="*/ 1695 h 2230"/>
                  <a:gd name="T50" fmla="*/ 51 w 117"/>
                  <a:gd name="T51" fmla="*/ 1873 h 2230"/>
                  <a:gd name="T52" fmla="*/ 54 w 117"/>
                  <a:gd name="T53" fmla="*/ 1940 h 2230"/>
                  <a:gd name="T54" fmla="*/ 56 w 117"/>
                  <a:gd name="T55" fmla="*/ 1948 h 2230"/>
                  <a:gd name="T56" fmla="*/ 58 w 117"/>
                  <a:gd name="T57" fmla="*/ 1947 h 2230"/>
                  <a:gd name="T58" fmla="*/ 60 w 117"/>
                  <a:gd name="T59" fmla="*/ 1944 h 2230"/>
                  <a:gd name="T60" fmla="*/ 62 w 117"/>
                  <a:gd name="T61" fmla="*/ 1946 h 2230"/>
                  <a:gd name="T62" fmla="*/ 64 w 117"/>
                  <a:gd name="T63" fmla="*/ 1951 h 2230"/>
                  <a:gd name="T64" fmla="*/ 66 w 117"/>
                  <a:gd name="T65" fmla="*/ 1953 h 2230"/>
                  <a:gd name="T66" fmla="*/ 68 w 117"/>
                  <a:gd name="T67" fmla="*/ 1955 h 2230"/>
                  <a:gd name="T68" fmla="*/ 70 w 117"/>
                  <a:gd name="T69" fmla="*/ 1956 h 2230"/>
                  <a:gd name="T70" fmla="*/ 72 w 117"/>
                  <a:gd name="T71" fmla="*/ 1956 h 2230"/>
                  <a:gd name="T72" fmla="*/ 74 w 117"/>
                  <a:gd name="T73" fmla="*/ 1958 h 2230"/>
                  <a:gd name="T74" fmla="*/ 76 w 117"/>
                  <a:gd name="T75" fmla="*/ 1961 h 2230"/>
                  <a:gd name="T76" fmla="*/ 78 w 117"/>
                  <a:gd name="T77" fmla="*/ 1965 h 2230"/>
                  <a:gd name="T78" fmla="*/ 80 w 117"/>
                  <a:gd name="T79" fmla="*/ 1972 h 2230"/>
                  <a:gd name="T80" fmla="*/ 82 w 117"/>
                  <a:gd name="T81" fmla="*/ 1979 h 2230"/>
                  <a:gd name="T82" fmla="*/ 84 w 117"/>
                  <a:gd name="T83" fmla="*/ 1985 h 2230"/>
                  <a:gd name="T84" fmla="*/ 86 w 117"/>
                  <a:gd name="T85" fmla="*/ 1987 h 2230"/>
                  <a:gd name="T86" fmla="*/ 88 w 117"/>
                  <a:gd name="T87" fmla="*/ 1981 h 2230"/>
                  <a:gd name="T88" fmla="*/ 90 w 117"/>
                  <a:gd name="T89" fmla="*/ 1968 h 2230"/>
                  <a:gd name="T90" fmla="*/ 92 w 117"/>
                  <a:gd name="T91" fmla="*/ 1949 h 2230"/>
                  <a:gd name="T92" fmla="*/ 94 w 117"/>
                  <a:gd name="T93" fmla="*/ 1924 h 2230"/>
                  <a:gd name="T94" fmla="*/ 96 w 117"/>
                  <a:gd name="T95" fmla="*/ 1887 h 2230"/>
                  <a:gd name="T96" fmla="*/ 98 w 117"/>
                  <a:gd name="T97" fmla="*/ 1838 h 2230"/>
                  <a:gd name="T98" fmla="*/ 100 w 117"/>
                  <a:gd name="T99" fmla="*/ 1778 h 2230"/>
                  <a:gd name="T100" fmla="*/ 102 w 117"/>
                  <a:gd name="T101" fmla="*/ 1706 h 2230"/>
                  <a:gd name="T102" fmla="*/ 104 w 117"/>
                  <a:gd name="T103" fmla="*/ 1606 h 2230"/>
                  <a:gd name="T104" fmla="*/ 106 w 117"/>
                  <a:gd name="T105" fmla="*/ 1465 h 2230"/>
                  <a:gd name="T106" fmla="*/ 108 w 117"/>
                  <a:gd name="T107" fmla="*/ 1329 h 2230"/>
                  <a:gd name="T108" fmla="*/ 110 w 117"/>
                  <a:gd name="T109" fmla="*/ 1217 h 2230"/>
                  <a:gd name="T110" fmla="*/ 112 w 117"/>
                  <a:gd name="T111" fmla="*/ 1138 h 2230"/>
                  <a:gd name="T112" fmla="*/ 114 w 117"/>
                  <a:gd name="T113" fmla="*/ 1144 h 2230"/>
                  <a:gd name="T114" fmla="*/ 116 w 117"/>
                  <a:gd name="T115" fmla="*/ 954 h 22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
                  <a:gd name="T175" fmla="*/ 0 h 2230"/>
                  <a:gd name="T176" fmla="*/ 117 w 117"/>
                  <a:gd name="T177" fmla="*/ 2230 h 22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 h="2230">
                    <a:moveTo>
                      <a:pt x="0" y="2230"/>
                    </a:moveTo>
                    <a:lnTo>
                      <a:pt x="1" y="2183"/>
                    </a:lnTo>
                    <a:lnTo>
                      <a:pt x="1" y="2080"/>
                    </a:lnTo>
                    <a:lnTo>
                      <a:pt x="2" y="2004"/>
                    </a:lnTo>
                    <a:lnTo>
                      <a:pt x="2" y="1952"/>
                    </a:lnTo>
                    <a:lnTo>
                      <a:pt x="3" y="1922"/>
                    </a:lnTo>
                    <a:lnTo>
                      <a:pt x="3" y="1909"/>
                    </a:lnTo>
                    <a:lnTo>
                      <a:pt x="4" y="1908"/>
                    </a:lnTo>
                    <a:lnTo>
                      <a:pt x="4" y="1912"/>
                    </a:lnTo>
                    <a:lnTo>
                      <a:pt x="5" y="1919"/>
                    </a:lnTo>
                    <a:lnTo>
                      <a:pt x="5" y="1926"/>
                    </a:lnTo>
                    <a:lnTo>
                      <a:pt x="5" y="1932"/>
                    </a:lnTo>
                    <a:lnTo>
                      <a:pt x="5" y="1936"/>
                    </a:lnTo>
                    <a:lnTo>
                      <a:pt x="6" y="1940"/>
                    </a:lnTo>
                    <a:lnTo>
                      <a:pt x="6" y="1942"/>
                    </a:lnTo>
                    <a:lnTo>
                      <a:pt x="7" y="1943"/>
                    </a:lnTo>
                    <a:lnTo>
                      <a:pt x="7" y="1944"/>
                    </a:lnTo>
                    <a:lnTo>
                      <a:pt x="8" y="1944"/>
                    </a:lnTo>
                    <a:lnTo>
                      <a:pt x="8" y="1943"/>
                    </a:lnTo>
                    <a:lnTo>
                      <a:pt x="9" y="1943"/>
                    </a:lnTo>
                    <a:lnTo>
                      <a:pt x="9" y="1941"/>
                    </a:lnTo>
                    <a:lnTo>
                      <a:pt x="10" y="1939"/>
                    </a:lnTo>
                    <a:lnTo>
                      <a:pt x="10" y="1937"/>
                    </a:lnTo>
                    <a:lnTo>
                      <a:pt x="11" y="1934"/>
                    </a:lnTo>
                    <a:lnTo>
                      <a:pt x="11" y="1932"/>
                    </a:lnTo>
                    <a:lnTo>
                      <a:pt x="12" y="1930"/>
                    </a:lnTo>
                    <a:lnTo>
                      <a:pt x="12" y="1927"/>
                    </a:lnTo>
                    <a:lnTo>
                      <a:pt x="13" y="1926"/>
                    </a:lnTo>
                    <a:lnTo>
                      <a:pt x="13" y="1925"/>
                    </a:lnTo>
                    <a:lnTo>
                      <a:pt x="14" y="1924"/>
                    </a:lnTo>
                    <a:lnTo>
                      <a:pt x="15" y="1924"/>
                    </a:lnTo>
                    <a:lnTo>
                      <a:pt x="16" y="1925"/>
                    </a:lnTo>
                    <a:lnTo>
                      <a:pt x="17" y="1926"/>
                    </a:lnTo>
                    <a:lnTo>
                      <a:pt x="18" y="1925"/>
                    </a:lnTo>
                    <a:lnTo>
                      <a:pt x="18" y="1924"/>
                    </a:lnTo>
                    <a:lnTo>
                      <a:pt x="19" y="1922"/>
                    </a:lnTo>
                    <a:lnTo>
                      <a:pt x="19" y="1919"/>
                    </a:lnTo>
                    <a:lnTo>
                      <a:pt x="20" y="1915"/>
                    </a:lnTo>
                    <a:lnTo>
                      <a:pt x="20" y="1911"/>
                    </a:lnTo>
                    <a:lnTo>
                      <a:pt x="21" y="1906"/>
                    </a:lnTo>
                    <a:lnTo>
                      <a:pt x="21" y="1901"/>
                    </a:lnTo>
                    <a:lnTo>
                      <a:pt x="22" y="1898"/>
                    </a:lnTo>
                    <a:lnTo>
                      <a:pt x="22" y="1897"/>
                    </a:lnTo>
                    <a:lnTo>
                      <a:pt x="23" y="1898"/>
                    </a:lnTo>
                    <a:lnTo>
                      <a:pt x="23" y="1901"/>
                    </a:lnTo>
                    <a:lnTo>
                      <a:pt x="24" y="1905"/>
                    </a:lnTo>
                    <a:lnTo>
                      <a:pt x="24" y="1911"/>
                    </a:lnTo>
                    <a:lnTo>
                      <a:pt x="25" y="1916"/>
                    </a:lnTo>
                    <a:lnTo>
                      <a:pt x="25" y="1921"/>
                    </a:lnTo>
                    <a:lnTo>
                      <a:pt x="26" y="1924"/>
                    </a:lnTo>
                    <a:lnTo>
                      <a:pt x="26" y="1927"/>
                    </a:lnTo>
                    <a:lnTo>
                      <a:pt x="27" y="1930"/>
                    </a:lnTo>
                    <a:lnTo>
                      <a:pt x="27" y="1931"/>
                    </a:lnTo>
                    <a:lnTo>
                      <a:pt x="28" y="1933"/>
                    </a:lnTo>
                    <a:lnTo>
                      <a:pt x="28" y="1935"/>
                    </a:lnTo>
                    <a:lnTo>
                      <a:pt x="29" y="1936"/>
                    </a:lnTo>
                    <a:lnTo>
                      <a:pt x="29" y="1940"/>
                    </a:lnTo>
                    <a:lnTo>
                      <a:pt x="30" y="1942"/>
                    </a:lnTo>
                    <a:lnTo>
                      <a:pt x="30" y="1945"/>
                    </a:lnTo>
                    <a:lnTo>
                      <a:pt x="31" y="1948"/>
                    </a:lnTo>
                    <a:lnTo>
                      <a:pt x="31" y="1950"/>
                    </a:lnTo>
                    <a:lnTo>
                      <a:pt x="32" y="1952"/>
                    </a:lnTo>
                    <a:lnTo>
                      <a:pt x="33" y="1951"/>
                    </a:lnTo>
                    <a:lnTo>
                      <a:pt x="33" y="1948"/>
                    </a:lnTo>
                    <a:lnTo>
                      <a:pt x="34" y="1943"/>
                    </a:lnTo>
                    <a:lnTo>
                      <a:pt x="34" y="1936"/>
                    </a:lnTo>
                    <a:lnTo>
                      <a:pt x="35" y="1928"/>
                    </a:lnTo>
                    <a:lnTo>
                      <a:pt x="35" y="1919"/>
                    </a:lnTo>
                    <a:lnTo>
                      <a:pt x="36" y="1911"/>
                    </a:lnTo>
                    <a:lnTo>
                      <a:pt x="36" y="1904"/>
                    </a:lnTo>
                    <a:lnTo>
                      <a:pt x="37" y="1898"/>
                    </a:lnTo>
                    <a:lnTo>
                      <a:pt x="37" y="1894"/>
                    </a:lnTo>
                    <a:lnTo>
                      <a:pt x="38" y="1892"/>
                    </a:lnTo>
                    <a:lnTo>
                      <a:pt x="39" y="1892"/>
                    </a:lnTo>
                    <a:lnTo>
                      <a:pt x="39" y="1895"/>
                    </a:lnTo>
                    <a:lnTo>
                      <a:pt x="40" y="1898"/>
                    </a:lnTo>
                    <a:lnTo>
                      <a:pt x="40" y="1903"/>
                    </a:lnTo>
                    <a:lnTo>
                      <a:pt x="41" y="1909"/>
                    </a:lnTo>
                    <a:lnTo>
                      <a:pt x="41" y="1916"/>
                    </a:lnTo>
                    <a:lnTo>
                      <a:pt x="42" y="1923"/>
                    </a:lnTo>
                    <a:lnTo>
                      <a:pt x="42" y="1930"/>
                    </a:lnTo>
                    <a:lnTo>
                      <a:pt x="43" y="1935"/>
                    </a:lnTo>
                    <a:lnTo>
                      <a:pt x="43" y="1939"/>
                    </a:lnTo>
                    <a:lnTo>
                      <a:pt x="44" y="1939"/>
                    </a:lnTo>
                    <a:lnTo>
                      <a:pt x="44" y="1933"/>
                    </a:lnTo>
                    <a:lnTo>
                      <a:pt x="45" y="1916"/>
                    </a:lnTo>
                    <a:lnTo>
                      <a:pt x="45" y="1886"/>
                    </a:lnTo>
                    <a:lnTo>
                      <a:pt x="46" y="1844"/>
                    </a:lnTo>
                    <a:lnTo>
                      <a:pt x="46" y="1791"/>
                    </a:lnTo>
                    <a:lnTo>
                      <a:pt x="47" y="1736"/>
                    </a:lnTo>
                    <a:lnTo>
                      <a:pt x="47" y="1687"/>
                    </a:lnTo>
                    <a:lnTo>
                      <a:pt x="48" y="1655"/>
                    </a:lnTo>
                    <a:lnTo>
                      <a:pt x="48" y="1646"/>
                    </a:lnTo>
                    <a:lnTo>
                      <a:pt x="49" y="1661"/>
                    </a:lnTo>
                    <a:lnTo>
                      <a:pt x="49" y="1695"/>
                    </a:lnTo>
                    <a:lnTo>
                      <a:pt x="50" y="1742"/>
                    </a:lnTo>
                    <a:lnTo>
                      <a:pt x="50" y="1791"/>
                    </a:lnTo>
                    <a:lnTo>
                      <a:pt x="51" y="1836"/>
                    </a:lnTo>
                    <a:lnTo>
                      <a:pt x="51" y="1873"/>
                    </a:lnTo>
                    <a:lnTo>
                      <a:pt x="52" y="1901"/>
                    </a:lnTo>
                    <a:lnTo>
                      <a:pt x="53" y="1920"/>
                    </a:lnTo>
                    <a:lnTo>
                      <a:pt x="53" y="1932"/>
                    </a:lnTo>
                    <a:lnTo>
                      <a:pt x="54" y="1940"/>
                    </a:lnTo>
                    <a:lnTo>
                      <a:pt x="54" y="1943"/>
                    </a:lnTo>
                    <a:lnTo>
                      <a:pt x="55" y="1946"/>
                    </a:lnTo>
                    <a:lnTo>
                      <a:pt x="55" y="1947"/>
                    </a:lnTo>
                    <a:lnTo>
                      <a:pt x="56" y="1948"/>
                    </a:lnTo>
                    <a:lnTo>
                      <a:pt x="56" y="1949"/>
                    </a:lnTo>
                    <a:lnTo>
                      <a:pt x="57" y="1948"/>
                    </a:lnTo>
                    <a:lnTo>
                      <a:pt x="58" y="1947"/>
                    </a:lnTo>
                    <a:lnTo>
                      <a:pt x="58" y="1946"/>
                    </a:lnTo>
                    <a:lnTo>
                      <a:pt x="59" y="1946"/>
                    </a:lnTo>
                    <a:lnTo>
                      <a:pt x="59" y="1945"/>
                    </a:lnTo>
                    <a:lnTo>
                      <a:pt x="60" y="1944"/>
                    </a:lnTo>
                    <a:lnTo>
                      <a:pt x="61" y="1944"/>
                    </a:lnTo>
                    <a:lnTo>
                      <a:pt x="61" y="1945"/>
                    </a:lnTo>
                    <a:lnTo>
                      <a:pt x="62" y="1946"/>
                    </a:lnTo>
                    <a:lnTo>
                      <a:pt x="62" y="1947"/>
                    </a:lnTo>
                    <a:lnTo>
                      <a:pt x="63" y="1949"/>
                    </a:lnTo>
                    <a:lnTo>
                      <a:pt x="63" y="1950"/>
                    </a:lnTo>
                    <a:lnTo>
                      <a:pt x="64" y="1951"/>
                    </a:lnTo>
                    <a:lnTo>
                      <a:pt x="64" y="1952"/>
                    </a:lnTo>
                    <a:lnTo>
                      <a:pt x="65" y="1952"/>
                    </a:lnTo>
                    <a:lnTo>
                      <a:pt x="65" y="1953"/>
                    </a:lnTo>
                    <a:lnTo>
                      <a:pt x="66" y="1953"/>
                    </a:lnTo>
                    <a:lnTo>
                      <a:pt x="66" y="1954"/>
                    </a:lnTo>
                    <a:lnTo>
                      <a:pt x="67" y="1954"/>
                    </a:lnTo>
                    <a:lnTo>
                      <a:pt x="67" y="1955"/>
                    </a:lnTo>
                    <a:lnTo>
                      <a:pt x="68" y="1955"/>
                    </a:lnTo>
                    <a:lnTo>
                      <a:pt x="68" y="1956"/>
                    </a:lnTo>
                    <a:lnTo>
                      <a:pt x="69" y="1956"/>
                    </a:lnTo>
                    <a:lnTo>
                      <a:pt x="70" y="1956"/>
                    </a:lnTo>
                    <a:lnTo>
                      <a:pt x="71" y="1956"/>
                    </a:lnTo>
                    <a:lnTo>
                      <a:pt x="72" y="1956"/>
                    </a:lnTo>
                    <a:lnTo>
                      <a:pt x="73" y="1957"/>
                    </a:lnTo>
                    <a:lnTo>
                      <a:pt x="74" y="1958"/>
                    </a:lnTo>
                    <a:lnTo>
                      <a:pt x="75" y="1959"/>
                    </a:lnTo>
                    <a:lnTo>
                      <a:pt x="76" y="1961"/>
                    </a:lnTo>
                    <a:lnTo>
                      <a:pt x="76" y="1962"/>
                    </a:lnTo>
                    <a:lnTo>
                      <a:pt x="77" y="1962"/>
                    </a:lnTo>
                    <a:lnTo>
                      <a:pt x="77" y="1964"/>
                    </a:lnTo>
                    <a:lnTo>
                      <a:pt x="78" y="1965"/>
                    </a:lnTo>
                    <a:lnTo>
                      <a:pt x="78" y="1967"/>
                    </a:lnTo>
                    <a:lnTo>
                      <a:pt x="79" y="1968"/>
                    </a:lnTo>
                    <a:lnTo>
                      <a:pt x="79" y="1970"/>
                    </a:lnTo>
                    <a:lnTo>
                      <a:pt x="80" y="1972"/>
                    </a:lnTo>
                    <a:lnTo>
                      <a:pt x="80" y="1973"/>
                    </a:lnTo>
                    <a:lnTo>
                      <a:pt x="81" y="1975"/>
                    </a:lnTo>
                    <a:lnTo>
                      <a:pt x="81" y="1977"/>
                    </a:lnTo>
                    <a:lnTo>
                      <a:pt x="82" y="1979"/>
                    </a:lnTo>
                    <a:lnTo>
                      <a:pt x="82" y="1981"/>
                    </a:lnTo>
                    <a:lnTo>
                      <a:pt x="83" y="1982"/>
                    </a:lnTo>
                    <a:lnTo>
                      <a:pt x="83" y="1984"/>
                    </a:lnTo>
                    <a:lnTo>
                      <a:pt x="84" y="1985"/>
                    </a:lnTo>
                    <a:lnTo>
                      <a:pt x="84" y="1986"/>
                    </a:lnTo>
                    <a:lnTo>
                      <a:pt x="85" y="1987"/>
                    </a:lnTo>
                    <a:lnTo>
                      <a:pt x="86" y="1987"/>
                    </a:lnTo>
                    <a:lnTo>
                      <a:pt x="86" y="1986"/>
                    </a:lnTo>
                    <a:lnTo>
                      <a:pt x="87" y="1985"/>
                    </a:lnTo>
                    <a:lnTo>
                      <a:pt x="88" y="1984"/>
                    </a:lnTo>
                    <a:lnTo>
                      <a:pt x="88" y="1981"/>
                    </a:lnTo>
                    <a:lnTo>
                      <a:pt x="89" y="1978"/>
                    </a:lnTo>
                    <a:lnTo>
                      <a:pt x="89" y="1975"/>
                    </a:lnTo>
                    <a:lnTo>
                      <a:pt x="90" y="1972"/>
                    </a:lnTo>
                    <a:lnTo>
                      <a:pt x="90" y="1968"/>
                    </a:lnTo>
                    <a:lnTo>
                      <a:pt x="91" y="1963"/>
                    </a:lnTo>
                    <a:lnTo>
                      <a:pt x="91" y="1959"/>
                    </a:lnTo>
                    <a:lnTo>
                      <a:pt x="92" y="1954"/>
                    </a:lnTo>
                    <a:lnTo>
                      <a:pt x="92" y="1949"/>
                    </a:lnTo>
                    <a:lnTo>
                      <a:pt x="93" y="1943"/>
                    </a:lnTo>
                    <a:lnTo>
                      <a:pt x="93" y="1937"/>
                    </a:lnTo>
                    <a:lnTo>
                      <a:pt x="94" y="1930"/>
                    </a:lnTo>
                    <a:lnTo>
                      <a:pt x="94" y="1924"/>
                    </a:lnTo>
                    <a:lnTo>
                      <a:pt x="95" y="1915"/>
                    </a:lnTo>
                    <a:lnTo>
                      <a:pt x="95" y="1907"/>
                    </a:lnTo>
                    <a:lnTo>
                      <a:pt x="96" y="1897"/>
                    </a:lnTo>
                    <a:lnTo>
                      <a:pt x="96" y="1887"/>
                    </a:lnTo>
                    <a:lnTo>
                      <a:pt x="97" y="1876"/>
                    </a:lnTo>
                    <a:lnTo>
                      <a:pt x="97" y="1864"/>
                    </a:lnTo>
                    <a:lnTo>
                      <a:pt x="98" y="1851"/>
                    </a:lnTo>
                    <a:lnTo>
                      <a:pt x="98" y="1838"/>
                    </a:lnTo>
                    <a:lnTo>
                      <a:pt x="99" y="1825"/>
                    </a:lnTo>
                    <a:lnTo>
                      <a:pt x="99" y="1809"/>
                    </a:lnTo>
                    <a:lnTo>
                      <a:pt x="100" y="1794"/>
                    </a:lnTo>
                    <a:lnTo>
                      <a:pt x="100" y="1778"/>
                    </a:lnTo>
                    <a:lnTo>
                      <a:pt x="101" y="1761"/>
                    </a:lnTo>
                    <a:lnTo>
                      <a:pt x="101" y="1744"/>
                    </a:lnTo>
                    <a:lnTo>
                      <a:pt x="102" y="1726"/>
                    </a:lnTo>
                    <a:lnTo>
                      <a:pt x="102" y="1706"/>
                    </a:lnTo>
                    <a:lnTo>
                      <a:pt x="103" y="1684"/>
                    </a:lnTo>
                    <a:lnTo>
                      <a:pt x="103" y="1661"/>
                    </a:lnTo>
                    <a:lnTo>
                      <a:pt x="104" y="1635"/>
                    </a:lnTo>
                    <a:lnTo>
                      <a:pt x="104" y="1606"/>
                    </a:lnTo>
                    <a:lnTo>
                      <a:pt x="105" y="1574"/>
                    </a:lnTo>
                    <a:lnTo>
                      <a:pt x="105" y="1539"/>
                    </a:lnTo>
                    <a:lnTo>
                      <a:pt x="106" y="1502"/>
                    </a:lnTo>
                    <a:lnTo>
                      <a:pt x="106" y="1465"/>
                    </a:lnTo>
                    <a:lnTo>
                      <a:pt x="107" y="1428"/>
                    </a:lnTo>
                    <a:lnTo>
                      <a:pt x="107" y="1393"/>
                    </a:lnTo>
                    <a:lnTo>
                      <a:pt x="108" y="1360"/>
                    </a:lnTo>
                    <a:lnTo>
                      <a:pt x="108" y="1329"/>
                    </a:lnTo>
                    <a:lnTo>
                      <a:pt x="109" y="1300"/>
                    </a:lnTo>
                    <a:lnTo>
                      <a:pt x="109" y="1272"/>
                    </a:lnTo>
                    <a:lnTo>
                      <a:pt x="110" y="1243"/>
                    </a:lnTo>
                    <a:lnTo>
                      <a:pt x="110" y="1217"/>
                    </a:lnTo>
                    <a:lnTo>
                      <a:pt x="111" y="1192"/>
                    </a:lnTo>
                    <a:lnTo>
                      <a:pt x="111" y="1170"/>
                    </a:lnTo>
                    <a:lnTo>
                      <a:pt x="112" y="1151"/>
                    </a:lnTo>
                    <a:lnTo>
                      <a:pt x="112" y="1138"/>
                    </a:lnTo>
                    <a:lnTo>
                      <a:pt x="113" y="1131"/>
                    </a:lnTo>
                    <a:lnTo>
                      <a:pt x="113" y="1130"/>
                    </a:lnTo>
                    <a:lnTo>
                      <a:pt x="114" y="1134"/>
                    </a:lnTo>
                    <a:lnTo>
                      <a:pt x="114" y="1144"/>
                    </a:lnTo>
                    <a:lnTo>
                      <a:pt x="115" y="1157"/>
                    </a:lnTo>
                    <a:lnTo>
                      <a:pt x="115" y="1166"/>
                    </a:lnTo>
                    <a:lnTo>
                      <a:pt x="116" y="1133"/>
                    </a:lnTo>
                    <a:lnTo>
                      <a:pt x="116" y="954"/>
                    </a:lnTo>
                    <a:lnTo>
                      <a:pt x="117" y="446"/>
                    </a:lnTo>
                    <a:lnTo>
                      <a:pt x="117" y="0"/>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2" name="Freeform 99"/>
              <p:cNvSpPr>
                <a:spLocks/>
              </p:cNvSpPr>
              <p:nvPr/>
            </p:nvSpPr>
            <p:spPr bwMode="auto">
              <a:xfrm>
                <a:off x="1225396" y="1362494"/>
                <a:ext cx="227382" cy="1655592"/>
              </a:xfrm>
              <a:custGeom>
                <a:avLst/>
                <a:gdLst>
                  <a:gd name="T0" fmla="*/ 2 w 119"/>
                  <a:gd name="T1" fmla="*/ 1067 h 1841"/>
                  <a:gd name="T2" fmla="*/ 4 w 119"/>
                  <a:gd name="T3" fmla="*/ 1403 h 1841"/>
                  <a:gd name="T4" fmla="*/ 6 w 119"/>
                  <a:gd name="T5" fmla="*/ 1488 h 1841"/>
                  <a:gd name="T6" fmla="*/ 8 w 119"/>
                  <a:gd name="T7" fmla="*/ 837 h 1841"/>
                  <a:gd name="T8" fmla="*/ 10 w 119"/>
                  <a:gd name="T9" fmla="*/ 768 h 1841"/>
                  <a:gd name="T10" fmla="*/ 12 w 119"/>
                  <a:gd name="T11" fmla="*/ 1521 h 1841"/>
                  <a:gd name="T12" fmla="*/ 14 w 119"/>
                  <a:gd name="T13" fmla="*/ 1729 h 1841"/>
                  <a:gd name="T14" fmla="*/ 16 w 119"/>
                  <a:gd name="T15" fmla="*/ 1738 h 1841"/>
                  <a:gd name="T16" fmla="*/ 18 w 119"/>
                  <a:gd name="T17" fmla="*/ 1746 h 1841"/>
                  <a:gd name="T18" fmla="*/ 20 w 119"/>
                  <a:gd name="T19" fmla="*/ 1788 h 1841"/>
                  <a:gd name="T20" fmla="*/ 22 w 119"/>
                  <a:gd name="T21" fmla="*/ 1804 h 1841"/>
                  <a:gd name="T22" fmla="*/ 24 w 119"/>
                  <a:gd name="T23" fmla="*/ 1805 h 1841"/>
                  <a:gd name="T24" fmla="*/ 26 w 119"/>
                  <a:gd name="T25" fmla="*/ 1804 h 1841"/>
                  <a:gd name="T26" fmla="*/ 28 w 119"/>
                  <a:gd name="T27" fmla="*/ 1800 h 1841"/>
                  <a:gd name="T28" fmla="*/ 30 w 119"/>
                  <a:gd name="T29" fmla="*/ 1764 h 1841"/>
                  <a:gd name="T30" fmla="*/ 32 w 119"/>
                  <a:gd name="T31" fmla="*/ 1774 h 1841"/>
                  <a:gd name="T32" fmla="*/ 34 w 119"/>
                  <a:gd name="T33" fmla="*/ 1824 h 1841"/>
                  <a:gd name="T34" fmla="*/ 36 w 119"/>
                  <a:gd name="T35" fmla="*/ 1840 h 1841"/>
                  <a:gd name="T36" fmla="*/ 38 w 119"/>
                  <a:gd name="T37" fmla="*/ 1839 h 1841"/>
                  <a:gd name="T38" fmla="*/ 40 w 119"/>
                  <a:gd name="T39" fmla="*/ 1826 h 1841"/>
                  <a:gd name="T40" fmla="*/ 42 w 119"/>
                  <a:gd name="T41" fmla="*/ 1800 h 1841"/>
                  <a:gd name="T42" fmla="*/ 44 w 119"/>
                  <a:gd name="T43" fmla="*/ 1719 h 1841"/>
                  <a:gd name="T44" fmla="*/ 46 w 119"/>
                  <a:gd name="T45" fmla="*/ 1736 h 1841"/>
                  <a:gd name="T46" fmla="*/ 48 w 119"/>
                  <a:gd name="T47" fmla="*/ 1788 h 1841"/>
                  <a:gd name="T48" fmla="*/ 50 w 119"/>
                  <a:gd name="T49" fmla="*/ 1753 h 1841"/>
                  <a:gd name="T50" fmla="*/ 52 w 119"/>
                  <a:gd name="T51" fmla="*/ 1617 h 1841"/>
                  <a:gd name="T52" fmla="*/ 54 w 119"/>
                  <a:gd name="T53" fmla="*/ 1412 h 1841"/>
                  <a:gd name="T54" fmla="*/ 56 w 119"/>
                  <a:gd name="T55" fmla="*/ 1405 h 1841"/>
                  <a:gd name="T56" fmla="*/ 58 w 119"/>
                  <a:gd name="T57" fmla="*/ 1601 h 1841"/>
                  <a:gd name="T58" fmla="*/ 60 w 119"/>
                  <a:gd name="T59" fmla="*/ 1745 h 1841"/>
                  <a:gd name="T60" fmla="*/ 62 w 119"/>
                  <a:gd name="T61" fmla="*/ 1790 h 1841"/>
                  <a:gd name="T62" fmla="*/ 64 w 119"/>
                  <a:gd name="T63" fmla="*/ 1777 h 1841"/>
                  <a:gd name="T64" fmla="*/ 66 w 119"/>
                  <a:gd name="T65" fmla="*/ 1732 h 1841"/>
                  <a:gd name="T66" fmla="*/ 68 w 119"/>
                  <a:gd name="T67" fmla="*/ 1707 h 1841"/>
                  <a:gd name="T68" fmla="*/ 71 w 119"/>
                  <a:gd name="T69" fmla="*/ 1748 h 1841"/>
                  <a:gd name="T70" fmla="*/ 73 w 119"/>
                  <a:gd name="T71" fmla="*/ 1796 h 1841"/>
                  <a:gd name="T72" fmla="*/ 75 w 119"/>
                  <a:gd name="T73" fmla="*/ 1820 h 1841"/>
                  <a:gd name="T74" fmla="*/ 77 w 119"/>
                  <a:gd name="T75" fmla="*/ 1828 h 1841"/>
                  <a:gd name="T76" fmla="*/ 79 w 119"/>
                  <a:gd name="T77" fmla="*/ 1830 h 1841"/>
                  <a:gd name="T78" fmla="*/ 81 w 119"/>
                  <a:gd name="T79" fmla="*/ 1828 h 1841"/>
                  <a:gd name="T80" fmla="*/ 83 w 119"/>
                  <a:gd name="T81" fmla="*/ 1824 h 1841"/>
                  <a:gd name="T82" fmla="*/ 85 w 119"/>
                  <a:gd name="T83" fmla="*/ 1819 h 1841"/>
                  <a:gd name="T84" fmla="*/ 87 w 119"/>
                  <a:gd name="T85" fmla="*/ 1818 h 1841"/>
                  <a:gd name="T86" fmla="*/ 89 w 119"/>
                  <a:gd name="T87" fmla="*/ 1819 h 1841"/>
                  <a:gd name="T88" fmla="*/ 91 w 119"/>
                  <a:gd name="T89" fmla="*/ 1820 h 1841"/>
                  <a:gd name="T90" fmla="*/ 93 w 119"/>
                  <a:gd name="T91" fmla="*/ 1819 h 1841"/>
                  <a:gd name="T92" fmla="*/ 95 w 119"/>
                  <a:gd name="T93" fmla="*/ 1816 h 1841"/>
                  <a:gd name="T94" fmla="*/ 97 w 119"/>
                  <a:gd name="T95" fmla="*/ 1814 h 1841"/>
                  <a:gd name="T96" fmla="*/ 99 w 119"/>
                  <a:gd name="T97" fmla="*/ 1818 h 1841"/>
                  <a:gd name="T98" fmla="*/ 101 w 119"/>
                  <a:gd name="T99" fmla="*/ 1817 h 1841"/>
                  <a:gd name="T100" fmla="*/ 103 w 119"/>
                  <a:gd name="T101" fmla="*/ 1802 h 1841"/>
                  <a:gd name="T102" fmla="*/ 105 w 119"/>
                  <a:gd name="T103" fmla="*/ 1781 h 1841"/>
                  <a:gd name="T104" fmla="*/ 107 w 119"/>
                  <a:gd name="T105" fmla="*/ 1762 h 1841"/>
                  <a:gd name="T106" fmla="*/ 109 w 119"/>
                  <a:gd name="T107" fmla="*/ 1746 h 1841"/>
                  <a:gd name="T108" fmla="*/ 111 w 119"/>
                  <a:gd name="T109" fmla="*/ 1733 h 1841"/>
                  <a:gd name="T110" fmla="*/ 113 w 119"/>
                  <a:gd name="T111" fmla="*/ 1729 h 1841"/>
                  <a:gd name="T112" fmla="*/ 115 w 119"/>
                  <a:gd name="T113" fmla="*/ 1741 h 1841"/>
                  <a:gd name="T114" fmla="*/ 117 w 119"/>
                  <a:gd name="T115" fmla="*/ 1758 h 18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9"/>
                  <a:gd name="T175" fmla="*/ 0 h 1841"/>
                  <a:gd name="T176" fmla="*/ 119 w 119"/>
                  <a:gd name="T177" fmla="*/ 1841 h 18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9" h="1841">
                    <a:moveTo>
                      <a:pt x="0" y="0"/>
                    </a:moveTo>
                    <a:lnTo>
                      <a:pt x="1" y="98"/>
                    </a:lnTo>
                    <a:lnTo>
                      <a:pt x="1" y="709"/>
                    </a:lnTo>
                    <a:lnTo>
                      <a:pt x="2" y="1067"/>
                    </a:lnTo>
                    <a:lnTo>
                      <a:pt x="2" y="1256"/>
                    </a:lnTo>
                    <a:lnTo>
                      <a:pt x="3" y="1344"/>
                    </a:lnTo>
                    <a:lnTo>
                      <a:pt x="3" y="1384"/>
                    </a:lnTo>
                    <a:lnTo>
                      <a:pt x="4" y="1403"/>
                    </a:lnTo>
                    <a:lnTo>
                      <a:pt x="4" y="1422"/>
                    </a:lnTo>
                    <a:lnTo>
                      <a:pt x="5" y="1451"/>
                    </a:lnTo>
                    <a:lnTo>
                      <a:pt x="5" y="1483"/>
                    </a:lnTo>
                    <a:lnTo>
                      <a:pt x="6" y="1488"/>
                    </a:lnTo>
                    <a:lnTo>
                      <a:pt x="6" y="1421"/>
                    </a:lnTo>
                    <a:lnTo>
                      <a:pt x="7" y="1264"/>
                    </a:lnTo>
                    <a:lnTo>
                      <a:pt x="7" y="1050"/>
                    </a:lnTo>
                    <a:lnTo>
                      <a:pt x="8" y="837"/>
                    </a:lnTo>
                    <a:lnTo>
                      <a:pt x="8" y="674"/>
                    </a:lnTo>
                    <a:lnTo>
                      <a:pt x="9" y="594"/>
                    </a:lnTo>
                    <a:lnTo>
                      <a:pt x="9" y="625"/>
                    </a:lnTo>
                    <a:lnTo>
                      <a:pt x="10" y="768"/>
                    </a:lnTo>
                    <a:lnTo>
                      <a:pt x="10" y="983"/>
                    </a:lnTo>
                    <a:lnTo>
                      <a:pt x="11" y="1205"/>
                    </a:lnTo>
                    <a:lnTo>
                      <a:pt x="11" y="1389"/>
                    </a:lnTo>
                    <a:lnTo>
                      <a:pt x="12" y="1521"/>
                    </a:lnTo>
                    <a:lnTo>
                      <a:pt x="12" y="1611"/>
                    </a:lnTo>
                    <a:lnTo>
                      <a:pt x="13" y="1670"/>
                    </a:lnTo>
                    <a:lnTo>
                      <a:pt x="13" y="1706"/>
                    </a:lnTo>
                    <a:lnTo>
                      <a:pt x="14" y="1729"/>
                    </a:lnTo>
                    <a:lnTo>
                      <a:pt x="14" y="1740"/>
                    </a:lnTo>
                    <a:lnTo>
                      <a:pt x="15" y="1744"/>
                    </a:lnTo>
                    <a:lnTo>
                      <a:pt x="15" y="1742"/>
                    </a:lnTo>
                    <a:lnTo>
                      <a:pt x="16" y="1738"/>
                    </a:lnTo>
                    <a:lnTo>
                      <a:pt x="16" y="1735"/>
                    </a:lnTo>
                    <a:lnTo>
                      <a:pt x="17" y="1735"/>
                    </a:lnTo>
                    <a:lnTo>
                      <a:pt x="17" y="1738"/>
                    </a:lnTo>
                    <a:lnTo>
                      <a:pt x="18" y="1746"/>
                    </a:lnTo>
                    <a:lnTo>
                      <a:pt x="18" y="1757"/>
                    </a:lnTo>
                    <a:lnTo>
                      <a:pt x="19" y="1769"/>
                    </a:lnTo>
                    <a:lnTo>
                      <a:pt x="19" y="1780"/>
                    </a:lnTo>
                    <a:lnTo>
                      <a:pt x="20" y="1788"/>
                    </a:lnTo>
                    <a:lnTo>
                      <a:pt x="20" y="1795"/>
                    </a:lnTo>
                    <a:lnTo>
                      <a:pt x="21" y="1799"/>
                    </a:lnTo>
                    <a:lnTo>
                      <a:pt x="21" y="1802"/>
                    </a:lnTo>
                    <a:lnTo>
                      <a:pt x="22" y="1804"/>
                    </a:lnTo>
                    <a:lnTo>
                      <a:pt x="22" y="1805"/>
                    </a:lnTo>
                    <a:lnTo>
                      <a:pt x="23" y="1805"/>
                    </a:lnTo>
                    <a:lnTo>
                      <a:pt x="23" y="1806"/>
                    </a:lnTo>
                    <a:lnTo>
                      <a:pt x="24" y="1805"/>
                    </a:lnTo>
                    <a:lnTo>
                      <a:pt x="25" y="1805"/>
                    </a:lnTo>
                    <a:lnTo>
                      <a:pt x="25" y="1804"/>
                    </a:lnTo>
                    <a:lnTo>
                      <a:pt x="26" y="1804"/>
                    </a:lnTo>
                    <a:lnTo>
                      <a:pt x="27" y="1804"/>
                    </a:lnTo>
                    <a:lnTo>
                      <a:pt x="27" y="1803"/>
                    </a:lnTo>
                    <a:lnTo>
                      <a:pt x="28" y="1800"/>
                    </a:lnTo>
                    <a:lnTo>
                      <a:pt x="28" y="1794"/>
                    </a:lnTo>
                    <a:lnTo>
                      <a:pt x="29" y="1785"/>
                    </a:lnTo>
                    <a:lnTo>
                      <a:pt x="29" y="1774"/>
                    </a:lnTo>
                    <a:lnTo>
                      <a:pt x="30" y="1764"/>
                    </a:lnTo>
                    <a:lnTo>
                      <a:pt x="30" y="1758"/>
                    </a:lnTo>
                    <a:lnTo>
                      <a:pt x="31" y="1758"/>
                    </a:lnTo>
                    <a:lnTo>
                      <a:pt x="31" y="1764"/>
                    </a:lnTo>
                    <a:lnTo>
                      <a:pt x="32" y="1774"/>
                    </a:lnTo>
                    <a:lnTo>
                      <a:pt x="32" y="1789"/>
                    </a:lnTo>
                    <a:lnTo>
                      <a:pt x="33" y="1802"/>
                    </a:lnTo>
                    <a:lnTo>
                      <a:pt x="33" y="1815"/>
                    </a:lnTo>
                    <a:lnTo>
                      <a:pt x="34" y="1824"/>
                    </a:lnTo>
                    <a:lnTo>
                      <a:pt x="35" y="1830"/>
                    </a:lnTo>
                    <a:lnTo>
                      <a:pt x="35" y="1834"/>
                    </a:lnTo>
                    <a:lnTo>
                      <a:pt x="36" y="1837"/>
                    </a:lnTo>
                    <a:lnTo>
                      <a:pt x="36" y="1840"/>
                    </a:lnTo>
                    <a:lnTo>
                      <a:pt x="37" y="1841"/>
                    </a:lnTo>
                    <a:lnTo>
                      <a:pt x="38" y="1841"/>
                    </a:lnTo>
                    <a:lnTo>
                      <a:pt x="38" y="1839"/>
                    </a:lnTo>
                    <a:lnTo>
                      <a:pt x="39" y="1837"/>
                    </a:lnTo>
                    <a:lnTo>
                      <a:pt x="39" y="1834"/>
                    </a:lnTo>
                    <a:lnTo>
                      <a:pt x="40" y="1830"/>
                    </a:lnTo>
                    <a:lnTo>
                      <a:pt x="40" y="1826"/>
                    </a:lnTo>
                    <a:lnTo>
                      <a:pt x="41" y="1822"/>
                    </a:lnTo>
                    <a:lnTo>
                      <a:pt x="41" y="1818"/>
                    </a:lnTo>
                    <a:lnTo>
                      <a:pt x="42" y="1812"/>
                    </a:lnTo>
                    <a:lnTo>
                      <a:pt x="42" y="1800"/>
                    </a:lnTo>
                    <a:lnTo>
                      <a:pt x="43" y="1783"/>
                    </a:lnTo>
                    <a:lnTo>
                      <a:pt x="43" y="1761"/>
                    </a:lnTo>
                    <a:lnTo>
                      <a:pt x="44" y="1738"/>
                    </a:lnTo>
                    <a:lnTo>
                      <a:pt x="44" y="1719"/>
                    </a:lnTo>
                    <a:lnTo>
                      <a:pt x="45" y="1709"/>
                    </a:lnTo>
                    <a:lnTo>
                      <a:pt x="46" y="1719"/>
                    </a:lnTo>
                    <a:lnTo>
                      <a:pt x="46" y="1736"/>
                    </a:lnTo>
                    <a:lnTo>
                      <a:pt x="47" y="1755"/>
                    </a:lnTo>
                    <a:lnTo>
                      <a:pt x="47" y="1772"/>
                    </a:lnTo>
                    <a:lnTo>
                      <a:pt x="48" y="1783"/>
                    </a:lnTo>
                    <a:lnTo>
                      <a:pt x="48" y="1788"/>
                    </a:lnTo>
                    <a:lnTo>
                      <a:pt x="49" y="1787"/>
                    </a:lnTo>
                    <a:lnTo>
                      <a:pt x="49" y="1781"/>
                    </a:lnTo>
                    <a:lnTo>
                      <a:pt x="50" y="1770"/>
                    </a:lnTo>
                    <a:lnTo>
                      <a:pt x="50" y="1753"/>
                    </a:lnTo>
                    <a:lnTo>
                      <a:pt x="51" y="1730"/>
                    </a:lnTo>
                    <a:lnTo>
                      <a:pt x="51" y="1700"/>
                    </a:lnTo>
                    <a:lnTo>
                      <a:pt x="52" y="1663"/>
                    </a:lnTo>
                    <a:lnTo>
                      <a:pt x="52" y="1617"/>
                    </a:lnTo>
                    <a:lnTo>
                      <a:pt x="53" y="1565"/>
                    </a:lnTo>
                    <a:lnTo>
                      <a:pt x="53" y="1509"/>
                    </a:lnTo>
                    <a:lnTo>
                      <a:pt x="54" y="1456"/>
                    </a:lnTo>
                    <a:lnTo>
                      <a:pt x="54" y="1412"/>
                    </a:lnTo>
                    <a:lnTo>
                      <a:pt x="55" y="1381"/>
                    </a:lnTo>
                    <a:lnTo>
                      <a:pt x="55" y="1370"/>
                    </a:lnTo>
                    <a:lnTo>
                      <a:pt x="56" y="1378"/>
                    </a:lnTo>
                    <a:lnTo>
                      <a:pt x="56" y="1405"/>
                    </a:lnTo>
                    <a:lnTo>
                      <a:pt x="57" y="1446"/>
                    </a:lnTo>
                    <a:lnTo>
                      <a:pt x="57" y="1496"/>
                    </a:lnTo>
                    <a:lnTo>
                      <a:pt x="58" y="1549"/>
                    </a:lnTo>
                    <a:lnTo>
                      <a:pt x="58" y="1601"/>
                    </a:lnTo>
                    <a:lnTo>
                      <a:pt x="59" y="1647"/>
                    </a:lnTo>
                    <a:lnTo>
                      <a:pt x="59" y="1687"/>
                    </a:lnTo>
                    <a:lnTo>
                      <a:pt x="60" y="1719"/>
                    </a:lnTo>
                    <a:lnTo>
                      <a:pt x="60" y="1745"/>
                    </a:lnTo>
                    <a:lnTo>
                      <a:pt x="61" y="1763"/>
                    </a:lnTo>
                    <a:lnTo>
                      <a:pt x="61" y="1777"/>
                    </a:lnTo>
                    <a:lnTo>
                      <a:pt x="62" y="1786"/>
                    </a:lnTo>
                    <a:lnTo>
                      <a:pt x="62" y="1790"/>
                    </a:lnTo>
                    <a:lnTo>
                      <a:pt x="63" y="1792"/>
                    </a:lnTo>
                    <a:lnTo>
                      <a:pt x="63" y="1790"/>
                    </a:lnTo>
                    <a:lnTo>
                      <a:pt x="64" y="1785"/>
                    </a:lnTo>
                    <a:lnTo>
                      <a:pt x="64" y="1777"/>
                    </a:lnTo>
                    <a:lnTo>
                      <a:pt x="65" y="1767"/>
                    </a:lnTo>
                    <a:lnTo>
                      <a:pt x="65" y="1757"/>
                    </a:lnTo>
                    <a:lnTo>
                      <a:pt x="66" y="1745"/>
                    </a:lnTo>
                    <a:lnTo>
                      <a:pt x="66" y="1732"/>
                    </a:lnTo>
                    <a:lnTo>
                      <a:pt x="67" y="1721"/>
                    </a:lnTo>
                    <a:lnTo>
                      <a:pt x="67" y="1712"/>
                    </a:lnTo>
                    <a:lnTo>
                      <a:pt x="68" y="1707"/>
                    </a:lnTo>
                    <a:lnTo>
                      <a:pt x="69" y="1712"/>
                    </a:lnTo>
                    <a:lnTo>
                      <a:pt x="70" y="1721"/>
                    </a:lnTo>
                    <a:lnTo>
                      <a:pt x="70" y="1734"/>
                    </a:lnTo>
                    <a:lnTo>
                      <a:pt x="71" y="1748"/>
                    </a:lnTo>
                    <a:lnTo>
                      <a:pt x="71" y="1762"/>
                    </a:lnTo>
                    <a:lnTo>
                      <a:pt x="72" y="1775"/>
                    </a:lnTo>
                    <a:lnTo>
                      <a:pt x="72" y="1786"/>
                    </a:lnTo>
                    <a:lnTo>
                      <a:pt x="73" y="1796"/>
                    </a:lnTo>
                    <a:lnTo>
                      <a:pt x="73" y="1804"/>
                    </a:lnTo>
                    <a:lnTo>
                      <a:pt x="74" y="1811"/>
                    </a:lnTo>
                    <a:lnTo>
                      <a:pt x="74" y="1816"/>
                    </a:lnTo>
                    <a:lnTo>
                      <a:pt x="75" y="1820"/>
                    </a:lnTo>
                    <a:lnTo>
                      <a:pt x="75" y="1823"/>
                    </a:lnTo>
                    <a:lnTo>
                      <a:pt x="76" y="1825"/>
                    </a:lnTo>
                    <a:lnTo>
                      <a:pt x="76" y="1827"/>
                    </a:lnTo>
                    <a:lnTo>
                      <a:pt x="77" y="1828"/>
                    </a:lnTo>
                    <a:lnTo>
                      <a:pt x="77" y="1829"/>
                    </a:lnTo>
                    <a:lnTo>
                      <a:pt x="78" y="1830"/>
                    </a:lnTo>
                    <a:lnTo>
                      <a:pt x="79" y="1830"/>
                    </a:lnTo>
                    <a:lnTo>
                      <a:pt x="79" y="1829"/>
                    </a:lnTo>
                    <a:lnTo>
                      <a:pt x="80" y="1829"/>
                    </a:lnTo>
                    <a:lnTo>
                      <a:pt x="80" y="1828"/>
                    </a:lnTo>
                    <a:lnTo>
                      <a:pt x="81" y="1828"/>
                    </a:lnTo>
                    <a:lnTo>
                      <a:pt x="81" y="1827"/>
                    </a:lnTo>
                    <a:lnTo>
                      <a:pt x="82" y="1826"/>
                    </a:lnTo>
                    <a:lnTo>
                      <a:pt x="82" y="1825"/>
                    </a:lnTo>
                    <a:lnTo>
                      <a:pt x="83" y="1824"/>
                    </a:lnTo>
                    <a:lnTo>
                      <a:pt x="83" y="1822"/>
                    </a:lnTo>
                    <a:lnTo>
                      <a:pt x="84" y="1821"/>
                    </a:lnTo>
                    <a:lnTo>
                      <a:pt x="84" y="1820"/>
                    </a:lnTo>
                    <a:lnTo>
                      <a:pt x="85" y="1819"/>
                    </a:lnTo>
                    <a:lnTo>
                      <a:pt x="85" y="1818"/>
                    </a:lnTo>
                    <a:lnTo>
                      <a:pt x="86" y="1818"/>
                    </a:lnTo>
                    <a:lnTo>
                      <a:pt x="87" y="1818"/>
                    </a:lnTo>
                    <a:lnTo>
                      <a:pt x="88" y="1818"/>
                    </a:lnTo>
                    <a:lnTo>
                      <a:pt x="89" y="1819"/>
                    </a:lnTo>
                    <a:lnTo>
                      <a:pt x="90" y="1820"/>
                    </a:lnTo>
                    <a:lnTo>
                      <a:pt x="91" y="1820"/>
                    </a:lnTo>
                    <a:lnTo>
                      <a:pt x="92" y="1820"/>
                    </a:lnTo>
                    <a:lnTo>
                      <a:pt x="92" y="1819"/>
                    </a:lnTo>
                    <a:lnTo>
                      <a:pt x="93" y="1819"/>
                    </a:lnTo>
                    <a:lnTo>
                      <a:pt x="93" y="1818"/>
                    </a:lnTo>
                    <a:lnTo>
                      <a:pt x="94" y="1818"/>
                    </a:lnTo>
                    <a:lnTo>
                      <a:pt x="94" y="1817"/>
                    </a:lnTo>
                    <a:lnTo>
                      <a:pt x="95" y="1816"/>
                    </a:lnTo>
                    <a:lnTo>
                      <a:pt x="95" y="1815"/>
                    </a:lnTo>
                    <a:lnTo>
                      <a:pt x="96" y="1815"/>
                    </a:lnTo>
                    <a:lnTo>
                      <a:pt x="96" y="1814"/>
                    </a:lnTo>
                    <a:lnTo>
                      <a:pt x="97" y="1814"/>
                    </a:lnTo>
                    <a:lnTo>
                      <a:pt x="98" y="1815"/>
                    </a:lnTo>
                    <a:lnTo>
                      <a:pt x="98" y="1816"/>
                    </a:lnTo>
                    <a:lnTo>
                      <a:pt x="99" y="1818"/>
                    </a:lnTo>
                    <a:lnTo>
                      <a:pt x="99" y="1819"/>
                    </a:lnTo>
                    <a:lnTo>
                      <a:pt x="100" y="1819"/>
                    </a:lnTo>
                    <a:lnTo>
                      <a:pt x="101" y="1817"/>
                    </a:lnTo>
                    <a:lnTo>
                      <a:pt x="101" y="1815"/>
                    </a:lnTo>
                    <a:lnTo>
                      <a:pt x="102" y="1811"/>
                    </a:lnTo>
                    <a:lnTo>
                      <a:pt x="102" y="1807"/>
                    </a:lnTo>
                    <a:lnTo>
                      <a:pt x="103" y="1802"/>
                    </a:lnTo>
                    <a:lnTo>
                      <a:pt x="103" y="1797"/>
                    </a:lnTo>
                    <a:lnTo>
                      <a:pt x="104" y="1792"/>
                    </a:lnTo>
                    <a:lnTo>
                      <a:pt x="105" y="1786"/>
                    </a:lnTo>
                    <a:lnTo>
                      <a:pt x="105" y="1781"/>
                    </a:lnTo>
                    <a:lnTo>
                      <a:pt x="106" y="1777"/>
                    </a:lnTo>
                    <a:lnTo>
                      <a:pt x="106" y="1771"/>
                    </a:lnTo>
                    <a:lnTo>
                      <a:pt x="107" y="1767"/>
                    </a:lnTo>
                    <a:lnTo>
                      <a:pt x="107" y="1762"/>
                    </a:lnTo>
                    <a:lnTo>
                      <a:pt x="108" y="1758"/>
                    </a:lnTo>
                    <a:lnTo>
                      <a:pt x="108" y="1754"/>
                    </a:lnTo>
                    <a:lnTo>
                      <a:pt x="109" y="1750"/>
                    </a:lnTo>
                    <a:lnTo>
                      <a:pt x="109" y="1746"/>
                    </a:lnTo>
                    <a:lnTo>
                      <a:pt x="110" y="1742"/>
                    </a:lnTo>
                    <a:lnTo>
                      <a:pt x="110" y="1739"/>
                    </a:lnTo>
                    <a:lnTo>
                      <a:pt x="111" y="1736"/>
                    </a:lnTo>
                    <a:lnTo>
                      <a:pt x="111" y="1733"/>
                    </a:lnTo>
                    <a:lnTo>
                      <a:pt x="112" y="1731"/>
                    </a:lnTo>
                    <a:lnTo>
                      <a:pt x="112" y="1729"/>
                    </a:lnTo>
                    <a:lnTo>
                      <a:pt x="113" y="1729"/>
                    </a:lnTo>
                    <a:lnTo>
                      <a:pt x="114" y="1731"/>
                    </a:lnTo>
                    <a:lnTo>
                      <a:pt x="114" y="1733"/>
                    </a:lnTo>
                    <a:lnTo>
                      <a:pt x="115" y="1737"/>
                    </a:lnTo>
                    <a:lnTo>
                      <a:pt x="115" y="1741"/>
                    </a:lnTo>
                    <a:lnTo>
                      <a:pt x="116" y="1745"/>
                    </a:lnTo>
                    <a:lnTo>
                      <a:pt x="116" y="1749"/>
                    </a:lnTo>
                    <a:lnTo>
                      <a:pt x="117" y="1754"/>
                    </a:lnTo>
                    <a:lnTo>
                      <a:pt x="117" y="1758"/>
                    </a:lnTo>
                    <a:lnTo>
                      <a:pt x="118" y="1763"/>
                    </a:lnTo>
                    <a:lnTo>
                      <a:pt x="118" y="1767"/>
                    </a:lnTo>
                    <a:lnTo>
                      <a:pt x="119" y="1770"/>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3" name="Freeform 100"/>
              <p:cNvSpPr>
                <a:spLocks/>
              </p:cNvSpPr>
              <p:nvPr/>
            </p:nvSpPr>
            <p:spPr bwMode="auto">
              <a:xfrm>
                <a:off x="1452778" y="2520779"/>
                <a:ext cx="492980" cy="517091"/>
              </a:xfrm>
              <a:custGeom>
                <a:avLst/>
                <a:gdLst>
                  <a:gd name="T0" fmla="*/ 4 w 258"/>
                  <a:gd name="T1" fmla="*/ 307 h 575"/>
                  <a:gd name="T2" fmla="*/ 8 w 258"/>
                  <a:gd name="T3" fmla="*/ 282 h 575"/>
                  <a:gd name="T4" fmla="*/ 12 w 258"/>
                  <a:gd name="T5" fmla="*/ 544 h 575"/>
                  <a:gd name="T6" fmla="*/ 16 w 258"/>
                  <a:gd name="T7" fmla="*/ 549 h 575"/>
                  <a:gd name="T8" fmla="*/ 21 w 258"/>
                  <a:gd name="T9" fmla="*/ 530 h 575"/>
                  <a:gd name="T10" fmla="*/ 26 w 258"/>
                  <a:gd name="T11" fmla="*/ 523 h 575"/>
                  <a:gd name="T12" fmla="*/ 30 w 258"/>
                  <a:gd name="T13" fmla="*/ 536 h 575"/>
                  <a:gd name="T14" fmla="*/ 35 w 258"/>
                  <a:gd name="T15" fmla="*/ 520 h 575"/>
                  <a:gd name="T16" fmla="*/ 39 w 258"/>
                  <a:gd name="T17" fmla="*/ 508 h 575"/>
                  <a:gd name="T18" fmla="*/ 44 w 258"/>
                  <a:gd name="T19" fmla="*/ 476 h 575"/>
                  <a:gd name="T20" fmla="*/ 48 w 258"/>
                  <a:gd name="T21" fmla="*/ 426 h 575"/>
                  <a:gd name="T22" fmla="*/ 53 w 258"/>
                  <a:gd name="T23" fmla="*/ 532 h 575"/>
                  <a:gd name="T24" fmla="*/ 58 w 258"/>
                  <a:gd name="T25" fmla="*/ 549 h 575"/>
                  <a:gd name="T26" fmla="*/ 62 w 258"/>
                  <a:gd name="T27" fmla="*/ 533 h 575"/>
                  <a:gd name="T28" fmla="*/ 67 w 258"/>
                  <a:gd name="T29" fmla="*/ 339 h 575"/>
                  <a:gd name="T30" fmla="*/ 71 w 258"/>
                  <a:gd name="T31" fmla="*/ 505 h 575"/>
                  <a:gd name="T32" fmla="*/ 76 w 258"/>
                  <a:gd name="T33" fmla="*/ 495 h 575"/>
                  <a:gd name="T34" fmla="*/ 80 w 258"/>
                  <a:gd name="T35" fmla="*/ 254 h 575"/>
                  <a:gd name="T36" fmla="*/ 85 w 258"/>
                  <a:gd name="T37" fmla="*/ 530 h 575"/>
                  <a:gd name="T38" fmla="*/ 90 w 258"/>
                  <a:gd name="T39" fmla="*/ 528 h 575"/>
                  <a:gd name="T40" fmla="*/ 94 w 258"/>
                  <a:gd name="T41" fmla="*/ 412 h 575"/>
                  <a:gd name="T42" fmla="*/ 99 w 258"/>
                  <a:gd name="T43" fmla="*/ 487 h 575"/>
                  <a:gd name="T44" fmla="*/ 103 w 258"/>
                  <a:gd name="T45" fmla="*/ 364 h 575"/>
                  <a:gd name="T46" fmla="*/ 108 w 258"/>
                  <a:gd name="T47" fmla="*/ 521 h 575"/>
                  <a:gd name="T48" fmla="*/ 112 w 258"/>
                  <a:gd name="T49" fmla="*/ 535 h 575"/>
                  <a:gd name="T50" fmla="*/ 117 w 258"/>
                  <a:gd name="T51" fmla="*/ 537 h 575"/>
                  <a:gd name="T52" fmla="*/ 121 w 258"/>
                  <a:gd name="T53" fmla="*/ 553 h 575"/>
                  <a:gd name="T54" fmla="*/ 126 w 258"/>
                  <a:gd name="T55" fmla="*/ 546 h 575"/>
                  <a:gd name="T56" fmla="*/ 131 w 258"/>
                  <a:gd name="T57" fmla="*/ 549 h 575"/>
                  <a:gd name="T58" fmla="*/ 135 w 258"/>
                  <a:gd name="T59" fmla="*/ 542 h 575"/>
                  <a:gd name="T60" fmla="*/ 140 w 258"/>
                  <a:gd name="T61" fmla="*/ 549 h 575"/>
                  <a:gd name="T62" fmla="*/ 144 w 258"/>
                  <a:gd name="T63" fmla="*/ 565 h 575"/>
                  <a:gd name="T64" fmla="*/ 149 w 258"/>
                  <a:gd name="T65" fmla="*/ 537 h 575"/>
                  <a:gd name="T66" fmla="*/ 153 w 258"/>
                  <a:gd name="T67" fmla="*/ 551 h 575"/>
                  <a:gd name="T68" fmla="*/ 158 w 258"/>
                  <a:gd name="T69" fmla="*/ 563 h 575"/>
                  <a:gd name="T70" fmla="*/ 163 w 258"/>
                  <a:gd name="T71" fmla="*/ 570 h 575"/>
                  <a:gd name="T72" fmla="*/ 167 w 258"/>
                  <a:gd name="T73" fmla="*/ 556 h 575"/>
                  <a:gd name="T74" fmla="*/ 172 w 258"/>
                  <a:gd name="T75" fmla="*/ 547 h 575"/>
                  <a:gd name="T76" fmla="*/ 176 w 258"/>
                  <a:gd name="T77" fmla="*/ 386 h 575"/>
                  <a:gd name="T78" fmla="*/ 181 w 258"/>
                  <a:gd name="T79" fmla="*/ 372 h 575"/>
                  <a:gd name="T80" fmla="*/ 185 w 258"/>
                  <a:gd name="T81" fmla="*/ 549 h 575"/>
                  <a:gd name="T82" fmla="*/ 190 w 258"/>
                  <a:gd name="T83" fmla="*/ 557 h 575"/>
                  <a:gd name="T84" fmla="*/ 195 w 258"/>
                  <a:gd name="T85" fmla="*/ 557 h 575"/>
                  <a:gd name="T86" fmla="*/ 199 w 258"/>
                  <a:gd name="T87" fmla="*/ 546 h 575"/>
                  <a:gd name="T88" fmla="*/ 204 w 258"/>
                  <a:gd name="T89" fmla="*/ 254 h 575"/>
                  <a:gd name="T90" fmla="*/ 208 w 258"/>
                  <a:gd name="T91" fmla="*/ 388 h 575"/>
                  <a:gd name="T92" fmla="*/ 213 w 258"/>
                  <a:gd name="T93" fmla="*/ 525 h 575"/>
                  <a:gd name="T94" fmla="*/ 217 w 258"/>
                  <a:gd name="T95" fmla="*/ 573 h 575"/>
                  <a:gd name="T96" fmla="*/ 222 w 258"/>
                  <a:gd name="T97" fmla="*/ 559 h 575"/>
                  <a:gd name="T98" fmla="*/ 226 w 258"/>
                  <a:gd name="T99" fmla="*/ 559 h 575"/>
                  <a:gd name="T100" fmla="*/ 231 w 258"/>
                  <a:gd name="T101" fmla="*/ 569 h 575"/>
                  <a:gd name="T102" fmla="*/ 236 w 258"/>
                  <a:gd name="T103" fmla="*/ 479 h 575"/>
                  <a:gd name="T104" fmla="*/ 240 w 258"/>
                  <a:gd name="T105" fmla="*/ 559 h 575"/>
                  <a:gd name="T106" fmla="*/ 245 w 258"/>
                  <a:gd name="T107" fmla="*/ 565 h 575"/>
                  <a:gd name="T108" fmla="*/ 249 w 258"/>
                  <a:gd name="T109" fmla="*/ 572 h 575"/>
                  <a:gd name="T110" fmla="*/ 254 w 258"/>
                  <a:gd name="T111" fmla="*/ 546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575"/>
                  <a:gd name="T170" fmla="*/ 258 w 258"/>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575">
                    <a:moveTo>
                      <a:pt x="0" y="482"/>
                    </a:moveTo>
                    <a:lnTo>
                      <a:pt x="0" y="486"/>
                    </a:lnTo>
                    <a:lnTo>
                      <a:pt x="1" y="488"/>
                    </a:lnTo>
                    <a:lnTo>
                      <a:pt x="2" y="483"/>
                    </a:lnTo>
                    <a:lnTo>
                      <a:pt x="2" y="469"/>
                    </a:lnTo>
                    <a:lnTo>
                      <a:pt x="3" y="438"/>
                    </a:lnTo>
                    <a:lnTo>
                      <a:pt x="3" y="384"/>
                    </a:lnTo>
                    <a:lnTo>
                      <a:pt x="4" y="307"/>
                    </a:lnTo>
                    <a:lnTo>
                      <a:pt x="4" y="214"/>
                    </a:lnTo>
                    <a:lnTo>
                      <a:pt x="5" y="121"/>
                    </a:lnTo>
                    <a:lnTo>
                      <a:pt x="5" y="45"/>
                    </a:lnTo>
                    <a:lnTo>
                      <a:pt x="6" y="2"/>
                    </a:lnTo>
                    <a:lnTo>
                      <a:pt x="6" y="0"/>
                    </a:lnTo>
                    <a:lnTo>
                      <a:pt x="7" y="40"/>
                    </a:lnTo>
                    <a:lnTo>
                      <a:pt x="7" y="111"/>
                    </a:lnTo>
                    <a:lnTo>
                      <a:pt x="8" y="197"/>
                    </a:lnTo>
                    <a:lnTo>
                      <a:pt x="8" y="282"/>
                    </a:lnTo>
                    <a:lnTo>
                      <a:pt x="9" y="356"/>
                    </a:lnTo>
                    <a:lnTo>
                      <a:pt x="9" y="415"/>
                    </a:lnTo>
                    <a:lnTo>
                      <a:pt x="10" y="457"/>
                    </a:lnTo>
                    <a:lnTo>
                      <a:pt x="10" y="487"/>
                    </a:lnTo>
                    <a:lnTo>
                      <a:pt x="11" y="508"/>
                    </a:lnTo>
                    <a:lnTo>
                      <a:pt x="11" y="522"/>
                    </a:lnTo>
                    <a:lnTo>
                      <a:pt x="11" y="532"/>
                    </a:lnTo>
                    <a:lnTo>
                      <a:pt x="11" y="539"/>
                    </a:lnTo>
                    <a:lnTo>
                      <a:pt x="12" y="544"/>
                    </a:lnTo>
                    <a:lnTo>
                      <a:pt x="12" y="548"/>
                    </a:lnTo>
                    <a:lnTo>
                      <a:pt x="13" y="550"/>
                    </a:lnTo>
                    <a:lnTo>
                      <a:pt x="13" y="552"/>
                    </a:lnTo>
                    <a:lnTo>
                      <a:pt x="14" y="553"/>
                    </a:lnTo>
                    <a:lnTo>
                      <a:pt x="15" y="553"/>
                    </a:lnTo>
                    <a:lnTo>
                      <a:pt x="15" y="552"/>
                    </a:lnTo>
                    <a:lnTo>
                      <a:pt x="16" y="551"/>
                    </a:lnTo>
                    <a:lnTo>
                      <a:pt x="16" y="549"/>
                    </a:lnTo>
                    <a:lnTo>
                      <a:pt x="17" y="548"/>
                    </a:lnTo>
                    <a:lnTo>
                      <a:pt x="17" y="546"/>
                    </a:lnTo>
                    <a:lnTo>
                      <a:pt x="18" y="545"/>
                    </a:lnTo>
                    <a:lnTo>
                      <a:pt x="19" y="543"/>
                    </a:lnTo>
                    <a:lnTo>
                      <a:pt x="19" y="540"/>
                    </a:lnTo>
                    <a:lnTo>
                      <a:pt x="20" y="538"/>
                    </a:lnTo>
                    <a:lnTo>
                      <a:pt x="20" y="536"/>
                    </a:lnTo>
                    <a:lnTo>
                      <a:pt x="21" y="533"/>
                    </a:lnTo>
                    <a:lnTo>
                      <a:pt x="21" y="530"/>
                    </a:lnTo>
                    <a:lnTo>
                      <a:pt x="22" y="528"/>
                    </a:lnTo>
                    <a:lnTo>
                      <a:pt x="22" y="526"/>
                    </a:lnTo>
                    <a:lnTo>
                      <a:pt x="23" y="524"/>
                    </a:lnTo>
                    <a:lnTo>
                      <a:pt x="23" y="522"/>
                    </a:lnTo>
                    <a:lnTo>
                      <a:pt x="24" y="521"/>
                    </a:lnTo>
                    <a:lnTo>
                      <a:pt x="24" y="520"/>
                    </a:lnTo>
                    <a:lnTo>
                      <a:pt x="25" y="520"/>
                    </a:lnTo>
                    <a:lnTo>
                      <a:pt x="25" y="521"/>
                    </a:lnTo>
                    <a:lnTo>
                      <a:pt x="26" y="523"/>
                    </a:lnTo>
                    <a:lnTo>
                      <a:pt x="26" y="526"/>
                    </a:lnTo>
                    <a:lnTo>
                      <a:pt x="27" y="528"/>
                    </a:lnTo>
                    <a:lnTo>
                      <a:pt x="27" y="530"/>
                    </a:lnTo>
                    <a:lnTo>
                      <a:pt x="28" y="533"/>
                    </a:lnTo>
                    <a:lnTo>
                      <a:pt x="28" y="534"/>
                    </a:lnTo>
                    <a:lnTo>
                      <a:pt x="29" y="536"/>
                    </a:lnTo>
                    <a:lnTo>
                      <a:pt x="30" y="537"/>
                    </a:lnTo>
                    <a:lnTo>
                      <a:pt x="30" y="536"/>
                    </a:lnTo>
                    <a:lnTo>
                      <a:pt x="31" y="536"/>
                    </a:lnTo>
                    <a:lnTo>
                      <a:pt x="31" y="535"/>
                    </a:lnTo>
                    <a:lnTo>
                      <a:pt x="32" y="534"/>
                    </a:lnTo>
                    <a:lnTo>
                      <a:pt x="32" y="532"/>
                    </a:lnTo>
                    <a:lnTo>
                      <a:pt x="33" y="530"/>
                    </a:lnTo>
                    <a:lnTo>
                      <a:pt x="33" y="528"/>
                    </a:lnTo>
                    <a:lnTo>
                      <a:pt x="34" y="525"/>
                    </a:lnTo>
                    <a:lnTo>
                      <a:pt x="34" y="522"/>
                    </a:lnTo>
                    <a:lnTo>
                      <a:pt x="35" y="520"/>
                    </a:lnTo>
                    <a:lnTo>
                      <a:pt x="35" y="517"/>
                    </a:lnTo>
                    <a:lnTo>
                      <a:pt x="36" y="514"/>
                    </a:lnTo>
                    <a:lnTo>
                      <a:pt x="36" y="513"/>
                    </a:lnTo>
                    <a:lnTo>
                      <a:pt x="37" y="511"/>
                    </a:lnTo>
                    <a:lnTo>
                      <a:pt x="38" y="510"/>
                    </a:lnTo>
                    <a:lnTo>
                      <a:pt x="39" y="509"/>
                    </a:lnTo>
                    <a:lnTo>
                      <a:pt x="39" y="508"/>
                    </a:lnTo>
                    <a:lnTo>
                      <a:pt x="40" y="505"/>
                    </a:lnTo>
                    <a:lnTo>
                      <a:pt x="40" y="501"/>
                    </a:lnTo>
                    <a:lnTo>
                      <a:pt x="41" y="498"/>
                    </a:lnTo>
                    <a:lnTo>
                      <a:pt x="41" y="493"/>
                    </a:lnTo>
                    <a:lnTo>
                      <a:pt x="42" y="490"/>
                    </a:lnTo>
                    <a:lnTo>
                      <a:pt x="42" y="487"/>
                    </a:lnTo>
                    <a:lnTo>
                      <a:pt x="43" y="485"/>
                    </a:lnTo>
                    <a:lnTo>
                      <a:pt x="43" y="481"/>
                    </a:lnTo>
                    <a:lnTo>
                      <a:pt x="44" y="476"/>
                    </a:lnTo>
                    <a:lnTo>
                      <a:pt x="44" y="468"/>
                    </a:lnTo>
                    <a:lnTo>
                      <a:pt x="45" y="457"/>
                    </a:lnTo>
                    <a:lnTo>
                      <a:pt x="45" y="445"/>
                    </a:lnTo>
                    <a:lnTo>
                      <a:pt x="46" y="433"/>
                    </a:lnTo>
                    <a:lnTo>
                      <a:pt x="46" y="423"/>
                    </a:lnTo>
                    <a:lnTo>
                      <a:pt x="47" y="416"/>
                    </a:lnTo>
                    <a:lnTo>
                      <a:pt x="47" y="415"/>
                    </a:lnTo>
                    <a:lnTo>
                      <a:pt x="48" y="418"/>
                    </a:lnTo>
                    <a:lnTo>
                      <a:pt x="48" y="426"/>
                    </a:lnTo>
                    <a:lnTo>
                      <a:pt x="49" y="438"/>
                    </a:lnTo>
                    <a:lnTo>
                      <a:pt x="49" y="451"/>
                    </a:lnTo>
                    <a:lnTo>
                      <a:pt x="50" y="466"/>
                    </a:lnTo>
                    <a:lnTo>
                      <a:pt x="50" y="479"/>
                    </a:lnTo>
                    <a:lnTo>
                      <a:pt x="51" y="493"/>
                    </a:lnTo>
                    <a:lnTo>
                      <a:pt x="51" y="505"/>
                    </a:lnTo>
                    <a:lnTo>
                      <a:pt x="52" y="516"/>
                    </a:lnTo>
                    <a:lnTo>
                      <a:pt x="52" y="524"/>
                    </a:lnTo>
                    <a:lnTo>
                      <a:pt x="53" y="532"/>
                    </a:lnTo>
                    <a:lnTo>
                      <a:pt x="54" y="539"/>
                    </a:lnTo>
                    <a:lnTo>
                      <a:pt x="54" y="543"/>
                    </a:lnTo>
                    <a:lnTo>
                      <a:pt x="55" y="547"/>
                    </a:lnTo>
                    <a:lnTo>
                      <a:pt x="55" y="550"/>
                    </a:lnTo>
                    <a:lnTo>
                      <a:pt x="56" y="552"/>
                    </a:lnTo>
                    <a:lnTo>
                      <a:pt x="56" y="553"/>
                    </a:lnTo>
                    <a:lnTo>
                      <a:pt x="57" y="553"/>
                    </a:lnTo>
                    <a:lnTo>
                      <a:pt x="57" y="551"/>
                    </a:lnTo>
                    <a:lnTo>
                      <a:pt x="58" y="549"/>
                    </a:lnTo>
                    <a:lnTo>
                      <a:pt x="58" y="546"/>
                    </a:lnTo>
                    <a:lnTo>
                      <a:pt x="59" y="543"/>
                    </a:lnTo>
                    <a:lnTo>
                      <a:pt x="59" y="541"/>
                    </a:lnTo>
                    <a:lnTo>
                      <a:pt x="60" y="539"/>
                    </a:lnTo>
                    <a:lnTo>
                      <a:pt x="60" y="537"/>
                    </a:lnTo>
                    <a:lnTo>
                      <a:pt x="61" y="537"/>
                    </a:lnTo>
                    <a:lnTo>
                      <a:pt x="61" y="536"/>
                    </a:lnTo>
                    <a:lnTo>
                      <a:pt x="62" y="535"/>
                    </a:lnTo>
                    <a:lnTo>
                      <a:pt x="62" y="533"/>
                    </a:lnTo>
                    <a:lnTo>
                      <a:pt x="63" y="529"/>
                    </a:lnTo>
                    <a:lnTo>
                      <a:pt x="63" y="518"/>
                    </a:lnTo>
                    <a:lnTo>
                      <a:pt x="64" y="500"/>
                    </a:lnTo>
                    <a:lnTo>
                      <a:pt x="64" y="473"/>
                    </a:lnTo>
                    <a:lnTo>
                      <a:pt x="65" y="438"/>
                    </a:lnTo>
                    <a:lnTo>
                      <a:pt x="65" y="402"/>
                    </a:lnTo>
                    <a:lnTo>
                      <a:pt x="66" y="369"/>
                    </a:lnTo>
                    <a:lnTo>
                      <a:pt x="66" y="347"/>
                    </a:lnTo>
                    <a:lnTo>
                      <a:pt x="67" y="339"/>
                    </a:lnTo>
                    <a:lnTo>
                      <a:pt x="67" y="346"/>
                    </a:lnTo>
                    <a:lnTo>
                      <a:pt x="68" y="366"/>
                    </a:lnTo>
                    <a:lnTo>
                      <a:pt x="68" y="393"/>
                    </a:lnTo>
                    <a:lnTo>
                      <a:pt x="69" y="422"/>
                    </a:lnTo>
                    <a:lnTo>
                      <a:pt x="69" y="448"/>
                    </a:lnTo>
                    <a:lnTo>
                      <a:pt x="70" y="470"/>
                    </a:lnTo>
                    <a:lnTo>
                      <a:pt x="70" y="486"/>
                    </a:lnTo>
                    <a:lnTo>
                      <a:pt x="71" y="497"/>
                    </a:lnTo>
                    <a:lnTo>
                      <a:pt x="71" y="505"/>
                    </a:lnTo>
                    <a:lnTo>
                      <a:pt x="72" y="511"/>
                    </a:lnTo>
                    <a:lnTo>
                      <a:pt x="72" y="517"/>
                    </a:lnTo>
                    <a:lnTo>
                      <a:pt x="73" y="521"/>
                    </a:lnTo>
                    <a:lnTo>
                      <a:pt x="73" y="524"/>
                    </a:lnTo>
                    <a:lnTo>
                      <a:pt x="74" y="527"/>
                    </a:lnTo>
                    <a:lnTo>
                      <a:pt x="75" y="525"/>
                    </a:lnTo>
                    <a:lnTo>
                      <a:pt x="75" y="516"/>
                    </a:lnTo>
                    <a:lnTo>
                      <a:pt x="76" y="495"/>
                    </a:lnTo>
                    <a:lnTo>
                      <a:pt x="76" y="459"/>
                    </a:lnTo>
                    <a:lnTo>
                      <a:pt x="77" y="406"/>
                    </a:lnTo>
                    <a:lnTo>
                      <a:pt x="77" y="342"/>
                    </a:lnTo>
                    <a:lnTo>
                      <a:pt x="78" y="278"/>
                    </a:lnTo>
                    <a:lnTo>
                      <a:pt x="78" y="224"/>
                    </a:lnTo>
                    <a:lnTo>
                      <a:pt x="79" y="192"/>
                    </a:lnTo>
                    <a:lnTo>
                      <a:pt x="79" y="187"/>
                    </a:lnTo>
                    <a:lnTo>
                      <a:pt x="80" y="210"/>
                    </a:lnTo>
                    <a:lnTo>
                      <a:pt x="80" y="254"/>
                    </a:lnTo>
                    <a:lnTo>
                      <a:pt x="81" y="310"/>
                    </a:lnTo>
                    <a:lnTo>
                      <a:pt x="81" y="366"/>
                    </a:lnTo>
                    <a:lnTo>
                      <a:pt x="82" y="415"/>
                    </a:lnTo>
                    <a:lnTo>
                      <a:pt x="82" y="454"/>
                    </a:lnTo>
                    <a:lnTo>
                      <a:pt x="83" y="483"/>
                    </a:lnTo>
                    <a:lnTo>
                      <a:pt x="83" y="503"/>
                    </a:lnTo>
                    <a:lnTo>
                      <a:pt x="84" y="517"/>
                    </a:lnTo>
                    <a:lnTo>
                      <a:pt x="84" y="525"/>
                    </a:lnTo>
                    <a:lnTo>
                      <a:pt x="85" y="530"/>
                    </a:lnTo>
                    <a:lnTo>
                      <a:pt x="85" y="534"/>
                    </a:lnTo>
                    <a:lnTo>
                      <a:pt x="86" y="536"/>
                    </a:lnTo>
                    <a:lnTo>
                      <a:pt x="86" y="537"/>
                    </a:lnTo>
                    <a:lnTo>
                      <a:pt x="87" y="537"/>
                    </a:lnTo>
                    <a:lnTo>
                      <a:pt x="88" y="537"/>
                    </a:lnTo>
                    <a:lnTo>
                      <a:pt x="89" y="535"/>
                    </a:lnTo>
                    <a:lnTo>
                      <a:pt x="89" y="532"/>
                    </a:lnTo>
                    <a:lnTo>
                      <a:pt x="90" y="528"/>
                    </a:lnTo>
                    <a:lnTo>
                      <a:pt x="90" y="521"/>
                    </a:lnTo>
                    <a:lnTo>
                      <a:pt x="91" y="508"/>
                    </a:lnTo>
                    <a:lnTo>
                      <a:pt x="91" y="492"/>
                    </a:lnTo>
                    <a:lnTo>
                      <a:pt x="92" y="471"/>
                    </a:lnTo>
                    <a:lnTo>
                      <a:pt x="92" y="450"/>
                    </a:lnTo>
                    <a:lnTo>
                      <a:pt x="93" y="431"/>
                    </a:lnTo>
                    <a:lnTo>
                      <a:pt x="93" y="417"/>
                    </a:lnTo>
                    <a:lnTo>
                      <a:pt x="94" y="411"/>
                    </a:lnTo>
                    <a:lnTo>
                      <a:pt x="94" y="412"/>
                    </a:lnTo>
                    <a:lnTo>
                      <a:pt x="95" y="419"/>
                    </a:lnTo>
                    <a:lnTo>
                      <a:pt x="95" y="431"/>
                    </a:lnTo>
                    <a:lnTo>
                      <a:pt x="96" y="443"/>
                    </a:lnTo>
                    <a:lnTo>
                      <a:pt x="96" y="454"/>
                    </a:lnTo>
                    <a:lnTo>
                      <a:pt x="97" y="465"/>
                    </a:lnTo>
                    <a:lnTo>
                      <a:pt x="97" y="473"/>
                    </a:lnTo>
                    <a:lnTo>
                      <a:pt x="98" y="481"/>
                    </a:lnTo>
                    <a:lnTo>
                      <a:pt x="98" y="486"/>
                    </a:lnTo>
                    <a:lnTo>
                      <a:pt x="99" y="487"/>
                    </a:lnTo>
                    <a:lnTo>
                      <a:pt x="99" y="482"/>
                    </a:lnTo>
                    <a:lnTo>
                      <a:pt x="100" y="470"/>
                    </a:lnTo>
                    <a:lnTo>
                      <a:pt x="100" y="450"/>
                    </a:lnTo>
                    <a:lnTo>
                      <a:pt x="101" y="424"/>
                    </a:lnTo>
                    <a:lnTo>
                      <a:pt x="101" y="397"/>
                    </a:lnTo>
                    <a:lnTo>
                      <a:pt x="102" y="374"/>
                    </a:lnTo>
                    <a:lnTo>
                      <a:pt x="102" y="359"/>
                    </a:lnTo>
                    <a:lnTo>
                      <a:pt x="103" y="356"/>
                    </a:lnTo>
                    <a:lnTo>
                      <a:pt x="103" y="364"/>
                    </a:lnTo>
                    <a:lnTo>
                      <a:pt x="104" y="383"/>
                    </a:lnTo>
                    <a:lnTo>
                      <a:pt x="104" y="407"/>
                    </a:lnTo>
                    <a:lnTo>
                      <a:pt x="105" y="433"/>
                    </a:lnTo>
                    <a:lnTo>
                      <a:pt x="105" y="457"/>
                    </a:lnTo>
                    <a:lnTo>
                      <a:pt x="106" y="477"/>
                    </a:lnTo>
                    <a:lnTo>
                      <a:pt x="106" y="493"/>
                    </a:lnTo>
                    <a:lnTo>
                      <a:pt x="107" y="505"/>
                    </a:lnTo>
                    <a:lnTo>
                      <a:pt x="107" y="514"/>
                    </a:lnTo>
                    <a:lnTo>
                      <a:pt x="108" y="521"/>
                    </a:lnTo>
                    <a:lnTo>
                      <a:pt x="108" y="525"/>
                    </a:lnTo>
                    <a:lnTo>
                      <a:pt x="109" y="529"/>
                    </a:lnTo>
                    <a:lnTo>
                      <a:pt x="109" y="531"/>
                    </a:lnTo>
                    <a:lnTo>
                      <a:pt x="110" y="533"/>
                    </a:lnTo>
                    <a:lnTo>
                      <a:pt x="110" y="534"/>
                    </a:lnTo>
                    <a:lnTo>
                      <a:pt x="111" y="535"/>
                    </a:lnTo>
                    <a:lnTo>
                      <a:pt x="112" y="535"/>
                    </a:lnTo>
                    <a:lnTo>
                      <a:pt x="113" y="535"/>
                    </a:lnTo>
                    <a:lnTo>
                      <a:pt x="114" y="535"/>
                    </a:lnTo>
                    <a:lnTo>
                      <a:pt x="115" y="535"/>
                    </a:lnTo>
                    <a:lnTo>
                      <a:pt x="116" y="536"/>
                    </a:lnTo>
                    <a:lnTo>
                      <a:pt x="116" y="537"/>
                    </a:lnTo>
                    <a:lnTo>
                      <a:pt x="117" y="537"/>
                    </a:lnTo>
                    <a:lnTo>
                      <a:pt x="117" y="539"/>
                    </a:lnTo>
                    <a:lnTo>
                      <a:pt x="118" y="540"/>
                    </a:lnTo>
                    <a:lnTo>
                      <a:pt x="118" y="542"/>
                    </a:lnTo>
                    <a:lnTo>
                      <a:pt x="119" y="544"/>
                    </a:lnTo>
                    <a:lnTo>
                      <a:pt x="119" y="546"/>
                    </a:lnTo>
                    <a:lnTo>
                      <a:pt x="120" y="549"/>
                    </a:lnTo>
                    <a:lnTo>
                      <a:pt x="120" y="550"/>
                    </a:lnTo>
                    <a:lnTo>
                      <a:pt x="121" y="553"/>
                    </a:lnTo>
                    <a:lnTo>
                      <a:pt x="122" y="554"/>
                    </a:lnTo>
                    <a:lnTo>
                      <a:pt x="123" y="553"/>
                    </a:lnTo>
                    <a:lnTo>
                      <a:pt x="124" y="552"/>
                    </a:lnTo>
                    <a:lnTo>
                      <a:pt x="124" y="550"/>
                    </a:lnTo>
                    <a:lnTo>
                      <a:pt x="125" y="549"/>
                    </a:lnTo>
                    <a:lnTo>
                      <a:pt x="125" y="547"/>
                    </a:lnTo>
                    <a:lnTo>
                      <a:pt x="126" y="546"/>
                    </a:lnTo>
                    <a:lnTo>
                      <a:pt x="127" y="546"/>
                    </a:lnTo>
                    <a:lnTo>
                      <a:pt x="128" y="547"/>
                    </a:lnTo>
                    <a:lnTo>
                      <a:pt x="128" y="548"/>
                    </a:lnTo>
                    <a:lnTo>
                      <a:pt x="129" y="548"/>
                    </a:lnTo>
                    <a:lnTo>
                      <a:pt x="129" y="549"/>
                    </a:lnTo>
                    <a:lnTo>
                      <a:pt x="130" y="549"/>
                    </a:lnTo>
                    <a:lnTo>
                      <a:pt x="131" y="549"/>
                    </a:lnTo>
                    <a:lnTo>
                      <a:pt x="132" y="549"/>
                    </a:lnTo>
                    <a:lnTo>
                      <a:pt x="133" y="548"/>
                    </a:lnTo>
                    <a:lnTo>
                      <a:pt x="133" y="547"/>
                    </a:lnTo>
                    <a:lnTo>
                      <a:pt x="134" y="546"/>
                    </a:lnTo>
                    <a:lnTo>
                      <a:pt x="134" y="545"/>
                    </a:lnTo>
                    <a:lnTo>
                      <a:pt x="135" y="543"/>
                    </a:lnTo>
                    <a:lnTo>
                      <a:pt x="135" y="542"/>
                    </a:lnTo>
                    <a:lnTo>
                      <a:pt x="136" y="541"/>
                    </a:lnTo>
                    <a:lnTo>
                      <a:pt x="137" y="541"/>
                    </a:lnTo>
                    <a:lnTo>
                      <a:pt x="138" y="542"/>
                    </a:lnTo>
                    <a:lnTo>
                      <a:pt x="138" y="543"/>
                    </a:lnTo>
                    <a:lnTo>
                      <a:pt x="139" y="545"/>
                    </a:lnTo>
                    <a:lnTo>
                      <a:pt x="139" y="547"/>
                    </a:lnTo>
                    <a:lnTo>
                      <a:pt x="140" y="549"/>
                    </a:lnTo>
                    <a:lnTo>
                      <a:pt x="140" y="552"/>
                    </a:lnTo>
                    <a:lnTo>
                      <a:pt x="141" y="554"/>
                    </a:lnTo>
                    <a:lnTo>
                      <a:pt x="141" y="557"/>
                    </a:lnTo>
                    <a:lnTo>
                      <a:pt x="142" y="559"/>
                    </a:lnTo>
                    <a:lnTo>
                      <a:pt x="142" y="562"/>
                    </a:lnTo>
                    <a:lnTo>
                      <a:pt x="143" y="563"/>
                    </a:lnTo>
                    <a:lnTo>
                      <a:pt x="143" y="565"/>
                    </a:lnTo>
                    <a:lnTo>
                      <a:pt x="144" y="565"/>
                    </a:lnTo>
                    <a:lnTo>
                      <a:pt x="145" y="565"/>
                    </a:lnTo>
                    <a:lnTo>
                      <a:pt x="145" y="564"/>
                    </a:lnTo>
                    <a:lnTo>
                      <a:pt x="146" y="562"/>
                    </a:lnTo>
                    <a:lnTo>
                      <a:pt x="146" y="560"/>
                    </a:lnTo>
                    <a:lnTo>
                      <a:pt x="147" y="557"/>
                    </a:lnTo>
                    <a:lnTo>
                      <a:pt x="147" y="553"/>
                    </a:lnTo>
                    <a:lnTo>
                      <a:pt x="148" y="547"/>
                    </a:lnTo>
                    <a:lnTo>
                      <a:pt x="148" y="541"/>
                    </a:lnTo>
                    <a:lnTo>
                      <a:pt x="149" y="537"/>
                    </a:lnTo>
                    <a:lnTo>
                      <a:pt x="149" y="533"/>
                    </a:lnTo>
                    <a:lnTo>
                      <a:pt x="150" y="531"/>
                    </a:lnTo>
                    <a:lnTo>
                      <a:pt x="150" y="532"/>
                    </a:lnTo>
                    <a:lnTo>
                      <a:pt x="151" y="535"/>
                    </a:lnTo>
                    <a:lnTo>
                      <a:pt x="151" y="538"/>
                    </a:lnTo>
                    <a:lnTo>
                      <a:pt x="152" y="543"/>
                    </a:lnTo>
                    <a:lnTo>
                      <a:pt x="152" y="546"/>
                    </a:lnTo>
                    <a:lnTo>
                      <a:pt x="153" y="549"/>
                    </a:lnTo>
                    <a:lnTo>
                      <a:pt x="153" y="551"/>
                    </a:lnTo>
                    <a:lnTo>
                      <a:pt x="154" y="553"/>
                    </a:lnTo>
                    <a:lnTo>
                      <a:pt x="155" y="555"/>
                    </a:lnTo>
                    <a:lnTo>
                      <a:pt x="155" y="556"/>
                    </a:lnTo>
                    <a:lnTo>
                      <a:pt x="156" y="556"/>
                    </a:lnTo>
                    <a:lnTo>
                      <a:pt x="156" y="558"/>
                    </a:lnTo>
                    <a:lnTo>
                      <a:pt x="157" y="559"/>
                    </a:lnTo>
                    <a:lnTo>
                      <a:pt x="157" y="562"/>
                    </a:lnTo>
                    <a:lnTo>
                      <a:pt x="158" y="563"/>
                    </a:lnTo>
                    <a:lnTo>
                      <a:pt x="159" y="565"/>
                    </a:lnTo>
                    <a:lnTo>
                      <a:pt x="159" y="568"/>
                    </a:lnTo>
                    <a:lnTo>
                      <a:pt x="160" y="569"/>
                    </a:lnTo>
                    <a:lnTo>
                      <a:pt x="160" y="571"/>
                    </a:lnTo>
                    <a:lnTo>
                      <a:pt x="161" y="572"/>
                    </a:lnTo>
                    <a:lnTo>
                      <a:pt x="162" y="572"/>
                    </a:lnTo>
                    <a:lnTo>
                      <a:pt x="162" y="571"/>
                    </a:lnTo>
                    <a:lnTo>
                      <a:pt x="163" y="570"/>
                    </a:lnTo>
                    <a:lnTo>
                      <a:pt x="163" y="569"/>
                    </a:lnTo>
                    <a:lnTo>
                      <a:pt x="164" y="567"/>
                    </a:lnTo>
                    <a:lnTo>
                      <a:pt x="164" y="565"/>
                    </a:lnTo>
                    <a:lnTo>
                      <a:pt x="165" y="563"/>
                    </a:lnTo>
                    <a:lnTo>
                      <a:pt x="165" y="562"/>
                    </a:lnTo>
                    <a:lnTo>
                      <a:pt x="166" y="560"/>
                    </a:lnTo>
                    <a:lnTo>
                      <a:pt x="166" y="559"/>
                    </a:lnTo>
                    <a:lnTo>
                      <a:pt x="167" y="558"/>
                    </a:lnTo>
                    <a:lnTo>
                      <a:pt x="167" y="556"/>
                    </a:lnTo>
                    <a:lnTo>
                      <a:pt x="168" y="556"/>
                    </a:lnTo>
                    <a:lnTo>
                      <a:pt x="169" y="555"/>
                    </a:lnTo>
                    <a:lnTo>
                      <a:pt x="169" y="554"/>
                    </a:lnTo>
                    <a:lnTo>
                      <a:pt x="170" y="553"/>
                    </a:lnTo>
                    <a:lnTo>
                      <a:pt x="171" y="551"/>
                    </a:lnTo>
                    <a:lnTo>
                      <a:pt x="171" y="549"/>
                    </a:lnTo>
                    <a:lnTo>
                      <a:pt x="172" y="547"/>
                    </a:lnTo>
                    <a:lnTo>
                      <a:pt x="172" y="544"/>
                    </a:lnTo>
                    <a:lnTo>
                      <a:pt x="173" y="539"/>
                    </a:lnTo>
                    <a:lnTo>
                      <a:pt x="173" y="531"/>
                    </a:lnTo>
                    <a:lnTo>
                      <a:pt x="174" y="520"/>
                    </a:lnTo>
                    <a:lnTo>
                      <a:pt x="174" y="504"/>
                    </a:lnTo>
                    <a:lnTo>
                      <a:pt x="175" y="482"/>
                    </a:lnTo>
                    <a:lnTo>
                      <a:pt x="175" y="455"/>
                    </a:lnTo>
                    <a:lnTo>
                      <a:pt x="176" y="422"/>
                    </a:lnTo>
                    <a:lnTo>
                      <a:pt x="176" y="386"/>
                    </a:lnTo>
                    <a:lnTo>
                      <a:pt x="177" y="350"/>
                    </a:lnTo>
                    <a:lnTo>
                      <a:pt x="177" y="316"/>
                    </a:lnTo>
                    <a:lnTo>
                      <a:pt x="178" y="290"/>
                    </a:lnTo>
                    <a:lnTo>
                      <a:pt x="178" y="274"/>
                    </a:lnTo>
                    <a:lnTo>
                      <a:pt x="179" y="271"/>
                    </a:lnTo>
                    <a:lnTo>
                      <a:pt x="179" y="282"/>
                    </a:lnTo>
                    <a:lnTo>
                      <a:pt x="180" y="305"/>
                    </a:lnTo>
                    <a:lnTo>
                      <a:pt x="180" y="336"/>
                    </a:lnTo>
                    <a:lnTo>
                      <a:pt x="181" y="372"/>
                    </a:lnTo>
                    <a:lnTo>
                      <a:pt x="181" y="409"/>
                    </a:lnTo>
                    <a:lnTo>
                      <a:pt x="182" y="444"/>
                    </a:lnTo>
                    <a:lnTo>
                      <a:pt x="182" y="473"/>
                    </a:lnTo>
                    <a:lnTo>
                      <a:pt x="183" y="498"/>
                    </a:lnTo>
                    <a:lnTo>
                      <a:pt x="183" y="516"/>
                    </a:lnTo>
                    <a:lnTo>
                      <a:pt x="184" y="529"/>
                    </a:lnTo>
                    <a:lnTo>
                      <a:pt x="184" y="539"/>
                    </a:lnTo>
                    <a:lnTo>
                      <a:pt x="185" y="545"/>
                    </a:lnTo>
                    <a:lnTo>
                      <a:pt x="185" y="549"/>
                    </a:lnTo>
                    <a:lnTo>
                      <a:pt x="186" y="551"/>
                    </a:lnTo>
                    <a:lnTo>
                      <a:pt x="186" y="553"/>
                    </a:lnTo>
                    <a:lnTo>
                      <a:pt x="187" y="554"/>
                    </a:lnTo>
                    <a:lnTo>
                      <a:pt x="187" y="555"/>
                    </a:lnTo>
                    <a:lnTo>
                      <a:pt x="188" y="556"/>
                    </a:lnTo>
                    <a:lnTo>
                      <a:pt x="189" y="557"/>
                    </a:lnTo>
                    <a:lnTo>
                      <a:pt x="190" y="557"/>
                    </a:lnTo>
                    <a:lnTo>
                      <a:pt x="191" y="557"/>
                    </a:lnTo>
                    <a:lnTo>
                      <a:pt x="191" y="556"/>
                    </a:lnTo>
                    <a:lnTo>
                      <a:pt x="192" y="556"/>
                    </a:lnTo>
                    <a:lnTo>
                      <a:pt x="193" y="556"/>
                    </a:lnTo>
                    <a:lnTo>
                      <a:pt x="194" y="556"/>
                    </a:lnTo>
                    <a:lnTo>
                      <a:pt x="195" y="557"/>
                    </a:lnTo>
                    <a:lnTo>
                      <a:pt x="195" y="558"/>
                    </a:lnTo>
                    <a:lnTo>
                      <a:pt x="196" y="559"/>
                    </a:lnTo>
                    <a:lnTo>
                      <a:pt x="197" y="558"/>
                    </a:lnTo>
                    <a:lnTo>
                      <a:pt x="197" y="557"/>
                    </a:lnTo>
                    <a:lnTo>
                      <a:pt x="198" y="556"/>
                    </a:lnTo>
                    <a:lnTo>
                      <a:pt x="198" y="553"/>
                    </a:lnTo>
                    <a:lnTo>
                      <a:pt x="199" y="550"/>
                    </a:lnTo>
                    <a:lnTo>
                      <a:pt x="199" y="546"/>
                    </a:lnTo>
                    <a:lnTo>
                      <a:pt x="200" y="540"/>
                    </a:lnTo>
                    <a:lnTo>
                      <a:pt x="200" y="532"/>
                    </a:lnTo>
                    <a:lnTo>
                      <a:pt x="201" y="517"/>
                    </a:lnTo>
                    <a:lnTo>
                      <a:pt x="201" y="495"/>
                    </a:lnTo>
                    <a:lnTo>
                      <a:pt x="202" y="463"/>
                    </a:lnTo>
                    <a:lnTo>
                      <a:pt x="202" y="418"/>
                    </a:lnTo>
                    <a:lnTo>
                      <a:pt x="203" y="364"/>
                    </a:lnTo>
                    <a:lnTo>
                      <a:pt x="203" y="307"/>
                    </a:lnTo>
                    <a:lnTo>
                      <a:pt x="204" y="254"/>
                    </a:lnTo>
                    <a:lnTo>
                      <a:pt x="204" y="213"/>
                    </a:lnTo>
                    <a:lnTo>
                      <a:pt x="205" y="191"/>
                    </a:lnTo>
                    <a:lnTo>
                      <a:pt x="205" y="190"/>
                    </a:lnTo>
                    <a:lnTo>
                      <a:pt x="206" y="211"/>
                    </a:lnTo>
                    <a:lnTo>
                      <a:pt x="206" y="246"/>
                    </a:lnTo>
                    <a:lnTo>
                      <a:pt x="207" y="288"/>
                    </a:lnTo>
                    <a:lnTo>
                      <a:pt x="207" y="329"/>
                    </a:lnTo>
                    <a:lnTo>
                      <a:pt x="208" y="364"/>
                    </a:lnTo>
                    <a:lnTo>
                      <a:pt x="208" y="388"/>
                    </a:lnTo>
                    <a:lnTo>
                      <a:pt x="209" y="403"/>
                    </a:lnTo>
                    <a:lnTo>
                      <a:pt x="209" y="413"/>
                    </a:lnTo>
                    <a:lnTo>
                      <a:pt x="210" y="422"/>
                    </a:lnTo>
                    <a:lnTo>
                      <a:pt x="210" y="432"/>
                    </a:lnTo>
                    <a:lnTo>
                      <a:pt x="211" y="447"/>
                    </a:lnTo>
                    <a:lnTo>
                      <a:pt x="211" y="465"/>
                    </a:lnTo>
                    <a:lnTo>
                      <a:pt x="212" y="486"/>
                    </a:lnTo>
                    <a:lnTo>
                      <a:pt x="212" y="506"/>
                    </a:lnTo>
                    <a:lnTo>
                      <a:pt x="213" y="525"/>
                    </a:lnTo>
                    <a:lnTo>
                      <a:pt x="213" y="540"/>
                    </a:lnTo>
                    <a:lnTo>
                      <a:pt x="214" y="553"/>
                    </a:lnTo>
                    <a:lnTo>
                      <a:pt x="214" y="562"/>
                    </a:lnTo>
                    <a:lnTo>
                      <a:pt x="215" y="568"/>
                    </a:lnTo>
                    <a:lnTo>
                      <a:pt x="215" y="572"/>
                    </a:lnTo>
                    <a:lnTo>
                      <a:pt x="216" y="574"/>
                    </a:lnTo>
                    <a:lnTo>
                      <a:pt x="216" y="575"/>
                    </a:lnTo>
                    <a:lnTo>
                      <a:pt x="217" y="574"/>
                    </a:lnTo>
                    <a:lnTo>
                      <a:pt x="217" y="573"/>
                    </a:lnTo>
                    <a:lnTo>
                      <a:pt x="218" y="572"/>
                    </a:lnTo>
                    <a:lnTo>
                      <a:pt x="218" y="571"/>
                    </a:lnTo>
                    <a:lnTo>
                      <a:pt x="219" y="569"/>
                    </a:lnTo>
                    <a:lnTo>
                      <a:pt x="219" y="568"/>
                    </a:lnTo>
                    <a:lnTo>
                      <a:pt x="220" y="566"/>
                    </a:lnTo>
                    <a:lnTo>
                      <a:pt x="220" y="565"/>
                    </a:lnTo>
                    <a:lnTo>
                      <a:pt x="221" y="563"/>
                    </a:lnTo>
                    <a:lnTo>
                      <a:pt x="221" y="561"/>
                    </a:lnTo>
                    <a:lnTo>
                      <a:pt x="222" y="559"/>
                    </a:lnTo>
                    <a:lnTo>
                      <a:pt x="222" y="557"/>
                    </a:lnTo>
                    <a:lnTo>
                      <a:pt x="223" y="556"/>
                    </a:lnTo>
                    <a:lnTo>
                      <a:pt x="223" y="555"/>
                    </a:lnTo>
                    <a:lnTo>
                      <a:pt x="224" y="554"/>
                    </a:lnTo>
                    <a:lnTo>
                      <a:pt x="225" y="555"/>
                    </a:lnTo>
                    <a:lnTo>
                      <a:pt x="225" y="556"/>
                    </a:lnTo>
                    <a:lnTo>
                      <a:pt x="226" y="557"/>
                    </a:lnTo>
                    <a:lnTo>
                      <a:pt x="226" y="559"/>
                    </a:lnTo>
                    <a:lnTo>
                      <a:pt x="227" y="560"/>
                    </a:lnTo>
                    <a:lnTo>
                      <a:pt x="227" y="562"/>
                    </a:lnTo>
                    <a:lnTo>
                      <a:pt x="228" y="564"/>
                    </a:lnTo>
                    <a:lnTo>
                      <a:pt x="229" y="565"/>
                    </a:lnTo>
                    <a:lnTo>
                      <a:pt x="229" y="567"/>
                    </a:lnTo>
                    <a:lnTo>
                      <a:pt x="230" y="569"/>
                    </a:lnTo>
                    <a:lnTo>
                      <a:pt x="230" y="570"/>
                    </a:lnTo>
                    <a:lnTo>
                      <a:pt x="231" y="570"/>
                    </a:lnTo>
                    <a:lnTo>
                      <a:pt x="231" y="569"/>
                    </a:lnTo>
                    <a:lnTo>
                      <a:pt x="232" y="565"/>
                    </a:lnTo>
                    <a:lnTo>
                      <a:pt x="232" y="559"/>
                    </a:lnTo>
                    <a:lnTo>
                      <a:pt x="233" y="550"/>
                    </a:lnTo>
                    <a:lnTo>
                      <a:pt x="233" y="537"/>
                    </a:lnTo>
                    <a:lnTo>
                      <a:pt x="234" y="521"/>
                    </a:lnTo>
                    <a:lnTo>
                      <a:pt x="234" y="505"/>
                    </a:lnTo>
                    <a:lnTo>
                      <a:pt x="235" y="492"/>
                    </a:lnTo>
                    <a:lnTo>
                      <a:pt x="235" y="482"/>
                    </a:lnTo>
                    <a:lnTo>
                      <a:pt x="236" y="479"/>
                    </a:lnTo>
                    <a:lnTo>
                      <a:pt x="236" y="482"/>
                    </a:lnTo>
                    <a:lnTo>
                      <a:pt x="237" y="491"/>
                    </a:lnTo>
                    <a:lnTo>
                      <a:pt x="237" y="503"/>
                    </a:lnTo>
                    <a:lnTo>
                      <a:pt x="238" y="517"/>
                    </a:lnTo>
                    <a:lnTo>
                      <a:pt x="238" y="530"/>
                    </a:lnTo>
                    <a:lnTo>
                      <a:pt x="239" y="540"/>
                    </a:lnTo>
                    <a:lnTo>
                      <a:pt x="239" y="549"/>
                    </a:lnTo>
                    <a:lnTo>
                      <a:pt x="240" y="556"/>
                    </a:lnTo>
                    <a:lnTo>
                      <a:pt x="240" y="559"/>
                    </a:lnTo>
                    <a:lnTo>
                      <a:pt x="241" y="562"/>
                    </a:lnTo>
                    <a:lnTo>
                      <a:pt x="242" y="562"/>
                    </a:lnTo>
                    <a:lnTo>
                      <a:pt x="243" y="562"/>
                    </a:lnTo>
                    <a:lnTo>
                      <a:pt x="244" y="563"/>
                    </a:lnTo>
                    <a:lnTo>
                      <a:pt x="244" y="564"/>
                    </a:lnTo>
                    <a:lnTo>
                      <a:pt x="245" y="565"/>
                    </a:lnTo>
                    <a:lnTo>
                      <a:pt x="245" y="566"/>
                    </a:lnTo>
                    <a:lnTo>
                      <a:pt x="246" y="568"/>
                    </a:lnTo>
                    <a:lnTo>
                      <a:pt x="246" y="570"/>
                    </a:lnTo>
                    <a:lnTo>
                      <a:pt x="247" y="572"/>
                    </a:lnTo>
                    <a:lnTo>
                      <a:pt x="247" y="573"/>
                    </a:lnTo>
                    <a:lnTo>
                      <a:pt x="248" y="574"/>
                    </a:lnTo>
                    <a:lnTo>
                      <a:pt x="249" y="573"/>
                    </a:lnTo>
                    <a:lnTo>
                      <a:pt x="249" y="572"/>
                    </a:lnTo>
                    <a:lnTo>
                      <a:pt x="250" y="569"/>
                    </a:lnTo>
                    <a:lnTo>
                      <a:pt x="250" y="566"/>
                    </a:lnTo>
                    <a:lnTo>
                      <a:pt x="251" y="562"/>
                    </a:lnTo>
                    <a:lnTo>
                      <a:pt x="251" y="559"/>
                    </a:lnTo>
                    <a:lnTo>
                      <a:pt x="252" y="556"/>
                    </a:lnTo>
                    <a:lnTo>
                      <a:pt x="252" y="553"/>
                    </a:lnTo>
                    <a:lnTo>
                      <a:pt x="253" y="550"/>
                    </a:lnTo>
                    <a:lnTo>
                      <a:pt x="253" y="548"/>
                    </a:lnTo>
                    <a:lnTo>
                      <a:pt x="254" y="546"/>
                    </a:lnTo>
                    <a:lnTo>
                      <a:pt x="254" y="545"/>
                    </a:lnTo>
                    <a:lnTo>
                      <a:pt x="255" y="543"/>
                    </a:lnTo>
                    <a:lnTo>
                      <a:pt x="255" y="540"/>
                    </a:lnTo>
                    <a:lnTo>
                      <a:pt x="256" y="538"/>
                    </a:lnTo>
                    <a:lnTo>
                      <a:pt x="256" y="535"/>
                    </a:lnTo>
                    <a:lnTo>
                      <a:pt x="257" y="532"/>
                    </a:lnTo>
                    <a:lnTo>
                      <a:pt x="257" y="529"/>
                    </a:lnTo>
                    <a:lnTo>
                      <a:pt x="258" y="524"/>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4" name="Freeform 101"/>
              <p:cNvSpPr>
                <a:spLocks/>
              </p:cNvSpPr>
              <p:nvPr/>
            </p:nvSpPr>
            <p:spPr bwMode="auto">
              <a:xfrm>
                <a:off x="1945758" y="2316640"/>
                <a:ext cx="491069" cy="753605"/>
              </a:xfrm>
              <a:custGeom>
                <a:avLst/>
                <a:gdLst>
                  <a:gd name="T0" fmla="*/ 3 w 257"/>
                  <a:gd name="T1" fmla="*/ 669 h 838"/>
                  <a:gd name="T2" fmla="*/ 8 w 257"/>
                  <a:gd name="T3" fmla="*/ 540 h 838"/>
                  <a:gd name="T4" fmla="*/ 12 w 257"/>
                  <a:gd name="T5" fmla="*/ 457 h 838"/>
                  <a:gd name="T6" fmla="*/ 17 w 257"/>
                  <a:gd name="T7" fmla="*/ 484 h 838"/>
                  <a:gd name="T8" fmla="*/ 21 w 257"/>
                  <a:gd name="T9" fmla="*/ 536 h 838"/>
                  <a:gd name="T10" fmla="*/ 26 w 257"/>
                  <a:gd name="T11" fmla="*/ 764 h 838"/>
                  <a:gd name="T12" fmla="*/ 30 w 257"/>
                  <a:gd name="T13" fmla="*/ 777 h 838"/>
                  <a:gd name="T14" fmla="*/ 35 w 257"/>
                  <a:gd name="T15" fmla="*/ 750 h 838"/>
                  <a:gd name="T16" fmla="*/ 40 w 257"/>
                  <a:gd name="T17" fmla="*/ 188 h 838"/>
                  <a:gd name="T18" fmla="*/ 44 w 257"/>
                  <a:gd name="T19" fmla="*/ 385 h 838"/>
                  <a:gd name="T20" fmla="*/ 49 w 257"/>
                  <a:gd name="T21" fmla="*/ 761 h 838"/>
                  <a:gd name="T22" fmla="*/ 53 w 257"/>
                  <a:gd name="T23" fmla="*/ 782 h 838"/>
                  <a:gd name="T24" fmla="*/ 58 w 257"/>
                  <a:gd name="T25" fmla="*/ 780 h 838"/>
                  <a:gd name="T26" fmla="*/ 62 w 257"/>
                  <a:gd name="T27" fmla="*/ 789 h 838"/>
                  <a:gd name="T28" fmla="*/ 67 w 257"/>
                  <a:gd name="T29" fmla="*/ 808 h 838"/>
                  <a:gd name="T30" fmla="*/ 71 w 257"/>
                  <a:gd name="T31" fmla="*/ 803 h 838"/>
                  <a:gd name="T32" fmla="*/ 76 w 257"/>
                  <a:gd name="T33" fmla="*/ 790 h 838"/>
                  <a:gd name="T34" fmla="*/ 81 w 257"/>
                  <a:gd name="T35" fmla="*/ 798 h 838"/>
                  <a:gd name="T36" fmla="*/ 85 w 257"/>
                  <a:gd name="T37" fmla="*/ 789 h 838"/>
                  <a:gd name="T38" fmla="*/ 90 w 257"/>
                  <a:gd name="T39" fmla="*/ 797 h 838"/>
                  <a:gd name="T40" fmla="*/ 94 w 257"/>
                  <a:gd name="T41" fmla="*/ 719 h 838"/>
                  <a:gd name="T42" fmla="*/ 99 w 257"/>
                  <a:gd name="T43" fmla="*/ 747 h 838"/>
                  <a:gd name="T44" fmla="*/ 103 w 257"/>
                  <a:gd name="T45" fmla="*/ 530 h 838"/>
                  <a:gd name="T46" fmla="*/ 108 w 257"/>
                  <a:gd name="T47" fmla="*/ 792 h 838"/>
                  <a:gd name="T48" fmla="*/ 113 w 257"/>
                  <a:gd name="T49" fmla="*/ 805 h 838"/>
                  <a:gd name="T50" fmla="*/ 117 w 257"/>
                  <a:gd name="T51" fmla="*/ 800 h 838"/>
                  <a:gd name="T52" fmla="*/ 122 w 257"/>
                  <a:gd name="T53" fmla="*/ 746 h 838"/>
                  <a:gd name="T54" fmla="*/ 126 w 257"/>
                  <a:gd name="T55" fmla="*/ 737 h 838"/>
                  <a:gd name="T56" fmla="*/ 131 w 257"/>
                  <a:gd name="T57" fmla="*/ 806 h 838"/>
                  <a:gd name="T58" fmla="*/ 135 w 257"/>
                  <a:gd name="T59" fmla="*/ 709 h 838"/>
                  <a:gd name="T60" fmla="*/ 140 w 257"/>
                  <a:gd name="T61" fmla="*/ 794 h 838"/>
                  <a:gd name="T62" fmla="*/ 145 w 257"/>
                  <a:gd name="T63" fmla="*/ 808 h 838"/>
                  <a:gd name="T64" fmla="*/ 149 w 257"/>
                  <a:gd name="T65" fmla="*/ 812 h 838"/>
                  <a:gd name="T66" fmla="*/ 154 w 257"/>
                  <a:gd name="T67" fmla="*/ 799 h 838"/>
                  <a:gd name="T68" fmla="*/ 158 w 257"/>
                  <a:gd name="T69" fmla="*/ 808 h 838"/>
                  <a:gd name="T70" fmla="*/ 163 w 257"/>
                  <a:gd name="T71" fmla="*/ 812 h 838"/>
                  <a:gd name="T72" fmla="*/ 167 w 257"/>
                  <a:gd name="T73" fmla="*/ 821 h 838"/>
                  <a:gd name="T74" fmla="*/ 172 w 257"/>
                  <a:gd name="T75" fmla="*/ 815 h 838"/>
                  <a:gd name="T76" fmla="*/ 176 w 257"/>
                  <a:gd name="T77" fmla="*/ 824 h 838"/>
                  <a:gd name="T78" fmla="*/ 181 w 257"/>
                  <a:gd name="T79" fmla="*/ 827 h 838"/>
                  <a:gd name="T80" fmla="*/ 186 w 257"/>
                  <a:gd name="T81" fmla="*/ 824 h 838"/>
                  <a:gd name="T82" fmla="*/ 190 w 257"/>
                  <a:gd name="T83" fmla="*/ 823 h 838"/>
                  <a:gd name="T84" fmla="*/ 195 w 257"/>
                  <a:gd name="T85" fmla="*/ 834 h 838"/>
                  <a:gd name="T86" fmla="*/ 199 w 257"/>
                  <a:gd name="T87" fmla="*/ 828 h 838"/>
                  <a:gd name="T88" fmla="*/ 204 w 257"/>
                  <a:gd name="T89" fmla="*/ 821 h 838"/>
                  <a:gd name="T90" fmla="*/ 208 w 257"/>
                  <a:gd name="T91" fmla="*/ 820 h 838"/>
                  <a:gd name="T92" fmla="*/ 213 w 257"/>
                  <a:gd name="T93" fmla="*/ 822 h 838"/>
                  <a:gd name="T94" fmla="*/ 218 w 257"/>
                  <a:gd name="T95" fmla="*/ 824 h 838"/>
                  <a:gd name="T96" fmla="*/ 222 w 257"/>
                  <a:gd name="T97" fmla="*/ 818 h 838"/>
                  <a:gd name="T98" fmla="*/ 227 w 257"/>
                  <a:gd name="T99" fmla="*/ 249 h 838"/>
                  <a:gd name="T100" fmla="*/ 231 w 257"/>
                  <a:gd name="T101" fmla="*/ 726 h 838"/>
                  <a:gd name="T102" fmla="*/ 236 w 257"/>
                  <a:gd name="T103" fmla="*/ 739 h 838"/>
                  <a:gd name="T104" fmla="*/ 240 w 257"/>
                  <a:gd name="T105" fmla="*/ 526 h 838"/>
                  <a:gd name="T106" fmla="*/ 245 w 257"/>
                  <a:gd name="T107" fmla="*/ 808 h 838"/>
                  <a:gd name="T108" fmla="*/ 250 w 257"/>
                  <a:gd name="T109" fmla="*/ 830 h 838"/>
                  <a:gd name="T110" fmla="*/ 253 w 257"/>
                  <a:gd name="T111" fmla="*/ 834 h 8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7"/>
                  <a:gd name="T169" fmla="*/ 0 h 838"/>
                  <a:gd name="T170" fmla="*/ 257 w 257"/>
                  <a:gd name="T171" fmla="*/ 838 h 8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7" h="838">
                    <a:moveTo>
                      <a:pt x="0" y="751"/>
                    </a:moveTo>
                    <a:lnTo>
                      <a:pt x="0" y="744"/>
                    </a:lnTo>
                    <a:lnTo>
                      <a:pt x="1" y="734"/>
                    </a:lnTo>
                    <a:lnTo>
                      <a:pt x="1" y="721"/>
                    </a:lnTo>
                    <a:lnTo>
                      <a:pt x="2" y="706"/>
                    </a:lnTo>
                    <a:lnTo>
                      <a:pt x="2" y="690"/>
                    </a:lnTo>
                    <a:lnTo>
                      <a:pt x="2" y="677"/>
                    </a:lnTo>
                    <a:lnTo>
                      <a:pt x="2" y="670"/>
                    </a:lnTo>
                    <a:lnTo>
                      <a:pt x="3" y="669"/>
                    </a:lnTo>
                    <a:lnTo>
                      <a:pt x="4" y="674"/>
                    </a:lnTo>
                    <a:lnTo>
                      <a:pt x="4" y="685"/>
                    </a:lnTo>
                    <a:lnTo>
                      <a:pt x="5" y="697"/>
                    </a:lnTo>
                    <a:lnTo>
                      <a:pt x="5" y="705"/>
                    </a:lnTo>
                    <a:lnTo>
                      <a:pt x="6" y="704"/>
                    </a:lnTo>
                    <a:lnTo>
                      <a:pt x="6" y="690"/>
                    </a:lnTo>
                    <a:lnTo>
                      <a:pt x="7" y="658"/>
                    </a:lnTo>
                    <a:lnTo>
                      <a:pt x="7" y="607"/>
                    </a:lnTo>
                    <a:lnTo>
                      <a:pt x="8" y="540"/>
                    </a:lnTo>
                    <a:lnTo>
                      <a:pt x="8" y="468"/>
                    </a:lnTo>
                    <a:lnTo>
                      <a:pt x="9" y="399"/>
                    </a:lnTo>
                    <a:lnTo>
                      <a:pt x="9" y="343"/>
                    </a:lnTo>
                    <a:lnTo>
                      <a:pt x="10" y="310"/>
                    </a:lnTo>
                    <a:lnTo>
                      <a:pt x="10" y="301"/>
                    </a:lnTo>
                    <a:lnTo>
                      <a:pt x="11" y="319"/>
                    </a:lnTo>
                    <a:lnTo>
                      <a:pt x="11" y="355"/>
                    </a:lnTo>
                    <a:lnTo>
                      <a:pt x="12" y="404"/>
                    </a:lnTo>
                    <a:lnTo>
                      <a:pt x="12" y="457"/>
                    </a:lnTo>
                    <a:lnTo>
                      <a:pt x="13" y="508"/>
                    </a:lnTo>
                    <a:lnTo>
                      <a:pt x="13" y="550"/>
                    </a:lnTo>
                    <a:lnTo>
                      <a:pt x="14" y="581"/>
                    </a:lnTo>
                    <a:lnTo>
                      <a:pt x="14" y="600"/>
                    </a:lnTo>
                    <a:lnTo>
                      <a:pt x="15" y="604"/>
                    </a:lnTo>
                    <a:lnTo>
                      <a:pt x="15" y="595"/>
                    </a:lnTo>
                    <a:lnTo>
                      <a:pt x="16" y="572"/>
                    </a:lnTo>
                    <a:lnTo>
                      <a:pt x="16" y="534"/>
                    </a:lnTo>
                    <a:lnTo>
                      <a:pt x="17" y="484"/>
                    </a:lnTo>
                    <a:lnTo>
                      <a:pt x="17" y="429"/>
                    </a:lnTo>
                    <a:lnTo>
                      <a:pt x="18" y="377"/>
                    </a:lnTo>
                    <a:lnTo>
                      <a:pt x="18" y="338"/>
                    </a:lnTo>
                    <a:lnTo>
                      <a:pt x="19" y="319"/>
                    </a:lnTo>
                    <a:lnTo>
                      <a:pt x="19" y="327"/>
                    </a:lnTo>
                    <a:lnTo>
                      <a:pt x="20" y="359"/>
                    </a:lnTo>
                    <a:lnTo>
                      <a:pt x="20" y="412"/>
                    </a:lnTo>
                    <a:lnTo>
                      <a:pt x="21" y="473"/>
                    </a:lnTo>
                    <a:lnTo>
                      <a:pt x="21" y="536"/>
                    </a:lnTo>
                    <a:lnTo>
                      <a:pt x="22" y="593"/>
                    </a:lnTo>
                    <a:lnTo>
                      <a:pt x="22" y="640"/>
                    </a:lnTo>
                    <a:lnTo>
                      <a:pt x="23" y="677"/>
                    </a:lnTo>
                    <a:lnTo>
                      <a:pt x="23" y="705"/>
                    </a:lnTo>
                    <a:lnTo>
                      <a:pt x="24" y="725"/>
                    </a:lnTo>
                    <a:lnTo>
                      <a:pt x="24" y="740"/>
                    </a:lnTo>
                    <a:lnTo>
                      <a:pt x="25" y="751"/>
                    </a:lnTo>
                    <a:lnTo>
                      <a:pt x="25" y="758"/>
                    </a:lnTo>
                    <a:lnTo>
                      <a:pt x="26" y="764"/>
                    </a:lnTo>
                    <a:lnTo>
                      <a:pt x="26" y="767"/>
                    </a:lnTo>
                    <a:lnTo>
                      <a:pt x="27" y="771"/>
                    </a:lnTo>
                    <a:lnTo>
                      <a:pt x="27" y="773"/>
                    </a:lnTo>
                    <a:lnTo>
                      <a:pt x="28" y="776"/>
                    </a:lnTo>
                    <a:lnTo>
                      <a:pt x="28" y="777"/>
                    </a:lnTo>
                    <a:lnTo>
                      <a:pt x="29" y="778"/>
                    </a:lnTo>
                    <a:lnTo>
                      <a:pt x="30" y="778"/>
                    </a:lnTo>
                    <a:lnTo>
                      <a:pt x="30" y="777"/>
                    </a:lnTo>
                    <a:lnTo>
                      <a:pt x="31" y="776"/>
                    </a:lnTo>
                    <a:lnTo>
                      <a:pt x="31" y="775"/>
                    </a:lnTo>
                    <a:lnTo>
                      <a:pt x="32" y="773"/>
                    </a:lnTo>
                    <a:lnTo>
                      <a:pt x="32" y="770"/>
                    </a:lnTo>
                    <a:lnTo>
                      <a:pt x="33" y="766"/>
                    </a:lnTo>
                    <a:lnTo>
                      <a:pt x="33" y="761"/>
                    </a:lnTo>
                    <a:lnTo>
                      <a:pt x="34" y="757"/>
                    </a:lnTo>
                    <a:lnTo>
                      <a:pt x="34" y="754"/>
                    </a:lnTo>
                    <a:lnTo>
                      <a:pt x="35" y="750"/>
                    </a:lnTo>
                    <a:lnTo>
                      <a:pt x="35" y="743"/>
                    </a:lnTo>
                    <a:lnTo>
                      <a:pt x="36" y="730"/>
                    </a:lnTo>
                    <a:lnTo>
                      <a:pt x="36" y="704"/>
                    </a:lnTo>
                    <a:lnTo>
                      <a:pt x="37" y="659"/>
                    </a:lnTo>
                    <a:lnTo>
                      <a:pt x="37" y="593"/>
                    </a:lnTo>
                    <a:lnTo>
                      <a:pt x="38" y="505"/>
                    </a:lnTo>
                    <a:lnTo>
                      <a:pt x="39" y="403"/>
                    </a:lnTo>
                    <a:lnTo>
                      <a:pt x="39" y="294"/>
                    </a:lnTo>
                    <a:lnTo>
                      <a:pt x="40" y="188"/>
                    </a:lnTo>
                    <a:lnTo>
                      <a:pt x="40" y="99"/>
                    </a:lnTo>
                    <a:lnTo>
                      <a:pt x="41" y="33"/>
                    </a:lnTo>
                    <a:lnTo>
                      <a:pt x="41" y="0"/>
                    </a:lnTo>
                    <a:lnTo>
                      <a:pt x="42" y="2"/>
                    </a:lnTo>
                    <a:lnTo>
                      <a:pt x="42" y="38"/>
                    </a:lnTo>
                    <a:lnTo>
                      <a:pt x="43" y="103"/>
                    </a:lnTo>
                    <a:lnTo>
                      <a:pt x="43" y="190"/>
                    </a:lnTo>
                    <a:lnTo>
                      <a:pt x="44" y="287"/>
                    </a:lnTo>
                    <a:lnTo>
                      <a:pt x="44" y="385"/>
                    </a:lnTo>
                    <a:lnTo>
                      <a:pt x="45" y="474"/>
                    </a:lnTo>
                    <a:lnTo>
                      <a:pt x="45" y="550"/>
                    </a:lnTo>
                    <a:lnTo>
                      <a:pt x="46" y="609"/>
                    </a:lnTo>
                    <a:lnTo>
                      <a:pt x="46" y="655"/>
                    </a:lnTo>
                    <a:lnTo>
                      <a:pt x="47" y="690"/>
                    </a:lnTo>
                    <a:lnTo>
                      <a:pt x="47" y="716"/>
                    </a:lnTo>
                    <a:lnTo>
                      <a:pt x="48" y="735"/>
                    </a:lnTo>
                    <a:lnTo>
                      <a:pt x="48" y="750"/>
                    </a:lnTo>
                    <a:lnTo>
                      <a:pt x="49" y="761"/>
                    </a:lnTo>
                    <a:lnTo>
                      <a:pt x="49" y="770"/>
                    </a:lnTo>
                    <a:lnTo>
                      <a:pt x="50" y="776"/>
                    </a:lnTo>
                    <a:lnTo>
                      <a:pt x="50" y="780"/>
                    </a:lnTo>
                    <a:lnTo>
                      <a:pt x="51" y="783"/>
                    </a:lnTo>
                    <a:lnTo>
                      <a:pt x="51" y="784"/>
                    </a:lnTo>
                    <a:lnTo>
                      <a:pt x="52" y="785"/>
                    </a:lnTo>
                    <a:lnTo>
                      <a:pt x="52" y="784"/>
                    </a:lnTo>
                    <a:lnTo>
                      <a:pt x="53" y="783"/>
                    </a:lnTo>
                    <a:lnTo>
                      <a:pt x="53" y="782"/>
                    </a:lnTo>
                    <a:lnTo>
                      <a:pt x="54" y="780"/>
                    </a:lnTo>
                    <a:lnTo>
                      <a:pt x="54" y="779"/>
                    </a:lnTo>
                    <a:lnTo>
                      <a:pt x="55" y="778"/>
                    </a:lnTo>
                    <a:lnTo>
                      <a:pt x="56" y="779"/>
                    </a:lnTo>
                    <a:lnTo>
                      <a:pt x="57" y="780"/>
                    </a:lnTo>
                    <a:lnTo>
                      <a:pt x="58" y="780"/>
                    </a:lnTo>
                    <a:lnTo>
                      <a:pt x="59" y="780"/>
                    </a:lnTo>
                    <a:lnTo>
                      <a:pt x="60" y="782"/>
                    </a:lnTo>
                    <a:lnTo>
                      <a:pt x="60" y="783"/>
                    </a:lnTo>
                    <a:lnTo>
                      <a:pt x="61" y="785"/>
                    </a:lnTo>
                    <a:lnTo>
                      <a:pt x="61" y="786"/>
                    </a:lnTo>
                    <a:lnTo>
                      <a:pt x="62" y="788"/>
                    </a:lnTo>
                    <a:lnTo>
                      <a:pt x="62" y="789"/>
                    </a:lnTo>
                    <a:lnTo>
                      <a:pt x="63" y="790"/>
                    </a:lnTo>
                    <a:lnTo>
                      <a:pt x="63" y="792"/>
                    </a:lnTo>
                    <a:lnTo>
                      <a:pt x="64" y="795"/>
                    </a:lnTo>
                    <a:lnTo>
                      <a:pt x="64" y="797"/>
                    </a:lnTo>
                    <a:lnTo>
                      <a:pt x="65" y="800"/>
                    </a:lnTo>
                    <a:lnTo>
                      <a:pt x="65" y="802"/>
                    </a:lnTo>
                    <a:lnTo>
                      <a:pt x="66" y="805"/>
                    </a:lnTo>
                    <a:lnTo>
                      <a:pt x="66" y="807"/>
                    </a:lnTo>
                    <a:lnTo>
                      <a:pt x="67" y="808"/>
                    </a:lnTo>
                    <a:lnTo>
                      <a:pt x="67" y="810"/>
                    </a:lnTo>
                    <a:lnTo>
                      <a:pt x="68" y="810"/>
                    </a:lnTo>
                    <a:lnTo>
                      <a:pt x="69" y="809"/>
                    </a:lnTo>
                    <a:lnTo>
                      <a:pt x="69" y="808"/>
                    </a:lnTo>
                    <a:lnTo>
                      <a:pt x="70" y="807"/>
                    </a:lnTo>
                    <a:lnTo>
                      <a:pt x="70" y="806"/>
                    </a:lnTo>
                    <a:lnTo>
                      <a:pt x="71" y="805"/>
                    </a:lnTo>
                    <a:lnTo>
                      <a:pt x="71" y="803"/>
                    </a:lnTo>
                    <a:lnTo>
                      <a:pt x="72" y="802"/>
                    </a:lnTo>
                    <a:lnTo>
                      <a:pt x="72" y="799"/>
                    </a:lnTo>
                    <a:lnTo>
                      <a:pt x="73" y="797"/>
                    </a:lnTo>
                    <a:lnTo>
                      <a:pt x="74" y="795"/>
                    </a:lnTo>
                    <a:lnTo>
                      <a:pt x="74" y="792"/>
                    </a:lnTo>
                    <a:lnTo>
                      <a:pt x="75" y="790"/>
                    </a:lnTo>
                    <a:lnTo>
                      <a:pt x="75" y="789"/>
                    </a:lnTo>
                    <a:lnTo>
                      <a:pt x="76" y="789"/>
                    </a:lnTo>
                    <a:lnTo>
                      <a:pt x="76" y="790"/>
                    </a:lnTo>
                    <a:lnTo>
                      <a:pt x="77" y="792"/>
                    </a:lnTo>
                    <a:lnTo>
                      <a:pt x="77" y="794"/>
                    </a:lnTo>
                    <a:lnTo>
                      <a:pt x="78" y="796"/>
                    </a:lnTo>
                    <a:lnTo>
                      <a:pt x="78" y="798"/>
                    </a:lnTo>
                    <a:lnTo>
                      <a:pt x="79" y="799"/>
                    </a:lnTo>
                    <a:lnTo>
                      <a:pt x="79" y="800"/>
                    </a:lnTo>
                    <a:lnTo>
                      <a:pt x="80" y="800"/>
                    </a:lnTo>
                    <a:lnTo>
                      <a:pt x="80" y="799"/>
                    </a:lnTo>
                    <a:lnTo>
                      <a:pt x="81" y="798"/>
                    </a:lnTo>
                    <a:lnTo>
                      <a:pt x="81" y="796"/>
                    </a:lnTo>
                    <a:lnTo>
                      <a:pt x="82" y="792"/>
                    </a:lnTo>
                    <a:lnTo>
                      <a:pt x="82" y="789"/>
                    </a:lnTo>
                    <a:lnTo>
                      <a:pt x="83" y="786"/>
                    </a:lnTo>
                    <a:lnTo>
                      <a:pt x="83" y="785"/>
                    </a:lnTo>
                    <a:lnTo>
                      <a:pt x="84" y="784"/>
                    </a:lnTo>
                    <a:lnTo>
                      <a:pt x="85" y="786"/>
                    </a:lnTo>
                    <a:lnTo>
                      <a:pt x="85" y="789"/>
                    </a:lnTo>
                    <a:lnTo>
                      <a:pt x="86" y="792"/>
                    </a:lnTo>
                    <a:lnTo>
                      <a:pt x="86" y="795"/>
                    </a:lnTo>
                    <a:lnTo>
                      <a:pt x="87" y="798"/>
                    </a:lnTo>
                    <a:lnTo>
                      <a:pt x="87" y="799"/>
                    </a:lnTo>
                    <a:lnTo>
                      <a:pt x="88" y="800"/>
                    </a:lnTo>
                    <a:lnTo>
                      <a:pt x="89" y="800"/>
                    </a:lnTo>
                    <a:lnTo>
                      <a:pt x="89" y="799"/>
                    </a:lnTo>
                    <a:lnTo>
                      <a:pt x="90" y="797"/>
                    </a:lnTo>
                    <a:lnTo>
                      <a:pt x="90" y="794"/>
                    </a:lnTo>
                    <a:lnTo>
                      <a:pt x="91" y="790"/>
                    </a:lnTo>
                    <a:lnTo>
                      <a:pt x="91" y="785"/>
                    </a:lnTo>
                    <a:lnTo>
                      <a:pt x="92" y="777"/>
                    </a:lnTo>
                    <a:lnTo>
                      <a:pt x="92" y="767"/>
                    </a:lnTo>
                    <a:lnTo>
                      <a:pt x="93" y="755"/>
                    </a:lnTo>
                    <a:lnTo>
                      <a:pt x="93" y="742"/>
                    </a:lnTo>
                    <a:lnTo>
                      <a:pt x="94" y="729"/>
                    </a:lnTo>
                    <a:lnTo>
                      <a:pt x="94" y="719"/>
                    </a:lnTo>
                    <a:lnTo>
                      <a:pt x="95" y="713"/>
                    </a:lnTo>
                    <a:lnTo>
                      <a:pt x="95" y="711"/>
                    </a:lnTo>
                    <a:lnTo>
                      <a:pt x="96" y="715"/>
                    </a:lnTo>
                    <a:lnTo>
                      <a:pt x="96" y="722"/>
                    </a:lnTo>
                    <a:lnTo>
                      <a:pt x="97" y="733"/>
                    </a:lnTo>
                    <a:lnTo>
                      <a:pt x="97" y="743"/>
                    </a:lnTo>
                    <a:lnTo>
                      <a:pt x="98" y="751"/>
                    </a:lnTo>
                    <a:lnTo>
                      <a:pt x="98" y="753"/>
                    </a:lnTo>
                    <a:lnTo>
                      <a:pt x="99" y="747"/>
                    </a:lnTo>
                    <a:lnTo>
                      <a:pt x="99" y="731"/>
                    </a:lnTo>
                    <a:lnTo>
                      <a:pt x="100" y="702"/>
                    </a:lnTo>
                    <a:lnTo>
                      <a:pt x="100" y="662"/>
                    </a:lnTo>
                    <a:lnTo>
                      <a:pt x="101" y="617"/>
                    </a:lnTo>
                    <a:lnTo>
                      <a:pt x="101" y="571"/>
                    </a:lnTo>
                    <a:lnTo>
                      <a:pt x="102" y="534"/>
                    </a:lnTo>
                    <a:lnTo>
                      <a:pt x="102" y="513"/>
                    </a:lnTo>
                    <a:lnTo>
                      <a:pt x="103" y="511"/>
                    </a:lnTo>
                    <a:lnTo>
                      <a:pt x="103" y="530"/>
                    </a:lnTo>
                    <a:lnTo>
                      <a:pt x="104" y="562"/>
                    </a:lnTo>
                    <a:lnTo>
                      <a:pt x="104" y="604"/>
                    </a:lnTo>
                    <a:lnTo>
                      <a:pt x="105" y="647"/>
                    </a:lnTo>
                    <a:lnTo>
                      <a:pt x="105" y="687"/>
                    </a:lnTo>
                    <a:lnTo>
                      <a:pt x="106" y="721"/>
                    </a:lnTo>
                    <a:lnTo>
                      <a:pt x="106" y="748"/>
                    </a:lnTo>
                    <a:lnTo>
                      <a:pt x="107" y="767"/>
                    </a:lnTo>
                    <a:lnTo>
                      <a:pt x="107" y="782"/>
                    </a:lnTo>
                    <a:lnTo>
                      <a:pt x="108" y="792"/>
                    </a:lnTo>
                    <a:lnTo>
                      <a:pt x="109" y="799"/>
                    </a:lnTo>
                    <a:lnTo>
                      <a:pt x="109" y="803"/>
                    </a:lnTo>
                    <a:lnTo>
                      <a:pt x="110" y="805"/>
                    </a:lnTo>
                    <a:lnTo>
                      <a:pt x="110" y="807"/>
                    </a:lnTo>
                    <a:lnTo>
                      <a:pt x="111" y="808"/>
                    </a:lnTo>
                    <a:lnTo>
                      <a:pt x="112" y="807"/>
                    </a:lnTo>
                    <a:lnTo>
                      <a:pt x="112" y="806"/>
                    </a:lnTo>
                    <a:lnTo>
                      <a:pt x="113" y="805"/>
                    </a:lnTo>
                    <a:lnTo>
                      <a:pt x="113" y="803"/>
                    </a:lnTo>
                    <a:lnTo>
                      <a:pt x="114" y="802"/>
                    </a:lnTo>
                    <a:lnTo>
                      <a:pt x="114" y="801"/>
                    </a:lnTo>
                    <a:lnTo>
                      <a:pt x="115" y="799"/>
                    </a:lnTo>
                    <a:lnTo>
                      <a:pt x="116" y="799"/>
                    </a:lnTo>
                    <a:lnTo>
                      <a:pt x="117" y="799"/>
                    </a:lnTo>
                    <a:lnTo>
                      <a:pt x="117" y="800"/>
                    </a:lnTo>
                    <a:lnTo>
                      <a:pt x="118" y="802"/>
                    </a:lnTo>
                    <a:lnTo>
                      <a:pt x="118" y="803"/>
                    </a:lnTo>
                    <a:lnTo>
                      <a:pt x="119" y="805"/>
                    </a:lnTo>
                    <a:lnTo>
                      <a:pt x="120" y="803"/>
                    </a:lnTo>
                    <a:lnTo>
                      <a:pt x="120" y="798"/>
                    </a:lnTo>
                    <a:lnTo>
                      <a:pt x="121" y="786"/>
                    </a:lnTo>
                    <a:lnTo>
                      <a:pt x="121" y="769"/>
                    </a:lnTo>
                    <a:lnTo>
                      <a:pt x="122" y="746"/>
                    </a:lnTo>
                    <a:lnTo>
                      <a:pt x="122" y="720"/>
                    </a:lnTo>
                    <a:lnTo>
                      <a:pt x="123" y="695"/>
                    </a:lnTo>
                    <a:lnTo>
                      <a:pt x="123" y="675"/>
                    </a:lnTo>
                    <a:lnTo>
                      <a:pt x="124" y="665"/>
                    </a:lnTo>
                    <a:lnTo>
                      <a:pt x="125" y="675"/>
                    </a:lnTo>
                    <a:lnTo>
                      <a:pt x="125" y="693"/>
                    </a:lnTo>
                    <a:lnTo>
                      <a:pt x="126" y="715"/>
                    </a:lnTo>
                    <a:lnTo>
                      <a:pt x="126" y="737"/>
                    </a:lnTo>
                    <a:lnTo>
                      <a:pt x="127" y="756"/>
                    </a:lnTo>
                    <a:lnTo>
                      <a:pt x="127" y="771"/>
                    </a:lnTo>
                    <a:lnTo>
                      <a:pt x="128" y="783"/>
                    </a:lnTo>
                    <a:lnTo>
                      <a:pt x="128" y="792"/>
                    </a:lnTo>
                    <a:lnTo>
                      <a:pt x="129" y="799"/>
                    </a:lnTo>
                    <a:lnTo>
                      <a:pt x="129" y="802"/>
                    </a:lnTo>
                    <a:lnTo>
                      <a:pt x="130" y="805"/>
                    </a:lnTo>
                    <a:lnTo>
                      <a:pt x="130" y="806"/>
                    </a:lnTo>
                    <a:lnTo>
                      <a:pt x="131" y="806"/>
                    </a:lnTo>
                    <a:lnTo>
                      <a:pt x="131" y="803"/>
                    </a:lnTo>
                    <a:lnTo>
                      <a:pt x="132" y="798"/>
                    </a:lnTo>
                    <a:lnTo>
                      <a:pt x="132" y="789"/>
                    </a:lnTo>
                    <a:lnTo>
                      <a:pt x="133" y="776"/>
                    </a:lnTo>
                    <a:lnTo>
                      <a:pt x="133" y="760"/>
                    </a:lnTo>
                    <a:lnTo>
                      <a:pt x="134" y="743"/>
                    </a:lnTo>
                    <a:lnTo>
                      <a:pt x="134" y="727"/>
                    </a:lnTo>
                    <a:lnTo>
                      <a:pt x="135" y="715"/>
                    </a:lnTo>
                    <a:lnTo>
                      <a:pt x="135" y="709"/>
                    </a:lnTo>
                    <a:lnTo>
                      <a:pt x="136" y="709"/>
                    </a:lnTo>
                    <a:lnTo>
                      <a:pt x="136" y="717"/>
                    </a:lnTo>
                    <a:lnTo>
                      <a:pt x="137" y="729"/>
                    </a:lnTo>
                    <a:lnTo>
                      <a:pt x="137" y="744"/>
                    </a:lnTo>
                    <a:lnTo>
                      <a:pt x="138" y="758"/>
                    </a:lnTo>
                    <a:lnTo>
                      <a:pt x="138" y="771"/>
                    </a:lnTo>
                    <a:lnTo>
                      <a:pt x="139" y="781"/>
                    </a:lnTo>
                    <a:lnTo>
                      <a:pt x="139" y="789"/>
                    </a:lnTo>
                    <a:lnTo>
                      <a:pt x="140" y="794"/>
                    </a:lnTo>
                    <a:lnTo>
                      <a:pt x="140" y="798"/>
                    </a:lnTo>
                    <a:lnTo>
                      <a:pt x="141" y="800"/>
                    </a:lnTo>
                    <a:lnTo>
                      <a:pt x="141" y="802"/>
                    </a:lnTo>
                    <a:lnTo>
                      <a:pt x="142" y="804"/>
                    </a:lnTo>
                    <a:lnTo>
                      <a:pt x="142" y="805"/>
                    </a:lnTo>
                    <a:lnTo>
                      <a:pt x="143" y="805"/>
                    </a:lnTo>
                    <a:lnTo>
                      <a:pt x="144" y="806"/>
                    </a:lnTo>
                    <a:lnTo>
                      <a:pt x="144" y="807"/>
                    </a:lnTo>
                    <a:lnTo>
                      <a:pt x="145" y="808"/>
                    </a:lnTo>
                    <a:lnTo>
                      <a:pt x="145" y="809"/>
                    </a:lnTo>
                    <a:lnTo>
                      <a:pt x="146" y="810"/>
                    </a:lnTo>
                    <a:lnTo>
                      <a:pt x="147" y="811"/>
                    </a:lnTo>
                    <a:lnTo>
                      <a:pt x="147" y="812"/>
                    </a:lnTo>
                    <a:lnTo>
                      <a:pt x="148" y="812"/>
                    </a:lnTo>
                    <a:lnTo>
                      <a:pt x="149" y="812"/>
                    </a:lnTo>
                    <a:lnTo>
                      <a:pt x="150" y="812"/>
                    </a:lnTo>
                    <a:lnTo>
                      <a:pt x="150" y="811"/>
                    </a:lnTo>
                    <a:lnTo>
                      <a:pt x="151" y="810"/>
                    </a:lnTo>
                    <a:lnTo>
                      <a:pt x="151" y="808"/>
                    </a:lnTo>
                    <a:lnTo>
                      <a:pt x="152" y="806"/>
                    </a:lnTo>
                    <a:lnTo>
                      <a:pt x="152" y="804"/>
                    </a:lnTo>
                    <a:lnTo>
                      <a:pt x="153" y="802"/>
                    </a:lnTo>
                    <a:lnTo>
                      <a:pt x="153" y="800"/>
                    </a:lnTo>
                    <a:lnTo>
                      <a:pt x="154" y="799"/>
                    </a:lnTo>
                    <a:lnTo>
                      <a:pt x="155" y="799"/>
                    </a:lnTo>
                    <a:lnTo>
                      <a:pt x="155" y="800"/>
                    </a:lnTo>
                    <a:lnTo>
                      <a:pt x="156" y="801"/>
                    </a:lnTo>
                    <a:lnTo>
                      <a:pt x="156" y="803"/>
                    </a:lnTo>
                    <a:lnTo>
                      <a:pt x="157" y="805"/>
                    </a:lnTo>
                    <a:lnTo>
                      <a:pt x="157" y="806"/>
                    </a:lnTo>
                    <a:lnTo>
                      <a:pt x="158" y="807"/>
                    </a:lnTo>
                    <a:lnTo>
                      <a:pt x="158" y="808"/>
                    </a:lnTo>
                    <a:lnTo>
                      <a:pt x="159" y="808"/>
                    </a:lnTo>
                    <a:lnTo>
                      <a:pt x="159" y="809"/>
                    </a:lnTo>
                    <a:lnTo>
                      <a:pt x="160" y="809"/>
                    </a:lnTo>
                    <a:lnTo>
                      <a:pt x="160" y="810"/>
                    </a:lnTo>
                    <a:lnTo>
                      <a:pt x="161" y="810"/>
                    </a:lnTo>
                    <a:lnTo>
                      <a:pt x="161" y="811"/>
                    </a:lnTo>
                    <a:lnTo>
                      <a:pt x="162" y="811"/>
                    </a:lnTo>
                    <a:lnTo>
                      <a:pt x="162" y="812"/>
                    </a:lnTo>
                    <a:lnTo>
                      <a:pt x="163" y="812"/>
                    </a:lnTo>
                    <a:lnTo>
                      <a:pt x="163" y="813"/>
                    </a:lnTo>
                    <a:lnTo>
                      <a:pt x="164" y="814"/>
                    </a:lnTo>
                    <a:lnTo>
                      <a:pt x="164" y="815"/>
                    </a:lnTo>
                    <a:lnTo>
                      <a:pt x="165" y="816"/>
                    </a:lnTo>
                    <a:lnTo>
                      <a:pt x="165" y="817"/>
                    </a:lnTo>
                    <a:lnTo>
                      <a:pt x="166" y="818"/>
                    </a:lnTo>
                    <a:lnTo>
                      <a:pt x="166" y="819"/>
                    </a:lnTo>
                    <a:lnTo>
                      <a:pt x="167" y="820"/>
                    </a:lnTo>
                    <a:lnTo>
                      <a:pt x="167" y="821"/>
                    </a:lnTo>
                    <a:lnTo>
                      <a:pt x="168" y="821"/>
                    </a:lnTo>
                    <a:lnTo>
                      <a:pt x="168" y="822"/>
                    </a:lnTo>
                    <a:lnTo>
                      <a:pt x="169" y="821"/>
                    </a:lnTo>
                    <a:lnTo>
                      <a:pt x="170" y="819"/>
                    </a:lnTo>
                    <a:lnTo>
                      <a:pt x="170" y="818"/>
                    </a:lnTo>
                    <a:lnTo>
                      <a:pt x="171" y="816"/>
                    </a:lnTo>
                    <a:lnTo>
                      <a:pt x="171" y="815"/>
                    </a:lnTo>
                    <a:lnTo>
                      <a:pt x="172" y="815"/>
                    </a:lnTo>
                    <a:lnTo>
                      <a:pt x="173" y="816"/>
                    </a:lnTo>
                    <a:lnTo>
                      <a:pt x="173" y="818"/>
                    </a:lnTo>
                    <a:lnTo>
                      <a:pt x="174" y="820"/>
                    </a:lnTo>
                    <a:lnTo>
                      <a:pt x="174" y="821"/>
                    </a:lnTo>
                    <a:lnTo>
                      <a:pt x="175" y="822"/>
                    </a:lnTo>
                    <a:lnTo>
                      <a:pt x="175" y="823"/>
                    </a:lnTo>
                    <a:lnTo>
                      <a:pt x="176" y="824"/>
                    </a:lnTo>
                    <a:lnTo>
                      <a:pt x="177" y="824"/>
                    </a:lnTo>
                    <a:lnTo>
                      <a:pt x="178" y="824"/>
                    </a:lnTo>
                    <a:lnTo>
                      <a:pt x="179" y="824"/>
                    </a:lnTo>
                    <a:lnTo>
                      <a:pt x="180" y="824"/>
                    </a:lnTo>
                    <a:lnTo>
                      <a:pt x="180" y="825"/>
                    </a:lnTo>
                    <a:lnTo>
                      <a:pt x="181" y="826"/>
                    </a:lnTo>
                    <a:lnTo>
                      <a:pt x="181" y="827"/>
                    </a:lnTo>
                    <a:lnTo>
                      <a:pt x="182" y="827"/>
                    </a:lnTo>
                    <a:lnTo>
                      <a:pt x="183" y="827"/>
                    </a:lnTo>
                    <a:lnTo>
                      <a:pt x="184" y="827"/>
                    </a:lnTo>
                    <a:lnTo>
                      <a:pt x="185" y="826"/>
                    </a:lnTo>
                    <a:lnTo>
                      <a:pt x="185" y="825"/>
                    </a:lnTo>
                    <a:lnTo>
                      <a:pt x="186" y="824"/>
                    </a:lnTo>
                    <a:lnTo>
                      <a:pt x="186" y="823"/>
                    </a:lnTo>
                    <a:lnTo>
                      <a:pt x="187" y="822"/>
                    </a:lnTo>
                    <a:lnTo>
                      <a:pt x="187" y="821"/>
                    </a:lnTo>
                    <a:lnTo>
                      <a:pt x="188" y="819"/>
                    </a:lnTo>
                    <a:lnTo>
                      <a:pt x="189" y="819"/>
                    </a:lnTo>
                    <a:lnTo>
                      <a:pt x="189" y="820"/>
                    </a:lnTo>
                    <a:lnTo>
                      <a:pt x="190" y="821"/>
                    </a:lnTo>
                    <a:lnTo>
                      <a:pt x="190" y="823"/>
                    </a:lnTo>
                    <a:lnTo>
                      <a:pt x="191" y="825"/>
                    </a:lnTo>
                    <a:lnTo>
                      <a:pt x="191" y="828"/>
                    </a:lnTo>
                    <a:lnTo>
                      <a:pt x="192" y="829"/>
                    </a:lnTo>
                    <a:lnTo>
                      <a:pt x="192" y="831"/>
                    </a:lnTo>
                    <a:lnTo>
                      <a:pt x="193" y="832"/>
                    </a:lnTo>
                    <a:lnTo>
                      <a:pt x="193" y="833"/>
                    </a:lnTo>
                    <a:lnTo>
                      <a:pt x="194" y="834"/>
                    </a:lnTo>
                    <a:lnTo>
                      <a:pt x="195" y="834"/>
                    </a:lnTo>
                    <a:lnTo>
                      <a:pt x="195" y="833"/>
                    </a:lnTo>
                    <a:lnTo>
                      <a:pt x="196" y="832"/>
                    </a:lnTo>
                    <a:lnTo>
                      <a:pt x="197" y="831"/>
                    </a:lnTo>
                    <a:lnTo>
                      <a:pt x="198" y="830"/>
                    </a:lnTo>
                    <a:lnTo>
                      <a:pt x="199" y="829"/>
                    </a:lnTo>
                    <a:lnTo>
                      <a:pt x="199" y="828"/>
                    </a:lnTo>
                    <a:lnTo>
                      <a:pt x="200" y="828"/>
                    </a:lnTo>
                    <a:lnTo>
                      <a:pt x="201" y="828"/>
                    </a:lnTo>
                    <a:lnTo>
                      <a:pt x="201" y="827"/>
                    </a:lnTo>
                    <a:lnTo>
                      <a:pt x="202" y="826"/>
                    </a:lnTo>
                    <a:lnTo>
                      <a:pt x="202" y="825"/>
                    </a:lnTo>
                    <a:lnTo>
                      <a:pt x="203" y="824"/>
                    </a:lnTo>
                    <a:lnTo>
                      <a:pt x="203" y="823"/>
                    </a:lnTo>
                    <a:lnTo>
                      <a:pt x="204" y="821"/>
                    </a:lnTo>
                    <a:lnTo>
                      <a:pt x="204" y="819"/>
                    </a:lnTo>
                    <a:lnTo>
                      <a:pt x="205" y="818"/>
                    </a:lnTo>
                    <a:lnTo>
                      <a:pt x="206" y="817"/>
                    </a:lnTo>
                    <a:lnTo>
                      <a:pt x="207" y="818"/>
                    </a:lnTo>
                    <a:lnTo>
                      <a:pt x="208" y="819"/>
                    </a:lnTo>
                    <a:lnTo>
                      <a:pt x="208" y="820"/>
                    </a:lnTo>
                    <a:lnTo>
                      <a:pt x="209" y="821"/>
                    </a:lnTo>
                    <a:lnTo>
                      <a:pt x="210" y="821"/>
                    </a:lnTo>
                    <a:lnTo>
                      <a:pt x="211" y="821"/>
                    </a:lnTo>
                    <a:lnTo>
                      <a:pt x="212" y="821"/>
                    </a:lnTo>
                    <a:lnTo>
                      <a:pt x="212" y="822"/>
                    </a:lnTo>
                    <a:lnTo>
                      <a:pt x="213" y="822"/>
                    </a:lnTo>
                    <a:lnTo>
                      <a:pt x="214" y="822"/>
                    </a:lnTo>
                    <a:lnTo>
                      <a:pt x="215" y="823"/>
                    </a:lnTo>
                    <a:lnTo>
                      <a:pt x="216" y="823"/>
                    </a:lnTo>
                    <a:lnTo>
                      <a:pt x="216" y="824"/>
                    </a:lnTo>
                    <a:lnTo>
                      <a:pt x="217" y="824"/>
                    </a:lnTo>
                    <a:lnTo>
                      <a:pt x="218" y="824"/>
                    </a:lnTo>
                    <a:lnTo>
                      <a:pt x="219" y="824"/>
                    </a:lnTo>
                    <a:lnTo>
                      <a:pt x="220" y="824"/>
                    </a:lnTo>
                    <a:lnTo>
                      <a:pt x="221" y="823"/>
                    </a:lnTo>
                    <a:lnTo>
                      <a:pt x="221" y="822"/>
                    </a:lnTo>
                    <a:lnTo>
                      <a:pt x="222" y="821"/>
                    </a:lnTo>
                    <a:lnTo>
                      <a:pt x="222" y="818"/>
                    </a:lnTo>
                    <a:lnTo>
                      <a:pt x="223" y="811"/>
                    </a:lnTo>
                    <a:lnTo>
                      <a:pt x="223" y="792"/>
                    </a:lnTo>
                    <a:lnTo>
                      <a:pt x="224" y="754"/>
                    </a:lnTo>
                    <a:lnTo>
                      <a:pt x="224" y="690"/>
                    </a:lnTo>
                    <a:lnTo>
                      <a:pt x="225" y="601"/>
                    </a:lnTo>
                    <a:lnTo>
                      <a:pt x="225" y="495"/>
                    </a:lnTo>
                    <a:lnTo>
                      <a:pt x="226" y="388"/>
                    </a:lnTo>
                    <a:lnTo>
                      <a:pt x="226" y="301"/>
                    </a:lnTo>
                    <a:lnTo>
                      <a:pt x="227" y="249"/>
                    </a:lnTo>
                    <a:lnTo>
                      <a:pt x="227" y="242"/>
                    </a:lnTo>
                    <a:lnTo>
                      <a:pt x="228" y="279"/>
                    </a:lnTo>
                    <a:lnTo>
                      <a:pt x="228" y="348"/>
                    </a:lnTo>
                    <a:lnTo>
                      <a:pt x="229" y="434"/>
                    </a:lnTo>
                    <a:lnTo>
                      <a:pt x="229" y="520"/>
                    </a:lnTo>
                    <a:lnTo>
                      <a:pt x="230" y="594"/>
                    </a:lnTo>
                    <a:lnTo>
                      <a:pt x="230" y="652"/>
                    </a:lnTo>
                    <a:lnTo>
                      <a:pt x="231" y="696"/>
                    </a:lnTo>
                    <a:lnTo>
                      <a:pt x="231" y="726"/>
                    </a:lnTo>
                    <a:lnTo>
                      <a:pt x="232" y="747"/>
                    </a:lnTo>
                    <a:lnTo>
                      <a:pt x="232" y="760"/>
                    </a:lnTo>
                    <a:lnTo>
                      <a:pt x="233" y="767"/>
                    </a:lnTo>
                    <a:lnTo>
                      <a:pt x="233" y="770"/>
                    </a:lnTo>
                    <a:lnTo>
                      <a:pt x="234" y="772"/>
                    </a:lnTo>
                    <a:lnTo>
                      <a:pt x="234" y="770"/>
                    </a:lnTo>
                    <a:lnTo>
                      <a:pt x="235" y="767"/>
                    </a:lnTo>
                    <a:lnTo>
                      <a:pt x="235" y="757"/>
                    </a:lnTo>
                    <a:lnTo>
                      <a:pt x="236" y="739"/>
                    </a:lnTo>
                    <a:lnTo>
                      <a:pt x="236" y="711"/>
                    </a:lnTo>
                    <a:lnTo>
                      <a:pt x="237" y="671"/>
                    </a:lnTo>
                    <a:lnTo>
                      <a:pt x="237" y="624"/>
                    </a:lnTo>
                    <a:lnTo>
                      <a:pt x="238" y="575"/>
                    </a:lnTo>
                    <a:lnTo>
                      <a:pt x="238" y="530"/>
                    </a:lnTo>
                    <a:lnTo>
                      <a:pt x="239" y="500"/>
                    </a:lnTo>
                    <a:lnTo>
                      <a:pt x="239" y="489"/>
                    </a:lnTo>
                    <a:lnTo>
                      <a:pt x="240" y="498"/>
                    </a:lnTo>
                    <a:lnTo>
                      <a:pt x="240" y="526"/>
                    </a:lnTo>
                    <a:lnTo>
                      <a:pt x="241" y="566"/>
                    </a:lnTo>
                    <a:lnTo>
                      <a:pt x="241" y="613"/>
                    </a:lnTo>
                    <a:lnTo>
                      <a:pt x="242" y="659"/>
                    </a:lnTo>
                    <a:lnTo>
                      <a:pt x="242" y="700"/>
                    </a:lnTo>
                    <a:lnTo>
                      <a:pt x="243" y="735"/>
                    </a:lnTo>
                    <a:lnTo>
                      <a:pt x="243" y="763"/>
                    </a:lnTo>
                    <a:lnTo>
                      <a:pt x="244" y="783"/>
                    </a:lnTo>
                    <a:lnTo>
                      <a:pt x="244" y="798"/>
                    </a:lnTo>
                    <a:lnTo>
                      <a:pt x="245" y="808"/>
                    </a:lnTo>
                    <a:lnTo>
                      <a:pt x="245" y="816"/>
                    </a:lnTo>
                    <a:lnTo>
                      <a:pt x="246" y="821"/>
                    </a:lnTo>
                    <a:lnTo>
                      <a:pt x="246" y="824"/>
                    </a:lnTo>
                    <a:lnTo>
                      <a:pt x="247" y="827"/>
                    </a:lnTo>
                    <a:lnTo>
                      <a:pt x="247" y="828"/>
                    </a:lnTo>
                    <a:lnTo>
                      <a:pt x="248" y="829"/>
                    </a:lnTo>
                    <a:lnTo>
                      <a:pt x="249" y="829"/>
                    </a:lnTo>
                    <a:lnTo>
                      <a:pt x="250" y="830"/>
                    </a:lnTo>
                    <a:lnTo>
                      <a:pt x="251" y="830"/>
                    </a:lnTo>
                    <a:lnTo>
                      <a:pt x="251" y="831"/>
                    </a:lnTo>
                    <a:lnTo>
                      <a:pt x="252" y="831"/>
                    </a:lnTo>
                    <a:lnTo>
                      <a:pt x="252" y="832"/>
                    </a:lnTo>
                    <a:lnTo>
                      <a:pt x="253" y="833"/>
                    </a:lnTo>
                    <a:lnTo>
                      <a:pt x="253" y="834"/>
                    </a:lnTo>
                    <a:lnTo>
                      <a:pt x="254" y="835"/>
                    </a:lnTo>
                    <a:lnTo>
                      <a:pt x="254" y="836"/>
                    </a:lnTo>
                    <a:lnTo>
                      <a:pt x="255" y="837"/>
                    </a:lnTo>
                    <a:lnTo>
                      <a:pt x="256" y="837"/>
                    </a:lnTo>
                    <a:lnTo>
                      <a:pt x="257" y="838"/>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5" name="Freeform 102"/>
              <p:cNvSpPr>
                <a:spLocks/>
              </p:cNvSpPr>
              <p:nvPr/>
            </p:nvSpPr>
            <p:spPr bwMode="auto">
              <a:xfrm>
                <a:off x="2436827" y="2482109"/>
                <a:ext cx="492980" cy="600725"/>
              </a:xfrm>
              <a:custGeom>
                <a:avLst/>
                <a:gdLst>
                  <a:gd name="T0" fmla="*/ 4 w 258"/>
                  <a:gd name="T1" fmla="*/ 652 h 668"/>
                  <a:gd name="T2" fmla="*/ 9 w 258"/>
                  <a:gd name="T3" fmla="*/ 653 h 668"/>
                  <a:gd name="T4" fmla="*/ 13 w 258"/>
                  <a:gd name="T5" fmla="*/ 653 h 668"/>
                  <a:gd name="T6" fmla="*/ 18 w 258"/>
                  <a:gd name="T7" fmla="*/ 656 h 668"/>
                  <a:gd name="T8" fmla="*/ 22 w 258"/>
                  <a:gd name="T9" fmla="*/ 655 h 668"/>
                  <a:gd name="T10" fmla="*/ 27 w 258"/>
                  <a:gd name="T11" fmla="*/ 592 h 668"/>
                  <a:gd name="T12" fmla="*/ 32 w 258"/>
                  <a:gd name="T13" fmla="*/ 583 h 668"/>
                  <a:gd name="T14" fmla="*/ 36 w 258"/>
                  <a:gd name="T15" fmla="*/ 621 h 668"/>
                  <a:gd name="T16" fmla="*/ 41 w 258"/>
                  <a:gd name="T17" fmla="*/ 633 h 668"/>
                  <a:gd name="T18" fmla="*/ 45 w 258"/>
                  <a:gd name="T19" fmla="*/ 644 h 668"/>
                  <a:gd name="T20" fmla="*/ 50 w 258"/>
                  <a:gd name="T21" fmla="*/ 655 h 668"/>
                  <a:gd name="T22" fmla="*/ 54 w 258"/>
                  <a:gd name="T23" fmla="*/ 657 h 668"/>
                  <a:gd name="T24" fmla="*/ 59 w 258"/>
                  <a:gd name="T25" fmla="*/ 648 h 668"/>
                  <a:gd name="T26" fmla="*/ 64 w 258"/>
                  <a:gd name="T27" fmla="*/ 660 h 668"/>
                  <a:gd name="T28" fmla="*/ 68 w 258"/>
                  <a:gd name="T29" fmla="*/ 663 h 668"/>
                  <a:gd name="T30" fmla="*/ 73 w 258"/>
                  <a:gd name="T31" fmla="*/ 663 h 668"/>
                  <a:gd name="T32" fmla="*/ 77 w 258"/>
                  <a:gd name="T33" fmla="*/ 656 h 668"/>
                  <a:gd name="T34" fmla="*/ 82 w 258"/>
                  <a:gd name="T35" fmla="*/ 660 h 668"/>
                  <a:gd name="T36" fmla="*/ 86 w 258"/>
                  <a:gd name="T37" fmla="*/ 660 h 668"/>
                  <a:gd name="T38" fmla="*/ 91 w 258"/>
                  <a:gd name="T39" fmla="*/ 653 h 668"/>
                  <a:gd name="T40" fmla="*/ 96 w 258"/>
                  <a:gd name="T41" fmla="*/ 654 h 668"/>
                  <a:gd name="T42" fmla="*/ 100 w 258"/>
                  <a:gd name="T43" fmla="*/ 633 h 668"/>
                  <a:gd name="T44" fmla="*/ 105 w 258"/>
                  <a:gd name="T45" fmla="*/ 658 h 668"/>
                  <a:gd name="T46" fmla="*/ 109 w 258"/>
                  <a:gd name="T47" fmla="*/ 668 h 668"/>
                  <a:gd name="T48" fmla="*/ 114 w 258"/>
                  <a:gd name="T49" fmla="*/ 665 h 668"/>
                  <a:gd name="T50" fmla="*/ 118 w 258"/>
                  <a:gd name="T51" fmla="*/ 650 h 668"/>
                  <a:gd name="T52" fmla="*/ 123 w 258"/>
                  <a:gd name="T53" fmla="*/ 647 h 668"/>
                  <a:gd name="T54" fmla="*/ 127 w 258"/>
                  <a:gd name="T55" fmla="*/ 655 h 668"/>
                  <a:gd name="T56" fmla="*/ 132 w 258"/>
                  <a:gd name="T57" fmla="*/ 668 h 668"/>
                  <a:gd name="T58" fmla="*/ 137 w 258"/>
                  <a:gd name="T59" fmla="*/ 665 h 668"/>
                  <a:gd name="T60" fmla="*/ 141 w 258"/>
                  <a:gd name="T61" fmla="*/ 662 h 668"/>
                  <a:gd name="T62" fmla="*/ 146 w 258"/>
                  <a:gd name="T63" fmla="*/ 653 h 668"/>
                  <a:gd name="T64" fmla="*/ 150 w 258"/>
                  <a:gd name="T65" fmla="*/ 667 h 668"/>
                  <a:gd name="T66" fmla="*/ 155 w 258"/>
                  <a:gd name="T67" fmla="*/ 666 h 668"/>
                  <a:gd name="T68" fmla="*/ 159 w 258"/>
                  <a:gd name="T69" fmla="*/ 661 h 668"/>
                  <a:gd name="T70" fmla="*/ 164 w 258"/>
                  <a:gd name="T71" fmla="*/ 653 h 668"/>
                  <a:gd name="T72" fmla="*/ 169 w 258"/>
                  <a:gd name="T73" fmla="*/ 662 h 668"/>
                  <a:gd name="T74" fmla="*/ 173 w 258"/>
                  <a:gd name="T75" fmla="*/ 664 h 668"/>
                  <a:gd name="T76" fmla="*/ 178 w 258"/>
                  <a:gd name="T77" fmla="*/ 666 h 668"/>
                  <a:gd name="T78" fmla="*/ 182 w 258"/>
                  <a:gd name="T79" fmla="*/ 663 h 668"/>
                  <a:gd name="T80" fmla="*/ 187 w 258"/>
                  <a:gd name="T81" fmla="*/ 639 h 668"/>
                  <a:gd name="T82" fmla="*/ 191 w 258"/>
                  <a:gd name="T83" fmla="*/ 418 h 668"/>
                  <a:gd name="T84" fmla="*/ 196 w 258"/>
                  <a:gd name="T85" fmla="*/ 511 h 668"/>
                  <a:gd name="T86" fmla="*/ 201 w 258"/>
                  <a:gd name="T87" fmla="*/ 651 h 668"/>
                  <a:gd name="T88" fmla="*/ 205 w 258"/>
                  <a:gd name="T89" fmla="*/ 665 h 668"/>
                  <a:gd name="T90" fmla="*/ 210 w 258"/>
                  <a:gd name="T91" fmla="*/ 637 h 668"/>
                  <a:gd name="T92" fmla="*/ 214 w 258"/>
                  <a:gd name="T93" fmla="*/ 641 h 668"/>
                  <a:gd name="T94" fmla="*/ 219 w 258"/>
                  <a:gd name="T95" fmla="*/ 652 h 668"/>
                  <a:gd name="T96" fmla="*/ 223 w 258"/>
                  <a:gd name="T97" fmla="*/ 644 h 668"/>
                  <a:gd name="T98" fmla="*/ 228 w 258"/>
                  <a:gd name="T99" fmla="*/ 644 h 668"/>
                  <a:gd name="T100" fmla="*/ 232 w 258"/>
                  <a:gd name="T101" fmla="*/ 641 h 668"/>
                  <a:gd name="T102" fmla="*/ 237 w 258"/>
                  <a:gd name="T103" fmla="*/ 624 h 668"/>
                  <a:gd name="T104" fmla="*/ 242 w 258"/>
                  <a:gd name="T105" fmla="*/ 541 h 668"/>
                  <a:gd name="T106" fmla="*/ 245 w 258"/>
                  <a:gd name="T107" fmla="*/ 247 h 668"/>
                  <a:gd name="T108" fmla="*/ 250 w 258"/>
                  <a:gd name="T109" fmla="*/ 58 h 668"/>
                  <a:gd name="T110" fmla="*/ 254 w 258"/>
                  <a:gd name="T111" fmla="*/ 569 h 6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668"/>
                  <a:gd name="T170" fmla="*/ 258 w 258"/>
                  <a:gd name="T171" fmla="*/ 668 h 6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668">
                    <a:moveTo>
                      <a:pt x="0" y="654"/>
                    </a:moveTo>
                    <a:lnTo>
                      <a:pt x="1" y="654"/>
                    </a:lnTo>
                    <a:lnTo>
                      <a:pt x="1" y="653"/>
                    </a:lnTo>
                    <a:lnTo>
                      <a:pt x="2" y="653"/>
                    </a:lnTo>
                    <a:lnTo>
                      <a:pt x="3" y="653"/>
                    </a:lnTo>
                    <a:lnTo>
                      <a:pt x="4" y="653"/>
                    </a:lnTo>
                    <a:lnTo>
                      <a:pt x="4" y="652"/>
                    </a:lnTo>
                    <a:lnTo>
                      <a:pt x="5" y="652"/>
                    </a:lnTo>
                    <a:lnTo>
                      <a:pt x="5" y="651"/>
                    </a:lnTo>
                    <a:lnTo>
                      <a:pt x="6" y="651"/>
                    </a:lnTo>
                    <a:lnTo>
                      <a:pt x="7" y="651"/>
                    </a:lnTo>
                    <a:lnTo>
                      <a:pt x="8" y="652"/>
                    </a:lnTo>
                    <a:lnTo>
                      <a:pt x="9" y="653"/>
                    </a:lnTo>
                    <a:lnTo>
                      <a:pt x="10" y="653"/>
                    </a:lnTo>
                    <a:lnTo>
                      <a:pt x="11" y="653"/>
                    </a:lnTo>
                    <a:lnTo>
                      <a:pt x="12" y="653"/>
                    </a:lnTo>
                    <a:lnTo>
                      <a:pt x="13" y="653"/>
                    </a:lnTo>
                    <a:lnTo>
                      <a:pt x="14" y="654"/>
                    </a:lnTo>
                    <a:lnTo>
                      <a:pt x="15" y="655"/>
                    </a:lnTo>
                    <a:lnTo>
                      <a:pt x="15" y="656"/>
                    </a:lnTo>
                    <a:lnTo>
                      <a:pt x="16" y="656"/>
                    </a:lnTo>
                    <a:lnTo>
                      <a:pt x="17" y="656"/>
                    </a:lnTo>
                    <a:lnTo>
                      <a:pt x="18" y="656"/>
                    </a:lnTo>
                    <a:lnTo>
                      <a:pt x="19" y="655"/>
                    </a:lnTo>
                    <a:lnTo>
                      <a:pt x="19" y="654"/>
                    </a:lnTo>
                    <a:lnTo>
                      <a:pt x="20" y="654"/>
                    </a:lnTo>
                    <a:lnTo>
                      <a:pt x="21" y="655"/>
                    </a:lnTo>
                    <a:lnTo>
                      <a:pt x="22" y="656"/>
                    </a:lnTo>
                    <a:lnTo>
                      <a:pt x="22" y="655"/>
                    </a:lnTo>
                    <a:lnTo>
                      <a:pt x="23" y="653"/>
                    </a:lnTo>
                    <a:lnTo>
                      <a:pt x="23" y="648"/>
                    </a:lnTo>
                    <a:lnTo>
                      <a:pt x="24" y="642"/>
                    </a:lnTo>
                    <a:lnTo>
                      <a:pt x="25" y="633"/>
                    </a:lnTo>
                    <a:lnTo>
                      <a:pt x="25" y="624"/>
                    </a:lnTo>
                    <a:lnTo>
                      <a:pt x="26" y="614"/>
                    </a:lnTo>
                    <a:lnTo>
                      <a:pt x="26" y="605"/>
                    </a:lnTo>
                    <a:lnTo>
                      <a:pt x="27" y="598"/>
                    </a:lnTo>
                    <a:lnTo>
                      <a:pt x="27" y="592"/>
                    </a:lnTo>
                    <a:lnTo>
                      <a:pt x="28" y="589"/>
                    </a:lnTo>
                    <a:lnTo>
                      <a:pt x="28" y="587"/>
                    </a:lnTo>
                    <a:lnTo>
                      <a:pt x="29" y="586"/>
                    </a:lnTo>
                    <a:lnTo>
                      <a:pt x="29" y="584"/>
                    </a:lnTo>
                    <a:lnTo>
                      <a:pt x="30" y="583"/>
                    </a:lnTo>
                    <a:lnTo>
                      <a:pt x="30" y="582"/>
                    </a:lnTo>
                    <a:lnTo>
                      <a:pt x="31" y="582"/>
                    </a:lnTo>
                    <a:lnTo>
                      <a:pt x="32" y="583"/>
                    </a:lnTo>
                    <a:lnTo>
                      <a:pt x="32" y="586"/>
                    </a:lnTo>
                    <a:lnTo>
                      <a:pt x="33" y="589"/>
                    </a:lnTo>
                    <a:lnTo>
                      <a:pt x="33" y="593"/>
                    </a:lnTo>
                    <a:lnTo>
                      <a:pt x="34" y="598"/>
                    </a:lnTo>
                    <a:lnTo>
                      <a:pt x="34" y="603"/>
                    </a:lnTo>
                    <a:lnTo>
                      <a:pt x="35" y="608"/>
                    </a:lnTo>
                    <a:lnTo>
                      <a:pt x="35" y="612"/>
                    </a:lnTo>
                    <a:lnTo>
                      <a:pt x="36" y="617"/>
                    </a:lnTo>
                    <a:lnTo>
                      <a:pt x="36" y="621"/>
                    </a:lnTo>
                    <a:lnTo>
                      <a:pt x="37" y="625"/>
                    </a:lnTo>
                    <a:lnTo>
                      <a:pt x="37" y="628"/>
                    </a:lnTo>
                    <a:lnTo>
                      <a:pt x="38" y="630"/>
                    </a:lnTo>
                    <a:lnTo>
                      <a:pt x="38" y="631"/>
                    </a:lnTo>
                    <a:lnTo>
                      <a:pt x="39" y="631"/>
                    </a:lnTo>
                    <a:lnTo>
                      <a:pt x="40" y="631"/>
                    </a:lnTo>
                    <a:lnTo>
                      <a:pt x="41" y="633"/>
                    </a:lnTo>
                    <a:lnTo>
                      <a:pt x="41" y="635"/>
                    </a:lnTo>
                    <a:lnTo>
                      <a:pt x="42" y="637"/>
                    </a:lnTo>
                    <a:lnTo>
                      <a:pt x="42" y="639"/>
                    </a:lnTo>
                    <a:lnTo>
                      <a:pt x="43" y="640"/>
                    </a:lnTo>
                    <a:lnTo>
                      <a:pt x="44" y="641"/>
                    </a:lnTo>
                    <a:lnTo>
                      <a:pt x="45" y="642"/>
                    </a:lnTo>
                    <a:lnTo>
                      <a:pt x="45" y="644"/>
                    </a:lnTo>
                    <a:lnTo>
                      <a:pt x="46" y="645"/>
                    </a:lnTo>
                    <a:lnTo>
                      <a:pt x="46" y="647"/>
                    </a:lnTo>
                    <a:lnTo>
                      <a:pt x="47" y="649"/>
                    </a:lnTo>
                    <a:lnTo>
                      <a:pt x="47" y="650"/>
                    </a:lnTo>
                    <a:lnTo>
                      <a:pt x="48" y="652"/>
                    </a:lnTo>
                    <a:lnTo>
                      <a:pt x="48" y="653"/>
                    </a:lnTo>
                    <a:lnTo>
                      <a:pt x="49" y="653"/>
                    </a:lnTo>
                    <a:lnTo>
                      <a:pt x="49" y="654"/>
                    </a:lnTo>
                    <a:lnTo>
                      <a:pt x="50" y="655"/>
                    </a:lnTo>
                    <a:lnTo>
                      <a:pt x="51" y="656"/>
                    </a:lnTo>
                    <a:lnTo>
                      <a:pt x="52" y="656"/>
                    </a:lnTo>
                    <a:lnTo>
                      <a:pt x="52" y="657"/>
                    </a:lnTo>
                    <a:lnTo>
                      <a:pt x="53" y="657"/>
                    </a:lnTo>
                    <a:lnTo>
                      <a:pt x="54" y="657"/>
                    </a:lnTo>
                    <a:lnTo>
                      <a:pt x="55" y="657"/>
                    </a:lnTo>
                    <a:lnTo>
                      <a:pt x="55" y="656"/>
                    </a:lnTo>
                    <a:lnTo>
                      <a:pt x="56" y="656"/>
                    </a:lnTo>
                    <a:lnTo>
                      <a:pt x="56" y="654"/>
                    </a:lnTo>
                    <a:lnTo>
                      <a:pt x="57" y="653"/>
                    </a:lnTo>
                    <a:lnTo>
                      <a:pt x="57" y="651"/>
                    </a:lnTo>
                    <a:lnTo>
                      <a:pt x="58" y="650"/>
                    </a:lnTo>
                    <a:lnTo>
                      <a:pt x="58" y="648"/>
                    </a:lnTo>
                    <a:lnTo>
                      <a:pt x="59" y="648"/>
                    </a:lnTo>
                    <a:lnTo>
                      <a:pt x="60" y="648"/>
                    </a:lnTo>
                    <a:lnTo>
                      <a:pt x="60" y="649"/>
                    </a:lnTo>
                    <a:lnTo>
                      <a:pt x="61" y="650"/>
                    </a:lnTo>
                    <a:lnTo>
                      <a:pt x="61" y="653"/>
                    </a:lnTo>
                    <a:lnTo>
                      <a:pt x="62" y="655"/>
                    </a:lnTo>
                    <a:lnTo>
                      <a:pt x="62" y="656"/>
                    </a:lnTo>
                    <a:lnTo>
                      <a:pt x="63" y="658"/>
                    </a:lnTo>
                    <a:lnTo>
                      <a:pt x="63" y="659"/>
                    </a:lnTo>
                    <a:lnTo>
                      <a:pt x="64" y="660"/>
                    </a:lnTo>
                    <a:lnTo>
                      <a:pt x="65" y="660"/>
                    </a:lnTo>
                    <a:lnTo>
                      <a:pt x="66" y="660"/>
                    </a:lnTo>
                    <a:lnTo>
                      <a:pt x="66" y="661"/>
                    </a:lnTo>
                    <a:lnTo>
                      <a:pt x="67" y="661"/>
                    </a:lnTo>
                    <a:lnTo>
                      <a:pt x="67" y="662"/>
                    </a:lnTo>
                    <a:lnTo>
                      <a:pt x="68" y="663"/>
                    </a:lnTo>
                    <a:lnTo>
                      <a:pt x="69" y="664"/>
                    </a:lnTo>
                    <a:lnTo>
                      <a:pt x="70" y="665"/>
                    </a:lnTo>
                    <a:lnTo>
                      <a:pt x="71" y="665"/>
                    </a:lnTo>
                    <a:lnTo>
                      <a:pt x="72" y="664"/>
                    </a:lnTo>
                    <a:lnTo>
                      <a:pt x="72" y="663"/>
                    </a:lnTo>
                    <a:lnTo>
                      <a:pt x="73" y="663"/>
                    </a:lnTo>
                    <a:lnTo>
                      <a:pt x="73" y="661"/>
                    </a:lnTo>
                    <a:lnTo>
                      <a:pt x="74" y="660"/>
                    </a:lnTo>
                    <a:lnTo>
                      <a:pt x="74" y="659"/>
                    </a:lnTo>
                    <a:lnTo>
                      <a:pt x="75" y="657"/>
                    </a:lnTo>
                    <a:lnTo>
                      <a:pt x="75" y="656"/>
                    </a:lnTo>
                    <a:lnTo>
                      <a:pt x="76" y="656"/>
                    </a:lnTo>
                    <a:lnTo>
                      <a:pt x="77" y="656"/>
                    </a:lnTo>
                    <a:lnTo>
                      <a:pt x="78" y="657"/>
                    </a:lnTo>
                    <a:lnTo>
                      <a:pt x="78" y="658"/>
                    </a:lnTo>
                    <a:lnTo>
                      <a:pt x="79" y="659"/>
                    </a:lnTo>
                    <a:lnTo>
                      <a:pt x="79" y="660"/>
                    </a:lnTo>
                    <a:lnTo>
                      <a:pt x="80" y="660"/>
                    </a:lnTo>
                    <a:lnTo>
                      <a:pt x="80" y="661"/>
                    </a:lnTo>
                    <a:lnTo>
                      <a:pt x="81" y="661"/>
                    </a:lnTo>
                    <a:lnTo>
                      <a:pt x="82" y="660"/>
                    </a:lnTo>
                    <a:lnTo>
                      <a:pt x="83" y="660"/>
                    </a:lnTo>
                    <a:lnTo>
                      <a:pt x="84" y="659"/>
                    </a:lnTo>
                    <a:lnTo>
                      <a:pt x="85" y="660"/>
                    </a:lnTo>
                    <a:lnTo>
                      <a:pt x="86" y="660"/>
                    </a:lnTo>
                    <a:lnTo>
                      <a:pt x="87" y="660"/>
                    </a:lnTo>
                    <a:lnTo>
                      <a:pt x="88" y="660"/>
                    </a:lnTo>
                    <a:lnTo>
                      <a:pt x="89" y="660"/>
                    </a:lnTo>
                    <a:lnTo>
                      <a:pt x="89" y="659"/>
                    </a:lnTo>
                    <a:lnTo>
                      <a:pt x="90" y="658"/>
                    </a:lnTo>
                    <a:lnTo>
                      <a:pt x="90" y="656"/>
                    </a:lnTo>
                    <a:lnTo>
                      <a:pt x="91" y="653"/>
                    </a:lnTo>
                    <a:lnTo>
                      <a:pt x="91" y="650"/>
                    </a:lnTo>
                    <a:lnTo>
                      <a:pt x="92" y="647"/>
                    </a:lnTo>
                    <a:lnTo>
                      <a:pt x="92" y="645"/>
                    </a:lnTo>
                    <a:lnTo>
                      <a:pt x="93" y="644"/>
                    </a:lnTo>
                    <a:lnTo>
                      <a:pt x="94" y="646"/>
                    </a:lnTo>
                    <a:lnTo>
                      <a:pt x="95" y="648"/>
                    </a:lnTo>
                    <a:lnTo>
                      <a:pt x="95" y="651"/>
                    </a:lnTo>
                    <a:lnTo>
                      <a:pt x="96" y="654"/>
                    </a:lnTo>
                    <a:lnTo>
                      <a:pt x="96" y="656"/>
                    </a:lnTo>
                    <a:lnTo>
                      <a:pt x="97" y="657"/>
                    </a:lnTo>
                    <a:lnTo>
                      <a:pt x="97" y="656"/>
                    </a:lnTo>
                    <a:lnTo>
                      <a:pt x="98" y="654"/>
                    </a:lnTo>
                    <a:lnTo>
                      <a:pt x="98" y="650"/>
                    </a:lnTo>
                    <a:lnTo>
                      <a:pt x="99" y="646"/>
                    </a:lnTo>
                    <a:lnTo>
                      <a:pt x="99" y="641"/>
                    </a:lnTo>
                    <a:lnTo>
                      <a:pt x="100" y="637"/>
                    </a:lnTo>
                    <a:lnTo>
                      <a:pt x="100" y="633"/>
                    </a:lnTo>
                    <a:lnTo>
                      <a:pt x="101" y="632"/>
                    </a:lnTo>
                    <a:lnTo>
                      <a:pt x="102" y="634"/>
                    </a:lnTo>
                    <a:lnTo>
                      <a:pt x="102" y="638"/>
                    </a:lnTo>
                    <a:lnTo>
                      <a:pt x="103" y="643"/>
                    </a:lnTo>
                    <a:lnTo>
                      <a:pt x="103" y="647"/>
                    </a:lnTo>
                    <a:lnTo>
                      <a:pt x="104" y="652"/>
                    </a:lnTo>
                    <a:lnTo>
                      <a:pt x="104" y="655"/>
                    </a:lnTo>
                    <a:lnTo>
                      <a:pt x="105" y="658"/>
                    </a:lnTo>
                    <a:lnTo>
                      <a:pt x="105" y="660"/>
                    </a:lnTo>
                    <a:lnTo>
                      <a:pt x="106" y="662"/>
                    </a:lnTo>
                    <a:lnTo>
                      <a:pt x="106" y="663"/>
                    </a:lnTo>
                    <a:lnTo>
                      <a:pt x="107" y="664"/>
                    </a:lnTo>
                    <a:lnTo>
                      <a:pt x="107" y="665"/>
                    </a:lnTo>
                    <a:lnTo>
                      <a:pt x="108" y="666"/>
                    </a:lnTo>
                    <a:lnTo>
                      <a:pt x="109" y="667"/>
                    </a:lnTo>
                    <a:lnTo>
                      <a:pt x="109" y="668"/>
                    </a:lnTo>
                    <a:lnTo>
                      <a:pt x="110" y="668"/>
                    </a:lnTo>
                    <a:lnTo>
                      <a:pt x="111" y="668"/>
                    </a:lnTo>
                    <a:lnTo>
                      <a:pt x="112" y="667"/>
                    </a:lnTo>
                    <a:lnTo>
                      <a:pt x="112" y="666"/>
                    </a:lnTo>
                    <a:lnTo>
                      <a:pt x="113" y="666"/>
                    </a:lnTo>
                    <a:lnTo>
                      <a:pt x="113" y="665"/>
                    </a:lnTo>
                    <a:lnTo>
                      <a:pt x="114" y="665"/>
                    </a:lnTo>
                    <a:lnTo>
                      <a:pt x="114" y="664"/>
                    </a:lnTo>
                    <a:lnTo>
                      <a:pt x="115" y="663"/>
                    </a:lnTo>
                    <a:lnTo>
                      <a:pt x="116" y="662"/>
                    </a:lnTo>
                    <a:lnTo>
                      <a:pt x="116" y="661"/>
                    </a:lnTo>
                    <a:lnTo>
                      <a:pt x="117" y="660"/>
                    </a:lnTo>
                    <a:lnTo>
                      <a:pt x="117" y="657"/>
                    </a:lnTo>
                    <a:lnTo>
                      <a:pt x="118" y="654"/>
                    </a:lnTo>
                    <a:lnTo>
                      <a:pt x="118" y="650"/>
                    </a:lnTo>
                    <a:lnTo>
                      <a:pt x="119" y="647"/>
                    </a:lnTo>
                    <a:lnTo>
                      <a:pt x="119" y="644"/>
                    </a:lnTo>
                    <a:lnTo>
                      <a:pt x="120" y="641"/>
                    </a:lnTo>
                    <a:lnTo>
                      <a:pt x="120" y="640"/>
                    </a:lnTo>
                    <a:lnTo>
                      <a:pt x="121" y="641"/>
                    </a:lnTo>
                    <a:lnTo>
                      <a:pt x="121" y="644"/>
                    </a:lnTo>
                    <a:lnTo>
                      <a:pt x="122" y="645"/>
                    </a:lnTo>
                    <a:lnTo>
                      <a:pt x="122" y="647"/>
                    </a:lnTo>
                    <a:lnTo>
                      <a:pt x="123" y="647"/>
                    </a:lnTo>
                    <a:lnTo>
                      <a:pt x="123" y="646"/>
                    </a:lnTo>
                    <a:lnTo>
                      <a:pt x="124" y="644"/>
                    </a:lnTo>
                    <a:lnTo>
                      <a:pt x="124" y="643"/>
                    </a:lnTo>
                    <a:lnTo>
                      <a:pt x="125" y="642"/>
                    </a:lnTo>
                    <a:lnTo>
                      <a:pt x="125" y="643"/>
                    </a:lnTo>
                    <a:lnTo>
                      <a:pt x="126" y="644"/>
                    </a:lnTo>
                    <a:lnTo>
                      <a:pt x="126" y="647"/>
                    </a:lnTo>
                    <a:lnTo>
                      <a:pt x="127" y="651"/>
                    </a:lnTo>
                    <a:lnTo>
                      <a:pt x="127" y="655"/>
                    </a:lnTo>
                    <a:lnTo>
                      <a:pt x="128" y="658"/>
                    </a:lnTo>
                    <a:lnTo>
                      <a:pt x="128" y="661"/>
                    </a:lnTo>
                    <a:lnTo>
                      <a:pt x="129" y="663"/>
                    </a:lnTo>
                    <a:lnTo>
                      <a:pt x="130" y="666"/>
                    </a:lnTo>
                    <a:lnTo>
                      <a:pt x="130" y="667"/>
                    </a:lnTo>
                    <a:lnTo>
                      <a:pt x="131" y="668"/>
                    </a:lnTo>
                    <a:lnTo>
                      <a:pt x="132" y="668"/>
                    </a:lnTo>
                    <a:lnTo>
                      <a:pt x="133" y="667"/>
                    </a:lnTo>
                    <a:lnTo>
                      <a:pt x="134" y="666"/>
                    </a:lnTo>
                    <a:lnTo>
                      <a:pt x="135" y="665"/>
                    </a:lnTo>
                    <a:lnTo>
                      <a:pt x="136" y="665"/>
                    </a:lnTo>
                    <a:lnTo>
                      <a:pt x="137" y="665"/>
                    </a:lnTo>
                    <a:lnTo>
                      <a:pt x="138" y="665"/>
                    </a:lnTo>
                    <a:lnTo>
                      <a:pt x="139" y="665"/>
                    </a:lnTo>
                    <a:lnTo>
                      <a:pt x="139" y="664"/>
                    </a:lnTo>
                    <a:lnTo>
                      <a:pt x="140" y="664"/>
                    </a:lnTo>
                    <a:lnTo>
                      <a:pt x="140" y="663"/>
                    </a:lnTo>
                    <a:lnTo>
                      <a:pt x="141" y="663"/>
                    </a:lnTo>
                    <a:lnTo>
                      <a:pt x="141" y="662"/>
                    </a:lnTo>
                    <a:lnTo>
                      <a:pt x="142" y="660"/>
                    </a:lnTo>
                    <a:lnTo>
                      <a:pt x="143" y="657"/>
                    </a:lnTo>
                    <a:lnTo>
                      <a:pt x="143" y="656"/>
                    </a:lnTo>
                    <a:lnTo>
                      <a:pt x="144" y="655"/>
                    </a:lnTo>
                    <a:lnTo>
                      <a:pt x="144" y="653"/>
                    </a:lnTo>
                    <a:lnTo>
                      <a:pt x="145" y="653"/>
                    </a:lnTo>
                    <a:lnTo>
                      <a:pt x="146" y="653"/>
                    </a:lnTo>
                    <a:lnTo>
                      <a:pt x="146" y="655"/>
                    </a:lnTo>
                    <a:lnTo>
                      <a:pt x="147" y="656"/>
                    </a:lnTo>
                    <a:lnTo>
                      <a:pt x="147" y="658"/>
                    </a:lnTo>
                    <a:lnTo>
                      <a:pt x="148" y="660"/>
                    </a:lnTo>
                    <a:lnTo>
                      <a:pt x="148" y="662"/>
                    </a:lnTo>
                    <a:lnTo>
                      <a:pt x="149" y="663"/>
                    </a:lnTo>
                    <a:lnTo>
                      <a:pt x="149" y="665"/>
                    </a:lnTo>
                    <a:lnTo>
                      <a:pt x="150" y="666"/>
                    </a:lnTo>
                    <a:lnTo>
                      <a:pt x="150" y="667"/>
                    </a:lnTo>
                    <a:lnTo>
                      <a:pt x="151" y="668"/>
                    </a:lnTo>
                    <a:lnTo>
                      <a:pt x="152" y="668"/>
                    </a:lnTo>
                    <a:lnTo>
                      <a:pt x="153" y="668"/>
                    </a:lnTo>
                    <a:lnTo>
                      <a:pt x="153" y="667"/>
                    </a:lnTo>
                    <a:lnTo>
                      <a:pt x="154" y="666"/>
                    </a:lnTo>
                    <a:lnTo>
                      <a:pt x="155" y="666"/>
                    </a:lnTo>
                    <a:lnTo>
                      <a:pt x="155" y="665"/>
                    </a:lnTo>
                    <a:lnTo>
                      <a:pt x="156" y="665"/>
                    </a:lnTo>
                    <a:lnTo>
                      <a:pt x="156" y="664"/>
                    </a:lnTo>
                    <a:lnTo>
                      <a:pt x="157" y="664"/>
                    </a:lnTo>
                    <a:lnTo>
                      <a:pt x="157" y="663"/>
                    </a:lnTo>
                    <a:lnTo>
                      <a:pt x="158" y="663"/>
                    </a:lnTo>
                    <a:lnTo>
                      <a:pt x="159" y="662"/>
                    </a:lnTo>
                    <a:lnTo>
                      <a:pt x="159" y="661"/>
                    </a:lnTo>
                    <a:lnTo>
                      <a:pt x="160" y="660"/>
                    </a:lnTo>
                    <a:lnTo>
                      <a:pt x="160" y="659"/>
                    </a:lnTo>
                    <a:lnTo>
                      <a:pt x="161" y="656"/>
                    </a:lnTo>
                    <a:lnTo>
                      <a:pt x="161" y="655"/>
                    </a:lnTo>
                    <a:lnTo>
                      <a:pt x="162" y="654"/>
                    </a:lnTo>
                    <a:lnTo>
                      <a:pt x="162" y="653"/>
                    </a:lnTo>
                    <a:lnTo>
                      <a:pt x="163" y="653"/>
                    </a:lnTo>
                    <a:lnTo>
                      <a:pt x="164" y="653"/>
                    </a:lnTo>
                    <a:lnTo>
                      <a:pt x="165" y="654"/>
                    </a:lnTo>
                    <a:lnTo>
                      <a:pt x="165" y="656"/>
                    </a:lnTo>
                    <a:lnTo>
                      <a:pt x="166" y="657"/>
                    </a:lnTo>
                    <a:lnTo>
                      <a:pt x="166" y="658"/>
                    </a:lnTo>
                    <a:lnTo>
                      <a:pt x="167" y="660"/>
                    </a:lnTo>
                    <a:lnTo>
                      <a:pt x="168" y="661"/>
                    </a:lnTo>
                    <a:lnTo>
                      <a:pt x="168" y="662"/>
                    </a:lnTo>
                    <a:lnTo>
                      <a:pt x="169" y="662"/>
                    </a:lnTo>
                    <a:lnTo>
                      <a:pt x="169" y="663"/>
                    </a:lnTo>
                    <a:lnTo>
                      <a:pt x="170" y="663"/>
                    </a:lnTo>
                    <a:lnTo>
                      <a:pt x="171" y="663"/>
                    </a:lnTo>
                    <a:lnTo>
                      <a:pt x="172" y="663"/>
                    </a:lnTo>
                    <a:lnTo>
                      <a:pt x="173" y="664"/>
                    </a:lnTo>
                    <a:lnTo>
                      <a:pt x="174" y="664"/>
                    </a:lnTo>
                    <a:lnTo>
                      <a:pt x="174" y="665"/>
                    </a:lnTo>
                    <a:lnTo>
                      <a:pt x="175" y="665"/>
                    </a:lnTo>
                    <a:lnTo>
                      <a:pt x="176" y="666"/>
                    </a:lnTo>
                    <a:lnTo>
                      <a:pt x="177" y="666"/>
                    </a:lnTo>
                    <a:lnTo>
                      <a:pt x="178" y="666"/>
                    </a:lnTo>
                    <a:lnTo>
                      <a:pt x="179" y="665"/>
                    </a:lnTo>
                    <a:lnTo>
                      <a:pt x="180" y="664"/>
                    </a:lnTo>
                    <a:lnTo>
                      <a:pt x="180" y="663"/>
                    </a:lnTo>
                    <a:lnTo>
                      <a:pt x="181" y="663"/>
                    </a:lnTo>
                    <a:lnTo>
                      <a:pt x="182" y="663"/>
                    </a:lnTo>
                    <a:lnTo>
                      <a:pt x="183" y="663"/>
                    </a:lnTo>
                    <a:lnTo>
                      <a:pt x="183" y="664"/>
                    </a:lnTo>
                    <a:lnTo>
                      <a:pt x="184" y="665"/>
                    </a:lnTo>
                    <a:lnTo>
                      <a:pt x="185" y="663"/>
                    </a:lnTo>
                    <a:lnTo>
                      <a:pt x="185" y="661"/>
                    </a:lnTo>
                    <a:lnTo>
                      <a:pt x="186" y="656"/>
                    </a:lnTo>
                    <a:lnTo>
                      <a:pt x="186" y="650"/>
                    </a:lnTo>
                    <a:lnTo>
                      <a:pt x="187" y="639"/>
                    </a:lnTo>
                    <a:lnTo>
                      <a:pt x="187" y="624"/>
                    </a:lnTo>
                    <a:lnTo>
                      <a:pt x="188" y="605"/>
                    </a:lnTo>
                    <a:lnTo>
                      <a:pt x="188" y="582"/>
                    </a:lnTo>
                    <a:lnTo>
                      <a:pt x="189" y="554"/>
                    </a:lnTo>
                    <a:lnTo>
                      <a:pt x="189" y="525"/>
                    </a:lnTo>
                    <a:lnTo>
                      <a:pt x="190" y="495"/>
                    </a:lnTo>
                    <a:lnTo>
                      <a:pt x="190" y="465"/>
                    </a:lnTo>
                    <a:lnTo>
                      <a:pt x="191" y="439"/>
                    </a:lnTo>
                    <a:lnTo>
                      <a:pt x="191" y="418"/>
                    </a:lnTo>
                    <a:lnTo>
                      <a:pt x="192" y="404"/>
                    </a:lnTo>
                    <a:lnTo>
                      <a:pt x="192" y="397"/>
                    </a:lnTo>
                    <a:lnTo>
                      <a:pt x="193" y="397"/>
                    </a:lnTo>
                    <a:lnTo>
                      <a:pt x="193" y="405"/>
                    </a:lnTo>
                    <a:lnTo>
                      <a:pt x="194" y="419"/>
                    </a:lnTo>
                    <a:lnTo>
                      <a:pt x="194" y="438"/>
                    </a:lnTo>
                    <a:lnTo>
                      <a:pt x="195" y="461"/>
                    </a:lnTo>
                    <a:lnTo>
                      <a:pt x="195" y="485"/>
                    </a:lnTo>
                    <a:lnTo>
                      <a:pt x="196" y="511"/>
                    </a:lnTo>
                    <a:lnTo>
                      <a:pt x="196" y="535"/>
                    </a:lnTo>
                    <a:lnTo>
                      <a:pt x="197" y="559"/>
                    </a:lnTo>
                    <a:lnTo>
                      <a:pt x="197" y="580"/>
                    </a:lnTo>
                    <a:lnTo>
                      <a:pt x="198" y="599"/>
                    </a:lnTo>
                    <a:lnTo>
                      <a:pt x="198" y="615"/>
                    </a:lnTo>
                    <a:lnTo>
                      <a:pt x="199" y="628"/>
                    </a:lnTo>
                    <a:lnTo>
                      <a:pt x="200" y="637"/>
                    </a:lnTo>
                    <a:lnTo>
                      <a:pt x="200" y="646"/>
                    </a:lnTo>
                    <a:lnTo>
                      <a:pt x="201" y="651"/>
                    </a:lnTo>
                    <a:lnTo>
                      <a:pt x="201" y="656"/>
                    </a:lnTo>
                    <a:lnTo>
                      <a:pt x="202" y="659"/>
                    </a:lnTo>
                    <a:lnTo>
                      <a:pt x="202" y="661"/>
                    </a:lnTo>
                    <a:lnTo>
                      <a:pt x="203" y="663"/>
                    </a:lnTo>
                    <a:lnTo>
                      <a:pt x="203" y="664"/>
                    </a:lnTo>
                    <a:lnTo>
                      <a:pt x="204" y="665"/>
                    </a:lnTo>
                    <a:lnTo>
                      <a:pt x="204" y="666"/>
                    </a:lnTo>
                    <a:lnTo>
                      <a:pt x="205" y="666"/>
                    </a:lnTo>
                    <a:lnTo>
                      <a:pt x="205" y="665"/>
                    </a:lnTo>
                    <a:lnTo>
                      <a:pt x="206" y="664"/>
                    </a:lnTo>
                    <a:lnTo>
                      <a:pt x="206" y="663"/>
                    </a:lnTo>
                    <a:lnTo>
                      <a:pt x="207" y="661"/>
                    </a:lnTo>
                    <a:lnTo>
                      <a:pt x="207" y="659"/>
                    </a:lnTo>
                    <a:lnTo>
                      <a:pt x="208" y="656"/>
                    </a:lnTo>
                    <a:lnTo>
                      <a:pt x="208" y="652"/>
                    </a:lnTo>
                    <a:lnTo>
                      <a:pt x="209" y="647"/>
                    </a:lnTo>
                    <a:lnTo>
                      <a:pt x="209" y="643"/>
                    </a:lnTo>
                    <a:lnTo>
                      <a:pt x="210" y="637"/>
                    </a:lnTo>
                    <a:lnTo>
                      <a:pt x="210" y="633"/>
                    </a:lnTo>
                    <a:lnTo>
                      <a:pt x="211" y="629"/>
                    </a:lnTo>
                    <a:lnTo>
                      <a:pt x="211" y="627"/>
                    </a:lnTo>
                    <a:lnTo>
                      <a:pt x="212" y="626"/>
                    </a:lnTo>
                    <a:lnTo>
                      <a:pt x="212" y="628"/>
                    </a:lnTo>
                    <a:lnTo>
                      <a:pt x="213" y="630"/>
                    </a:lnTo>
                    <a:lnTo>
                      <a:pt x="213" y="634"/>
                    </a:lnTo>
                    <a:lnTo>
                      <a:pt x="214" y="637"/>
                    </a:lnTo>
                    <a:lnTo>
                      <a:pt x="214" y="641"/>
                    </a:lnTo>
                    <a:lnTo>
                      <a:pt x="215" y="645"/>
                    </a:lnTo>
                    <a:lnTo>
                      <a:pt x="215" y="647"/>
                    </a:lnTo>
                    <a:lnTo>
                      <a:pt x="216" y="650"/>
                    </a:lnTo>
                    <a:lnTo>
                      <a:pt x="216" y="651"/>
                    </a:lnTo>
                    <a:lnTo>
                      <a:pt x="217" y="651"/>
                    </a:lnTo>
                    <a:lnTo>
                      <a:pt x="217" y="652"/>
                    </a:lnTo>
                    <a:lnTo>
                      <a:pt x="218" y="652"/>
                    </a:lnTo>
                    <a:lnTo>
                      <a:pt x="219" y="652"/>
                    </a:lnTo>
                    <a:lnTo>
                      <a:pt x="220" y="651"/>
                    </a:lnTo>
                    <a:lnTo>
                      <a:pt x="221" y="651"/>
                    </a:lnTo>
                    <a:lnTo>
                      <a:pt x="221" y="650"/>
                    </a:lnTo>
                    <a:lnTo>
                      <a:pt x="222" y="649"/>
                    </a:lnTo>
                    <a:lnTo>
                      <a:pt x="222" y="647"/>
                    </a:lnTo>
                    <a:lnTo>
                      <a:pt x="223" y="646"/>
                    </a:lnTo>
                    <a:lnTo>
                      <a:pt x="223" y="644"/>
                    </a:lnTo>
                    <a:lnTo>
                      <a:pt x="224" y="642"/>
                    </a:lnTo>
                    <a:lnTo>
                      <a:pt x="224" y="640"/>
                    </a:lnTo>
                    <a:lnTo>
                      <a:pt x="225" y="640"/>
                    </a:lnTo>
                    <a:lnTo>
                      <a:pt x="226" y="640"/>
                    </a:lnTo>
                    <a:lnTo>
                      <a:pt x="226" y="642"/>
                    </a:lnTo>
                    <a:lnTo>
                      <a:pt x="227" y="643"/>
                    </a:lnTo>
                    <a:lnTo>
                      <a:pt x="227" y="644"/>
                    </a:lnTo>
                    <a:lnTo>
                      <a:pt x="228" y="644"/>
                    </a:lnTo>
                    <a:lnTo>
                      <a:pt x="228" y="645"/>
                    </a:lnTo>
                    <a:lnTo>
                      <a:pt x="229" y="645"/>
                    </a:lnTo>
                    <a:lnTo>
                      <a:pt x="230" y="644"/>
                    </a:lnTo>
                    <a:lnTo>
                      <a:pt x="231" y="644"/>
                    </a:lnTo>
                    <a:lnTo>
                      <a:pt x="231" y="643"/>
                    </a:lnTo>
                    <a:lnTo>
                      <a:pt x="232" y="642"/>
                    </a:lnTo>
                    <a:lnTo>
                      <a:pt x="232" y="641"/>
                    </a:lnTo>
                    <a:lnTo>
                      <a:pt x="233" y="640"/>
                    </a:lnTo>
                    <a:lnTo>
                      <a:pt x="233" y="639"/>
                    </a:lnTo>
                    <a:lnTo>
                      <a:pt x="234" y="637"/>
                    </a:lnTo>
                    <a:lnTo>
                      <a:pt x="235" y="637"/>
                    </a:lnTo>
                    <a:lnTo>
                      <a:pt x="235" y="635"/>
                    </a:lnTo>
                    <a:lnTo>
                      <a:pt x="236" y="633"/>
                    </a:lnTo>
                    <a:lnTo>
                      <a:pt x="236" y="631"/>
                    </a:lnTo>
                    <a:lnTo>
                      <a:pt x="237" y="628"/>
                    </a:lnTo>
                    <a:lnTo>
                      <a:pt x="237" y="624"/>
                    </a:lnTo>
                    <a:lnTo>
                      <a:pt x="238" y="621"/>
                    </a:lnTo>
                    <a:lnTo>
                      <a:pt x="238" y="615"/>
                    </a:lnTo>
                    <a:lnTo>
                      <a:pt x="239" y="609"/>
                    </a:lnTo>
                    <a:lnTo>
                      <a:pt x="239" y="602"/>
                    </a:lnTo>
                    <a:lnTo>
                      <a:pt x="240" y="593"/>
                    </a:lnTo>
                    <a:lnTo>
                      <a:pt x="240" y="583"/>
                    </a:lnTo>
                    <a:lnTo>
                      <a:pt x="241" y="571"/>
                    </a:lnTo>
                    <a:lnTo>
                      <a:pt x="241" y="557"/>
                    </a:lnTo>
                    <a:lnTo>
                      <a:pt x="242" y="541"/>
                    </a:lnTo>
                    <a:lnTo>
                      <a:pt x="242" y="522"/>
                    </a:lnTo>
                    <a:lnTo>
                      <a:pt x="243" y="500"/>
                    </a:lnTo>
                    <a:lnTo>
                      <a:pt x="243" y="475"/>
                    </a:lnTo>
                    <a:lnTo>
                      <a:pt x="243" y="447"/>
                    </a:lnTo>
                    <a:lnTo>
                      <a:pt x="243" y="414"/>
                    </a:lnTo>
                    <a:lnTo>
                      <a:pt x="244" y="378"/>
                    </a:lnTo>
                    <a:lnTo>
                      <a:pt x="244" y="338"/>
                    </a:lnTo>
                    <a:lnTo>
                      <a:pt x="245" y="294"/>
                    </a:lnTo>
                    <a:lnTo>
                      <a:pt x="245" y="247"/>
                    </a:lnTo>
                    <a:lnTo>
                      <a:pt x="246" y="197"/>
                    </a:lnTo>
                    <a:lnTo>
                      <a:pt x="246" y="147"/>
                    </a:lnTo>
                    <a:lnTo>
                      <a:pt x="247" y="98"/>
                    </a:lnTo>
                    <a:lnTo>
                      <a:pt x="247" y="55"/>
                    </a:lnTo>
                    <a:lnTo>
                      <a:pt x="248" y="21"/>
                    </a:lnTo>
                    <a:lnTo>
                      <a:pt x="248" y="1"/>
                    </a:lnTo>
                    <a:lnTo>
                      <a:pt x="249" y="0"/>
                    </a:lnTo>
                    <a:lnTo>
                      <a:pt x="249" y="19"/>
                    </a:lnTo>
                    <a:lnTo>
                      <a:pt x="250" y="58"/>
                    </a:lnTo>
                    <a:lnTo>
                      <a:pt x="250" y="114"/>
                    </a:lnTo>
                    <a:lnTo>
                      <a:pt x="251" y="183"/>
                    </a:lnTo>
                    <a:lnTo>
                      <a:pt x="251" y="258"/>
                    </a:lnTo>
                    <a:lnTo>
                      <a:pt x="252" y="332"/>
                    </a:lnTo>
                    <a:lnTo>
                      <a:pt x="252" y="400"/>
                    </a:lnTo>
                    <a:lnTo>
                      <a:pt x="253" y="458"/>
                    </a:lnTo>
                    <a:lnTo>
                      <a:pt x="253" y="506"/>
                    </a:lnTo>
                    <a:lnTo>
                      <a:pt x="254" y="542"/>
                    </a:lnTo>
                    <a:lnTo>
                      <a:pt x="254" y="569"/>
                    </a:lnTo>
                    <a:lnTo>
                      <a:pt x="255" y="589"/>
                    </a:lnTo>
                    <a:lnTo>
                      <a:pt x="255" y="602"/>
                    </a:lnTo>
                    <a:lnTo>
                      <a:pt x="256" y="612"/>
                    </a:lnTo>
                    <a:lnTo>
                      <a:pt x="256" y="619"/>
                    </a:lnTo>
                    <a:lnTo>
                      <a:pt x="257" y="624"/>
                    </a:lnTo>
                    <a:lnTo>
                      <a:pt x="257" y="627"/>
                    </a:lnTo>
                    <a:lnTo>
                      <a:pt x="258" y="630"/>
                    </a:lnTo>
                    <a:lnTo>
                      <a:pt x="258" y="632"/>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6" name="Freeform 103"/>
              <p:cNvSpPr>
                <a:spLocks/>
              </p:cNvSpPr>
              <p:nvPr/>
            </p:nvSpPr>
            <p:spPr bwMode="auto">
              <a:xfrm>
                <a:off x="2929807" y="2181746"/>
                <a:ext cx="494890" cy="937060"/>
              </a:xfrm>
              <a:custGeom>
                <a:avLst/>
                <a:gdLst>
                  <a:gd name="T0" fmla="*/ 4 w 259"/>
                  <a:gd name="T1" fmla="*/ 985 h 1042"/>
                  <a:gd name="T2" fmla="*/ 9 w 259"/>
                  <a:gd name="T3" fmla="*/ 990 h 1042"/>
                  <a:gd name="T4" fmla="*/ 14 w 259"/>
                  <a:gd name="T5" fmla="*/ 992 h 1042"/>
                  <a:gd name="T6" fmla="*/ 18 w 259"/>
                  <a:gd name="T7" fmla="*/ 996 h 1042"/>
                  <a:gd name="T8" fmla="*/ 23 w 259"/>
                  <a:gd name="T9" fmla="*/ 1003 h 1042"/>
                  <a:gd name="T10" fmla="*/ 27 w 259"/>
                  <a:gd name="T11" fmla="*/ 1002 h 1042"/>
                  <a:gd name="T12" fmla="*/ 32 w 259"/>
                  <a:gd name="T13" fmla="*/ 713 h 1042"/>
                  <a:gd name="T14" fmla="*/ 36 w 259"/>
                  <a:gd name="T15" fmla="*/ 65 h 1042"/>
                  <a:gd name="T16" fmla="*/ 41 w 259"/>
                  <a:gd name="T17" fmla="*/ 694 h 1042"/>
                  <a:gd name="T18" fmla="*/ 46 w 259"/>
                  <a:gd name="T19" fmla="*/ 822 h 1042"/>
                  <a:gd name="T20" fmla="*/ 50 w 259"/>
                  <a:gd name="T21" fmla="*/ 989 h 1042"/>
                  <a:gd name="T22" fmla="*/ 55 w 259"/>
                  <a:gd name="T23" fmla="*/ 945 h 1042"/>
                  <a:gd name="T24" fmla="*/ 59 w 259"/>
                  <a:gd name="T25" fmla="*/ 1003 h 1042"/>
                  <a:gd name="T26" fmla="*/ 64 w 259"/>
                  <a:gd name="T27" fmla="*/ 1003 h 1042"/>
                  <a:gd name="T28" fmla="*/ 68 w 259"/>
                  <a:gd name="T29" fmla="*/ 989 h 1042"/>
                  <a:gd name="T30" fmla="*/ 73 w 259"/>
                  <a:gd name="T31" fmla="*/ 976 h 1042"/>
                  <a:gd name="T32" fmla="*/ 77 w 259"/>
                  <a:gd name="T33" fmla="*/ 981 h 1042"/>
                  <a:gd name="T34" fmla="*/ 82 w 259"/>
                  <a:gd name="T35" fmla="*/ 968 h 1042"/>
                  <a:gd name="T36" fmla="*/ 87 w 259"/>
                  <a:gd name="T37" fmla="*/ 871 h 1042"/>
                  <a:gd name="T38" fmla="*/ 91 w 259"/>
                  <a:gd name="T39" fmla="*/ 853 h 1042"/>
                  <a:gd name="T40" fmla="*/ 96 w 259"/>
                  <a:gd name="T41" fmla="*/ 958 h 1042"/>
                  <a:gd name="T42" fmla="*/ 100 w 259"/>
                  <a:gd name="T43" fmla="*/ 968 h 1042"/>
                  <a:gd name="T44" fmla="*/ 105 w 259"/>
                  <a:gd name="T45" fmla="*/ 973 h 1042"/>
                  <a:gd name="T46" fmla="*/ 109 w 259"/>
                  <a:gd name="T47" fmla="*/ 984 h 1042"/>
                  <a:gd name="T48" fmla="*/ 114 w 259"/>
                  <a:gd name="T49" fmla="*/ 987 h 1042"/>
                  <a:gd name="T50" fmla="*/ 119 w 259"/>
                  <a:gd name="T51" fmla="*/ 989 h 1042"/>
                  <a:gd name="T52" fmla="*/ 123 w 259"/>
                  <a:gd name="T53" fmla="*/ 942 h 1042"/>
                  <a:gd name="T54" fmla="*/ 128 w 259"/>
                  <a:gd name="T55" fmla="*/ 958 h 1042"/>
                  <a:gd name="T56" fmla="*/ 132 w 259"/>
                  <a:gd name="T57" fmla="*/ 1000 h 1042"/>
                  <a:gd name="T58" fmla="*/ 137 w 259"/>
                  <a:gd name="T59" fmla="*/ 1006 h 1042"/>
                  <a:gd name="T60" fmla="*/ 141 w 259"/>
                  <a:gd name="T61" fmla="*/ 1006 h 1042"/>
                  <a:gd name="T62" fmla="*/ 146 w 259"/>
                  <a:gd name="T63" fmla="*/ 1025 h 1042"/>
                  <a:gd name="T64" fmla="*/ 151 w 259"/>
                  <a:gd name="T65" fmla="*/ 955 h 1042"/>
                  <a:gd name="T66" fmla="*/ 155 w 259"/>
                  <a:gd name="T67" fmla="*/ 737 h 1042"/>
                  <a:gd name="T68" fmla="*/ 160 w 259"/>
                  <a:gd name="T69" fmla="*/ 1019 h 1042"/>
                  <a:gd name="T70" fmla="*/ 164 w 259"/>
                  <a:gd name="T71" fmla="*/ 1032 h 1042"/>
                  <a:gd name="T72" fmla="*/ 169 w 259"/>
                  <a:gd name="T73" fmla="*/ 1007 h 1042"/>
                  <a:gd name="T74" fmla="*/ 173 w 259"/>
                  <a:gd name="T75" fmla="*/ 1040 h 1042"/>
                  <a:gd name="T76" fmla="*/ 178 w 259"/>
                  <a:gd name="T77" fmla="*/ 1039 h 1042"/>
                  <a:gd name="T78" fmla="*/ 182 w 259"/>
                  <a:gd name="T79" fmla="*/ 1036 h 1042"/>
                  <a:gd name="T80" fmla="*/ 187 w 259"/>
                  <a:gd name="T81" fmla="*/ 1041 h 1042"/>
                  <a:gd name="T82" fmla="*/ 192 w 259"/>
                  <a:gd name="T83" fmla="*/ 1029 h 1042"/>
                  <a:gd name="T84" fmla="*/ 196 w 259"/>
                  <a:gd name="T85" fmla="*/ 1029 h 1042"/>
                  <a:gd name="T86" fmla="*/ 201 w 259"/>
                  <a:gd name="T87" fmla="*/ 1026 h 1042"/>
                  <a:gd name="T88" fmla="*/ 205 w 259"/>
                  <a:gd name="T89" fmla="*/ 1016 h 1042"/>
                  <a:gd name="T90" fmla="*/ 210 w 259"/>
                  <a:gd name="T91" fmla="*/ 1026 h 1042"/>
                  <a:gd name="T92" fmla="*/ 214 w 259"/>
                  <a:gd name="T93" fmla="*/ 1026 h 1042"/>
                  <a:gd name="T94" fmla="*/ 219 w 259"/>
                  <a:gd name="T95" fmla="*/ 1030 h 1042"/>
                  <a:gd name="T96" fmla="*/ 224 w 259"/>
                  <a:gd name="T97" fmla="*/ 925 h 1042"/>
                  <a:gd name="T98" fmla="*/ 228 w 259"/>
                  <a:gd name="T99" fmla="*/ 501 h 1042"/>
                  <a:gd name="T100" fmla="*/ 233 w 259"/>
                  <a:gd name="T101" fmla="*/ 723 h 1042"/>
                  <a:gd name="T102" fmla="*/ 236 w 259"/>
                  <a:gd name="T103" fmla="*/ 847 h 1042"/>
                  <a:gd name="T104" fmla="*/ 241 w 259"/>
                  <a:gd name="T105" fmla="*/ 998 h 1042"/>
                  <a:gd name="T106" fmla="*/ 245 w 259"/>
                  <a:gd name="T107" fmla="*/ 927 h 1042"/>
                  <a:gd name="T108" fmla="*/ 250 w 259"/>
                  <a:gd name="T109" fmla="*/ 1009 h 1042"/>
                  <a:gd name="T110" fmla="*/ 255 w 259"/>
                  <a:gd name="T111" fmla="*/ 1032 h 10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9"/>
                  <a:gd name="T169" fmla="*/ 0 h 1042"/>
                  <a:gd name="T170" fmla="*/ 259 w 259"/>
                  <a:gd name="T171" fmla="*/ 1042 h 10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9" h="1042">
                    <a:moveTo>
                      <a:pt x="0" y="966"/>
                    </a:moveTo>
                    <a:lnTo>
                      <a:pt x="1" y="968"/>
                    </a:lnTo>
                    <a:lnTo>
                      <a:pt x="1" y="971"/>
                    </a:lnTo>
                    <a:lnTo>
                      <a:pt x="2" y="973"/>
                    </a:lnTo>
                    <a:lnTo>
                      <a:pt x="2" y="976"/>
                    </a:lnTo>
                    <a:lnTo>
                      <a:pt x="3" y="978"/>
                    </a:lnTo>
                    <a:lnTo>
                      <a:pt x="3" y="981"/>
                    </a:lnTo>
                    <a:lnTo>
                      <a:pt x="4" y="984"/>
                    </a:lnTo>
                    <a:lnTo>
                      <a:pt x="4" y="985"/>
                    </a:lnTo>
                    <a:lnTo>
                      <a:pt x="5" y="987"/>
                    </a:lnTo>
                    <a:lnTo>
                      <a:pt x="5" y="989"/>
                    </a:lnTo>
                    <a:lnTo>
                      <a:pt x="6" y="990"/>
                    </a:lnTo>
                    <a:lnTo>
                      <a:pt x="7" y="991"/>
                    </a:lnTo>
                    <a:lnTo>
                      <a:pt x="8" y="991"/>
                    </a:lnTo>
                    <a:lnTo>
                      <a:pt x="9" y="990"/>
                    </a:lnTo>
                    <a:lnTo>
                      <a:pt x="10" y="990"/>
                    </a:lnTo>
                    <a:lnTo>
                      <a:pt x="11" y="990"/>
                    </a:lnTo>
                    <a:lnTo>
                      <a:pt x="12" y="990"/>
                    </a:lnTo>
                    <a:lnTo>
                      <a:pt x="13" y="990"/>
                    </a:lnTo>
                    <a:lnTo>
                      <a:pt x="13" y="991"/>
                    </a:lnTo>
                    <a:lnTo>
                      <a:pt x="14" y="992"/>
                    </a:lnTo>
                    <a:lnTo>
                      <a:pt x="14" y="993"/>
                    </a:lnTo>
                    <a:lnTo>
                      <a:pt x="15" y="993"/>
                    </a:lnTo>
                    <a:lnTo>
                      <a:pt x="16" y="994"/>
                    </a:lnTo>
                    <a:lnTo>
                      <a:pt x="17" y="994"/>
                    </a:lnTo>
                    <a:lnTo>
                      <a:pt x="18" y="995"/>
                    </a:lnTo>
                    <a:lnTo>
                      <a:pt x="18" y="996"/>
                    </a:lnTo>
                    <a:lnTo>
                      <a:pt x="19" y="997"/>
                    </a:lnTo>
                    <a:lnTo>
                      <a:pt x="20" y="998"/>
                    </a:lnTo>
                    <a:lnTo>
                      <a:pt x="20" y="999"/>
                    </a:lnTo>
                    <a:lnTo>
                      <a:pt x="21" y="1000"/>
                    </a:lnTo>
                    <a:lnTo>
                      <a:pt x="21" y="1001"/>
                    </a:lnTo>
                    <a:lnTo>
                      <a:pt x="22" y="1002"/>
                    </a:lnTo>
                    <a:lnTo>
                      <a:pt x="22" y="1003"/>
                    </a:lnTo>
                    <a:lnTo>
                      <a:pt x="23" y="1003"/>
                    </a:lnTo>
                    <a:lnTo>
                      <a:pt x="24" y="1003"/>
                    </a:lnTo>
                    <a:lnTo>
                      <a:pt x="24" y="1004"/>
                    </a:lnTo>
                    <a:lnTo>
                      <a:pt x="25" y="1004"/>
                    </a:lnTo>
                    <a:lnTo>
                      <a:pt x="25" y="1005"/>
                    </a:lnTo>
                    <a:lnTo>
                      <a:pt x="26" y="1005"/>
                    </a:lnTo>
                    <a:lnTo>
                      <a:pt x="27" y="1004"/>
                    </a:lnTo>
                    <a:lnTo>
                      <a:pt x="27" y="1002"/>
                    </a:lnTo>
                    <a:lnTo>
                      <a:pt x="28" y="999"/>
                    </a:lnTo>
                    <a:lnTo>
                      <a:pt x="28" y="994"/>
                    </a:lnTo>
                    <a:lnTo>
                      <a:pt x="29" y="984"/>
                    </a:lnTo>
                    <a:lnTo>
                      <a:pt x="29" y="970"/>
                    </a:lnTo>
                    <a:lnTo>
                      <a:pt x="30" y="947"/>
                    </a:lnTo>
                    <a:lnTo>
                      <a:pt x="30" y="914"/>
                    </a:lnTo>
                    <a:lnTo>
                      <a:pt x="31" y="865"/>
                    </a:lnTo>
                    <a:lnTo>
                      <a:pt x="31" y="799"/>
                    </a:lnTo>
                    <a:lnTo>
                      <a:pt x="32" y="713"/>
                    </a:lnTo>
                    <a:lnTo>
                      <a:pt x="32" y="607"/>
                    </a:lnTo>
                    <a:lnTo>
                      <a:pt x="33" y="485"/>
                    </a:lnTo>
                    <a:lnTo>
                      <a:pt x="33" y="354"/>
                    </a:lnTo>
                    <a:lnTo>
                      <a:pt x="34" y="227"/>
                    </a:lnTo>
                    <a:lnTo>
                      <a:pt x="34" y="116"/>
                    </a:lnTo>
                    <a:lnTo>
                      <a:pt x="35" y="36"/>
                    </a:lnTo>
                    <a:lnTo>
                      <a:pt x="35" y="0"/>
                    </a:lnTo>
                    <a:lnTo>
                      <a:pt x="36" y="9"/>
                    </a:lnTo>
                    <a:lnTo>
                      <a:pt x="36" y="65"/>
                    </a:lnTo>
                    <a:lnTo>
                      <a:pt x="37" y="156"/>
                    </a:lnTo>
                    <a:lnTo>
                      <a:pt x="37" y="271"/>
                    </a:lnTo>
                    <a:lnTo>
                      <a:pt x="38" y="392"/>
                    </a:lnTo>
                    <a:lnTo>
                      <a:pt x="38" y="505"/>
                    </a:lnTo>
                    <a:lnTo>
                      <a:pt x="39" y="599"/>
                    </a:lnTo>
                    <a:lnTo>
                      <a:pt x="39" y="665"/>
                    </a:lnTo>
                    <a:lnTo>
                      <a:pt x="40" y="701"/>
                    </a:lnTo>
                    <a:lnTo>
                      <a:pt x="40" y="708"/>
                    </a:lnTo>
                    <a:lnTo>
                      <a:pt x="41" y="694"/>
                    </a:lnTo>
                    <a:lnTo>
                      <a:pt x="41" y="668"/>
                    </a:lnTo>
                    <a:lnTo>
                      <a:pt x="42" y="643"/>
                    </a:lnTo>
                    <a:lnTo>
                      <a:pt x="42" y="627"/>
                    </a:lnTo>
                    <a:lnTo>
                      <a:pt x="43" y="628"/>
                    </a:lnTo>
                    <a:lnTo>
                      <a:pt x="43" y="647"/>
                    </a:lnTo>
                    <a:lnTo>
                      <a:pt x="44" y="682"/>
                    </a:lnTo>
                    <a:lnTo>
                      <a:pt x="45" y="727"/>
                    </a:lnTo>
                    <a:lnTo>
                      <a:pt x="45" y="776"/>
                    </a:lnTo>
                    <a:lnTo>
                      <a:pt x="46" y="822"/>
                    </a:lnTo>
                    <a:lnTo>
                      <a:pt x="46" y="863"/>
                    </a:lnTo>
                    <a:lnTo>
                      <a:pt x="47" y="898"/>
                    </a:lnTo>
                    <a:lnTo>
                      <a:pt x="47" y="924"/>
                    </a:lnTo>
                    <a:lnTo>
                      <a:pt x="48" y="945"/>
                    </a:lnTo>
                    <a:lnTo>
                      <a:pt x="48" y="960"/>
                    </a:lnTo>
                    <a:lnTo>
                      <a:pt x="49" y="971"/>
                    </a:lnTo>
                    <a:lnTo>
                      <a:pt x="49" y="980"/>
                    </a:lnTo>
                    <a:lnTo>
                      <a:pt x="50" y="985"/>
                    </a:lnTo>
                    <a:lnTo>
                      <a:pt x="50" y="989"/>
                    </a:lnTo>
                    <a:lnTo>
                      <a:pt x="51" y="989"/>
                    </a:lnTo>
                    <a:lnTo>
                      <a:pt x="51" y="986"/>
                    </a:lnTo>
                    <a:lnTo>
                      <a:pt x="52" y="980"/>
                    </a:lnTo>
                    <a:lnTo>
                      <a:pt x="52" y="971"/>
                    </a:lnTo>
                    <a:lnTo>
                      <a:pt x="53" y="962"/>
                    </a:lnTo>
                    <a:lnTo>
                      <a:pt x="53" y="952"/>
                    </a:lnTo>
                    <a:lnTo>
                      <a:pt x="54" y="946"/>
                    </a:lnTo>
                    <a:lnTo>
                      <a:pt x="54" y="942"/>
                    </a:lnTo>
                    <a:lnTo>
                      <a:pt x="55" y="945"/>
                    </a:lnTo>
                    <a:lnTo>
                      <a:pt x="55" y="951"/>
                    </a:lnTo>
                    <a:lnTo>
                      <a:pt x="56" y="959"/>
                    </a:lnTo>
                    <a:lnTo>
                      <a:pt x="56" y="969"/>
                    </a:lnTo>
                    <a:lnTo>
                      <a:pt x="57" y="978"/>
                    </a:lnTo>
                    <a:lnTo>
                      <a:pt x="57" y="987"/>
                    </a:lnTo>
                    <a:lnTo>
                      <a:pt x="58" y="993"/>
                    </a:lnTo>
                    <a:lnTo>
                      <a:pt x="58" y="997"/>
                    </a:lnTo>
                    <a:lnTo>
                      <a:pt x="59" y="1001"/>
                    </a:lnTo>
                    <a:lnTo>
                      <a:pt x="59" y="1003"/>
                    </a:lnTo>
                    <a:lnTo>
                      <a:pt x="60" y="1006"/>
                    </a:lnTo>
                    <a:lnTo>
                      <a:pt x="61" y="1007"/>
                    </a:lnTo>
                    <a:lnTo>
                      <a:pt x="62" y="1006"/>
                    </a:lnTo>
                    <a:lnTo>
                      <a:pt x="63" y="1005"/>
                    </a:lnTo>
                    <a:lnTo>
                      <a:pt x="63" y="1004"/>
                    </a:lnTo>
                    <a:lnTo>
                      <a:pt x="64" y="1003"/>
                    </a:lnTo>
                    <a:lnTo>
                      <a:pt x="64" y="1001"/>
                    </a:lnTo>
                    <a:lnTo>
                      <a:pt x="65" y="1000"/>
                    </a:lnTo>
                    <a:lnTo>
                      <a:pt x="65" y="998"/>
                    </a:lnTo>
                    <a:lnTo>
                      <a:pt x="66" y="997"/>
                    </a:lnTo>
                    <a:lnTo>
                      <a:pt x="66" y="995"/>
                    </a:lnTo>
                    <a:lnTo>
                      <a:pt x="67" y="994"/>
                    </a:lnTo>
                    <a:lnTo>
                      <a:pt x="67" y="992"/>
                    </a:lnTo>
                    <a:lnTo>
                      <a:pt x="68" y="990"/>
                    </a:lnTo>
                    <a:lnTo>
                      <a:pt x="68" y="989"/>
                    </a:lnTo>
                    <a:lnTo>
                      <a:pt x="69" y="987"/>
                    </a:lnTo>
                    <a:lnTo>
                      <a:pt x="69" y="986"/>
                    </a:lnTo>
                    <a:lnTo>
                      <a:pt x="70" y="984"/>
                    </a:lnTo>
                    <a:lnTo>
                      <a:pt x="70" y="982"/>
                    </a:lnTo>
                    <a:lnTo>
                      <a:pt x="71" y="981"/>
                    </a:lnTo>
                    <a:lnTo>
                      <a:pt x="71" y="979"/>
                    </a:lnTo>
                    <a:lnTo>
                      <a:pt x="72" y="978"/>
                    </a:lnTo>
                    <a:lnTo>
                      <a:pt x="72" y="977"/>
                    </a:lnTo>
                    <a:lnTo>
                      <a:pt x="73" y="976"/>
                    </a:lnTo>
                    <a:lnTo>
                      <a:pt x="74" y="977"/>
                    </a:lnTo>
                    <a:lnTo>
                      <a:pt x="74" y="978"/>
                    </a:lnTo>
                    <a:lnTo>
                      <a:pt x="75" y="978"/>
                    </a:lnTo>
                    <a:lnTo>
                      <a:pt x="75" y="979"/>
                    </a:lnTo>
                    <a:lnTo>
                      <a:pt x="76" y="980"/>
                    </a:lnTo>
                    <a:lnTo>
                      <a:pt x="76" y="981"/>
                    </a:lnTo>
                    <a:lnTo>
                      <a:pt x="77" y="981"/>
                    </a:lnTo>
                    <a:lnTo>
                      <a:pt x="78" y="981"/>
                    </a:lnTo>
                    <a:lnTo>
                      <a:pt x="79" y="981"/>
                    </a:lnTo>
                    <a:lnTo>
                      <a:pt x="80" y="980"/>
                    </a:lnTo>
                    <a:lnTo>
                      <a:pt x="80" y="978"/>
                    </a:lnTo>
                    <a:lnTo>
                      <a:pt x="81" y="976"/>
                    </a:lnTo>
                    <a:lnTo>
                      <a:pt x="81" y="974"/>
                    </a:lnTo>
                    <a:lnTo>
                      <a:pt x="82" y="971"/>
                    </a:lnTo>
                    <a:lnTo>
                      <a:pt x="82" y="968"/>
                    </a:lnTo>
                    <a:lnTo>
                      <a:pt x="83" y="965"/>
                    </a:lnTo>
                    <a:lnTo>
                      <a:pt x="83" y="962"/>
                    </a:lnTo>
                    <a:lnTo>
                      <a:pt x="84" y="958"/>
                    </a:lnTo>
                    <a:lnTo>
                      <a:pt x="84" y="952"/>
                    </a:lnTo>
                    <a:lnTo>
                      <a:pt x="85" y="943"/>
                    </a:lnTo>
                    <a:lnTo>
                      <a:pt x="85" y="932"/>
                    </a:lnTo>
                    <a:lnTo>
                      <a:pt x="86" y="916"/>
                    </a:lnTo>
                    <a:lnTo>
                      <a:pt x="86" y="895"/>
                    </a:lnTo>
                    <a:lnTo>
                      <a:pt x="87" y="871"/>
                    </a:lnTo>
                    <a:lnTo>
                      <a:pt x="87" y="845"/>
                    </a:lnTo>
                    <a:lnTo>
                      <a:pt x="88" y="821"/>
                    </a:lnTo>
                    <a:lnTo>
                      <a:pt x="88" y="800"/>
                    </a:lnTo>
                    <a:lnTo>
                      <a:pt x="89" y="788"/>
                    </a:lnTo>
                    <a:lnTo>
                      <a:pt x="89" y="786"/>
                    </a:lnTo>
                    <a:lnTo>
                      <a:pt x="90" y="792"/>
                    </a:lnTo>
                    <a:lnTo>
                      <a:pt x="90" y="808"/>
                    </a:lnTo>
                    <a:lnTo>
                      <a:pt x="91" y="829"/>
                    </a:lnTo>
                    <a:lnTo>
                      <a:pt x="91" y="853"/>
                    </a:lnTo>
                    <a:lnTo>
                      <a:pt x="92" y="875"/>
                    </a:lnTo>
                    <a:lnTo>
                      <a:pt x="92" y="897"/>
                    </a:lnTo>
                    <a:lnTo>
                      <a:pt x="93" y="915"/>
                    </a:lnTo>
                    <a:lnTo>
                      <a:pt x="93" y="929"/>
                    </a:lnTo>
                    <a:lnTo>
                      <a:pt x="94" y="939"/>
                    </a:lnTo>
                    <a:lnTo>
                      <a:pt x="94" y="947"/>
                    </a:lnTo>
                    <a:lnTo>
                      <a:pt x="95" y="952"/>
                    </a:lnTo>
                    <a:lnTo>
                      <a:pt x="95" y="956"/>
                    </a:lnTo>
                    <a:lnTo>
                      <a:pt x="96" y="958"/>
                    </a:lnTo>
                    <a:lnTo>
                      <a:pt x="96" y="960"/>
                    </a:lnTo>
                    <a:lnTo>
                      <a:pt x="97" y="961"/>
                    </a:lnTo>
                    <a:lnTo>
                      <a:pt x="97" y="962"/>
                    </a:lnTo>
                    <a:lnTo>
                      <a:pt x="98" y="963"/>
                    </a:lnTo>
                    <a:lnTo>
                      <a:pt x="98" y="964"/>
                    </a:lnTo>
                    <a:lnTo>
                      <a:pt x="99" y="965"/>
                    </a:lnTo>
                    <a:lnTo>
                      <a:pt x="99" y="966"/>
                    </a:lnTo>
                    <a:lnTo>
                      <a:pt x="100" y="967"/>
                    </a:lnTo>
                    <a:lnTo>
                      <a:pt x="100" y="968"/>
                    </a:lnTo>
                    <a:lnTo>
                      <a:pt x="101" y="969"/>
                    </a:lnTo>
                    <a:lnTo>
                      <a:pt x="101" y="970"/>
                    </a:lnTo>
                    <a:lnTo>
                      <a:pt x="102" y="971"/>
                    </a:lnTo>
                    <a:lnTo>
                      <a:pt x="103" y="972"/>
                    </a:lnTo>
                    <a:lnTo>
                      <a:pt x="104" y="972"/>
                    </a:lnTo>
                    <a:lnTo>
                      <a:pt x="105" y="973"/>
                    </a:lnTo>
                    <a:lnTo>
                      <a:pt x="106" y="974"/>
                    </a:lnTo>
                    <a:lnTo>
                      <a:pt x="107" y="976"/>
                    </a:lnTo>
                    <a:lnTo>
                      <a:pt x="107" y="977"/>
                    </a:lnTo>
                    <a:lnTo>
                      <a:pt x="108" y="978"/>
                    </a:lnTo>
                    <a:lnTo>
                      <a:pt x="108" y="980"/>
                    </a:lnTo>
                    <a:lnTo>
                      <a:pt x="109" y="982"/>
                    </a:lnTo>
                    <a:lnTo>
                      <a:pt x="109" y="984"/>
                    </a:lnTo>
                    <a:lnTo>
                      <a:pt x="110" y="984"/>
                    </a:lnTo>
                    <a:lnTo>
                      <a:pt x="110" y="985"/>
                    </a:lnTo>
                    <a:lnTo>
                      <a:pt x="111" y="986"/>
                    </a:lnTo>
                    <a:lnTo>
                      <a:pt x="111" y="987"/>
                    </a:lnTo>
                    <a:lnTo>
                      <a:pt x="112" y="987"/>
                    </a:lnTo>
                    <a:lnTo>
                      <a:pt x="113" y="987"/>
                    </a:lnTo>
                    <a:lnTo>
                      <a:pt x="114" y="987"/>
                    </a:lnTo>
                    <a:lnTo>
                      <a:pt x="115" y="988"/>
                    </a:lnTo>
                    <a:lnTo>
                      <a:pt x="115" y="989"/>
                    </a:lnTo>
                    <a:lnTo>
                      <a:pt x="116" y="989"/>
                    </a:lnTo>
                    <a:lnTo>
                      <a:pt x="116" y="990"/>
                    </a:lnTo>
                    <a:lnTo>
                      <a:pt x="117" y="990"/>
                    </a:lnTo>
                    <a:lnTo>
                      <a:pt x="118" y="990"/>
                    </a:lnTo>
                    <a:lnTo>
                      <a:pt x="119" y="989"/>
                    </a:lnTo>
                    <a:lnTo>
                      <a:pt x="120" y="988"/>
                    </a:lnTo>
                    <a:lnTo>
                      <a:pt x="120" y="987"/>
                    </a:lnTo>
                    <a:lnTo>
                      <a:pt x="121" y="984"/>
                    </a:lnTo>
                    <a:lnTo>
                      <a:pt x="121" y="980"/>
                    </a:lnTo>
                    <a:lnTo>
                      <a:pt x="122" y="973"/>
                    </a:lnTo>
                    <a:lnTo>
                      <a:pt x="122" y="965"/>
                    </a:lnTo>
                    <a:lnTo>
                      <a:pt x="123" y="954"/>
                    </a:lnTo>
                    <a:lnTo>
                      <a:pt x="123" y="942"/>
                    </a:lnTo>
                    <a:lnTo>
                      <a:pt x="124" y="930"/>
                    </a:lnTo>
                    <a:lnTo>
                      <a:pt x="124" y="921"/>
                    </a:lnTo>
                    <a:lnTo>
                      <a:pt x="125" y="916"/>
                    </a:lnTo>
                    <a:lnTo>
                      <a:pt x="125" y="914"/>
                    </a:lnTo>
                    <a:lnTo>
                      <a:pt x="126" y="918"/>
                    </a:lnTo>
                    <a:lnTo>
                      <a:pt x="126" y="925"/>
                    </a:lnTo>
                    <a:lnTo>
                      <a:pt x="127" y="936"/>
                    </a:lnTo>
                    <a:lnTo>
                      <a:pt x="127" y="946"/>
                    </a:lnTo>
                    <a:lnTo>
                      <a:pt x="128" y="958"/>
                    </a:lnTo>
                    <a:lnTo>
                      <a:pt x="128" y="968"/>
                    </a:lnTo>
                    <a:lnTo>
                      <a:pt x="129" y="976"/>
                    </a:lnTo>
                    <a:lnTo>
                      <a:pt x="129" y="982"/>
                    </a:lnTo>
                    <a:lnTo>
                      <a:pt x="130" y="987"/>
                    </a:lnTo>
                    <a:lnTo>
                      <a:pt x="130" y="992"/>
                    </a:lnTo>
                    <a:lnTo>
                      <a:pt x="131" y="995"/>
                    </a:lnTo>
                    <a:lnTo>
                      <a:pt x="131" y="997"/>
                    </a:lnTo>
                    <a:lnTo>
                      <a:pt x="132" y="999"/>
                    </a:lnTo>
                    <a:lnTo>
                      <a:pt x="132" y="1000"/>
                    </a:lnTo>
                    <a:lnTo>
                      <a:pt x="133" y="1002"/>
                    </a:lnTo>
                    <a:lnTo>
                      <a:pt x="133" y="1003"/>
                    </a:lnTo>
                    <a:lnTo>
                      <a:pt x="134" y="1003"/>
                    </a:lnTo>
                    <a:lnTo>
                      <a:pt x="135" y="1004"/>
                    </a:lnTo>
                    <a:lnTo>
                      <a:pt x="135" y="1005"/>
                    </a:lnTo>
                    <a:lnTo>
                      <a:pt x="136" y="1006"/>
                    </a:lnTo>
                    <a:lnTo>
                      <a:pt x="137" y="1006"/>
                    </a:lnTo>
                    <a:lnTo>
                      <a:pt x="138" y="1006"/>
                    </a:lnTo>
                    <a:lnTo>
                      <a:pt x="139" y="1005"/>
                    </a:lnTo>
                    <a:lnTo>
                      <a:pt x="139" y="1004"/>
                    </a:lnTo>
                    <a:lnTo>
                      <a:pt x="140" y="1003"/>
                    </a:lnTo>
                    <a:lnTo>
                      <a:pt x="141" y="1004"/>
                    </a:lnTo>
                    <a:lnTo>
                      <a:pt x="141" y="1006"/>
                    </a:lnTo>
                    <a:lnTo>
                      <a:pt x="142" y="1008"/>
                    </a:lnTo>
                    <a:lnTo>
                      <a:pt x="142" y="1010"/>
                    </a:lnTo>
                    <a:lnTo>
                      <a:pt x="143" y="1013"/>
                    </a:lnTo>
                    <a:lnTo>
                      <a:pt x="143" y="1016"/>
                    </a:lnTo>
                    <a:lnTo>
                      <a:pt x="144" y="1018"/>
                    </a:lnTo>
                    <a:lnTo>
                      <a:pt x="144" y="1020"/>
                    </a:lnTo>
                    <a:lnTo>
                      <a:pt x="145" y="1022"/>
                    </a:lnTo>
                    <a:lnTo>
                      <a:pt x="145" y="1024"/>
                    </a:lnTo>
                    <a:lnTo>
                      <a:pt x="146" y="1025"/>
                    </a:lnTo>
                    <a:lnTo>
                      <a:pt x="146" y="1026"/>
                    </a:lnTo>
                    <a:lnTo>
                      <a:pt x="147" y="1026"/>
                    </a:lnTo>
                    <a:lnTo>
                      <a:pt x="147" y="1025"/>
                    </a:lnTo>
                    <a:lnTo>
                      <a:pt x="148" y="1022"/>
                    </a:lnTo>
                    <a:lnTo>
                      <a:pt x="148" y="1018"/>
                    </a:lnTo>
                    <a:lnTo>
                      <a:pt x="149" y="1010"/>
                    </a:lnTo>
                    <a:lnTo>
                      <a:pt x="150" y="997"/>
                    </a:lnTo>
                    <a:lnTo>
                      <a:pt x="150" y="980"/>
                    </a:lnTo>
                    <a:lnTo>
                      <a:pt x="151" y="955"/>
                    </a:lnTo>
                    <a:lnTo>
                      <a:pt x="151" y="923"/>
                    </a:lnTo>
                    <a:lnTo>
                      <a:pt x="152" y="883"/>
                    </a:lnTo>
                    <a:lnTo>
                      <a:pt x="152" y="837"/>
                    </a:lnTo>
                    <a:lnTo>
                      <a:pt x="153" y="791"/>
                    </a:lnTo>
                    <a:lnTo>
                      <a:pt x="153" y="750"/>
                    </a:lnTo>
                    <a:lnTo>
                      <a:pt x="154" y="720"/>
                    </a:lnTo>
                    <a:lnTo>
                      <a:pt x="154" y="707"/>
                    </a:lnTo>
                    <a:lnTo>
                      <a:pt x="155" y="713"/>
                    </a:lnTo>
                    <a:lnTo>
                      <a:pt x="155" y="737"/>
                    </a:lnTo>
                    <a:lnTo>
                      <a:pt x="156" y="774"/>
                    </a:lnTo>
                    <a:lnTo>
                      <a:pt x="156" y="818"/>
                    </a:lnTo>
                    <a:lnTo>
                      <a:pt x="157" y="864"/>
                    </a:lnTo>
                    <a:lnTo>
                      <a:pt x="157" y="906"/>
                    </a:lnTo>
                    <a:lnTo>
                      <a:pt x="158" y="942"/>
                    </a:lnTo>
                    <a:lnTo>
                      <a:pt x="158" y="970"/>
                    </a:lnTo>
                    <a:lnTo>
                      <a:pt x="159" y="991"/>
                    </a:lnTo>
                    <a:lnTo>
                      <a:pt x="159" y="1007"/>
                    </a:lnTo>
                    <a:lnTo>
                      <a:pt x="160" y="1019"/>
                    </a:lnTo>
                    <a:lnTo>
                      <a:pt x="160" y="1026"/>
                    </a:lnTo>
                    <a:lnTo>
                      <a:pt x="161" y="1032"/>
                    </a:lnTo>
                    <a:lnTo>
                      <a:pt x="161" y="1035"/>
                    </a:lnTo>
                    <a:lnTo>
                      <a:pt x="162" y="1038"/>
                    </a:lnTo>
                    <a:lnTo>
                      <a:pt x="162" y="1039"/>
                    </a:lnTo>
                    <a:lnTo>
                      <a:pt x="163" y="1039"/>
                    </a:lnTo>
                    <a:lnTo>
                      <a:pt x="163" y="1038"/>
                    </a:lnTo>
                    <a:lnTo>
                      <a:pt x="164" y="1036"/>
                    </a:lnTo>
                    <a:lnTo>
                      <a:pt x="164" y="1032"/>
                    </a:lnTo>
                    <a:lnTo>
                      <a:pt x="165" y="1028"/>
                    </a:lnTo>
                    <a:lnTo>
                      <a:pt x="165" y="1022"/>
                    </a:lnTo>
                    <a:lnTo>
                      <a:pt x="166" y="1017"/>
                    </a:lnTo>
                    <a:lnTo>
                      <a:pt x="166" y="1012"/>
                    </a:lnTo>
                    <a:lnTo>
                      <a:pt x="167" y="1007"/>
                    </a:lnTo>
                    <a:lnTo>
                      <a:pt x="167" y="1004"/>
                    </a:lnTo>
                    <a:lnTo>
                      <a:pt x="168" y="1003"/>
                    </a:lnTo>
                    <a:lnTo>
                      <a:pt x="168" y="1004"/>
                    </a:lnTo>
                    <a:lnTo>
                      <a:pt x="169" y="1007"/>
                    </a:lnTo>
                    <a:lnTo>
                      <a:pt x="169" y="1011"/>
                    </a:lnTo>
                    <a:lnTo>
                      <a:pt x="170" y="1016"/>
                    </a:lnTo>
                    <a:lnTo>
                      <a:pt x="170" y="1022"/>
                    </a:lnTo>
                    <a:lnTo>
                      <a:pt x="171" y="1027"/>
                    </a:lnTo>
                    <a:lnTo>
                      <a:pt x="171" y="1032"/>
                    </a:lnTo>
                    <a:lnTo>
                      <a:pt x="172" y="1035"/>
                    </a:lnTo>
                    <a:lnTo>
                      <a:pt x="172" y="1038"/>
                    </a:lnTo>
                    <a:lnTo>
                      <a:pt x="173" y="1039"/>
                    </a:lnTo>
                    <a:lnTo>
                      <a:pt x="173" y="1040"/>
                    </a:lnTo>
                    <a:lnTo>
                      <a:pt x="174" y="1041"/>
                    </a:lnTo>
                    <a:lnTo>
                      <a:pt x="175" y="1041"/>
                    </a:lnTo>
                    <a:lnTo>
                      <a:pt x="176" y="1041"/>
                    </a:lnTo>
                    <a:lnTo>
                      <a:pt x="177" y="1041"/>
                    </a:lnTo>
                    <a:lnTo>
                      <a:pt x="177" y="1040"/>
                    </a:lnTo>
                    <a:lnTo>
                      <a:pt x="178" y="1039"/>
                    </a:lnTo>
                    <a:lnTo>
                      <a:pt x="178" y="1038"/>
                    </a:lnTo>
                    <a:lnTo>
                      <a:pt x="179" y="1037"/>
                    </a:lnTo>
                    <a:lnTo>
                      <a:pt x="179" y="1035"/>
                    </a:lnTo>
                    <a:lnTo>
                      <a:pt x="180" y="1035"/>
                    </a:lnTo>
                    <a:lnTo>
                      <a:pt x="181" y="1034"/>
                    </a:lnTo>
                    <a:lnTo>
                      <a:pt x="181" y="1035"/>
                    </a:lnTo>
                    <a:lnTo>
                      <a:pt x="182" y="1035"/>
                    </a:lnTo>
                    <a:lnTo>
                      <a:pt x="182" y="1036"/>
                    </a:lnTo>
                    <a:lnTo>
                      <a:pt x="183" y="1038"/>
                    </a:lnTo>
                    <a:lnTo>
                      <a:pt x="183" y="1039"/>
                    </a:lnTo>
                    <a:lnTo>
                      <a:pt x="184" y="1040"/>
                    </a:lnTo>
                    <a:lnTo>
                      <a:pt x="185" y="1041"/>
                    </a:lnTo>
                    <a:lnTo>
                      <a:pt x="186" y="1042"/>
                    </a:lnTo>
                    <a:lnTo>
                      <a:pt x="187" y="1041"/>
                    </a:lnTo>
                    <a:lnTo>
                      <a:pt x="188" y="1039"/>
                    </a:lnTo>
                    <a:lnTo>
                      <a:pt x="188" y="1037"/>
                    </a:lnTo>
                    <a:lnTo>
                      <a:pt x="189" y="1035"/>
                    </a:lnTo>
                    <a:lnTo>
                      <a:pt x="189" y="1033"/>
                    </a:lnTo>
                    <a:lnTo>
                      <a:pt x="190" y="1031"/>
                    </a:lnTo>
                    <a:lnTo>
                      <a:pt x="190" y="1029"/>
                    </a:lnTo>
                    <a:lnTo>
                      <a:pt x="191" y="1029"/>
                    </a:lnTo>
                    <a:lnTo>
                      <a:pt x="192" y="1029"/>
                    </a:lnTo>
                    <a:lnTo>
                      <a:pt x="193" y="1029"/>
                    </a:lnTo>
                    <a:lnTo>
                      <a:pt x="193" y="1030"/>
                    </a:lnTo>
                    <a:lnTo>
                      <a:pt x="194" y="1030"/>
                    </a:lnTo>
                    <a:lnTo>
                      <a:pt x="195" y="1030"/>
                    </a:lnTo>
                    <a:lnTo>
                      <a:pt x="196" y="1029"/>
                    </a:lnTo>
                    <a:lnTo>
                      <a:pt x="197" y="1029"/>
                    </a:lnTo>
                    <a:lnTo>
                      <a:pt x="198" y="1029"/>
                    </a:lnTo>
                    <a:lnTo>
                      <a:pt x="199" y="1029"/>
                    </a:lnTo>
                    <a:lnTo>
                      <a:pt x="200" y="1029"/>
                    </a:lnTo>
                    <a:lnTo>
                      <a:pt x="200" y="1028"/>
                    </a:lnTo>
                    <a:lnTo>
                      <a:pt x="201" y="1026"/>
                    </a:lnTo>
                    <a:lnTo>
                      <a:pt x="201" y="1025"/>
                    </a:lnTo>
                    <a:lnTo>
                      <a:pt x="202" y="1024"/>
                    </a:lnTo>
                    <a:lnTo>
                      <a:pt x="202" y="1022"/>
                    </a:lnTo>
                    <a:lnTo>
                      <a:pt x="203" y="1020"/>
                    </a:lnTo>
                    <a:lnTo>
                      <a:pt x="203" y="1019"/>
                    </a:lnTo>
                    <a:lnTo>
                      <a:pt x="204" y="1017"/>
                    </a:lnTo>
                    <a:lnTo>
                      <a:pt x="204" y="1016"/>
                    </a:lnTo>
                    <a:lnTo>
                      <a:pt x="205" y="1016"/>
                    </a:lnTo>
                    <a:lnTo>
                      <a:pt x="206" y="1017"/>
                    </a:lnTo>
                    <a:lnTo>
                      <a:pt x="206" y="1019"/>
                    </a:lnTo>
                    <a:lnTo>
                      <a:pt x="207" y="1020"/>
                    </a:lnTo>
                    <a:lnTo>
                      <a:pt x="207" y="1022"/>
                    </a:lnTo>
                    <a:lnTo>
                      <a:pt x="208" y="1022"/>
                    </a:lnTo>
                    <a:lnTo>
                      <a:pt x="208" y="1024"/>
                    </a:lnTo>
                    <a:lnTo>
                      <a:pt x="209" y="1025"/>
                    </a:lnTo>
                    <a:lnTo>
                      <a:pt x="210" y="1026"/>
                    </a:lnTo>
                    <a:lnTo>
                      <a:pt x="210" y="1027"/>
                    </a:lnTo>
                    <a:lnTo>
                      <a:pt x="211" y="1027"/>
                    </a:lnTo>
                    <a:lnTo>
                      <a:pt x="212" y="1026"/>
                    </a:lnTo>
                    <a:lnTo>
                      <a:pt x="213" y="1026"/>
                    </a:lnTo>
                    <a:lnTo>
                      <a:pt x="214" y="1025"/>
                    </a:lnTo>
                    <a:lnTo>
                      <a:pt x="214" y="1026"/>
                    </a:lnTo>
                    <a:lnTo>
                      <a:pt x="215" y="1026"/>
                    </a:lnTo>
                    <a:lnTo>
                      <a:pt x="215" y="1027"/>
                    </a:lnTo>
                    <a:lnTo>
                      <a:pt x="216" y="1027"/>
                    </a:lnTo>
                    <a:lnTo>
                      <a:pt x="216" y="1028"/>
                    </a:lnTo>
                    <a:lnTo>
                      <a:pt x="217" y="1029"/>
                    </a:lnTo>
                    <a:lnTo>
                      <a:pt x="218" y="1030"/>
                    </a:lnTo>
                    <a:lnTo>
                      <a:pt x="219" y="1030"/>
                    </a:lnTo>
                    <a:lnTo>
                      <a:pt x="220" y="1030"/>
                    </a:lnTo>
                    <a:lnTo>
                      <a:pt x="220" y="1029"/>
                    </a:lnTo>
                    <a:lnTo>
                      <a:pt x="221" y="1027"/>
                    </a:lnTo>
                    <a:lnTo>
                      <a:pt x="221" y="1023"/>
                    </a:lnTo>
                    <a:lnTo>
                      <a:pt x="222" y="1016"/>
                    </a:lnTo>
                    <a:lnTo>
                      <a:pt x="222" y="1005"/>
                    </a:lnTo>
                    <a:lnTo>
                      <a:pt x="223" y="987"/>
                    </a:lnTo>
                    <a:lnTo>
                      <a:pt x="223" y="962"/>
                    </a:lnTo>
                    <a:lnTo>
                      <a:pt x="224" y="925"/>
                    </a:lnTo>
                    <a:lnTo>
                      <a:pt x="224" y="879"/>
                    </a:lnTo>
                    <a:lnTo>
                      <a:pt x="225" y="823"/>
                    </a:lnTo>
                    <a:lnTo>
                      <a:pt x="225" y="760"/>
                    </a:lnTo>
                    <a:lnTo>
                      <a:pt x="226" y="694"/>
                    </a:lnTo>
                    <a:lnTo>
                      <a:pt x="226" y="630"/>
                    </a:lnTo>
                    <a:lnTo>
                      <a:pt x="227" y="575"/>
                    </a:lnTo>
                    <a:lnTo>
                      <a:pt x="227" y="533"/>
                    </a:lnTo>
                    <a:lnTo>
                      <a:pt x="228" y="508"/>
                    </a:lnTo>
                    <a:lnTo>
                      <a:pt x="228" y="501"/>
                    </a:lnTo>
                    <a:lnTo>
                      <a:pt x="229" y="513"/>
                    </a:lnTo>
                    <a:lnTo>
                      <a:pt x="229" y="539"/>
                    </a:lnTo>
                    <a:lnTo>
                      <a:pt x="230" y="574"/>
                    </a:lnTo>
                    <a:lnTo>
                      <a:pt x="230" y="613"/>
                    </a:lnTo>
                    <a:lnTo>
                      <a:pt x="231" y="651"/>
                    </a:lnTo>
                    <a:lnTo>
                      <a:pt x="231" y="683"/>
                    </a:lnTo>
                    <a:lnTo>
                      <a:pt x="232" y="706"/>
                    </a:lnTo>
                    <a:lnTo>
                      <a:pt x="232" y="719"/>
                    </a:lnTo>
                    <a:lnTo>
                      <a:pt x="233" y="723"/>
                    </a:lnTo>
                    <a:lnTo>
                      <a:pt x="233" y="722"/>
                    </a:lnTo>
                    <a:lnTo>
                      <a:pt x="233" y="723"/>
                    </a:lnTo>
                    <a:lnTo>
                      <a:pt x="234" y="730"/>
                    </a:lnTo>
                    <a:lnTo>
                      <a:pt x="234" y="744"/>
                    </a:lnTo>
                    <a:lnTo>
                      <a:pt x="235" y="764"/>
                    </a:lnTo>
                    <a:lnTo>
                      <a:pt x="235" y="789"/>
                    </a:lnTo>
                    <a:lnTo>
                      <a:pt x="236" y="818"/>
                    </a:lnTo>
                    <a:lnTo>
                      <a:pt x="236" y="847"/>
                    </a:lnTo>
                    <a:lnTo>
                      <a:pt x="237" y="875"/>
                    </a:lnTo>
                    <a:lnTo>
                      <a:pt x="237" y="903"/>
                    </a:lnTo>
                    <a:lnTo>
                      <a:pt x="238" y="926"/>
                    </a:lnTo>
                    <a:lnTo>
                      <a:pt x="238" y="948"/>
                    </a:lnTo>
                    <a:lnTo>
                      <a:pt x="239" y="965"/>
                    </a:lnTo>
                    <a:lnTo>
                      <a:pt x="239" y="979"/>
                    </a:lnTo>
                    <a:lnTo>
                      <a:pt x="240" y="989"/>
                    </a:lnTo>
                    <a:lnTo>
                      <a:pt x="240" y="996"/>
                    </a:lnTo>
                    <a:lnTo>
                      <a:pt x="241" y="998"/>
                    </a:lnTo>
                    <a:lnTo>
                      <a:pt x="241" y="997"/>
                    </a:lnTo>
                    <a:lnTo>
                      <a:pt x="242" y="992"/>
                    </a:lnTo>
                    <a:lnTo>
                      <a:pt x="242" y="983"/>
                    </a:lnTo>
                    <a:lnTo>
                      <a:pt x="243" y="971"/>
                    </a:lnTo>
                    <a:lnTo>
                      <a:pt x="243" y="958"/>
                    </a:lnTo>
                    <a:lnTo>
                      <a:pt x="244" y="946"/>
                    </a:lnTo>
                    <a:lnTo>
                      <a:pt x="244" y="935"/>
                    </a:lnTo>
                    <a:lnTo>
                      <a:pt x="245" y="929"/>
                    </a:lnTo>
                    <a:lnTo>
                      <a:pt x="245" y="927"/>
                    </a:lnTo>
                    <a:lnTo>
                      <a:pt x="246" y="930"/>
                    </a:lnTo>
                    <a:lnTo>
                      <a:pt x="246" y="939"/>
                    </a:lnTo>
                    <a:lnTo>
                      <a:pt x="247" y="949"/>
                    </a:lnTo>
                    <a:lnTo>
                      <a:pt x="247" y="962"/>
                    </a:lnTo>
                    <a:lnTo>
                      <a:pt x="248" y="974"/>
                    </a:lnTo>
                    <a:lnTo>
                      <a:pt x="248" y="985"/>
                    </a:lnTo>
                    <a:lnTo>
                      <a:pt x="249" y="994"/>
                    </a:lnTo>
                    <a:lnTo>
                      <a:pt x="249" y="1003"/>
                    </a:lnTo>
                    <a:lnTo>
                      <a:pt x="250" y="1009"/>
                    </a:lnTo>
                    <a:lnTo>
                      <a:pt x="250" y="1013"/>
                    </a:lnTo>
                    <a:lnTo>
                      <a:pt x="251" y="1017"/>
                    </a:lnTo>
                    <a:lnTo>
                      <a:pt x="251" y="1020"/>
                    </a:lnTo>
                    <a:lnTo>
                      <a:pt x="252" y="1022"/>
                    </a:lnTo>
                    <a:lnTo>
                      <a:pt x="252" y="1025"/>
                    </a:lnTo>
                    <a:lnTo>
                      <a:pt x="253" y="1026"/>
                    </a:lnTo>
                    <a:lnTo>
                      <a:pt x="254" y="1029"/>
                    </a:lnTo>
                    <a:lnTo>
                      <a:pt x="254" y="1030"/>
                    </a:lnTo>
                    <a:lnTo>
                      <a:pt x="255" y="1032"/>
                    </a:lnTo>
                    <a:lnTo>
                      <a:pt x="256" y="1034"/>
                    </a:lnTo>
                    <a:lnTo>
                      <a:pt x="256" y="1035"/>
                    </a:lnTo>
                    <a:lnTo>
                      <a:pt x="257" y="1036"/>
                    </a:lnTo>
                    <a:lnTo>
                      <a:pt x="257" y="1037"/>
                    </a:lnTo>
                    <a:lnTo>
                      <a:pt x="258" y="1038"/>
                    </a:lnTo>
                    <a:lnTo>
                      <a:pt x="259" y="1038"/>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7" name="Freeform 104"/>
              <p:cNvSpPr>
                <a:spLocks/>
              </p:cNvSpPr>
              <p:nvPr/>
            </p:nvSpPr>
            <p:spPr bwMode="auto">
              <a:xfrm>
                <a:off x="3424697" y="2615204"/>
                <a:ext cx="492980" cy="506300"/>
              </a:xfrm>
              <a:custGeom>
                <a:avLst/>
                <a:gdLst>
                  <a:gd name="T0" fmla="*/ 4 w 258"/>
                  <a:gd name="T1" fmla="*/ 547 h 563"/>
                  <a:gd name="T2" fmla="*/ 8 w 258"/>
                  <a:gd name="T3" fmla="*/ 556 h 563"/>
                  <a:gd name="T4" fmla="*/ 13 w 258"/>
                  <a:gd name="T5" fmla="*/ 553 h 563"/>
                  <a:gd name="T6" fmla="*/ 17 w 258"/>
                  <a:gd name="T7" fmla="*/ 522 h 563"/>
                  <a:gd name="T8" fmla="*/ 22 w 258"/>
                  <a:gd name="T9" fmla="*/ 468 h 563"/>
                  <a:gd name="T10" fmla="*/ 26 w 258"/>
                  <a:gd name="T11" fmla="*/ 524 h 563"/>
                  <a:gd name="T12" fmla="*/ 31 w 258"/>
                  <a:gd name="T13" fmla="*/ 545 h 563"/>
                  <a:gd name="T14" fmla="*/ 36 w 258"/>
                  <a:gd name="T15" fmla="*/ 543 h 563"/>
                  <a:gd name="T16" fmla="*/ 40 w 258"/>
                  <a:gd name="T17" fmla="*/ 551 h 563"/>
                  <a:gd name="T18" fmla="*/ 45 w 258"/>
                  <a:gd name="T19" fmla="*/ 542 h 563"/>
                  <a:gd name="T20" fmla="*/ 49 w 258"/>
                  <a:gd name="T21" fmla="*/ 550 h 563"/>
                  <a:gd name="T22" fmla="*/ 54 w 258"/>
                  <a:gd name="T23" fmla="*/ 557 h 563"/>
                  <a:gd name="T24" fmla="*/ 58 w 258"/>
                  <a:gd name="T25" fmla="*/ 559 h 563"/>
                  <a:gd name="T26" fmla="*/ 63 w 258"/>
                  <a:gd name="T27" fmla="*/ 559 h 563"/>
                  <a:gd name="T28" fmla="*/ 68 w 258"/>
                  <a:gd name="T29" fmla="*/ 550 h 563"/>
                  <a:gd name="T30" fmla="*/ 72 w 258"/>
                  <a:gd name="T31" fmla="*/ 540 h 563"/>
                  <a:gd name="T32" fmla="*/ 77 w 258"/>
                  <a:gd name="T33" fmla="*/ 546 h 563"/>
                  <a:gd name="T34" fmla="*/ 81 w 258"/>
                  <a:gd name="T35" fmla="*/ 551 h 563"/>
                  <a:gd name="T36" fmla="*/ 86 w 258"/>
                  <a:gd name="T37" fmla="*/ 540 h 563"/>
                  <a:gd name="T38" fmla="*/ 90 w 258"/>
                  <a:gd name="T39" fmla="*/ 548 h 563"/>
                  <a:gd name="T40" fmla="*/ 95 w 258"/>
                  <a:gd name="T41" fmla="*/ 557 h 563"/>
                  <a:gd name="T42" fmla="*/ 100 w 258"/>
                  <a:gd name="T43" fmla="*/ 559 h 563"/>
                  <a:gd name="T44" fmla="*/ 104 w 258"/>
                  <a:gd name="T45" fmla="*/ 556 h 563"/>
                  <a:gd name="T46" fmla="*/ 109 w 258"/>
                  <a:gd name="T47" fmla="*/ 557 h 563"/>
                  <a:gd name="T48" fmla="*/ 113 w 258"/>
                  <a:gd name="T49" fmla="*/ 556 h 563"/>
                  <a:gd name="T50" fmla="*/ 118 w 258"/>
                  <a:gd name="T51" fmla="*/ 557 h 563"/>
                  <a:gd name="T52" fmla="*/ 122 w 258"/>
                  <a:gd name="T53" fmla="*/ 553 h 563"/>
                  <a:gd name="T54" fmla="*/ 127 w 258"/>
                  <a:gd name="T55" fmla="*/ 551 h 563"/>
                  <a:gd name="T56" fmla="*/ 131 w 258"/>
                  <a:gd name="T57" fmla="*/ 556 h 563"/>
                  <a:gd name="T58" fmla="*/ 136 w 258"/>
                  <a:gd name="T59" fmla="*/ 557 h 563"/>
                  <a:gd name="T60" fmla="*/ 141 w 258"/>
                  <a:gd name="T61" fmla="*/ 556 h 563"/>
                  <a:gd name="T62" fmla="*/ 145 w 258"/>
                  <a:gd name="T63" fmla="*/ 548 h 563"/>
                  <a:gd name="T64" fmla="*/ 150 w 258"/>
                  <a:gd name="T65" fmla="*/ 548 h 563"/>
                  <a:gd name="T66" fmla="*/ 154 w 258"/>
                  <a:gd name="T67" fmla="*/ 549 h 563"/>
                  <a:gd name="T68" fmla="*/ 159 w 258"/>
                  <a:gd name="T69" fmla="*/ 558 h 563"/>
                  <a:gd name="T70" fmla="*/ 163 w 258"/>
                  <a:gd name="T71" fmla="*/ 563 h 563"/>
                  <a:gd name="T72" fmla="*/ 168 w 258"/>
                  <a:gd name="T73" fmla="*/ 550 h 563"/>
                  <a:gd name="T74" fmla="*/ 173 w 258"/>
                  <a:gd name="T75" fmla="*/ 454 h 563"/>
                  <a:gd name="T76" fmla="*/ 177 w 258"/>
                  <a:gd name="T77" fmla="*/ 413 h 563"/>
                  <a:gd name="T78" fmla="*/ 182 w 258"/>
                  <a:gd name="T79" fmla="*/ 522 h 563"/>
                  <a:gd name="T80" fmla="*/ 186 w 258"/>
                  <a:gd name="T81" fmla="*/ 415 h 563"/>
                  <a:gd name="T82" fmla="*/ 191 w 258"/>
                  <a:gd name="T83" fmla="*/ 508 h 563"/>
                  <a:gd name="T84" fmla="*/ 195 w 258"/>
                  <a:gd name="T85" fmla="*/ 557 h 563"/>
                  <a:gd name="T86" fmla="*/ 200 w 258"/>
                  <a:gd name="T87" fmla="*/ 552 h 563"/>
                  <a:gd name="T88" fmla="*/ 205 w 258"/>
                  <a:gd name="T89" fmla="*/ 508 h 563"/>
                  <a:gd name="T90" fmla="*/ 209 w 258"/>
                  <a:gd name="T91" fmla="*/ 184 h 563"/>
                  <a:gd name="T92" fmla="*/ 214 w 258"/>
                  <a:gd name="T93" fmla="*/ 73 h 563"/>
                  <a:gd name="T94" fmla="*/ 218 w 258"/>
                  <a:gd name="T95" fmla="*/ 448 h 563"/>
                  <a:gd name="T96" fmla="*/ 223 w 258"/>
                  <a:gd name="T97" fmla="*/ 538 h 563"/>
                  <a:gd name="T98" fmla="*/ 226 w 258"/>
                  <a:gd name="T99" fmla="*/ 549 h 563"/>
                  <a:gd name="T100" fmla="*/ 231 w 258"/>
                  <a:gd name="T101" fmla="*/ 545 h 563"/>
                  <a:gd name="T102" fmla="*/ 235 w 258"/>
                  <a:gd name="T103" fmla="*/ 548 h 563"/>
                  <a:gd name="T104" fmla="*/ 240 w 258"/>
                  <a:gd name="T105" fmla="*/ 554 h 563"/>
                  <a:gd name="T106" fmla="*/ 245 w 258"/>
                  <a:gd name="T107" fmla="*/ 538 h 563"/>
                  <a:gd name="T108" fmla="*/ 249 w 258"/>
                  <a:gd name="T109" fmla="*/ 552 h 563"/>
                  <a:gd name="T110" fmla="*/ 254 w 258"/>
                  <a:gd name="T111" fmla="*/ 550 h 5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563"/>
                  <a:gd name="T170" fmla="*/ 258 w 258"/>
                  <a:gd name="T171" fmla="*/ 563 h 5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563">
                    <a:moveTo>
                      <a:pt x="0" y="556"/>
                    </a:moveTo>
                    <a:lnTo>
                      <a:pt x="0" y="555"/>
                    </a:lnTo>
                    <a:lnTo>
                      <a:pt x="1" y="554"/>
                    </a:lnTo>
                    <a:lnTo>
                      <a:pt x="1" y="553"/>
                    </a:lnTo>
                    <a:lnTo>
                      <a:pt x="2" y="552"/>
                    </a:lnTo>
                    <a:lnTo>
                      <a:pt x="2" y="550"/>
                    </a:lnTo>
                    <a:lnTo>
                      <a:pt x="3" y="550"/>
                    </a:lnTo>
                    <a:lnTo>
                      <a:pt x="3" y="548"/>
                    </a:lnTo>
                    <a:lnTo>
                      <a:pt x="4" y="547"/>
                    </a:lnTo>
                    <a:lnTo>
                      <a:pt x="5" y="548"/>
                    </a:lnTo>
                    <a:lnTo>
                      <a:pt x="5" y="549"/>
                    </a:lnTo>
                    <a:lnTo>
                      <a:pt x="6" y="550"/>
                    </a:lnTo>
                    <a:lnTo>
                      <a:pt x="6" y="551"/>
                    </a:lnTo>
                    <a:lnTo>
                      <a:pt x="7" y="553"/>
                    </a:lnTo>
                    <a:lnTo>
                      <a:pt x="7" y="554"/>
                    </a:lnTo>
                    <a:lnTo>
                      <a:pt x="8" y="555"/>
                    </a:lnTo>
                    <a:lnTo>
                      <a:pt x="8" y="556"/>
                    </a:lnTo>
                    <a:lnTo>
                      <a:pt x="9" y="557"/>
                    </a:lnTo>
                    <a:lnTo>
                      <a:pt x="9" y="558"/>
                    </a:lnTo>
                    <a:lnTo>
                      <a:pt x="10" y="558"/>
                    </a:lnTo>
                    <a:lnTo>
                      <a:pt x="11" y="557"/>
                    </a:lnTo>
                    <a:lnTo>
                      <a:pt x="12" y="556"/>
                    </a:lnTo>
                    <a:lnTo>
                      <a:pt x="12" y="555"/>
                    </a:lnTo>
                    <a:lnTo>
                      <a:pt x="13" y="553"/>
                    </a:lnTo>
                    <a:lnTo>
                      <a:pt x="13" y="552"/>
                    </a:lnTo>
                    <a:lnTo>
                      <a:pt x="14" y="550"/>
                    </a:lnTo>
                    <a:lnTo>
                      <a:pt x="14" y="547"/>
                    </a:lnTo>
                    <a:lnTo>
                      <a:pt x="15" y="544"/>
                    </a:lnTo>
                    <a:lnTo>
                      <a:pt x="15" y="541"/>
                    </a:lnTo>
                    <a:lnTo>
                      <a:pt x="16" y="537"/>
                    </a:lnTo>
                    <a:lnTo>
                      <a:pt x="16" y="533"/>
                    </a:lnTo>
                    <a:lnTo>
                      <a:pt x="17" y="528"/>
                    </a:lnTo>
                    <a:lnTo>
                      <a:pt x="17" y="522"/>
                    </a:lnTo>
                    <a:lnTo>
                      <a:pt x="18" y="515"/>
                    </a:lnTo>
                    <a:lnTo>
                      <a:pt x="18" y="508"/>
                    </a:lnTo>
                    <a:lnTo>
                      <a:pt x="19" y="502"/>
                    </a:lnTo>
                    <a:lnTo>
                      <a:pt x="19" y="495"/>
                    </a:lnTo>
                    <a:lnTo>
                      <a:pt x="20" y="488"/>
                    </a:lnTo>
                    <a:lnTo>
                      <a:pt x="20" y="481"/>
                    </a:lnTo>
                    <a:lnTo>
                      <a:pt x="21" y="476"/>
                    </a:lnTo>
                    <a:lnTo>
                      <a:pt x="21" y="471"/>
                    </a:lnTo>
                    <a:lnTo>
                      <a:pt x="22" y="468"/>
                    </a:lnTo>
                    <a:lnTo>
                      <a:pt x="22" y="467"/>
                    </a:lnTo>
                    <a:lnTo>
                      <a:pt x="23" y="469"/>
                    </a:lnTo>
                    <a:lnTo>
                      <a:pt x="23" y="473"/>
                    </a:lnTo>
                    <a:lnTo>
                      <a:pt x="24" y="480"/>
                    </a:lnTo>
                    <a:lnTo>
                      <a:pt x="24" y="488"/>
                    </a:lnTo>
                    <a:lnTo>
                      <a:pt x="25" y="497"/>
                    </a:lnTo>
                    <a:lnTo>
                      <a:pt x="25" y="507"/>
                    </a:lnTo>
                    <a:lnTo>
                      <a:pt x="26" y="516"/>
                    </a:lnTo>
                    <a:lnTo>
                      <a:pt x="26" y="524"/>
                    </a:lnTo>
                    <a:lnTo>
                      <a:pt x="27" y="531"/>
                    </a:lnTo>
                    <a:lnTo>
                      <a:pt x="27" y="536"/>
                    </a:lnTo>
                    <a:lnTo>
                      <a:pt x="28" y="540"/>
                    </a:lnTo>
                    <a:lnTo>
                      <a:pt x="29" y="542"/>
                    </a:lnTo>
                    <a:lnTo>
                      <a:pt x="29" y="543"/>
                    </a:lnTo>
                    <a:lnTo>
                      <a:pt x="30" y="544"/>
                    </a:lnTo>
                    <a:lnTo>
                      <a:pt x="31" y="545"/>
                    </a:lnTo>
                    <a:lnTo>
                      <a:pt x="32" y="545"/>
                    </a:lnTo>
                    <a:lnTo>
                      <a:pt x="32" y="546"/>
                    </a:lnTo>
                    <a:lnTo>
                      <a:pt x="33" y="545"/>
                    </a:lnTo>
                    <a:lnTo>
                      <a:pt x="34" y="544"/>
                    </a:lnTo>
                    <a:lnTo>
                      <a:pt x="35" y="543"/>
                    </a:lnTo>
                    <a:lnTo>
                      <a:pt x="36" y="543"/>
                    </a:lnTo>
                    <a:lnTo>
                      <a:pt x="37" y="543"/>
                    </a:lnTo>
                    <a:lnTo>
                      <a:pt x="37" y="544"/>
                    </a:lnTo>
                    <a:lnTo>
                      <a:pt x="38" y="546"/>
                    </a:lnTo>
                    <a:lnTo>
                      <a:pt x="38" y="547"/>
                    </a:lnTo>
                    <a:lnTo>
                      <a:pt x="39" y="548"/>
                    </a:lnTo>
                    <a:lnTo>
                      <a:pt x="39" y="549"/>
                    </a:lnTo>
                    <a:lnTo>
                      <a:pt x="40" y="550"/>
                    </a:lnTo>
                    <a:lnTo>
                      <a:pt x="40" y="551"/>
                    </a:lnTo>
                    <a:lnTo>
                      <a:pt x="41" y="551"/>
                    </a:lnTo>
                    <a:lnTo>
                      <a:pt x="42" y="551"/>
                    </a:lnTo>
                    <a:lnTo>
                      <a:pt x="42" y="550"/>
                    </a:lnTo>
                    <a:lnTo>
                      <a:pt x="43" y="549"/>
                    </a:lnTo>
                    <a:lnTo>
                      <a:pt x="43" y="547"/>
                    </a:lnTo>
                    <a:lnTo>
                      <a:pt x="44" y="546"/>
                    </a:lnTo>
                    <a:lnTo>
                      <a:pt x="44" y="543"/>
                    </a:lnTo>
                    <a:lnTo>
                      <a:pt x="45" y="542"/>
                    </a:lnTo>
                    <a:lnTo>
                      <a:pt x="45" y="540"/>
                    </a:lnTo>
                    <a:lnTo>
                      <a:pt x="46" y="540"/>
                    </a:lnTo>
                    <a:lnTo>
                      <a:pt x="47" y="540"/>
                    </a:lnTo>
                    <a:lnTo>
                      <a:pt x="47" y="542"/>
                    </a:lnTo>
                    <a:lnTo>
                      <a:pt x="48" y="543"/>
                    </a:lnTo>
                    <a:lnTo>
                      <a:pt x="48" y="546"/>
                    </a:lnTo>
                    <a:lnTo>
                      <a:pt x="49" y="547"/>
                    </a:lnTo>
                    <a:lnTo>
                      <a:pt x="49" y="550"/>
                    </a:lnTo>
                    <a:lnTo>
                      <a:pt x="50" y="551"/>
                    </a:lnTo>
                    <a:lnTo>
                      <a:pt x="50" y="552"/>
                    </a:lnTo>
                    <a:lnTo>
                      <a:pt x="51" y="553"/>
                    </a:lnTo>
                    <a:lnTo>
                      <a:pt x="51" y="554"/>
                    </a:lnTo>
                    <a:lnTo>
                      <a:pt x="52" y="555"/>
                    </a:lnTo>
                    <a:lnTo>
                      <a:pt x="52" y="556"/>
                    </a:lnTo>
                    <a:lnTo>
                      <a:pt x="53" y="556"/>
                    </a:lnTo>
                    <a:lnTo>
                      <a:pt x="54" y="557"/>
                    </a:lnTo>
                    <a:lnTo>
                      <a:pt x="55" y="557"/>
                    </a:lnTo>
                    <a:lnTo>
                      <a:pt x="55" y="558"/>
                    </a:lnTo>
                    <a:lnTo>
                      <a:pt x="56" y="558"/>
                    </a:lnTo>
                    <a:lnTo>
                      <a:pt x="57" y="558"/>
                    </a:lnTo>
                    <a:lnTo>
                      <a:pt x="58" y="559"/>
                    </a:lnTo>
                    <a:lnTo>
                      <a:pt x="59" y="559"/>
                    </a:lnTo>
                    <a:lnTo>
                      <a:pt x="60" y="559"/>
                    </a:lnTo>
                    <a:lnTo>
                      <a:pt x="61" y="559"/>
                    </a:lnTo>
                    <a:lnTo>
                      <a:pt x="62" y="559"/>
                    </a:lnTo>
                    <a:lnTo>
                      <a:pt x="63" y="559"/>
                    </a:lnTo>
                    <a:lnTo>
                      <a:pt x="64" y="559"/>
                    </a:lnTo>
                    <a:lnTo>
                      <a:pt x="65" y="559"/>
                    </a:lnTo>
                    <a:lnTo>
                      <a:pt x="65" y="558"/>
                    </a:lnTo>
                    <a:lnTo>
                      <a:pt x="66" y="557"/>
                    </a:lnTo>
                    <a:lnTo>
                      <a:pt x="66" y="556"/>
                    </a:lnTo>
                    <a:lnTo>
                      <a:pt x="67" y="554"/>
                    </a:lnTo>
                    <a:lnTo>
                      <a:pt x="67" y="552"/>
                    </a:lnTo>
                    <a:lnTo>
                      <a:pt x="68" y="550"/>
                    </a:lnTo>
                    <a:lnTo>
                      <a:pt x="68" y="547"/>
                    </a:lnTo>
                    <a:lnTo>
                      <a:pt x="69" y="545"/>
                    </a:lnTo>
                    <a:lnTo>
                      <a:pt x="69" y="543"/>
                    </a:lnTo>
                    <a:lnTo>
                      <a:pt x="70" y="540"/>
                    </a:lnTo>
                    <a:lnTo>
                      <a:pt x="70" y="539"/>
                    </a:lnTo>
                    <a:lnTo>
                      <a:pt x="71" y="538"/>
                    </a:lnTo>
                    <a:lnTo>
                      <a:pt x="71" y="539"/>
                    </a:lnTo>
                    <a:lnTo>
                      <a:pt x="72" y="539"/>
                    </a:lnTo>
                    <a:lnTo>
                      <a:pt x="72" y="540"/>
                    </a:lnTo>
                    <a:lnTo>
                      <a:pt x="73" y="542"/>
                    </a:lnTo>
                    <a:lnTo>
                      <a:pt x="73" y="543"/>
                    </a:lnTo>
                    <a:lnTo>
                      <a:pt x="74" y="544"/>
                    </a:lnTo>
                    <a:lnTo>
                      <a:pt x="74" y="545"/>
                    </a:lnTo>
                    <a:lnTo>
                      <a:pt x="75" y="545"/>
                    </a:lnTo>
                    <a:lnTo>
                      <a:pt x="76" y="545"/>
                    </a:lnTo>
                    <a:lnTo>
                      <a:pt x="77" y="546"/>
                    </a:lnTo>
                    <a:lnTo>
                      <a:pt x="78" y="547"/>
                    </a:lnTo>
                    <a:lnTo>
                      <a:pt x="79" y="548"/>
                    </a:lnTo>
                    <a:lnTo>
                      <a:pt x="79" y="549"/>
                    </a:lnTo>
                    <a:lnTo>
                      <a:pt x="80" y="550"/>
                    </a:lnTo>
                    <a:lnTo>
                      <a:pt x="81" y="551"/>
                    </a:lnTo>
                    <a:lnTo>
                      <a:pt x="82" y="552"/>
                    </a:lnTo>
                    <a:lnTo>
                      <a:pt x="83" y="551"/>
                    </a:lnTo>
                    <a:lnTo>
                      <a:pt x="83" y="550"/>
                    </a:lnTo>
                    <a:lnTo>
                      <a:pt x="84" y="548"/>
                    </a:lnTo>
                    <a:lnTo>
                      <a:pt x="84" y="547"/>
                    </a:lnTo>
                    <a:lnTo>
                      <a:pt x="85" y="544"/>
                    </a:lnTo>
                    <a:lnTo>
                      <a:pt x="85" y="542"/>
                    </a:lnTo>
                    <a:lnTo>
                      <a:pt x="86" y="540"/>
                    </a:lnTo>
                    <a:lnTo>
                      <a:pt x="87" y="539"/>
                    </a:lnTo>
                    <a:lnTo>
                      <a:pt x="88" y="540"/>
                    </a:lnTo>
                    <a:lnTo>
                      <a:pt x="88" y="541"/>
                    </a:lnTo>
                    <a:lnTo>
                      <a:pt x="89" y="543"/>
                    </a:lnTo>
                    <a:lnTo>
                      <a:pt x="89" y="544"/>
                    </a:lnTo>
                    <a:lnTo>
                      <a:pt x="90" y="547"/>
                    </a:lnTo>
                    <a:lnTo>
                      <a:pt x="90" y="548"/>
                    </a:lnTo>
                    <a:lnTo>
                      <a:pt x="91" y="550"/>
                    </a:lnTo>
                    <a:lnTo>
                      <a:pt x="91" y="551"/>
                    </a:lnTo>
                    <a:lnTo>
                      <a:pt x="92" y="553"/>
                    </a:lnTo>
                    <a:lnTo>
                      <a:pt x="93" y="555"/>
                    </a:lnTo>
                    <a:lnTo>
                      <a:pt x="93" y="556"/>
                    </a:lnTo>
                    <a:lnTo>
                      <a:pt x="94" y="556"/>
                    </a:lnTo>
                    <a:lnTo>
                      <a:pt x="94" y="557"/>
                    </a:lnTo>
                    <a:lnTo>
                      <a:pt x="95" y="557"/>
                    </a:lnTo>
                    <a:lnTo>
                      <a:pt x="95" y="558"/>
                    </a:lnTo>
                    <a:lnTo>
                      <a:pt x="96" y="559"/>
                    </a:lnTo>
                    <a:lnTo>
                      <a:pt x="97" y="559"/>
                    </a:lnTo>
                    <a:lnTo>
                      <a:pt x="98" y="559"/>
                    </a:lnTo>
                    <a:lnTo>
                      <a:pt x="99" y="559"/>
                    </a:lnTo>
                    <a:lnTo>
                      <a:pt x="100" y="559"/>
                    </a:lnTo>
                    <a:lnTo>
                      <a:pt x="101" y="559"/>
                    </a:lnTo>
                    <a:lnTo>
                      <a:pt x="102" y="558"/>
                    </a:lnTo>
                    <a:lnTo>
                      <a:pt x="103" y="557"/>
                    </a:lnTo>
                    <a:lnTo>
                      <a:pt x="103" y="556"/>
                    </a:lnTo>
                    <a:lnTo>
                      <a:pt x="104" y="556"/>
                    </a:lnTo>
                    <a:lnTo>
                      <a:pt x="105" y="556"/>
                    </a:lnTo>
                    <a:lnTo>
                      <a:pt x="106" y="556"/>
                    </a:lnTo>
                    <a:lnTo>
                      <a:pt x="107" y="556"/>
                    </a:lnTo>
                    <a:lnTo>
                      <a:pt x="108" y="556"/>
                    </a:lnTo>
                    <a:lnTo>
                      <a:pt x="109" y="557"/>
                    </a:lnTo>
                    <a:lnTo>
                      <a:pt x="110" y="557"/>
                    </a:lnTo>
                    <a:lnTo>
                      <a:pt x="111" y="557"/>
                    </a:lnTo>
                    <a:lnTo>
                      <a:pt x="112" y="557"/>
                    </a:lnTo>
                    <a:lnTo>
                      <a:pt x="113" y="557"/>
                    </a:lnTo>
                    <a:lnTo>
                      <a:pt x="113" y="556"/>
                    </a:lnTo>
                    <a:lnTo>
                      <a:pt x="114" y="556"/>
                    </a:lnTo>
                    <a:lnTo>
                      <a:pt x="115" y="556"/>
                    </a:lnTo>
                    <a:lnTo>
                      <a:pt x="116" y="556"/>
                    </a:lnTo>
                    <a:lnTo>
                      <a:pt x="117" y="557"/>
                    </a:lnTo>
                    <a:lnTo>
                      <a:pt x="118" y="557"/>
                    </a:lnTo>
                    <a:lnTo>
                      <a:pt x="118" y="556"/>
                    </a:lnTo>
                    <a:lnTo>
                      <a:pt x="119" y="556"/>
                    </a:lnTo>
                    <a:lnTo>
                      <a:pt x="120" y="556"/>
                    </a:lnTo>
                    <a:lnTo>
                      <a:pt x="120" y="555"/>
                    </a:lnTo>
                    <a:lnTo>
                      <a:pt x="121" y="554"/>
                    </a:lnTo>
                    <a:lnTo>
                      <a:pt x="122" y="553"/>
                    </a:lnTo>
                    <a:lnTo>
                      <a:pt x="123" y="552"/>
                    </a:lnTo>
                    <a:lnTo>
                      <a:pt x="124" y="551"/>
                    </a:lnTo>
                    <a:lnTo>
                      <a:pt x="125" y="551"/>
                    </a:lnTo>
                    <a:lnTo>
                      <a:pt x="126" y="551"/>
                    </a:lnTo>
                    <a:lnTo>
                      <a:pt x="127" y="551"/>
                    </a:lnTo>
                    <a:lnTo>
                      <a:pt x="128" y="552"/>
                    </a:lnTo>
                    <a:lnTo>
                      <a:pt x="128" y="553"/>
                    </a:lnTo>
                    <a:lnTo>
                      <a:pt x="129" y="553"/>
                    </a:lnTo>
                    <a:lnTo>
                      <a:pt x="130" y="554"/>
                    </a:lnTo>
                    <a:lnTo>
                      <a:pt x="130" y="555"/>
                    </a:lnTo>
                    <a:lnTo>
                      <a:pt x="131" y="555"/>
                    </a:lnTo>
                    <a:lnTo>
                      <a:pt x="131" y="556"/>
                    </a:lnTo>
                    <a:lnTo>
                      <a:pt x="132" y="556"/>
                    </a:lnTo>
                    <a:lnTo>
                      <a:pt x="133" y="556"/>
                    </a:lnTo>
                    <a:lnTo>
                      <a:pt x="134" y="555"/>
                    </a:lnTo>
                    <a:lnTo>
                      <a:pt x="135" y="556"/>
                    </a:lnTo>
                    <a:lnTo>
                      <a:pt x="136" y="556"/>
                    </a:lnTo>
                    <a:lnTo>
                      <a:pt x="136" y="557"/>
                    </a:lnTo>
                    <a:lnTo>
                      <a:pt x="137" y="558"/>
                    </a:lnTo>
                    <a:lnTo>
                      <a:pt x="137" y="559"/>
                    </a:lnTo>
                    <a:lnTo>
                      <a:pt x="138" y="559"/>
                    </a:lnTo>
                    <a:lnTo>
                      <a:pt x="139" y="559"/>
                    </a:lnTo>
                    <a:lnTo>
                      <a:pt x="140" y="558"/>
                    </a:lnTo>
                    <a:lnTo>
                      <a:pt x="140" y="557"/>
                    </a:lnTo>
                    <a:lnTo>
                      <a:pt x="141" y="556"/>
                    </a:lnTo>
                    <a:lnTo>
                      <a:pt x="141" y="554"/>
                    </a:lnTo>
                    <a:lnTo>
                      <a:pt x="142" y="553"/>
                    </a:lnTo>
                    <a:lnTo>
                      <a:pt x="142" y="551"/>
                    </a:lnTo>
                    <a:lnTo>
                      <a:pt x="143" y="550"/>
                    </a:lnTo>
                    <a:lnTo>
                      <a:pt x="144" y="549"/>
                    </a:lnTo>
                    <a:lnTo>
                      <a:pt x="144" y="548"/>
                    </a:lnTo>
                    <a:lnTo>
                      <a:pt x="145" y="548"/>
                    </a:lnTo>
                    <a:lnTo>
                      <a:pt x="146" y="548"/>
                    </a:lnTo>
                    <a:lnTo>
                      <a:pt x="147" y="548"/>
                    </a:lnTo>
                    <a:lnTo>
                      <a:pt x="148" y="548"/>
                    </a:lnTo>
                    <a:lnTo>
                      <a:pt x="149" y="548"/>
                    </a:lnTo>
                    <a:lnTo>
                      <a:pt x="150" y="548"/>
                    </a:lnTo>
                    <a:lnTo>
                      <a:pt x="150" y="547"/>
                    </a:lnTo>
                    <a:lnTo>
                      <a:pt x="151" y="547"/>
                    </a:lnTo>
                    <a:lnTo>
                      <a:pt x="152" y="547"/>
                    </a:lnTo>
                    <a:lnTo>
                      <a:pt x="153" y="548"/>
                    </a:lnTo>
                    <a:lnTo>
                      <a:pt x="154" y="549"/>
                    </a:lnTo>
                    <a:lnTo>
                      <a:pt x="155" y="550"/>
                    </a:lnTo>
                    <a:lnTo>
                      <a:pt x="156" y="551"/>
                    </a:lnTo>
                    <a:lnTo>
                      <a:pt x="156" y="552"/>
                    </a:lnTo>
                    <a:lnTo>
                      <a:pt x="157" y="553"/>
                    </a:lnTo>
                    <a:lnTo>
                      <a:pt x="157" y="554"/>
                    </a:lnTo>
                    <a:lnTo>
                      <a:pt x="158" y="556"/>
                    </a:lnTo>
                    <a:lnTo>
                      <a:pt x="159" y="558"/>
                    </a:lnTo>
                    <a:lnTo>
                      <a:pt x="159" y="559"/>
                    </a:lnTo>
                    <a:lnTo>
                      <a:pt x="160" y="560"/>
                    </a:lnTo>
                    <a:lnTo>
                      <a:pt x="160" y="561"/>
                    </a:lnTo>
                    <a:lnTo>
                      <a:pt x="161" y="562"/>
                    </a:lnTo>
                    <a:lnTo>
                      <a:pt x="161" y="563"/>
                    </a:lnTo>
                    <a:lnTo>
                      <a:pt x="162" y="563"/>
                    </a:lnTo>
                    <a:lnTo>
                      <a:pt x="163" y="563"/>
                    </a:lnTo>
                    <a:lnTo>
                      <a:pt x="164" y="563"/>
                    </a:lnTo>
                    <a:lnTo>
                      <a:pt x="164" y="562"/>
                    </a:lnTo>
                    <a:lnTo>
                      <a:pt x="165" y="561"/>
                    </a:lnTo>
                    <a:lnTo>
                      <a:pt x="165" y="560"/>
                    </a:lnTo>
                    <a:lnTo>
                      <a:pt x="166" y="559"/>
                    </a:lnTo>
                    <a:lnTo>
                      <a:pt x="166" y="558"/>
                    </a:lnTo>
                    <a:lnTo>
                      <a:pt x="167" y="556"/>
                    </a:lnTo>
                    <a:lnTo>
                      <a:pt x="167" y="553"/>
                    </a:lnTo>
                    <a:lnTo>
                      <a:pt x="168" y="550"/>
                    </a:lnTo>
                    <a:lnTo>
                      <a:pt x="169" y="547"/>
                    </a:lnTo>
                    <a:lnTo>
                      <a:pt x="169" y="541"/>
                    </a:lnTo>
                    <a:lnTo>
                      <a:pt x="170" y="535"/>
                    </a:lnTo>
                    <a:lnTo>
                      <a:pt x="170" y="527"/>
                    </a:lnTo>
                    <a:lnTo>
                      <a:pt x="171" y="516"/>
                    </a:lnTo>
                    <a:lnTo>
                      <a:pt x="171" y="504"/>
                    </a:lnTo>
                    <a:lnTo>
                      <a:pt x="172" y="489"/>
                    </a:lnTo>
                    <a:lnTo>
                      <a:pt x="172" y="472"/>
                    </a:lnTo>
                    <a:lnTo>
                      <a:pt x="173" y="454"/>
                    </a:lnTo>
                    <a:lnTo>
                      <a:pt x="173" y="436"/>
                    </a:lnTo>
                    <a:lnTo>
                      <a:pt x="174" y="419"/>
                    </a:lnTo>
                    <a:lnTo>
                      <a:pt x="174" y="404"/>
                    </a:lnTo>
                    <a:lnTo>
                      <a:pt x="175" y="393"/>
                    </a:lnTo>
                    <a:lnTo>
                      <a:pt x="175" y="387"/>
                    </a:lnTo>
                    <a:lnTo>
                      <a:pt x="176" y="387"/>
                    </a:lnTo>
                    <a:lnTo>
                      <a:pt x="176" y="390"/>
                    </a:lnTo>
                    <a:lnTo>
                      <a:pt x="177" y="400"/>
                    </a:lnTo>
                    <a:lnTo>
                      <a:pt x="177" y="413"/>
                    </a:lnTo>
                    <a:lnTo>
                      <a:pt x="178" y="428"/>
                    </a:lnTo>
                    <a:lnTo>
                      <a:pt x="178" y="446"/>
                    </a:lnTo>
                    <a:lnTo>
                      <a:pt x="179" y="463"/>
                    </a:lnTo>
                    <a:lnTo>
                      <a:pt x="179" y="480"/>
                    </a:lnTo>
                    <a:lnTo>
                      <a:pt x="180" y="494"/>
                    </a:lnTo>
                    <a:lnTo>
                      <a:pt x="180" y="505"/>
                    </a:lnTo>
                    <a:lnTo>
                      <a:pt x="181" y="515"/>
                    </a:lnTo>
                    <a:lnTo>
                      <a:pt x="181" y="520"/>
                    </a:lnTo>
                    <a:lnTo>
                      <a:pt x="182" y="522"/>
                    </a:lnTo>
                    <a:lnTo>
                      <a:pt x="182" y="520"/>
                    </a:lnTo>
                    <a:lnTo>
                      <a:pt x="183" y="515"/>
                    </a:lnTo>
                    <a:lnTo>
                      <a:pt x="183" y="505"/>
                    </a:lnTo>
                    <a:lnTo>
                      <a:pt x="184" y="491"/>
                    </a:lnTo>
                    <a:lnTo>
                      <a:pt x="184" y="475"/>
                    </a:lnTo>
                    <a:lnTo>
                      <a:pt x="185" y="457"/>
                    </a:lnTo>
                    <a:lnTo>
                      <a:pt x="185" y="440"/>
                    </a:lnTo>
                    <a:lnTo>
                      <a:pt x="186" y="425"/>
                    </a:lnTo>
                    <a:lnTo>
                      <a:pt x="186" y="415"/>
                    </a:lnTo>
                    <a:lnTo>
                      <a:pt x="187" y="409"/>
                    </a:lnTo>
                    <a:lnTo>
                      <a:pt x="187" y="411"/>
                    </a:lnTo>
                    <a:lnTo>
                      <a:pt x="188" y="418"/>
                    </a:lnTo>
                    <a:lnTo>
                      <a:pt x="188" y="429"/>
                    </a:lnTo>
                    <a:lnTo>
                      <a:pt x="189" y="444"/>
                    </a:lnTo>
                    <a:lnTo>
                      <a:pt x="189" y="461"/>
                    </a:lnTo>
                    <a:lnTo>
                      <a:pt x="190" y="478"/>
                    </a:lnTo>
                    <a:lnTo>
                      <a:pt x="190" y="494"/>
                    </a:lnTo>
                    <a:lnTo>
                      <a:pt x="191" y="508"/>
                    </a:lnTo>
                    <a:lnTo>
                      <a:pt x="191" y="519"/>
                    </a:lnTo>
                    <a:lnTo>
                      <a:pt x="192" y="529"/>
                    </a:lnTo>
                    <a:lnTo>
                      <a:pt x="192" y="537"/>
                    </a:lnTo>
                    <a:lnTo>
                      <a:pt x="193" y="543"/>
                    </a:lnTo>
                    <a:lnTo>
                      <a:pt x="193" y="547"/>
                    </a:lnTo>
                    <a:lnTo>
                      <a:pt x="194" y="551"/>
                    </a:lnTo>
                    <a:lnTo>
                      <a:pt x="194" y="553"/>
                    </a:lnTo>
                    <a:lnTo>
                      <a:pt x="195" y="556"/>
                    </a:lnTo>
                    <a:lnTo>
                      <a:pt x="195" y="557"/>
                    </a:lnTo>
                    <a:lnTo>
                      <a:pt x="196" y="558"/>
                    </a:lnTo>
                    <a:lnTo>
                      <a:pt x="197" y="559"/>
                    </a:lnTo>
                    <a:lnTo>
                      <a:pt x="197" y="558"/>
                    </a:lnTo>
                    <a:lnTo>
                      <a:pt x="198" y="558"/>
                    </a:lnTo>
                    <a:lnTo>
                      <a:pt x="198" y="556"/>
                    </a:lnTo>
                    <a:lnTo>
                      <a:pt x="199" y="556"/>
                    </a:lnTo>
                    <a:lnTo>
                      <a:pt x="199" y="553"/>
                    </a:lnTo>
                    <a:lnTo>
                      <a:pt x="200" y="552"/>
                    </a:lnTo>
                    <a:lnTo>
                      <a:pt x="200" y="550"/>
                    </a:lnTo>
                    <a:lnTo>
                      <a:pt x="201" y="547"/>
                    </a:lnTo>
                    <a:lnTo>
                      <a:pt x="201" y="543"/>
                    </a:lnTo>
                    <a:lnTo>
                      <a:pt x="202" y="540"/>
                    </a:lnTo>
                    <a:lnTo>
                      <a:pt x="202" y="536"/>
                    </a:lnTo>
                    <a:lnTo>
                      <a:pt x="203" y="531"/>
                    </a:lnTo>
                    <a:lnTo>
                      <a:pt x="204" y="525"/>
                    </a:lnTo>
                    <a:lnTo>
                      <a:pt x="204" y="518"/>
                    </a:lnTo>
                    <a:lnTo>
                      <a:pt x="205" y="508"/>
                    </a:lnTo>
                    <a:lnTo>
                      <a:pt x="205" y="494"/>
                    </a:lnTo>
                    <a:lnTo>
                      <a:pt x="206" y="476"/>
                    </a:lnTo>
                    <a:lnTo>
                      <a:pt x="206" y="452"/>
                    </a:lnTo>
                    <a:lnTo>
                      <a:pt x="207" y="422"/>
                    </a:lnTo>
                    <a:lnTo>
                      <a:pt x="207" y="385"/>
                    </a:lnTo>
                    <a:lnTo>
                      <a:pt x="208" y="342"/>
                    </a:lnTo>
                    <a:lnTo>
                      <a:pt x="208" y="292"/>
                    </a:lnTo>
                    <a:lnTo>
                      <a:pt x="209" y="239"/>
                    </a:lnTo>
                    <a:lnTo>
                      <a:pt x="209" y="184"/>
                    </a:lnTo>
                    <a:lnTo>
                      <a:pt x="210" y="131"/>
                    </a:lnTo>
                    <a:lnTo>
                      <a:pt x="210" y="83"/>
                    </a:lnTo>
                    <a:lnTo>
                      <a:pt x="211" y="45"/>
                    </a:lnTo>
                    <a:lnTo>
                      <a:pt x="211" y="16"/>
                    </a:lnTo>
                    <a:lnTo>
                      <a:pt x="212" y="1"/>
                    </a:lnTo>
                    <a:lnTo>
                      <a:pt x="212" y="0"/>
                    </a:lnTo>
                    <a:lnTo>
                      <a:pt x="213" y="13"/>
                    </a:lnTo>
                    <a:lnTo>
                      <a:pt x="213" y="38"/>
                    </a:lnTo>
                    <a:lnTo>
                      <a:pt x="214" y="73"/>
                    </a:lnTo>
                    <a:lnTo>
                      <a:pt x="214" y="115"/>
                    </a:lnTo>
                    <a:lnTo>
                      <a:pt x="215" y="162"/>
                    </a:lnTo>
                    <a:lnTo>
                      <a:pt x="215" y="211"/>
                    </a:lnTo>
                    <a:lnTo>
                      <a:pt x="216" y="259"/>
                    </a:lnTo>
                    <a:lnTo>
                      <a:pt x="216" y="307"/>
                    </a:lnTo>
                    <a:lnTo>
                      <a:pt x="217" y="349"/>
                    </a:lnTo>
                    <a:lnTo>
                      <a:pt x="217" y="387"/>
                    </a:lnTo>
                    <a:lnTo>
                      <a:pt x="218" y="420"/>
                    </a:lnTo>
                    <a:lnTo>
                      <a:pt x="218" y="448"/>
                    </a:lnTo>
                    <a:lnTo>
                      <a:pt x="219" y="470"/>
                    </a:lnTo>
                    <a:lnTo>
                      <a:pt x="219" y="489"/>
                    </a:lnTo>
                    <a:lnTo>
                      <a:pt x="220" y="503"/>
                    </a:lnTo>
                    <a:lnTo>
                      <a:pt x="220" y="514"/>
                    </a:lnTo>
                    <a:lnTo>
                      <a:pt x="221" y="521"/>
                    </a:lnTo>
                    <a:lnTo>
                      <a:pt x="221" y="528"/>
                    </a:lnTo>
                    <a:lnTo>
                      <a:pt x="222" y="532"/>
                    </a:lnTo>
                    <a:lnTo>
                      <a:pt x="222" y="535"/>
                    </a:lnTo>
                    <a:lnTo>
                      <a:pt x="223" y="538"/>
                    </a:lnTo>
                    <a:lnTo>
                      <a:pt x="223" y="540"/>
                    </a:lnTo>
                    <a:lnTo>
                      <a:pt x="223" y="542"/>
                    </a:lnTo>
                    <a:lnTo>
                      <a:pt x="223" y="543"/>
                    </a:lnTo>
                    <a:lnTo>
                      <a:pt x="224" y="545"/>
                    </a:lnTo>
                    <a:lnTo>
                      <a:pt x="224" y="546"/>
                    </a:lnTo>
                    <a:lnTo>
                      <a:pt x="225" y="547"/>
                    </a:lnTo>
                    <a:lnTo>
                      <a:pt x="225" y="548"/>
                    </a:lnTo>
                    <a:lnTo>
                      <a:pt x="226" y="548"/>
                    </a:lnTo>
                    <a:lnTo>
                      <a:pt x="226" y="549"/>
                    </a:lnTo>
                    <a:lnTo>
                      <a:pt x="227" y="549"/>
                    </a:lnTo>
                    <a:lnTo>
                      <a:pt x="228" y="548"/>
                    </a:lnTo>
                    <a:lnTo>
                      <a:pt x="228" y="547"/>
                    </a:lnTo>
                    <a:lnTo>
                      <a:pt x="229" y="547"/>
                    </a:lnTo>
                    <a:lnTo>
                      <a:pt x="230" y="546"/>
                    </a:lnTo>
                    <a:lnTo>
                      <a:pt x="231" y="545"/>
                    </a:lnTo>
                    <a:lnTo>
                      <a:pt x="232" y="545"/>
                    </a:lnTo>
                    <a:lnTo>
                      <a:pt x="233" y="545"/>
                    </a:lnTo>
                    <a:lnTo>
                      <a:pt x="233" y="546"/>
                    </a:lnTo>
                    <a:lnTo>
                      <a:pt x="234" y="546"/>
                    </a:lnTo>
                    <a:lnTo>
                      <a:pt x="234" y="547"/>
                    </a:lnTo>
                    <a:lnTo>
                      <a:pt x="235" y="547"/>
                    </a:lnTo>
                    <a:lnTo>
                      <a:pt x="235" y="548"/>
                    </a:lnTo>
                    <a:lnTo>
                      <a:pt x="236" y="549"/>
                    </a:lnTo>
                    <a:lnTo>
                      <a:pt x="236" y="550"/>
                    </a:lnTo>
                    <a:lnTo>
                      <a:pt x="237" y="551"/>
                    </a:lnTo>
                    <a:lnTo>
                      <a:pt x="238" y="553"/>
                    </a:lnTo>
                    <a:lnTo>
                      <a:pt x="239" y="554"/>
                    </a:lnTo>
                    <a:lnTo>
                      <a:pt x="240" y="554"/>
                    </a:lnTo>
                    <a:lnTo>
                      <a:pt x="241" y="553"/>
                    </a:lnTo>
                    <a:lnTo>
                      <a:pt x="241" y="552"/>
                    </a:lnTo>
                    <a:lnTo>
                      <a:pt x="242" y="550"/>
                    </a:lnTo>
                    <a:lnTo>
                      <a:pt x="242" y="548"/>
                    </a:lnTo>
                    <a:lnTo>
                      <a:pt x="243" y="546"/>
                    </a:lnTo>
                    <a:lnTo>
                      <a:pt x="243" y="543"/>
                    </a:lnTo>
                    <a:lnTo>
                      <a:pt x="244" y="541"/>
                    </a:lnTo>
                    <a:lnTo>
                      <a:pt x="244" y="540"/>
                    </a:lnTo>
                    <a:lnTo>
                      <a:pt x="245" y="538"/>
                    </a:lnTo>
                    <a:lnTo>
                      <a:pt x="245" y="537"/>
                    </a:lnTo>
                    <a:lnTo>
                      <a:pt x="246" y="537"/>
                    </a:lnTo>
                    <a:lnTo>
                      <a:pt x="246" y="539"/>
                    </a:lnTo>
                    <a:lnTo>
                      <a:pt x="247" y="540"/>
                    </a:lnTo>
                    <a:lnTo>
                      <a:pt x="247" y="543"/>
                    </a:lnTo>
                    <a:lnTo>
                      <a:pt x="248" y="545"/>
                    </a:lnTo>
                    <a:lnTo>
                      <a:pt x="248" y="548"/>
                    </a:lnTo>
                    <a:lnTo>
                      <a:pt x="249" y="550"/>
                    </a:lnTo>
                    <a:lnTo>
                      <a:pt x="249" y="552"/>
                    </a:lnTo>
                    <a:lnTo>
                      <a:pt x="250" y="554"/>
                    </a:lnTo>
                    <a:lnTo>
                      <a:pt x="250" y="555"/>
                    </a:lnTo>
                    <a:lnTo>
                      <a:pt x="251" y="556"/>
                    </a:lnTo>
                    <a:lnTo>
                      <a:pt x="252" y="555"/>
                    </a:lnTo>
                    <a:lnTo>
                      <a:pt x="252" y="554"/>
                    </a:lnTo>
                    <a:lnTo>
                      <a:pt x="253" y="553"/>
                    </a:lnTo>
                    <a:lnTo>
                      <a:pt x="253" y="552"/>
                    </a:lnTo>
                    <a:lnTo>
                      <a:pt x="254" y="550"/>
                    </a:lnTo>
                    <a:lnTo>
                      <a:pt x="254" y="549"/>
                    </a:lnTo>
                    <a:lnTo>
                      <a:pt x="255" y="547"/>
                    </a:lnTo>
                    <a:lnTo>
                      <a:pt x="255" y="545"/>
                    </a:lnTo>
                    <a:lnTo>
                      <a:pt x="256" y="543"/>
                    </a:lnTo>
                    <a:lnTo>
                      <a:pt x="256" y="540"/>
                    </a:lnTo>
                    <a:lnTo>
                      <a:pt x="257" y="537"/>
                    </a:lnTo>
                    <a:lnTo>
                      <a:pt x="257" y="531"/>
                    </a:lnTo>
                    <a:lnTo>
                      <a:pt x="258" y="525"/>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8" name="Freeform 105"/>
              <p:cNvSpPr>
                <a:spLocks/>
              </p:cNvSpPr>
              <p:nvPr/>
            </p:nvSpPr>
            <p:spPr bwMode="auto">
              <a:xfrm>
                <a:off x="3917677" y="1585518"/>
                <a:ext cx="492980" cy="1534188"/>
              </a:xfrm>
              <a:custGeom>
                <a:avLst/>
                <a:gdLst>
                  <a:gd name="T0" fmla="*/ 4 w 258"/>
                  <a:gd name="T1" fmla="*/ 1479 h 1706"/>
                  <a:gd name="T2" fmla="*/ 8 w 258"/>
                  <a:gd name="T3" fmla="*/ 810 h 1706"/>
                  <a:gd name="T4" fmla="*/ 13 w 258"/>
                  <a:gd name="T5" fmla="*/ 862 h 1706"/>
                  <a:gd name="T6" fmla="*/ 18 w 258"/>
                  <a:gd name="T7" fmla="*/ 1514 h 1706"/>
                  <a:gd name="T8" fmla="*/ 22 w 258"/>
                  <a:gd name="T9" fmla="*/ 1398 h 1706"/>
                  <a:gd name="T10" fmla="*/ 27 w 258"/>
                  <a:gd name="T11" fmla="*/ 15 h 1706"/>
                  <a:gd name="T12" fmla="*/ 31 w 258"/>
                  <a:gd name="T13" fmla="*/ 1001 h 1706"/>
                  <a:gd name="T14" fmla="*/ 36 w 258"/>
                  <a:gd name="T15" fmla="*/ 1618 h 1706"/>
                  <a:gd name="T16" fmla="*/ 40 w 258"/>
                  <a:gd name="T17" fmla="*/ 1644 h 1706"/>
                  <a:gd name="T18" fmla="*/ 45 w 258"/>
                  <a:gd name="T19" fmla="*/ 1626 h 1706"/>
                  <a:gd name="T20" fmla="*/ 50 w 258"/>
                  <a:gd name="T21" fmla="*/ 1679 h 1706"/>
                  <a:gd name="T22" fmla="*/ 54 w 258"/>
                  <a:gd name="T23" fmla="*/ 1696 h 1706"/>
                  <a:gd name="T24" fmla="*/ 59 w 258"/>
                  <a:gd name="T25" fmla="*/ 1674 h 1706"/>
                  <a:gd name="T26" fmla="*/ 63 w 258"/>
                  <a:gd name="T27" fmla="*/ 1646 h 1706"/>
                  <a:gd name="T28" fmla="*/ 68 w 258"/>
                  <a:gd name="T29" fmla="*/ 1666 h 1706"/>
                  <a:gd name="T30" fmla="*/ 72 w 258"/>
                  <a:gd name="T31" fmla="*/ 1629 h 1706"/>
                  <a:gd name="T32" fmla="*/ 77 w 258"/>
                  <a:gd name="T33" fmla="*/ 1571 h 1706"/>
                  <a:gd name="T34" fmla="*/ 81 w 258"/>
                  <a:gd name="T35" fmla="*/ 1590 h 1706"/>
                  <a:gd name="T36" fmla="*/ 86 w 258"/>
                  <a:gd name="T37" fmla="*/ 1610 h 1706"/>
                  <a:gd name="T38" fmla="*/ 91 w 258"/>
                  <a:gd name="T39" fmla="*/ 1596 h 1706"/>
                  <a:gd name="T40" fmla="*/ 95 w 258"/>
                  <a:gd name="T41" fmla="*/ 1573 h 1706"/>
                  <a:gd name="T42" fmla="*/ 100 w 258"/>
                  <a:gd name="T43" fmla="*/ 1554 h 1706"/>
                  <a:gd name="T44" fmla="*/ 104 w 258"/>
                  <a:gd name="T45" fmla="*/ 1474 h 1706"/>
                  <a:gd name="T46" fmla="*/ 109 w 258"/>
                  <a:gd name="T47" fmla="*/ 1490 h 1706"/>
                  <a:gd name="T48" fmla="*/ 113 w 258"/>
                  <a:gd name="T49" fmla="*/ 1567 h 1706"/>
                  <a:gd name="T50" fmla="*/ 118 w 258"/>
                  <a:gd name="T51" fmla="*/ 1597 h 1706"/>
                  <a:gd name="T52" fmla="*/ 123 w 258"/>
                  <a:gd name="T53" fmla="*/ 1610 h 1706"/>
                  <a:gd name="T54" fmla="*/ 127 w 258"/>
                  <a:gd name="T55" fmla="*/ 1625 h 1706"/>
                  <a:gd name="T56" fmla="*/ 132 w 258"/>
                  <a:gd name="T57" fmla="*/ 1641 h 1706"/>
                  <a:gd name="T58" fmla="*/ 136 w 258"/>
                  <a:gd name="T59" fmla="*/ 1650 h 1706"/>
                  <a:gd name="T60" fmla="*/ 141 w 258"/>
                  <a:gd name="T61" fmla="*/ 1666 h 1706"/>
                  <a:gd name="T62" fmla="*/ 145 w 258"/>
                  <a:gd name="T63" fmla="*/ 1660 h 1706"/>
                  <a:gd name="T64" fmla="*/ 150 w 258"/>
                  <a:gd name="T65" fmla="*/ 1669 h 1706"/>
                  <a:gd name="T66" fmla="*/ 155 w 258"/>
                  <a:gd name="T67" fmla="*/ 1661 h 1706"/>
                  <a:gd name="T68" fmla="*/ 159 w 258"/>
                  <a:gd name="T69" fmla="*/ 1691 h 1706"/>
                  <a:gd name="T70" fmla="*/ 164 w 258"/>
                  <a:gd name="T71" fmla="*/ 1684 h 1706"/>
                  <a:gd name="T72" fmla="*/ 168 w 258"/>
                  <a:gd name="T73" fmla="*/ 1599 h 1706"/>
                  <a:gd name="T74" fmla="*/ 173 w 258"/>
                  <a:gd name="T75" fmla="*/ 1112 h 1706"/>
                  <a:gd name="T76" fmla="*/ 177 w 258"/>
                  <a:gd name="T77" fmla="*/ 1334 h 1706"/>
                  <a:gd name="T78" fmla="*/ 182 w 258"/>
                  <a:gd name="T79" fmla="*/ 1631 h 1706"/>
                  <a:gd name="T80" fmla="*/ 186 w 258"/>
                  <a:gd name="T81" fmla="*/ 1690 h 1706"/>
                  <a:gd name="T82" fmla="*/ 191 w 258"/>
                  <a:gd name="T83" fmla="*/ 1696 h 1706"/>
                  <a:gd name="T84" fmla="*/ 196 w 258"/>
                  <a:gd name="T85" fmla="*/ 1704 h 1706"/>
                  <a:gd name="T86" fmla="*/ 200 w 258"/>
                  <a:gd name="T87" fmla="*/ 1701 h 1706"/>
                  <a:gd name="T88" fmla="*/ 205 w 258"/>
                  <a:gd name="T89" fmla="*/ 1690 h 1706"/>
                  <a:gd name="T90" fmla="*/ 209 w 258"/>
                  <a:gd name="T91" fmla="*/ 1688 h 1706"/>
                  <a:gd name="T92" fmla="*/ 214 w 258"/>
                  <a:gd name="T93" fmla="*/ 1704 h 1706"/>
                  <a:gd name="T94" fmla="*/ 217 w 258"/>
                  <a:gd name="T95" fmla="*/ 1700 h 1706"/>
                  <a:gd name="T96" fmla="*/ 222 w 258"/>
                  <a:gd name="T97" fmla="*/ 1688 h 1706"/>
                  <a:gd name="T98" fmla="*/ 227 w 258"/>
                  <a:gd name="T99" fmla="*/ 1688 h 1706"/>
                  <a:gd name="T100" fmla="*/ 231 w 258"/>
                  <a:gd name="T101" fmla="*/ 1663 h 1706"/>
                  <a:gd name="T102" fmla="*/ 236 w 258"/>
                  <a:gd name="T103" fmla="*/ 1676 h 1706"/>
                  <a:gd name="T104" fmla="*/ 240 w 258"/>
                  <a:gd name="T105" fmla="*/ 1627 h 1706"/>
                  <a:gd name="T106" fmla="*/ 245 w 258"/>
                  <a:gd name="T107" fmla="*/ 1508 h 1706"/>
                  <a:gd name="T108" fmla="*/ 249 w 258"/>
                  <a:gd name="T109" fmla="*/ 1307 h 1706"/>
                  <a:gd name="T110" fmla="*/ 254 w 258"/>
                  <a:gd name="T111" fmla="*/ 1466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1706"/>
                  <a:gd name="T170" fmla="*/ 258 w 258"/>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1706">
                    <a:moveTo>
                      <a:pt x="0" y="1670"/>
                    </a:moveTo>
                    <a:lnTo>
                      <a:pt x="0" y="1661"/>
                    </a:lnTo>
                    <a:lnTo>
                      <a:pt x="1" y="1648"/>
                    </a:lnTo>
                    <a:lnTo>
                      <a:pt x="1" y="1632"/>
                    </a:lnTo>
                    <a:lnTo>
                      <a:pt x="2" y="1612"/>
                    </a:lnTo>
                    <a:lnTo>
                      <a:pt x="2" y="1587"/>
                    </a:lnTo>
                    <a:lnTo>
                      <a:pt x="3" y="1557"/>
                    </a:lnTo>
                    <a:lnTo>
                      <a:pt x="3" y="1521"/>
                    </a:lnTo>
                    <a:lnTo>
                      <a:pt x="4" y="1479"/>
                    </a:lnTo>
                    <a:lnTo>
                      <a:pt x="4" y="1430"/>
                    </a:lnTo>
                    <a:lnTo>
                      <a:pt x="5" y="1375"/>
                    </a:lnTo>
                    <a:lnTo>
                      <a:pt x="5" y="1311"/>
                    </a:lnTo>
                    <a:lnTo>
                      <a:pt x="6" y="1239"/>
                    </a:lnTo>
                    <a:lnTo>
                      <a:pt x="6" y="1160"/>
                    </a:lnTo>
                    <a:lnTo>
                      <a:pt x="7" y="1074"/>
                    </a:lnTo>
                    <a:lnTo>
                      <a:pt x="7" y="984"/>
                    </a:lnTo>
                    <a:lnTo>
                      <a:pt x="8" y="894"/>
                    </a:lnTo>
                    <a:lnTo>
                      <a:pt x="8" y="810"/>
                    </a:lnTo>
                    <a:lnTo>
                      <a:pt x="9" y="736"/>
                    </a:lnTo>
                    <a:lnTo>
                      <a:pt x="9" y="677"/>
                    </a:lnTo>
                    <a:lnTo>
                      <a:pt x="10" y="639"/>
                    </a:lnTo>
                    <a:lnTo>
                      <a:pt x="10" y="624"/>
                    </a:lnTo>
                    <a:lnTo>
                      <a:pt x="11" y="632"/>
                    </a:lnTo>
                    <a:lnTo>
                      <a:pt x="11" y="663"/>
                    </a:lnTo>
                    <a:lnTo>
                      <a:pt x="12" y="714"/>
                    </a:lnTo>
                    <a:lnTo>
                      <a:pt x="12" y="782"/>
                    </a:lnTo>
                    <a:lnTo>
                      <a:pt x="13" y="862"/>
                    </a:lnTo>
                    <a:lnTo>
                      <a:pt x="14" y="950"/>
                    </a:lnTo>
                    <a:lnTo>
                      <a:pt x="14" y="1040"/>
                    </a:lnTo>
                    <a:lnTo>
                      <a:pt x="15" y="1130"/>
                    </a:lnTo>
                    <a:lnTo>
                      <a:pt x="15" y="1216"/>
                    </a:lnTo>
                    <a:lnTo>
                      <a:pt x="16" y="1294"/>
                    </a:lnTo>
                    <a:lnTo>
                      <a:pt x="16" y="1364"/>
                    </a:lnTo>
                    <a:lnTo>
                      <a:pt x="17" y="1424"/>
                    </a:lnTo>
                    <a:lnTo>
                      <a:pt x="17" y="1474"/>
                    </a:lnTo>
                    <a:lnTo>
                      <a:pt x="18" y="1514"/>
                    </a:lnTo>
                    <a:lnTo>
                      <a:pt x="18" y="1544"/>
                    </a:lnTo>
                    <a:lnTo>
                      <a:pt x="19" y="1565"/>
                    </a:lnTo>
                    <a:lnTo>
                      <a:pt x="19" y="1577"/>
                    </a:lnTo>
                    <a:lnTo>
                      <a:pt x="20" y="1580"/>
                    </a:lnTo>
                    <a:lnTo>
                      <a:pt x="20" y="1573"/>
                    </a:lnTo>
                    <a:lnTo>
                      <a:pt x="21" y="1555"/>
                    </a:lnTo>
                    <a:lnTo>
                      <a:pt x="21" y="1523"/>
                    </a:lnTo>
                    <a:lnTo>
                      <a:pt x="22" y="1473"/>
                    </a:lnTo>
                    <a:lnTo>
                      <a:pt x="22" y="1398"/>
                    </a:lnTo>
                    <a:lnTo>
                      <a:pt x="23" y="1293"/>
                    </a:lnTo>
                    <a:lnTo>
                      <a:pt x="23" y="1155"/>
                    </a:lnTo>
                    <a:lnTo>
                      <a:pt x="24" y="984"/>
                    </a:lnTo>
                    <a:lnTo>
                      <a:pt x="24" y="789"/>
                    </a:lnTo>
                    <a:lnTo>
                      <a:pt x="25" y="584"/>
                    </a:lnTo>
                    <a:lnTo>
                      <a:pt x="25" y="387"/>
                    </a:lnTo>
                    <a:lnTo>
                      <a:pt x="26" y="216"/>
                    </a:lnTo>
                    <a:lnTo>
                      <a:pt x="26" y="88"/>
                    </a:lnTo>
                    <a:lnTo>
                      <a:pt x="27" y="15"/>
                    </a:lnTo>
                    <a:lnTo>
                      <a:pt x="27" y="0"/>
                    </a:lnTo>
                    <a:lnTo>
                      <a:pt x="28" y="39"/>
                    </a:lnTo>
                    <a:lnTo>
                      <a:pt x="28" y="125"/>
                    </a:lnTo>
                    <a:lnTo>
                      <a:pt x="29" y="246"/>
                    </a:lnTo>
                    <a:lnTo>
                      <a:pt x="29" y="391"/>
                    </a:lnTo>
                    <a:lnTo>
                      <a:pt x="30" y="547"/>
                    </a:lnTo>
                    <a:lnTo>
                      <a:pt x="30" y="706"/>
                    </a:lnTo>
                    <a:lnTo>
                      <a:pt x="31" y="859"/>
                    </a:lnTo>
                    <a:lnTo>
                      <a:pt x="31" y="1001"/>
                    </a:lnTo>
                    <a:lnTo>
                      <a:pt x="32" y="1129"/>
                    </a:lnTo>
                    <a:lnTo>
                      <a:pt x="32" y="1240"/>
                    </a:lnTo>
                    <a:lnTo>
                      <a:pt x="33" y="1334"/>
                    </a:lnTo>
                    <a:lnTo>
                      <a:pt x="33" y="1411"/>
                    </a:lnTo>
                    <a:lnTo>
                      <a:pt x="34" y="1474"/>
                    </a:lnTo>
                    <a:lnTo>
                      <a:pt x="34" y="1526"/>
                    </a:lnTo>
                    <a:lnTo>
                      <a:pt x="35" y="1564"/>
                    </a:lnTo>
                    <a:lnTo>
                      <a:pt x="35" y="1595"/>
                    </a:lnTo>
                    <a:lnTo>
                      <a:pt x="36" y="1618"/>
                    </a:lnTo>
                    <a:lnTo>
                      <a:pt x="36" y="1634"/>
                    </a:lnTo>
                    <a:lnTo>
                      <a:pt x="37" y="1645"/>
                    </a:lnTo>
                    <a:lnTo>
                      <a:pt x="37" y="1652"/>
                    </a:lnTo>
                    <a:lnTo>
                      <a:pt x="38" y="1657"/>
                    </a:lnTo>
                    <a:lnTo>
                      <a:pt x="39" y="1656"/>
                    </a:lnTo>
                    <a:lnTo>
                      <a:pt x="39" y="1653"/>
                    </a:lnTo>
                    <a:lnTo>
                      <a:pt x="40" y="1649"/>
                    </a:lnTo>
                    <a:lnTo>
                      <a:pt x="40" y="1644"/>
                    </a:lnTo>
                    <a:lnTo>
                      <a:pt x="41" y="1637"/>
                    </a:lnTo>
                    <a:lnTo>
                      <a:pt x="41" y="1631"/>
                    </a:lnTo>
                    <a:lnTo>
                      <a:pt x="42" y="1626"/>
                    </a:lnTo>
                    <a:lnTo>
                      <a:pt x="42" y="1622"/>
                    </a:lnTo>
                    <a:lnTo>
                      <a:pt x="43" y="1619"/>
                    </a:lnTo>
                    <a:lnTo>
                      <a:pt x="43" y="1618"/>
                    </a:lnTo>
                    <a:lnTo>
                      <a:pt x="44" y="1619"/>
                    </a:lnTo>
                    <a:lnTo>
                      <a:pt x="44" y="1621"/>
                    </a:lnTo>
                    <a:lnTo>
                      <a:pt x="45" y="1626"/>
                    </a:lnTo>
                    <a:lnTo>
                      <a:pt x="45" y="1632"/>
                    </a:lnTo>
                    <a:lnTo>
                      <a:pt x="46" y="1638"/>
                    </a:lnTo>
                    <a:lnTo>
                      <a:pt x="46" y="1645"/>
                    </a:lnTo>
                    <a:lnTo>
                      <a:pt x="47" y="1652"/>
                    </a:lnTo>
                    <a:lnTo>
                      <a:pt x="47" y="1659"/>
                    </a:lnTo>
                    <a:lnTo>
                      <a:pt x="48" y="1665"/>
                    </a:lnTo>
                    <a:lnTo>
                      <a:pt x="49" y="1670"/>
                    </a:lnTo>
                    <a:lnTo>
                      <a:pt x="49" y="1675"/>
                    </a:lnTo>
                    <a:lnTo>
                      <a:pt x="50" y="1679"/>
                    </a:lnTo>
                    <a:lnTo>
                      <a:pt x="50" y="1682"/>
                    </a:lnTo>
                    <a:lnTo>
                      <a:pt x="51" y="1685"/>
                    </a:lnTo>
                    <a:lnTo>
                      <a:pt x="51" y="1688"/>
                    </a:lnTo>
                    <a:lnTo>
                      <a:pt x="52" y="1691"/>
                    </a:lnTo>
                    <a:lnTo>
                      <a:pt x="52" y="1692"/>
                    </a:lnTo>
                    <a:lnTo>
                      <a:pt x="53" y="1694"/>
                    </a:lnTo>
                    <a:lnTo>
                      <a:pt x="53" y="1695"/>
                    </a:lnTo>
                    <a:lnTo>
                      <a:pt x="54" y="1695"/>
                    </a:lnTo>
                    <a:lnTo>
                      <a:pt x="54" y="1696"/>
                    </a:lnTo>
                    <a:lnTo>
                      <a:pt x="55" y="1696"/>
                    </a:lnTo>
                    <a:lnTo>
                      <a:pt x="55" y="1695"/>
                    </a:lnTo>
                    <a:lnTo>
                      <a:pt x="56" y="1694"/>
                    </a:lnTo>
                    <a:lnTo>
                      <a:pt x="56" y="1692"/>
                    </a:lnTo>
                    <a:lnTo>
                      <a:pt x="57" y="1690"/>
                    </a:lnTo>
                    <a:lnTo>
                      <a:pt x="57" y="1687"/>
                    </a:lnTo>
                    <a:lnTo>
                      <a:pt x="58" y="1683"/>
                    </a:lnTo>
                    <a:lnTo>
                      <a:pt x="58" y="1679"/>
                    </a:lnTo>
                    <a:lnTo>
                      <a:pt x="59" y="1674"/>
                    </a:lnTo>
                    <a:lnTo>
                      <a:pt x="59" y="1668"/>
                    </a:lnTo>
                    <a:lnTo>
                      <a:pt x="60" y="1663"/>
                    </a:lnTo>
                    <a:lnTo>
                      <a:pt x="60" y="1657"/>
                    </a:lnTo>
                    <a:lnTo>
                      <a:pt x="61" y="1652"/>
                    </a:lnTo>
                    <a:lnTo>
                      <a:pt x="61" y="1648"/>
                    </a:lnTo>
                    <a:lnTo>
                      <a:pt x="62" y="1645"/>
                    </a:lnTo>
                    <a:lnTo>
                      <a:pt x="62" y="1644"/>
                    </a:lnTo>
                    <a:lnTo>
                      <a:pt x="63" y="1644"/>
                    </a:lnTo>
                    <a:lnTo>
                      <a:pt x="63" y="1646"/>
                    </a:lnTo>
                    <a:lnTo>
                      <a:pt x="64" y="1648"/>
                    </a:lnTo>
                    <a:lnTo>
                      <a:pt x="64" y="1652"/>
                    </a:lnTo>
                    <a:lnTo>
                      <a:pt x="65" y="1655"/>
                    </a:lnTo>
                    <a:lnTo>
                      <a:pt x="65" y="1659"/>
                    </a:lnTo>
                    <a:lnTo>
                      <a:pt x="66" y="1662"/>
                    </a:lnTo>
                    <a:lnTo>
                      <a:pt x="66" y="1664"/>
                    </a:lnTo>
                    <a:lnTo>
                      <a:pt x="67" y="1666"/>
                    </a:lnTo>
                    <a:lnTo>
                      <a:pt x="68" y="1666"/>
                    </a:lnTo>
                    <a:lnTo>
                      <a:pt x="69" y="1664"/>
                    </a:lnTo>
                    <a:lnTo>
                      <a:pt x="69" y="1662"/>
                    </a:lnTo>
                    <a:lnTo>
                      <a:pt x="70" y="1658"/>
                    </a:lnTo>
                    <a:lnTo>
                      <a:pt x="70" y="1654"/>
                    </a:lnTo>
                    <a:lnTo>
                      <a:pt x="71" y="1649"/>
                    </a:lnTo>
                    <a:lnTo>
                      <a:pt x="71" y="1643"/>
                    </a:lnTo>
                    <a:lnTo>
                      <a:pt x="72" y="1636"/>
                    </a:lnTo>
                    <a:lnTo>
                      <a:pt x="72" y="1629"/>
                    </a:lnTo>
                    <a:lnTo>
                      <a:pt x="73" y="1621"/>
                    </a:lnTo>
                    <a:lnTo>
                      <a:pt x="73" y="1614"/>
                    </a:lnTo>
                    <a:lnTo>
                      <a:pt x="74" y="1606"/>
                    </a:lnTo>
                    <a:lnTo>
                      <a:pt x="74" y="1599"/>
                    </a:lnTo>
                    <a:lnTo>
                      <a:pt x="75" y="1592"/>
                    </a:lnTo>
                    <a:lnTo>
                      <a:pt x="75" y="1586"/>
                    </a:lnTo>
                    <a:lnTo>
                      <a:pt x="76" y="1580"/>
                    </a:lnTo>
                    <a:lnTo>
                      <a:pt x="76" y="1575"/>
                    </a:lnTo>
                    <a:lnTo>
                      <a:pt x="77" y="1571"/>
                    </a:lnTo>
                    <a:lnTo>
                      <a:pt x="77" y="1568"/>
                    </a:lnTo>
                    <a:lnTo>
                      <a:pt x="78" y="1567"/>
                    </a:lnTo>
                    <a:lnTo>
                      <a:pt x="79" y="1569"/>
                    </a:lnTo>
                    <a:lnTo>
                      <a:pt x="79" y="1572"/>
                    </a:lnTo>
                    <a:lnTo>
                      <a:pt x="80" y="1576"/>
                    </a:lnTo>
                    <a:lnTo>
                      <a:pt x="80" y="1580"/>
                    </a:lnTo>
                    <a:lnTo>
                      <a:pt x="81" y="1585"/>
                    </a:lnTo>
                    <a:lnTo>
                      <a:pt x="81" y="1590"/>
                    </a:lnTo>
                    <a:lnTo>
                      <a:pt x="82" y="1595"/>
                    </a:lnTo>
                    <a:lnTo>
                      <a:pt x="82" y="1599"/>
                    </a:lnTo>
                    <a:lnTo>
                      <a:pt x="83" y="1603"/>
                    </a:lnTo>
                    <a:lnTo>
                      <a:pt x="84" y="1605"/>
                    </a:lnTo>
                    <a:lnTo>
                      <a:pt x="84" y="1608"/>
                    </a:lnTo>
                    <a:lnTo>
                      <a:pt x="85" y="1609"/>
                    </a:lnTo>
                    <a:lnTo>
                      <a:pt x="85" y="1610"/>
                    </a:lnTo>
                    <a:lnTo>
                      <a:pt x="86" y="1610"/>
                    </a:lnTo>
                    <a:lnTo>
                      <a:pt x="87" y="1609"/>
                    </a:lnTo>
                    <a:lnTo>
                      <a:pt x="87" y="1608"/>
                    </a:lnTo>
                    <a:lnTo>
                      <a:pt x="88" y="1606"/>
                    </a:lnTo>
                    <a:lnTo>
                      <a:pt x="88" y="1605"/>
                    </a:lnTo>
                    <a:lnTo>
                      <a:pt x="89" y="1603"/>
                    </a:lnTo>
                    <a:lnTo>
                      <a:pt x="89" y="1602"/>
                    </a:lnTo>
                    <a:lnTo>
                      <a:pt x="90" y="1599"/>
                    </a:lnTo>
                    <a:lnTo>
                      <a:pt x="90" y="1598"/>
                    </a:lnTo>
                    <a:lnTo>
                      <a:pt x="91" y="1596"/>
                    </a:lnTo>
                    <a:lnTo>
                      <a:pt x="91" y="1593"/>
                    </a:lnTo>
                    <a:lnTo>
                      <a:pt x="92" y="1591"/>
                    </a:lnTo>
                    <a:lnTo>
                      <a:pt x="92" y="1589"/>
                    </a:lnTo>
                    <a:lnTo>
                      <a:pt x="93" y="1586"/>
                    </a:lnTo>
                    <a:lnTo>
                      <a:pt x="93" y="1583"/>
                    </a:lnTo>
                    <a:lnTo>
                      <a:pt x="94" y="1581"/>
                    </a:lnTo>
                    <a:lnTo>
                      <a:pt x="94" y="1579"/>
                    </a:lnTo>
                    <a:lnTo>
                      <a:pt x="95" y="1576"/>
                    </a:lnTo>
                    <a:lnTo>
                      <a:pt x="95" y="1573"/>
                    </a:lnTo>
                    <a:lnTo>
                      <a:pt x="96" y="1571"/>
                    </a:lnTo>
                    <a:lnTo>
                      <a:pt x="96" y="1569"/>
                    </a:lnTo>
                    <a:lnTo>
                      <a:pt x="97" y="1567"/>
                    </a:lnTo>
                    <a:lnTo>
                      <a:pt x="97" y="1565"/>
                    </a:lnTo>
                    <a:lnTo>
                      <a:pt x="98" y="1564"/>
                    </a:lnTo>
                    <a:lnTo>
                      <a:pt x="98" y="1562"/>
                    </a:lnTo>
                    <a:lnTo>
                      <a:pt x="99" y="1560"/>
                    </a:lnTo>
                    <a:lnTo>
                      <a:pt x="99" y="1557"/>
                    </a:lnTo>
                    <a:lnTo>
                      <a:pt x="100" y="1554"/>
                    </a:lnTo>
                    <a:lnTo>
                      <a:pt x="100" y="1551"/>
                    </a:lnTo>
                    <a:lnTo>
                      <a:pt x="101" y="1547"/>
                    </a:lnTo>
                    <a:lnTo>
                      <a:pt x="101" y="1541"/>
                    </a:lnTo>
                    <a:lnTo>
                      <a:pt x="102" y="1532"/>
                    </a:lnTo>
                    <a:lnTo>
                      <a:pt x="102" y="1523"/>
                    </a:lnTo>
                    <a:lnTo>
                      <a:pt x="103" y="1512"/>
                    </a:lnTo>
                    <a:lnTo>
                      <a:pt x="103" y="1500"/>
                    </a:lnTo>
                    <a:lnTo>
                      <a:pt x="104" y="1487"/>
                    </a:lnTo>
                    <a:lnTo>
                      <a:pt x="104" y="1474"/>
                    </a:lnTo>
                    <a:lnTo>
                      <a:pt x="105" y="1463"/>
                    </a:lnTo>
                    <a:lnTo>
                      <a:pt x="105" y="1455"/>
                    </a:lnTo>
                    <a:lnTo>
                      <a:pt x="106" y="1451"/>
                    </a:lnTo>
                    <a:lnTo>
                      <a:pt x="106" y="1450"/>
                    </a:lnTo>
                    <a:lnTo>
                      <a:pt x="107" y="1453"/>
                    </a:lnTo>
                    <a:lnTo>
                      <a:pt x="107" y="1459"/>
                    </a:lnTo>
                    <a:lnTo>
                      <a:pt x="108" y="1468"/>
                    </a:lnTo>
                    <a:lnTo>
                      <a:pt x="108" y="1479"/>
                    </a:lnTo>
                    <a:lnTo>
                      <a:pt x="109" y="1490"/>
                    </a:lnTo>
                    <a:lnTo>
                      <a:pt x="109" y="1501"/>
                    </a:lnTo>
                    <a:lnTo>
                      <a:pt x="110" y="1513"/>
                    </a:lnTo>
                    <a:lnTo>
                      <a:pt x="110" y="1522"/>
                    </a:lnTo>
                    <a:lnTo>
                      <a:pt x="111" y="1532"/>
                    </a:lnTo>
                    <a:lnTo>
                      <a:pt x="111" y="1541"/>
                    </a:lnTo>
                    <a:lnTo>
                      <a:pt x="112" y="1548"/>
                    </a:lnTo>
                    <a:lnTo>
                      <a:pt x="112" y="1554"/>
                    </a:lnTo>
                    <a:lnTo>
                      <a:pt x="113" y="1561"/>
                    </a:lnTo>
                    <a:lnTo>
                      <a:pt x="113" y="1567"/>
                    </a:lnTo>
                    <a:lnTo>
                      <a:pt x="114" y="1571"/>
                    </a:lnTo>
                    <a:lnTo>
                      <a:pt x="114" y="1576"/>
                    </a:lnTo>
                    <a:lnTo>
                      <a:pt x="115" y="1580"/>
                    </a:lnTo>
                    <a:lnTo>
                      <a:pt x="115" y="1583"/>
                    </a:lnTo>
                    <a:lnTo>
                      <a:pt x="116" y="1586"/>
                    </a:lnTo>
                    <a:lnTo>
                      <a:pt x="116" y="1589"/>
                    </a:lnTo>
                    <a:lnTo>
                      <a:pt x="117" y="1593"/>
                    </a:lnTo>
                    <a:lnTo>
                      <a:pt x="117" y="1595"/>
                    </a:lnTo>
                    <a:lnTo>
                      <a:pt x="118" y="1597"/>
                    </a:lnTo>
                    <a:lnTo>
                      <a:pt x="119" y="1599"/>
                    </a:lnTo>
                    <a:lnTo>
                      <a:pt x="119" y="1601"/>
                    </a:lnTo>
                    <a:lnTo>
                      <a:pt x="120" y="1602"/>
                    </a:lnTo>
                    <a:lnTo>
                      <a:pt x="120" y="1604"/>
                    </a:lnTo>
                    <a:lnTo>
                      <a:pt x="121" y="1605"/>
                    </a:lnTo>
                    <a:lnTo>
                      <a:pt x="121" y="1606"/>
                    </a:lnTo>
                    <a:lnTo>
                      <a:pt x="122" y="1607"/>
                    </a:lnTo>
                    <a:lnTo>
                      <a:pt x="122" y="1609"/>
                    </a:lnTo>
                    <a:lnTo>
                      <a:pt x="123" y="1610"/>
                    </a:lnTo>
                    <a:lnTo>
                      <a:pt x="123" y="1612"/>
                    </a:lnTo>
                    <a:lnTo>
                      <a:pt x="124" y="1613"/>
                    </a:lnTo>
                    <a:lnTo>
                      <a:pt x="124" y="1615"/>
                    </a:lnTo>
                    <a:lnTo>
                      <a:pt x="125" y="1616"/>
                    </a:lnTo>
                    <a:lnTo>
                      <a:pt x="125" y="1618"/>
                    </a:lnTo>
                    <a:lnTo>
                      <a:pt x="126" y="1619"/>
                    </a:lnTo>
                    <a:lnTo>
                      <a:pt x="126" y="1621"/>
                    </a:lnTo>
                    <a:lnTo>
                      <a:pt x="127" y="1623"/>
                    </a:lnTo>
                    <a:lnTo>
                      <a:pt x="127" y="1625"/>
                    </a:lnTo>
                    <a:lnTo>
                      <a:pt x="128" y="1626"/>
                    </a:lnTo>
                    <a:lnTo>
                      <a:pt x="128" y="1628"/>
                    </a:lnTo>
                    <a:lnTo>
                      <a:pt x="129" y="1630"/>
                    </a:lnTo>
                    <a:lnTo>
                      <a:pt x="129" y="1631"/>
                    </a:lnTo>
                    <a:lnTo>
                      <a:pt x="130" y="1634"/>
                    </a:lnTo>
                    <a:lnTo>
                      <a:pt x="130" y="1635"/>
                    </a:lnTo>
                    <a:lnTo>
                      <a:pt x="131" y="1637"/>
                    </a:lnTo>
                    <a:lnTo>
                      <a:pt x="131" y="1639"/>
                    </a:lnTo>
                    <a:lnTo>
                      <a:pt x="132" y="1641"/>
                    </a:lnTo>
                    <a:lnTo>
                      <a:pt x="132" y="1643"/>
                    </a:lnTo>
                    <a:lnTo>
                      <a:pt x="133" y="1644"/>
                    </a:lnTo>
                    <a:lnTo>
                      <a:pt x="133" y="1645"/>
                    </a:lnTo>
                    <a:lnTo>
                      <a:pt x="134" y="1646"/>
                    </a:lnTo>
                    <a:lnTo>
                      <a:pt x="134" y="1647"/>
                    </a:lnTo>
                    <a:lnTo>
                      <a:pt x="135" y="1647"/>
                    </a:lnTo>
                    <a:lnTo>
                      <a:pt x="135" y="1648"/>
                    </a:lnTo>
                    <a:lnTo>
                      <a:pt x="136" y="1649"/>
                    </a:lnTo>
                    <a:lnTo>
                      <a:pt x="136" y="1650"/>
                    </a:lnTo>
                    <a:lnTo>
                      <a:pt x="137" y="1651"/>
                    </a:lnTo>
                    <a:lnTo>
                      <a:pt x="137" y="1652"/>
                    </a:lnTo>
                    <a:lnTo>
                      <a:pt x="138" y="1654"/>
                    </a:lnTo>
                    <a:lnTo>
                      <a:pt x="138" y="1656"/>
                    </a:lnTo>
                    <a:lnTo>
                      <a:pt x="139" y="1658"/>
                    </a:lnTo>
                    <a:lnTo>
                      <a:pt x="139" y="1660"/>
                    </a:lnTo>
                    <a:lnTo>
                      <a:pt x="140" y="1663"/>
                    </a:lnTo>
                    <a:lnTo>
                      <a:pt x="140" y="1664"/>
                    </a:lnTo>
                    <a:lnTo>
                      <a:pt x="141" y="1666"/>
                    </a:lnTo>
                    <a:lnTo>
                      <a:pt x="141" y="1668"/>
                    </a:lnTo>
                    <a:lnTo>
                      <a:pt x="142" y="1669"/>
                    </a:lnTo>
                    <a:lnTo>
                      <a:pt x="143" y="1668"/>
                    </a:lnTo>
                    <a:lnTo>
                      <a:pt x="143" y="1667"/>
                    </a:lnTo>
                    <a:lnTo>
                      <a:pt x="144" y="1666"/>
                    </a:lnTo>
                    <a:lnTo>
                      <a:pt x="144" y="1663"/>
                    </a:lnTo>
                    <a:lnTo>
                      <a:pt x="145" y="1662"/>
                    </a:lnTo>
                    <a:lnTo>
                      <a:pt x="145" y="1660"/>
                    </a:lnTo>
                    <a:lnTo>
                      <a:pt x="146" y="1660"/>
                    </a:lnTo>
                    <a:lnTo>
                      <a:pt x="146" y="1659"/>
                    </a:lnTo>
                    <a:lnTo>
                      <a:pt x="147" y="1660"/>
                    </a:lnTo>
                    <a:lnTo>
                      <a:pt x="147" y="1661"/>
                    </a:lnTo>
                    <a:lnTo>
                      <a:pt x="148" y="1663"/>
                    </a:lnTo>
                    <a:lnTo>
                      <a:pt x="148" y="1666"/>
                    </a:lnTo>
                    <a:lnTo>
                      <a:pt x="149" y="1667"/>
                    </a:lnTo>
                    <a:lnTo>
                      <a:pt x="149" y="1669"/>
                    </a:lnTo>
                    <a:lnTo>
                      <a:pt x="150" y="1669"/>
                    </a:lnTo>
                    <a:lnTo>
                      <a:pt x="151" y="1667"/>
                    </a:lnTo>
                    <a:lnTo>
                      <a:pt x="151" y="1666"/>
                    </a:lnTo>
                    <a:lnTo>
                      <a:pt x="152" y="1663"/>
                    </a:lnTo>
                    <a:lnTo>
                      <a:pt x="152" y="1662"/>
                    </a:lnTo>
                    <a:lnTo>
                      <a:pt x="153" y="1660"/>
                    </a:lnTo>
                    <a:lnTo>
                      <a:pt x="154" y="1660"/>
                    </a:lnTo>
                    <a:lnTo>
                      <a:pt x="155" y="1661"/>
                    </a:lnTo>
                    <a:lnTo>
                      <a:pt x="155" y="1663"/>
                    </a:lnTo>
                    <a:lnTo>
                      <a:pt x="156" y="1667"/>
                    </a:lnTo>
                    <a:lnTo>
                      <a:pt x="156" y="1671"/>
                    </a:lnTo>
                    <a:lnTo>
                      <a:pt x="157" y="1675"/>
                    </a:lnTo>
                    <a:lnTo>
                      <a:pt x="157" y="1679"/>
                    </a:lnTo>
                    <a:lnTo>
                      <a:pt x="158" y="1682"/>
                    </a:lnTo>
                    <a:lnTo>
                      <a:pt x="158" y="1686"/>
                    </a:lnTo>
                    <a:lnTo>
                      <a:pt x="159" y="1688"/>
                    </a:lnTo>
                    <a:lnTo>
                      <a:pt x="159" y="1691"/>
                    </a:lnTo>
                    <a:lnTo>
                      <a:pt x="160" y="1693"/>
                    </a:lnTo>
                    <a:lnTo>
                      <a:pt x="160" y="1695"/>
                    </a:lnTo>
                    <a:lnTo>
                      <a:pt x="161" y="1695"/>
                    </a:lnTo>
                    <a:lnTo>
                      <a:pt x="162" y="1695"/>
                    </a:lnTo>
                    <a:lnTo>
                      <a:pt x="162" y="1693"/>
                    </a:lnTo>
                    <a:lnTo>
                      <a:pt x="163" y="1691"/>
                    </a:lnTo>
                    <a:lnTo>
                      <a:pt x="163" y="1688"/>
                    </a:lnTo>
                    <a:lnTo>
                      <a:pt x="164" y="1684"/>
                    </a:lnTo>
                    <a:lnTo>
                      <a:pt x="164" y="1679"/>
                    </a:lnTo>
                    <a:lnTo>
                      <a:pt x="165" y="1674"/>
                    </a:lnTo>
                    <a:lnTo>
                      <a:pt x="165" y="1668"/>
                    </a:lnTo>
                    <a:lnTo>
                      <a:pt x="166" y="1662"/>
                    </a:lnTo>
                    <a:lnTo>
                      <a:pt x="166" y="1654"/>
                    </a:lnTo>
                    <a:lnTo>
                      <a:pt x="167" y="1646"/>
                    </a:lnTo>
                    <a:lnTo>
                      <a:pt x="167" y="1634"/>
                    </a:lnTo>
                    <a:lnTo>
                      <a:pt x="168" y="1620"/>
                    </a:lnTo>
                    <a:lnTo>
                      <a:pt x="168" y="1599"/>
                    </a:lnTo>
                    <a:lnTo>
                      <a:pt x="169" y="1571"/>
                    </a:lnTo>
                    <a:lnTo>
                      <a:pt x="169" y="1534"/>
                    </a:lnTo>
                    <a:lnTo>
                      <a:pt x="170" y="1486"/>
                    </a:lnTo>
                    <a:lnTo>
                      <a:pt x="170" y="1428"/>
                    </a:lnTo>
                    <a:lnTo>
                      <a:pt x="171" y="1363"/>
                    </a:lnTo>
                    <a:lnTo>
                      <a:pt x="171" y="1292"/>
                    </a:lnTo>
                    <a:lnTo>
                      <a:pt x="172" y="1223"/>
                    </a:lnTo>
                    <a:lnTo>
                      <a:pt x="172" y="1161"/>
                    </a:lnTo>
                    <a:lnTo>
                      <a:pt x="173" y="1112"/>
                    </a:lnTo>
                    <a:lnTo>
                      <a:pt x="173" y="1078"/>
                    </a:lnTo>
                    <a:lnTo>
                      <a:pt x="174" y="1065"/>
                    </a:lnTo>
                    <a:lnTo>
                      <a:pt x="174" y="1070"/>
                    </a:lnTo>
                    <a:lnTo>
                      <a:pt x="175" y="1093"/>
                    </a:lnTo>
                    <a:lnTo>
                      <a:pt x="175" y="1129"/>
                    </a:lnTo>
                    <a:lnTo>
                      <a:pt x="176" y="1176"/>
                    </a:lnTo>
                    <a:lnTo>
                      <a:pt x="176" y="1228"/>
                    </a:lnTo>
                    <a:lnTo>
                      <a:pt x="177" y="1281"/>
                    </a:lnTo>
                    <a:lnTo>
                      <a:pt x="177" y="1334"/>
                    </a:lnTo>
                    <a:lnTo>
                      <a:pt x="178" y="1383"/>
                    </a:lnTo>
                    <a:lnTo>
                      <a:pt x="178" y="1429"/>
                    </a:lnTo>
                    <a:lnTo>
                      <a:pt x="179" y="1470"/>
                    </a:lnTo>
                    <a:lnTo>
                      <a:pt x="179" y="1506"/>
                    </a:lnTo>
                    <a:lnTo>
                      <a:pt x="180" y="1539"/>
                    </a:lnTo>
                    <a:lnTo>
                      <a:pt x="180" y="1567"/>
                    </a:lnTo>
                    <a:lnTo>
                      <a:pt x="181" y="1592"/>
                    </a:lnTo>
                    <a:lnTo>
                      <a:pt x="181" y="1613"/>
                    </a:lnTo>
                    <a:lnTo>
                      <a:pt x="182" y="1631"/>
                    </a:lnTo>
                    <a:lnTo>
                      <a:pt x="182" y="1645"/>
                    </a:lnTo>
                    <a:lnTo>
                      <a:pt x="183" y="1657"/>
                    </a:lnTo>
                    <a:lnTo>
                      <a:pt x="183" y="1666"/>
                    </a:lnTo>
                    <a:lnTo>
                      <a:pt x="184" y="1673"/>
                    </a:lnTo>
                    <a:lnTo>
                      <a:pt x="184" y="1679"/>
                    </a:lnTo>
                    <a:lnTo>
                      <a:pt x="185" y="1683"/>
                    </a:lnTo>
                    <a:lnTo>
                      <a:pt x="185" y="1686"/>
                    </a:lnTo>
                    <a:lnTo>
                      <a:pt x="186" y="1688"/>
                    </a:lnTo>
                    <a:lnTo>
                      <a:pt x="186" y="1690"/>
                    </a:lnTo>
                    <a:lnTo>
                      <a:pt x="187" y="1692"/>
                    </a:lnTo>
                    <a:lnTo>
                      <a:pt x="188" y="1693"/>
                    </a:lnTo>
                    <a:lnTo>
                      <a:pt x="189" y="1694"/>
                    </a:lnTo>
                    <a:lnTo>
                      <a:pt x="190" y="1695"/>
                    </a:lnTo>
                    <a:lnTo>
                      <a:pt x="191" y="1695"/>
                    </a:lnTo>
                    <a:lnTo>
                      <a:pt x="191" y="1696"/>
                    </a:lnTo>
                    <a:lnTo>
                      <a:pt x="192" y="1697"/>
                    </a:lnTo>
                    <a:lnTo>
                      <a:pt x="192" y="1698"/>
                    </a:lnTo>
                    <a:lnTo>
                      <a:pt x="193" y="1699"/>
                    </a:lnTo>
                    <a:lnTo>
                      <a:pt x="193" y="1700"/>
                    </a:lnTo>
                    <a:lnTo>
                      <a:pt x="194" y="1701"/>
                    </a:lnTo>
                    <a:lnTo>
                      <a:pt x="195" y="1702"/>
                    </a:lnTo>
                    <a:lnTo>
                      <a:pt x="195" y="1703"/>
                    </a:lnTo>
                    <a:lnTo>
                      <a:pt x="196" y="1704"/>
                    </a:lnTo>
                    <a:lnTo>
                      <a:pt x="197" y="1704"/>
                    </a:lnTo>
                    <a:lnTo>
                      <a:pt x="198" y="1704"/>
                    </a:lnTo>
                    <a:lnTo>
                      <a:pt x="199" y="1704"/>
                    </a:lnTo>
                    <a:lnTo>
                      <a:pt x="199" y="1703"/>
                    </a:lnTo>
                    <a:lnTo>
                      <a:pt x="200" y="1702"/>
                    </a:lnTo>
                    <a:lnTo>
                      <a:pt x="200" y="1701"/>
                    </a:lnTo>
                    <a:lnTo>
                      <a:pt x="201" y="1701"/>
                    </a:lnTo>
                    <a:lnTo>
                      <a:pt x="201" y="1699"/>
                    </a:lnTo>
                    <a:lnTo>
                      <a:pt x="202" y="1698"/>
                    </a:lnTo>
                    <a:lnTo>
                      <a:pt x="202" y="1697"/>
                    </a:lnTo>
                    <a:lnTo>
                      <a:pt x="203" y="1695"/>
                    </a:lnTo>
                    <a:lnTo>
                      <a:pt x="203" y="1694"/>
                    </a:lnTo>
                    <a:lnTo>
                      <a:pt x="204" y="1692"/>
                    </a:lnTo>
                    <a:lnTo>
                      <a:pt x="204" y="1691"/>
                    </a:lnTo>
                    <a:lnTo>
                      <a:pt x="205" y="1690"/>
                    </a:lnTo>
                    <a:lnTo>
                      <a:pt x="205" y="1688"/>
                    </a:lnTo>
                    <a:lnTo>
                      <a:pt x="206" y="1687"/>
                    </a:lnTo>
                    <a:lnTo>
                      <a:pt x="206" y="1686"/>
                    </a:lnTo>
                    <a:lnTo>
                      <a:pt x="207" y="1685"/>
                    </a:lnTo>
                    <a:lnTo>
                      <a:pt x="208" y="1685"/>
                    </a:lnTo>
                    <a:lnTo>
                      <a:pt x="209" y="1686"/>
                    </a:lnTo>
                    <a:lnTo>
                      <a:pt x="209" y="1688"/>
                    </a:lnTo>
                    <a:lnTo>
                      <a:pt x="210" y="1689"/>
                    </a:lnTo>
                    <a:lnTo>
                      <a:pt x="210" y="1692"/>
                    </a:lnTo>
                    <a:lnTo>
                      <a:pt x="211" y="1694"/>
                    </a:lnTo>
                    <a:lnTo>
                      <a:pt x="211" y="1695"/>
                    </a:lnTo>
                    <a:lnTo>
                      <a:pt x="212" y="1698"/>
                    </a:lnTo>
                    <a:lnTo>
                      <a:pt x="212" y="1700"/>
                    </a:lnTo>
                    <a:lnTo>
                      <a:pt x="213" y="1701"/>
                    </a:lnTo>
                    <a:lnTo>
                      <a:pt x="213" y="1703"/>
                    </a:lnTo>
                    <a:lnTo>
                      <a:pt x="214" y="1704"/>
                    </a:lnTo>
                    <a:lnTo>
                      <a:pt x="214" y="1705"/>
                    </a:lnTo>
                    <a:lnTo>
                      <a:pt x="214" y="1706"/>
                    </a:lnTo>
                    <a:lnTo>
                      <a:pt x="215" y="1706"/>
                    </a:lnTo>
                    <a:lnTo>
                      <a:pt x="215" y="1705"/>
                    </a:lnTo>
                    <a:lnTo>
                      <a:pt x="216" y="1704"/>
                    </a:lnTo>
                    <a:lnTo>
                      <a:pt x="216" y="1703"/>
                    </a:lnTo>
                    <a:lnTo>
                      <a:pt x="217" y="1702"/>
                    </a:lnTo>
                    <a:lnTo>
                      <a:pt x="217" y="1700"/>
                    </a:lnTo>
                    <a:lnTo>
                      <a:pt x="218" y="1698"/>
                    </a:lnTo>
                    <a:lnTo>
                      <a:pt x="218" y="1697"/>
                    </a:lnTo>
                    <a:lnTo>
                      <a:pt x="219" y="1695"/>
                    </a:lnTo>
                    <a:lnTo>
                      <a:pt x="219" y="1693"/>
                    </a:lnTo>
                    <a:lnTo>
                      <a:pt x="220" y="1692"/>
                    </a:lnTo>
                    <a:lnTo>
                      <a:pt x="220" y="1691"/>
                    </a:lnTo>
                    <a:lnTo>
                      <a:pt x="221" y="1690"/>
                    </a:lnTo>
                    <a:lnTo>
                      <a:pt x="221" y="1689"/>
                    </a:lnTo>
                    <a:lnTo>
                      <a:pt x="222" y="1688"/>
                    </a:lnTo>
                    <a:lnTo>
                      <a:pt x="223" y="1688"/>
                    </a:lnTo>
                    <a:lnTo>
                      <a:pt x="224" y="1688"/>
                    </a:lnTo>
                    <a:lnTo>
                      <a:pt x="225" y="1688"/>
                    </a:lnTo>
                    <a:lnTo>
                      <a:pt x="226" y="1688"/>
                    </a:lnTo>
                    <a:lnTo>
                      <a:pt x="227" y="1688"/>
                    </a:lnTo>
                    <a:lnTo>
                      <a:pt x="227" y="1687"/>
                    </a:lnTo>
                    <a:lnTo>
                      <a:pt x="228" y="1685"/>
                    </a:lnTo>
                    <a:lnTo>
                      <a:pt x="228" y="1682"/>
                    </a:lnTo>
                    <a:lnTo>
                      <a:pt x="229" y="1679"/>
                    </a:lnTo>
                    <a:lnTo>
                      <a:pt x="229" y="1676"/>
                    </a:lnTo>
                    <a:lnTo>
                      <a:pt x="230" y="1672"/>
                    </a:lnTo>
                    <a:lnTo>
                      <a:pt x="230" y="1668"/>
                    </a:lnTo>
                    <a:lnTo>
                      <a:pt x="231" y="1666"/>
                    </a:lnTo>
                    <a:lnTo>
                      <a:pt x="231" y="1663"/>
                    </a:lnTo>
                    <a:lnTo>
                      <a:pt x="232" y="1663"/>
                    </a:lnTo>
                    <a:lnTo>
                      <a:pt x="232" y="1664"/>
                    </a:lnTo>
                    <a:lnTo>
                      <a:pt x="233" y="1666"/>
                    </a:lnTo>
                    <a:lnTo>
                      <a:pt x="233" y="1668"/>
                    </a:lnTo>
                    <a:lnTo>
                      <a:pt x="234" y="1670"/>
                    </a:lnTo>
                    <a:lnTo>
                      <a:pt x="234" y="1673"/>
                    </a:lnTo>
                    <a:lnTo>
                      <a:pt x="235" y="1675"/>
                    </a:lnTo>
                    <a:lnTo>
                      <a:pt x="235" y="1676"/>
                    </a:lnTo>
                    <a:lnTo>
                      <a:pt x="236" y="1676"/>
                    </a:lnTo>
                    <a:lnTo>
                      <a:pt x="237" y="1673"/>
                    </a:lnTo>
                    <a:lnTo>
                      <a:pt x="237" y="1669"/>
                    </a:lnTo>
                    <a:lnTo>
                      <a:pt x="238" y="1665"/>
                    </a:lnTo>
                    <a:lnTo>
                      <a:pt x="238" y="1660"/>
                    </a:lnTo>
                    <a:lnTo>
                      <a:pt x="239" y="1653"/>
                    </a:lnTo>
                    <a:lnTo>
                      <a:pt x="239" y="1645"/>
                    </a:lnTo>
                    <a:lnTo>
                      <a:pt x="240" y="1637"/>
                    </a:lnTo>
                    <a:lnTo>
                      <a:pt x="240" y="1627"/>
                    </a:lnTo>
                    <a:lnTo>
                      <a:pt x="241" y="1615"/>
                    </a:lnTo>
                    <a:lnTo>
                      <a:pt x="241" y="1603"/>
                    </a:lnTo>
                    <a:lnTo>
                      <a:pt x="242" y="1589"/>
                    </a:lnTo>
                    <a:lnTo>
                      <a:pt x="242" y="1576"/>
                    </a:lnTo>
                    <a:lnTo>
                      <a:pt x="243" y="1561"/>
                    </a:lnTo>
                    <a:lnTo>
                      <a:pt x="243" y="1548"/>
                    </a:lnTo>
                    <a:lnTo>
                      <a:pt x="244" y="1534"/>
                    </a:lnTo>
                    <a:lnTo>
                      <a:pt x="244" y="1521"/>
                    </a:lnTo>
                    <a:lnTo>
                      <a:pt x="245" y="1508"/>
                    </a:lnTo>
                    <a:lnTo>
                      <a:pt x="245" y="1494"/>
                    </a:lnTo>
                    <a:lnTo>
                      <a:pt x="246" y="1480"/>
                    </a:lnTo>
                    <a:lnTo>
                      <a:pt x="246" y="1462"/>
                    </a:lnTo>
                    <a:lnTo>
                      <a:pt x="247" y="1442"/>
                    </a:lnTo>
                    <a:lnTo>
                      <a:pt x="247" y="1417"/>
                    </a:lnTo>
                    <a:lnTo>
                      <a:pt x="248" y="1390"/>
                    </a:lnTo>
                    <a:lnTo>
                      <a:pt x="248" y="1360"/>
                    </a:lnTo>
                    <a:lnTo>
                      <a:pt x="249" y="1331"/>
                    </a:lnTo>
                    <a:lnTo>
                      <a:pt x="249" y="1307"/>
                    </a:lnTo>
                    <a:lnTo>
                      <a:pt x="250" y="1289"/>
                    </a:lnTo>
                    <a:lnTo>
                      <a:pt x="250" y="1281"/>
                    </a:lnTo>
                    <a:lnTo>
                      <a:pt x="251" y="1285"/>
                    </a:lnTo>
                    <a:lnTo>
                      <a:pt x="251" y="1299"/>
                    </a:lnTo>
                    <a:lnTo>
                      <a:pt x="252" y="1324"/>
                    </a:lnTo>
                    <a:lnTo>
                      <a:pt x="252" y="1356"/>
                    </a:lnTo>
                    <a:lnTo>
                      <a:pt x="253" y="1392"/>
                    </a:lnTo>
                    <a:lnTo>
                      <a:pt x="253" y="1430"/>
                    </a:lnTo>
                    <a:lnTo>
                      <a:pt x="254" y="1466"/>
                    </a:lnTo>
                    <a:lnTo>
                      <a:pt x="254" y="1497"/>
                    </a:lnTo>
                    <a:lnTo>
                      <a:pt x="255" y="1524"/>
                    </a:lnTo>
                    <a:lnTo>
                      <a:pt x="255" y="1545"/>
                    </a:lnTo>
                    <a:lnTo>
                      <a:pt x="256" y="1559"/>
                    </a:lnTo>
                    <a:lnTo>
                      <a:pt x="256" y="1568"/>
                    </a:lnTo>
                    <a:lnTo>
                      <a:pt x="257" y="1573"/>
                    </a:lnTo>
                    <a:lnTo>
                      <a:pt x="258" y="1572"/>
                    </a:lnTo>
                    <a:lnTo>
                      <a:pt x="258" y="1565"/>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59" name="Freeform 106"/>
              <p:cNvSpPr>
                <a:spLocks/>
              </p:cNvSpPr>
              <p:nvPr/>
            </p:nvSpPr>
            <p:spPr bwMode="auto">
              <a:xfrm>
                <a:off x="4410656" y="1436236"/>
                <a:ext cx="492980" cy="1693362"/>
              </a:xfrm>
              <a:custGeom>
                <a:avLst/>
                <a:gdLst>
                  <a:gd name="T0" fmla="*/ 4 w 258"/>
                  <a:gd name="T1" fmla="*/ 1199 h 1883"/>
                  <a:gd name="T2" fmla="*/ 9 w 258"/>
                  <a:gd name="T3" fmla="*/ 818 h 1883"/>
                  <a:gd name="T4" fmla="*/ 13 w 258"/>
                  <a:gd name="T5" fmla="*/ 800 h 1883"/>
                  <a:gd name="T6" fmla="*/ 18 w 258"/>
                  <a:gd name="T7" fmla="*/ 1254 h 1883"/>
                  <a:gd name="T8" fmla="*/ 22 w 258"/>
                  <a:gd name="T9" fmla="*/ 1623 h 1883"/>
                  <a:gd name="T10" fmla="*/ 27 w 258"/>
                  <a:gd name="T11" fmla="*/ 1730 h 1883"/>
                  <a:gd name="T12" fmla="*/ 31 w 258"/>
                  <a:gd name="T13" fmla="*/ 1771 h 1883"/>
                  <a:gd name="T14" fmla="*/ 36 w 258"/>
                  <a:gd name="T15" fmla="*/ 1791 h 1883"/>
                  <a:gd name="T16" fmla="*/ 41 w 258"/>
                  <a:gd name="T17" fmla="*/ 1390 h 1883"/>
                  <a:gd name="T18" fmla="*/ 45 w 258"/>
                  <a:gd name="T19" fmla="*/ 72 h 1883"/>
                  <a:gd name="T20" fmla="*/ 50 w 258"/>
                  <a:gd name="T21" fmla="*/ 786 h 1883"/>
                  <a:gd name="T22" fmla="*/ 54 w 258"/>
                  <a:gd name="T23" fmla="*/ 1680 h 1883"/>
                  <a:gd name="T24" fmla="*/ 59 w 258"/>
                  <a:gd name="T25" fmla="*/ 1023 h 1883"/>
                  <a:gd name="T26" fmla="*/ 63 w 258"/>
                  <a:gd name="T27" fmla="*/ 912 h 1883"/>
                  <a:gd name="T28" fmla="*/ 68 w 258"/>
                  <a:gd name="T29" fmla="*/ 1682 h 1883"/>
                  <a:gd name="T30" fmla="*/ 73 w 258"/>
                  <a:gd name="T31" fmla="*/ 1826 h 1883"/>
                  <a:gd name="T32" fmla="*/ 77 w 258"/>
                  <a:gd name="T33" fmla="*/ 1836 h 1883"/>
                  <a:gd name="T34" fmla="*/ 82 w 258"/>
                  <a:gd name="T35" fmla="*/ 1818 h 1883"/>
                  <a:gd name="T36" fmla="*/ 86 w 258"/>
                  <a:gd name="T37" fmla="*/ 1827 h 1883"/>
                  <a:gd name="T38" fmla="*/ 91 w 258"/>
                  <a:gd name="T39" fmla="*/ 1851 h 1883"/>
                  <a:gd name="T40" fmla="*/ 95 w 258"/>
                  <a:gd name="T41" fmla="*/ 1806 h 1883"/>
                  <a:gd name="T42" fmla="*/ 100 w 258"/>
                  <a:gd name="T43" fmla="*/ 1797 h 1883"/>
                  <a:gd name="T44" fmla="*/ 105 w 258"/>
                  <a:gd name="T45" fmla="*/ 1853 h 1883"/>
                  <a:gd name="T46" fmla="*/ 109 w 258"/>
                  <a:gd name="T47" fmla="*/ 1868 h 1883"/>
                  <a:gd name="T48" fmla="*/ 114 w 258"/>
                  <a:gd name="T49" fmla="*/ 1867 h 1883"/>
                  <a:gd name="T50" fmla="*/ 118 w 258"/>
                  <a:gd name="T51" fmla="*/ 1864 h 1883"/>
                  <a:gd name="T52" fmla="*/ 123 w 258"/>
                  <a:gd name="T53" fmla="*/ 1827 h 1883"/>
                  <a:gd name="T54" fmla="*/ 127 w 258"/>
                  <a:gd name="T55" fmla="*/ 1833 h 1883"/>
                  <a:gd name="T56" fmla="*/ 132 w 258"/>
                  <a:gd name="T57" fmla="*/ 1857 h 1883"/>
                  <a:gd name="T58" fmla="*/ 136 w 258"/>
                  <a:gd name="T59" fmla="*/ 1867 h 1883"/>
                  <a:gd name="T60" fmla="*/ 141 w 258"/>
                  <a:gd name="T61" fmla="*/ 1858 h 1883"/>
                  <a:gd name="T62" fmla="*/ 146 w 258"/>
                  <a:gd name="T63" fmla="*/ 1861 h 1883"/>
                  <a:gd name="T64" fmla="*/ 150 w 258"/>
                  <a:gd name="T65" fmla="*/ 1870 h 1883"/>
                  <a:gd name="T66" fmla="*/ 155 w 258"/>
                  <a:gd name="T67" fmla="*/ 1850 h 1883"/>
                  <a:gd name="T68" fmla="*/ 159 w 258"/>
                  <a:gd name="T69" fmla="*/ 1850 h 1883"/>
                  <a:gd name="T70" fmla="*/ 164 w 258"/>
                  <a:gd name="T71" fmla="*/ 1840 h 1883"/>
                  <a:gd name="T72" fmla="*/ 168 w 258"/>
                  <a:gd name="T73" fmla="*/ 1856 h 1883"/>
                  <a:gd name="T74" fmla="*/ 173 w 258"/>
                  <a:gd name="T75" fmla="*/ 1869 h 1883"/>
                  <a:gd name="T76" fmla="*/ 178 w 258"/>
                  <a:gd name="T77" fmla="*/ 1874 h 1883"/>
                  <a:gd name="T78" fmla="*/ 182 w 258"/>
                  <a:gd name="T79" fmla="*/ 1837 h 1883"/>
                  <a:gd name="T80" fmla="*/ 187 w 258"/>
                  <a:gd name="T81" fmla="*/ 1643 h 1883"/>
                  <a:gd name="T82" fmla="*/ 191 w 258"/>
                  <a:gd name="T83" fmla="*/ 1573 h 1883"/>
                  <a:gd name="T84" fmla="*/ 196 w 258"/>
                  <a:gd name="T85" fmla="*/ 1829 h 1883"/>
                  <a:gd name="T86" fmla="*/ 200 w 258"/>
                  <a:gd name="T87" fmla="*/ 1847 h 1883"/>
                  <a:gd name="T88" fmla="*/ 205 w 258"/>
                  <a:gd name="T89" fmla="*/ 1831 h 1883"/>
                  <a:gd name="T90" fmla="*/ 209 w 258"/>
                  <a:gd name="T91" fmla="*/ 1834 h 1883"/>
                  <a:gd name="T92" fmla="*/ 213 w 258"/>
                  <a:gd name="T93" fmla="*/ 1735 h 1883"/>
                  <a:gd name="T94" fmla="*/ 218 w 258"/>
                  <a:gd name="T95" fmla="*/ 1728 h 1883"/>
                  <a:gd name="T96" fmla="*/ 222 w 258"/>
                  <a:gd name="T97" fmla="*/ 1832 h 1883"/>
                  <a:gd name="T98" fmla="*/ 227 w 258"/>
                  <a:gd name="T99" fmla="*/ 1852 h 1883"/>
                  <a:gd name="T100" fmla="*/ 231 w 258"/>
                  <a:gd name="T101" fmla="*/ 1858 h 1883"/>
                  <a:gd name="T102" fmla="*/ 236 w 258"/>
                  <a:gd name="T103" fmla="*/ 1854 h 1883"/>
                  <a:gd name="T104" fmla="*/ 240 w 258"/>
                  <a:gd name="T105" fmla="*/ 1848 h 1883"/>
                  <a:gd name="T106" fmla="*/ 245 w 258"/>
                  <a:gd name="T107" fmla="*/ 1859 h 1883"/>
                  <a:gd name="T108" fmla="*/ 250 w 258"/>
                  <a:gd name="T109" fmla="*/ 1881 h 1883"/>
                  <a:gd name="T110" fmla="*/ 254 w 258"/>
                  <a:gd name="T111" fmla="*/ 1881 h 18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1883"/>
                  <a:gd name="T170" fmla="*/ 258 w 258"/>
                  <a:gd name="T171" fmla="*/ 1883 h 18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1883">
                    <a:moveTo>
                      <a:pt x="0" y="1731"/>
                    </a:moveTo>
                    <a:lnTo>
                      <a:pt x="1" y="1717"/>
                    </a:lnTo>
                    <a:lnTo>
                      <a:pt x="1" y="1693"/>
                    </a:lnTo>
                    <a:lnTo>
                      <a:pt x="2" y="1656"/>
                    </a:lnTo>
                    <a:lnTo>
                      <a:pt x="2" y="1601"/>
                    </a:lnTo>
                    <a:lnTo>
                      <a:pt x="3" y="1527"/>
                    </a:lnTo>
                    <a:lnTo>
                      <a:pt x="3" y="1433"/>
                    </a:lnTo>
                    <a:lnTo>
                      <a:pt x="4" y="1322"/>
                    </a:lnTo>
                    <a:lnTo>
                      <a:pt x="4" y="1199"/>
                    </a:lnTo>
                    <a:lnTo>
                      <a:pt x="5" y="1073"/>
                    </a:lnTo>
                    <a:lnTo>
                      <a:pt x="5" y="956"/>
                    </a:lnTo>
                    <a:lnTo>
                      <a:pt x="6" y="856"/>
                    </a:lnTo>
                    <a:lnTo>
                      <a:pt x="6" y="783"/>
                    </a:lnTo>
                    <a:lnTo>
                      <a:pt x="7" y="741"/>
                    </a:lnTo>
                    <a:lnTo>
                      <a:pt x="7" y="730"/>
                    </a:lnTo>
                    <a:lnTo>
                      <a:pt x="8" y="745"/>
                    </a:lnTo>
                    <a:lnTo>
                      <a:pt x="8" y="778"/>
                    </a:lnTo>
                    <a:lnTo>
                      <a:pt x="9" y="818"/>
                    </a:lnTo>
                    <a:lnTo>
                      <a:pt x="9" y="856"/>
                    </a:lnTo>
                    <a:lnTo>
                      <a:pt x="10" y="884"/>
                    </a:lnTo>
                    <a:lnTo>
                      <a:pt x="10" y="898"/>
                    </a:lnTo>
                    <a:lnTo>
                      <a:pt x="11" y="896"/>
                    </a:lnTo>
                    <a:lnTo>
                      <a:pt x="11" y="880"/>
                    </a:lnTo>
                    <a:lnTo>
                      <a:pt x="12" y="857"/>
                    </a:lnTo>
                    <a:lnTo>
                      <a:pt x="12" y="832"/>
                    </a:lnTo>
                    <a:lnTo>
                      <a:pt x="13" y="810"/>
                    </a:lnTo>
                    <a:lnTo>
                      <a:pt x="13" y="800"/>
                    </a:lnTo>
                    <a:lnTo>
                      <a:pt x="14" y="803"/>
                    </a:lnTo>
                    <a:lnTo>
                      <a:pt x="14" y="823"/>
                    </a:lnTo>
                    <a:lnTo>
                      <a:pt x="15" y="858"/>
                    </a:lnTo>
                    <a:lnTo>
                      <a:pt x="15" y="909"/>
                    </a:lnTo>
                    <a:lnTo>
                      <a:pt x="16" y="969"/>
                    </a:lnTo>
                    <a:lnTo>
                      <a:pt x="16" y="1037"/>
                    </a:lnTo>
                    <a:lnTo>
                      <a:pt x="17" y="1110"/>
                    </a:lnTo>
                    <a:lnTo>
                      <a:pt x="17" y="1183"/>
                    </a:lnTo>
                    <a:lnTo>
                      <a:pt x="18" y="1254"/>
                    </a:lnTo>
                    <a:lnTo>
                      <a:pt x="18" y="1321"/>
                    </a:lnTo>
                    <a:lnTo>
                      <a:pt x="19" y="1382"/>
                    </a:lnTo>
                    <a:lnTo>
                      <a:pt x="19" y="1436"/>
                    </a:lnTo>
                    <a:lnTo>
                      <a:pt x="20" y="1482"/>
                    </a:lnTo>
                    <a:lnTo>
                      <a:pt x="20" y="1522"/>
                    </a:lnTo>
                    <a:lnTo>
                      <a:pt x="21" y="1554"/>
                    </a:lnTo>
                    <a:lnTo>
                      <a:pt x="21" y="1582"/>
                    </a:lnTo>
                    <a:lnTo>
                      <a:pt x="22" y="1604"/>
                    </a:lnTo>
                    <a:lnTo>
                      <a:pt x="22" y="1623"/>
                    </a:lnTo>
                    <a:lnTo>
                      <a:pt x="23" y="1638"/>
                    </a:lnTo>
                    <a:lnTo>
                      <a:pt x="23" y="1653"/>
                    </a:lnTo>
                    <a:lnTo>
                      <a:pt x="24" y="1666"/>
                    </a:lnTo>
                    <a:lnTo>
                      <a:pt x="24" y="1677"/>
                    </a:lnTo>
                    <a:lnTo>
                      <a:pt x="25" y="1688"/>
                    </a:lnTo>
                    <a:lnTo>
                      <a:pt x="25" y="1699"/>
                    </a:lnTo>
                    <a:lnTo>
                      <a:pt x="26" y="1710"/>
                    </a:lnTo>
                    <a:lnTo>
                      <a:pt x="26" y="1720"/>
                    </a:lnTo>
                    <a:lnTo>
                      <a:pt x="27" y="1730"/>
                    </a:lnTo>
                    <a:lnTo>
                      <a:pt x="27" y="1739"/>
                    </a:lnTo>
                    <a:lnTo>
                      <a:pt x="28" y="1746"/>
                    </a:lnTo>
                    <a:lnTo>
                      <a:pt x="28" y="1754"/>
                    </a:lnTo>
                    <a:lnTo>
                      <a:pt x="29" y="1759"/>
                    </a:lnTo>
                    <a:lnTo>
                      <a:pt x="29" y="1764"/>
                    </a:lnTo>
                    <a:lnTo>
                      <a:pt x="30" y="1767"/>
                    </a:lnTo>
                    <a:lnTo>
                      <a:pt x="30" y="1769"/>
                    </a:lnTo>
                    <a:lnTo>
                      <a:pt x="31" y="1770"/>
                    </a:lnTo>
                    <a:lnTo>
                      <a:pt x="31" y="1771"/>
                    </a:lnTo>
                    <a:lnTo>
                      <a:pt x="32" y="1772"/>
                    </a:lnTo>
                    <a:lnTo>
                      <a:pt x="32" y="1774"/>
                    </a:lnTo>
                    <a:lnTo>
                      <a:pt x="33" y="1775"/>
                    </a:lnTo>
                    <a:lnTo>
                      <a:pt x="34" y="1778"/>
                    </a:lnTo>
                    <a:lnTo>
                      <a:pt x="34" y="1781"/>
                    </a:lnTo>
                    <a:lnTo>
                      <a:pt x="35" y="1784"/>
                    </a:lnTo>
                    <a:lnTo>
                      <a:pt x="35" y="1788"/>
                    </a:lnTo>
                    <a:lnTo>
                      <a:pt x="36" y="1791"/>
                    </a:lnTo>
                    <a:lnTo>
                      <a:pt x="37" y="1789"/>
                    </a:lnTo>
                    <a:lnTo>
                      <a:pt x="37" y="1782"/>
                    </a:lnTo>
                    <a:lnTo>
                      <a:pt x="38" y="1768"/>
                    </a:lnTo>
                    <a:lnTo>
                      <a:pt x="38" y="1745"/>
                    </a:lnTo>
                    <a:lnTo>
                      <a:pt x="39" y="1709"/>
                    </a:lnTo>
                    <a:lnTo>
                      <a:pt x="39" y="1658"/>
                    </a:lnTo>
                    <a:lnTo>
                      <a:pt x="40" y="1589"/>
                    </a:lnTo>
                    <a:lnTo>
                      <a:pt x="40" y="1500"/>
                    </a:lnTo>
                    <a:lnTo>
                      <a:pt x="41" y="1390"/>
                    </a:lnTo>
                    <a:lnTo>
                      <a:pt x="41" y="1259"/>
                    </a:lnTo>
                    <a:lnTo>
                      <a:pt x="42" y="1110"/>
                    </a:lnTo>
                    <a:lnTo>
                      <a:pt x="42" y="947"/>
                    </a:lnTo>
                    <a:lnTo>
                      <a:pt x="43" y="777"/>
                    </a:lnTo>
                    <a:lnTo>
                      <a:pt x="43" y="605"/>
                    </a:lnTo>
                    <a:lnTo>
                      <a:pt x="44" y="440"/>
                    </a:lnTo>
                    <a:lnTo>
                      <a:pt x="44" y="291"/>
                    </a:lnTo>
                    <a:lnTo>
                      <a:pt x="45" y="166"/>
                    </a:lnTo>
                    <a:lnTo>
                      <a:pt x="45" y="72"/>
                    </a:lnTo>
                    <a:lnTo>
                      <a:pt x="46" y="16"/>
                    </a:lnTo>
                    <a:lnTo>
                      <a:pt x="46" y="0"/>
                    </a:lnTo>
                    <a:lnTo>
                      <a:pt x="47" y="26"/>
                    </a:lnTo>
                    <a:lnTo>
                      <a:pt x="47" y="91"/>
                    </a:lnTo>
                    <a:lnTo>
                      <a:pt x="48" y="190"/>
                    </a:lnTo>
                    <a:lnTo>
                      <a:pt x="48" y="317"/>
                    </a:lnTo>
                    <a:lnTo>
                      <a:pt x="49" y="464"/>
                    </a:lnTo>
                    <a:lnTo>
                      <a:pt x="49" y="624"/>
                    </a:lnTo>
                    <a:lnTo>
                      <a:pt x="50" y="786"/>
                    </a:lnTo>
                    <a:lnTo>
                      <a:pt x="50" y="944"/>
                    </a:lnTo>
                    <a:lnTo>
                      <a:pt x="51" y="1094"/>
                    </a:lnTo>
                    <a:lnTo>
                      <a:pt x="51" y="1230"/>
                    </a:lnTo>
                    <a:lnTo>
                      <a:pt x="52" y="1350"/>
                    </a:lnTo>
                    <a:lnTo>
                      <a:pt x="52" y="1451"/>
                    </a:lnTo>
                    <a:lnTo>
                      <a:pt x="53" y="1535"/>
                    </a:lnTo>
                    <a:lnTo>
                      <a:pt x="53" y="1601"/>
                    </a:lnTo>
                    <a:lnTo>
                      <a:pt x="54" y="1649"/>
                    </a:lnTo>
                    <a:lnTo>
                      <a:pt x="54" y="1680"/>
                    </a:lnTo>
                    <a:lnTo>
                      <a:pt x="55" y="1693"/>
                    </a:lnTo>
                    <a:lnTo>
                      <a:pt x="55" y="1686"/>
                    </a:lnTo>
                    <a:lnTo>
                      <a:pt x="56" y="1657"/>
                    </a:lnTo>
                    <a:lnTo>
                      <a:pt x="56" y="1605"/>
                    </a:lnTo>
                    <a:lnTo>
                      <a:pt x="57" y="1527"/>
                    </a:lnTo>
                    <a:lnTo>
                      <a:pt x="57" y="1424"/>
                    </a:lnTo>
                    <a:lnTo>
                      <a:pt x="58" y="1301"/>
                    </a:lnTo>
                    <a:lnTo>
                      <a:pt x="58" y="1164"/>
                    </a:lnTo>
                    <a:lnTo>
                      <a:pt x="59" y="1023"/>
                    </a:lnTo>
                    <a:lnTo>
                      <a:pt x="59" y="890"/>
                    </a:lnTo>
                    <a:lnTo>
                      <a:pt x="60" y="778"/>
                    </a:lnTo>
                    <a:lnTo>
                      <a:pt x="60" y="696"/>
                    </a:lnTo>
                    <a:lnTo>
                      <a:pt x="61" y="650"/>
                    </a:lnTo>
                    <a:lnTo>
                      <a:pt x="61" y="641"/>
                    </a:lnTo>
                    <a:lnTo>
                      <a:pt x="62" y="669"/>
                    </a:lnTo>
                    <a:lnTo>
                      <a:pt x="62" y="729"/>
                    </a:lnTo>
                    <a:lnTo>
                      <a:pt x="63" y="813"/>
                    </a:lnTo>
                    <a:lnTo>
                      <a:pt x="63" y="912"/>
                    </a:lnTo>
                    <a:lnTo>
                      <a:pt x="64" y="1022"/>
                    </a:lnTo>
                    <a:lnTo>
                      <a:pt x="64" y="1133"/>
                    </a:lnTo>
                    <a:lnTo>
                      <a:pt x="65" y="1241"/>
                    </a:lnTo>
                    <a:lnTo>
                      <a:pt x="65" y="1343"/>
                    </a:lnTo>
                    <a:lnTo>
                      <a:pt x="66" y="1433"/>
                    </a:lnTo>
                    <a:lnTo>
                      <a:pt x="66" y="1513"/>
                    </a:lnTo>
                    <a:lnTo>
                      <a:pt x="67" y="1580"/>
                    </a:lnTo>
                    <a:lnTo>
                      <a:pt x="67" y="1636"/>
                    </a:lnTo>
                    <a:lnTo>
                      <a:pt x="68" y="1682"/>
                    </a:lnTo>
                    <a:lnTo>
                      <a:pt x="69" y="1717"/>
                    </a:lnTo>
                    <a:lnTo>
                      <a:pt x="69" y="1746"/>
                    </a:lnTo>
                    <a:lnTo>
                      <a:pt x="70" y="1768"/>
                    </a:lnTo>
                    <a:lnTo>
                      <a:pt x="70" y="1785"/>
                    </a:lnTo>
                    <a:lnTo>
                      <a:pt x="71" y="1798"/>
                    </a:lnTo>
                    <a:lnTo>
                      <a:pt x="71" y="1808"/>
                    </a:lnTo>
                    <a:lnTo>
                      <a:pt x="72" y="1816"/>
                    </a:lnTo>
                    <a:lnTo>
                      <a:pt x="72" y="1822"/>
                    </a:lnTo>
                    <a:lnTo>
                      <a:pt x="73" y="1826"/>
                    </a:lnTo>
                    <a:lnTo>
                      <a:pt x="73" y="1830"/>
                    </a:lnTo>
                    <a:lnTo>
                      <a:pt x="74" y="1832"/>
                    </a:lnTo>
                    <a:lnTo>
                      <a:pt x="74" y="1835"/>
                    </a:lnTo>
                    <a:lnTo>
                      <a:pt x="75" y="1836"/>
                    </a:lnTo>
                    <a:lnTo>
                      <a:pt x="75" y="1837"/>
                    </a:lnTo>
                    <a:lnTo>
                      <a:pt x="76" y="1838"/>
                    </a:lnTo>
                    <a:lnTo>
                      <a:pt x="77" y="1837"/>
                    </a:lnTo>
                    <a:lnTo>
                      <a:pt x="77" y="1836"/>
                    </a:lnTo>
                    <a:lnTo>
                      <a:pt x="78" y="1835"/>
                    </a:lnTo>
                    <a:lnTo>
                      <a:pt x="78" y="1834"/>
                    </a:lnTo>
                    <a:lnTo>
                      <a:pt x="79" y="1832"/>
                    </a:lnTo>
                    <a:lnTo>
                      <a:pt x="79" y="1830"/>
                    </a:lnTo>
                    <a:lnTo>
                      <a:pt x="80" y="1828"/>
                    </a:lnTo>
                    <a:lnTo>
                      <a:pt x="80" y="1826"/>
                    </a:lnTo>
                    <a:lnTo>
                      <a:pt x="81" y="1823"/>
                    </a:lnTo>
                    <a:lnTo>
                      <a:pt x="81" y="1820"/>
                    </a:lnTo>
                    <a:lnTo>
                      <a:pt x="82" y="1818"/>
                    </a:lnTo>
                    <a:lnTo>
                      <a:pt x="82" y="1816"/>
                    </a:lnTo>
                    <a:lnTo>
                      <a:pt x="83" y="1815"/>
                    </a:lnTo>
                    <a:lnTo>
                      <a:pt x="83" y="1814"/>
                    </a:lnTo>
                    <a:lnTo>
                      <a:pt x="84" y="1814"/>
                    </a:lnTo>
                    <a:lnTo>
                      <a:pt x="84" y="1815"/>
                    </a:lnTo>
                    <a:lnTo>
                      <a:pt x="85" y="1816"/>
                    </a:lnTo>
                    <a:lnTo>
                      <a:pt x="85" y="1819"/>
                    </a:lnTo>
                    <a:lnTo>
                      <a:pt x="86" y="1823"/>
                    </a:lnTo>
                    <a:lnTo>
                      <a:pt x="86" y="1827"/>
                    </a:lnTo>
                    <a:lnTo>
                      <a:pt x="87" y="1832"/>
                    </a:lnTo>
                    <a:lnTo>
                      <a:pt x="87" y="1836"/>
                    </a:lnTo>
                    <a:lnTo>
                      <a:pt x="88" y="1840"/>
                    </a:lnTo>
                    <a:lnTo>
                      <a:pt x="88" y="1844"/>
                    </a:lnTo>
                    <a:lnTo>
                      <a:pt x="89" y="1847"/>
                    </a:lnTo>
                    <a:lnTo>
                      <a:pt x="89" y="1849"/>
                    </a:lnTo>
                    <a:lnTo>
                      <a:pt x="90" y="1851"/>
                    </a:lnTo>
                    <a:lnTo>
                      <a:pt x="91" y="1851"/>
                    </a:lnTo>
                    <a:lnTo>
                      <a:pt x="91" y="1850"/>
                    </a:lnTo>
                    <a:lnTo>
                      <a:pt x="92" y="1847"/>
                    </a:lnTo>
                    <a:lnTo>
                      <a:pt x="92" y="1844"/>
                    </a:lnTo>
                    <a:lnTo>
                      <a:pt x="93" y="1839"/>
                    </a:lnTo>
                    <a:lnTo>
                      <a:pt x="93" y="1833"/>
                    </a:lnTo>
                    <a:lnTo>
                      <a:pt x="94" y="1826"/>
                    </a:lnTo>
                    <a:lnTo>
                      <a:pt x="94" y="1819"/>
                    </a:lnTo>
                    <a:lnTo>
                      <a:pt x="95" y="1813"/>
                    </a:lnTo>
                    <a:lnTo>
                      <a:pt x="95" y="1806"/>
                    </a:lnTo>
                    <a:lnTo>
                      <a:pt x="96" y="1800"/>
                    </a:lnTo>
                    <a:lnTo>
                      <a:pt x="96" y="1795"/>
                    </a:lnTo>
                    <a:lnTo>
                      <a:pt x="97" y="1791"/>
                    </a:lnTo>
                    <a:lnTo>
                      <a:pt x="97" y="1788"/>
                    </a:lnTo>
                    <a:lnTo>
                      <a:pt x="98" y="1787"/>
                    </a:lnTo>
                    <a:lnTo>
                      <a:pt x="98" y="1788"/>
                    </a:lnTo>
                    <a:lnTo>
                      <a:pt x="99" y="1790"/>
                    </a:lnTo>
                    <a:lnTo>
                      <a:pt x="99" y="1793"/>
                    </a:lnTo>
                    <a:lnTo>
                      <a:pt x="100" y="1797"/>
                    </a:lnTo>
                    <a:lnTo>
                      <a:pt x="100" y="1803"/>
                    </a:lnTo>
                    <a:lnTo>
                      <a:pt x="101" y="1810"/>
                    </a:lnTo>
                    <a:lnTo>
                      <a:pt x="101" y="1816"/>
                    </a:lnTo>
                    <a:lnTo>
                      <a:pt x="102" y="1823"/>
                    </a:lnTo>
                    <a:lnTo>
                      <a:pt x="102" y="1830"/>
                    </a:lnTo>
                    <a:lnTo>
                      <a:pt x="103" y="1837"/>
                    </a:lnTo>
                    <a:lnTo>
                      <a:pt x="104" y="1843"/>
                    </a:lnTo>
                    <a:lnTo>
                      <a:pt x="104" y="1848"/>
                    </a:lnTo>
                    <a:lnTo>
                      <a:pt x="105" y="1853"/>
                    </a:lnTo>
                    <a:lnTo>
                      <a:pt x="105" y="1857"/>
                    </a:lnTo>
                    <a:lnTo>
                      <a:pt x="106" y="1860"/>
                    </a:lnTo>
                    <a:lnTo>
                      <a:pt x="106" y="1862"/>
                    </a:lnTo>
                    <a:lnTo>
                      <a:pt x="107" y="1864"/>
                    </a:lnTo>
                    <a:lnTo>
                      <a:pt x="107" y="1866"/>
                    </a:lnTo>
                    <a:lnTo>
                      <a:pt x="108" y="1867"/>
                    </a:lnTo>
                    <a:lnTo>
                      <a:pt x="108" y="1868"/>
                    </a:lnTo>
                    <a:lnTo>
                      <a:pt x="109" y="1868"/>
                    </a:lnTo>
                    <a:lnTo>
                      <a:pt x="110" y="1868"/>
                    </a:lnTo>
                    <a:lnTo>
                      <a:pt x="111" y="1868"/>
                    </a:lnTo>
                    <a:lnTo>
                      <a:pt x="112" y="1867"/>
                    </a:lnTo>
                    <a:lnTo>
                      <a:pt x="113" y="1867"/>
                    </a:lnTo>
                    <a:lnTo>
                      <a:pt x="114" y="1867"/>
                    </a:lnTo>
                    <a:lnTo>
                      <a:pt x="115" y="1867"/>
                    </a:lnTo>
                    <a:lnTo>
                      <a:pt x="116" y="1867"/>
                    </a:lnTo>
                    <a:lnTo>
                      <a:pt x="117" y="1867"/>
                    </a:lnTo>
                    <a:lnTo>
                      <a:pt x="117" y="1866"/>
                    </a:lnTo>
                    <a:lnTo>
                      <a:pt x="118" y="1865"/>
                    </a:lnTo>
                    <a:lnTo>
                      <a:pt x="118" y="1864"/>
                    </a:lnTo>
                    <a:lnTo>
                      <a:pt x="119" y="1862"/>
                    </a:lnTo>
                    <a:lnTo>
                      <a:pt x="119" y="1860"/>
                    </a:lnTo>
                    <a:lnTo>
                      <a:pt x="120" y="1856"/>
                    </a:lnTo>
                    <a:lnTo>
                      <a:pt x="120" y="1852"/>
                    </a:lnTo>
                    <a:lnTo>
                      <a:pt x="121" y="1847"/>
                    </a:lnTo>
                    <a:lnTo>
                      <a:pt x="121" y="1842"/>
                    </a:lnTo>
                    <a:lnTo>
                      <a:pt x="122" y="1837"/>
                    </a:lnTo>
                    <a:lnTo>
                      <a:pt x="122" y="1832"/>
                    </a:lnTo>
                    <a:lnTo>
                      <a:pt x="123" y="1827"/>
                    </a:lnTo>
                    <a:lnTo>
                      <a:pt x="123" y="1823"/>
                    </a:lnTo>
                    <a:lnTo>
                      <a:pt x="124" y="1820"/>
                    </a:lnTo>
                    <a:lnTo>
                      <a:pt x="124" y="1819"/>
                    </a:lnTo>
                    <a:lnTo>
                      <a:pt x="125" y="1819"/>
                    </a:lnTo>
                    <a:lnTo>
                      <a:pt x="125" y="1820"/>
                    </a:lnTo>
                    <a:lnTo>
                      <a:pt x="126" y="1823"/>
                    </a:lnTo>
                    <a:lnTo>
                      <a:pt x="126" y="1826"/>
                    </a:lnTo>
                    <a:lnTo>
                      <a:pt x="127" y="1829"/>
                    </a:lnTo>
                    <a:lnTo>
                      <a:pt x="127" y="1833"/>
                    </a:lnTo>
                    <a:lnTo>
                      <a:pt x="128" y="1837"/>
                    </a:lnTo>
                    <a:lnTo>
                      <a:pt x="128" y="1841"/>
                    </a:lnTo>
                    <a:lnTo>
                      <a:pt x="129" y="1845"/>
                    </a:lnTo>
                    <a:lnTo>
                      <a:pt x="129" y="1847"/>
                    </a:lnTo>
                    <a:lnTo>
                      <a:pt x="130" y="1850"/>
                    </a:lnTo>
                    <a:lnTo>
                      <a:pt x="130" y="1852"/>
                    </a:lnTo>
                    <a:lnTo>
                      <a:pt x="131" y="1854"/>
                    </a:lnTo>
                    <a:lnTo>
                      <a:pt x="131" y="1855"/>
                    </a:lnTo>
                    <a:lnTo>
                      <a:pt x="132" y="1857"/>
                    </a:lnTo>
                    <a:lnTo>
                      <a:pt x="132" y="1858"/>
                    </a:lnTo>
                    <a:lnTo>
                      <a:pt x="133" y="1859"/>
                    </a:lnTo>
                    <a:lnTo>
                      <a:pt x="133" y="1861"/>
                    </a:lnTo>
                    <a:lnTo>
                      <a:pt x="134" y="1861"/>
                    </a:lnTo>
                    <a:lnTo>
                      <a:pt x="134" y="1863"/>
                    </a:lnTo>
                    <a:lnTo>
                      <a:pt x="135" y="1864"/>
                    </a:lnTo>
                    <a:lnTo>
                      <a:pt x="135" y="1865"/>
                    </a:lnTo>
                    <a:lnTo>
                      <a:pt x="136" y="1866"/>
                    </a:lnTo>
                    <a:lnTo>
                      <a:pt x="136" y="1867"/>
                    </a:lnTo>
                    <a:lnTo>
                      <a:pt x="137" y="1867"/>
                    </a:lnTo>
                    <a:lnTo>
                      <a:pt x="138" y="1867"/>
                    </a:lnTo>
                    <a:lnTo>
                      <a:pt x="139" y="1866"/>
                    </a:lnTo>
                    <a:lnTo>
                      <a:pt x="139" y="1864"/>
                    </a:lnTo>
                    <a:lnTo>
                      <a:pt x="140" y="1863"/>
                    </a:lnTo>
                    <a:lnTo>
                      <a:pt x="140" y="1861"/>
                    </a:lnTo>
                    <a:lnTo>
                      <a:pt x="141" y="1860"/>
                    </a:lnTo>
                    <a:lnTo>
                      <a:pt x="141" y="1858"/>
                    </a:lnTo>
                    <a:lnTo>
                      <a:pt x="142" y="1857"/>
                    </a:lnTo>
                    <a:lnTo>
                      <a:pt x="142" y="1856"/>
                    </a:lnTo>
                    <a:lnTo>
                      <a:pt x="143" y="1855"/>
                    </a:lnTo>
                    <a:lnTo>
                      <a:pt x="144" y="1856"/>
                    </a:lnTo>
                    <a:lnTo>
                      <a:pt x="144" y="1857"/>
                    </a:lnTo>
                    <a:lnTo>
                      <a:pt x="145" y="1858"/>
                    </a:lnTo>
                    <a:lnTo>
                      <a:pt x="145" y="1860"/>
                    </a:lnTo>
                    <a:lnTo>
                      <a:pt x="146" y="1861"/>
                    </a:lnTo>
                    <a:lnTo>
                      <a:pt x="146" y="1863"/>
                    </a:lnTo>
                    <a:lnTo>
                      <a:pt x="147" y="1864"/>
                    </a:lnTo>
                    <a:lnTo>
                      <a:pt x="147" y="1866"/>
                    </a:lnTo>
                    <a:lnTo>
                      <a:pt x="148" y="1867"/>
                    </a:lnTo>
                    <a:lnTo>
                      <a:pt x="148" y="1869"/>
                    </a:lnTo>
                    <a:lnTo>
                      <a:pt x="149" y="1870"/>
                    </a:lnTo>
                    <a:lnTo>
                      <a:pt x="150" y="1870"/>
                    </a:lnTo>
                    <a:lnTo>
                      <a:pt x="151" y="1869"/>
                    </a:lnTo>
                    <a:lnTo>
                      <a:pt x="151" y="1867"/>
                    </a:lnTo>
                    <a:lnTo>
                      <a:pt x="152" y="1864"/>
                    </a:lnTo>
                    <a:lnTo>
                      <a:pt x="152" y="1862"/>
                    </a:lnTo>
                    <a:lnTo>
                      <a:pt x="153" y="1859"/>
                    </a:lnTo>
                    <a:lnTo>
                      <a:pt x="153" y="1857"/>
                    </a:lnTo>
                    <a:lnTo>
                      <a:pt x="154" y="1854"/>
                    </a:lnTo>
                    <a:lnTo>
                      <a:pt x="154" y="1851"/>
                    </a:lnTo>
                    <a:lnTo>
                      <a:pt x="155" y="1850"/>
                    </a:lnTo>
                    <a:lnTo>
                      <a:pt x="155" y="1849"/>
                    </a:lnTo>
                    <a:lnTo>
                      <a:pt x="156" y="1848"/>
                    </a:lnTo>
                    <a:lnTo>
                      <a:pt x="157" y="1848"/>
                    </a:lnTo>
                    <a:lnTo>
                      <a:pt x="158" y="1849"/>
                    </a:lnTo>
                    <a:lnTo>
                      <a:pt x="159" y="1850"/>
                    </a:lnTo>
                    <a:lnTo>
                      <a:pt x="160" y="1849"/>
                    </a:lnTo>
                    <a:lnTo>
                      <a:pt x="160" y="1848"/>
                    </a:lnTo>
                    <a:lnTo>
                      <a:pt x="161" y="1847"/>
                    </a:lnTo>
                    <a:lnTo>
                      <a:pt x="161" y="1845"/>
                    </a:lnTo>
                    <a:lnTo>
                      <a:pt x="162" y="1844"/>
                    </a:lnTo>
                    <a:lnTo>
                      <a:pt x="162" y="1842"/>
                    </a:lnTo>
                    <a:lnTo>
                      <a:pt x="163" y="1841"/>
                    </a:lnTo>
                    <a:lnTo>
                      <a:pt x="163" y="1840"/>
                    </a:lnTo>
                    <a:lnTo>
                      <a:pt x="164" y="1840"/>
                    </a:lnTo>
                    <a:lnTo>
                      <a:pt x="164" y="1841"/>
                    </a:lnTo>
                    <a:lnTo>
                      <a:pt x="165" y="1842"/>
                    </a:lnTo>
                    <a:lnTo>
                      <a:pt x="165" y="1843"/>
                    </a:lnTo>
                    <a:lnTo>
                      <a:pt x="166" y="1845"/>
                    </a:lnTo>
                    <a:lnTo>
                      <a:pt x="166" y="1848"/>
                    </a:lnTo>
                    <a:lnTo>
                      <a:pt x="167" y="1850"/>
                    </a:lnTo>
                    <a:lnTo>
                      <a:pt x="167" y="1852"/>
                    </a:lnTo>
                    <a:lnTo>
                      <a:pt x="168" y="1854"/>
                    </a:lnTo>
                    <a:lnTo>
                      <a:pt x="168" y="1856"/>
                    </a:lnTo>
                    <a:lnTo>
                      <a:pt x="169" y="1858"/>
                    </a:lnTo>
                    <a:lnTo>
                      <a:pt x="169" y="1860"/>
                    </a:lnTo>
                    <a:lnTo>
                      <a:pt x="170" y="1861"/>
                    </a:lnTo>
                    <a:lnTo>
                      <a:pt x="170" y="1863"/>
                    </a:lnTo>
                    <a:lnTo>
                      <a:pt x="171" y="1864"/>
                    </a:lnTo>
                    <a:lnTo>
                      <a:pt x="171" y="1865"/>
                    </a:lnTo>
                    <a:lnTo>
                      <a:pt x="172" y="1867"/>
                    </a:lnTo>
                    <a:lnTo>
                      <a:pt x="172" y="1868"/>
                    </a:lnTo>
                    <a:lnTo>
                      <a:pt x="173" y="1869"/>
                    </a:lnTo>
                    <a:lnTo>
                      <a:pt x="174" y="1870"/>
                    </a:lnTo>
                    <a:lnTo>
                      <a:pt x="174" y="1871"/>
                    </a:lnTo>
                    <a:lnTo>
                      <a:pt x="175" y="1873"/>
                    </a:lnTo>
                    <a:lnTo>
                      <a:pt x="175" y="1874"/>
                    </a:lnTo>
                    <a:lnTo>
                      <a:pt x="176" y="1874"/>
                    </a:lnTo>
                    <a:lnTo>
                      <a:pt x="177" y="1875"/>
                    </a:lnTo>
                    <a:lnTo>
                      <a:pt x="177" y="1874"/>
                    </a:lnTo>
                    <a:lnTo>
                      <a:pt x="178" y="1874"/>
                    </a:lnTo>
                    <a:lnTo>
                      <a:pt x="178" y="1871"/>
                    </a:lnTo>
                    <a:lnTo>
                      <a:pt x="179" y="1869"/>
                    </a:lnTo>
                    <a:lnTo>
                      <a:pt x="179" y="1866"/>
                    </a:lnTo>
                    <a:lnTo>
                      <a:pt x="180" y="1863"/>
                    </a:lnTo>
                    <a:lnTo>
                      <a:pt x="180" y="1858"/>
                    </a:lnTo>
                    <a:lnTo>
                      <a:pt x="181" y="1854"/>
                    </a:lnTo>
                    <a:lnTo>
                      <a:pt x="181" y="1848"/>
                    </a:lnTo>
                    <a:lnTo>
                      <a:pt x="182" y="1843"/>
                    </a:lnTo>
                    <a:lnTo>
                      <a:pt x="182" y="1837"/>
                    </a:lnTo>
                    <a:lnTo>
                      <a:pt x="183" y="1829"/>
                    </a:lnTo>
                    <a:lnTo>
                      <a:pt x="183" y="1819"/>
                    </a:lnTo>
                    <a:lnTo>
                      <a:pt x="184" y="1807"/>
                    </a:lnTo>
                    <a:lnTo>
                      <a:pt x="184" y="1791"/>
                    </a:lnTo>
                    <a:lnTo>
                      <a:pt x="185" y="1769"/>
                    </a:lnTo>
                    <a:lnTo>
                      <a:pt x="185" y="1744"/>
                    </a:lnTo>
                    <a:lnTo>
                      <a:pt x="186" y="1714"/>
                    </a:lnTo>
                    <a:lnTo>
                      <a:pt x="186" y="1679"/>
                    </a:lnTo>
                    <a:lnTo>
                      <a:pt x="187" y="1643"/>
                    </a:lnTo>
                    <a:lnTo>
                      <a:pt x="187" y="1607"/>
                    </a:lnTo>
                    <a:lnTo>
                      <a:pt x="188" y="1573"/>
                    </a:lnTo>
                    <a:lnTo>
                      <a:pt x="188" y="1545"/>
                    </a:lnTo>
                    <a:lnTo>
                      <a:pt x="189" y="1525"/>
                    </a:lnTo>
                    <a:lnTo>
                      <a:pt x="189" y="1514"/>
                    </a:lnTo>
                    <a:lnTo>
                      <a:pt x="190" y="1514"/>
                    </a:lnTo>
                    <a:lnTo>
                      <a:pt x="190" y="1525"/>
                    </a:lnTo>
                    <a:lnTo>
                      <a:pt x="191" y="1545"/>
                    </a:lnTo>
                    <a:lnTo>
                      <a:pt x="191" y="1573"/>
                    </a:lnTo>
                    <a:lnTo>
                      <a:pt x="192" y="1607"/>
                    </a:lnTo>
                    <a:lnTo>
                      <a:pt x="192" y="1643"/>
                    </a:lnTo>
                    <a:lnTo>
                      <a:pt x="193" y="1679"/>
                    </a:lnTo>
                    <a:lnTo>
                      <a:pt x="193" y="1714"/>
                    </a:lnTo>
                    <a:lnTo>
                      <a:pt x="194" y="1746"/>
                    </a:lnTo>
                    <a:lnTo>
                      <a:pt x="194" y="1773"/>
                    </a:lnTo>
                    <a:lnTo>
                      <a:pt x="195" y="1796"/>
                    </a:lnTo>
                    <a:lnTo>
                      <a:pt x="195" y="1815"/>
                    </a:lnTo>
                    <a:lnTo>
                      <a:pt x="196" y="1829"/>
                    </a:lnTo>
                    <a:lnTo>
                      <a:pt x="196" y="1840"/>
                    </a:lnTo>
                    <a:lnTo>
                      <a:pt x="197" y="1848"/>
                    </a:lnTo>
                    <a:lnTo>
                      <a:pt x="197" y="1852"/>
                    </a:lnTo>
                    <a:lnTo>
                      <a:pt x="198" y="1855"/>
                    </a:lnTo>
                    <a:lnTo>
                      <a:pt x="199" y="1854"/>
                    </a:lnTo>
                    <a:lnTo>
                      <a:pt x="199" y="1853"/>
                    </a:lnTo>
                    <a:lnTo>
                      <a:pt x="200" y="1850"/>
                    </a:lnTo>
                    <a:lnTo>
                      <a:pt x="200" y="1847"/>
                    </a:lnTo>
                    <a:lnTo>
                      <a:pt x="201" y="1843"/>
                    </a:lnTo>
                    <a:lnTo>
                      <a:pt x="201" y="1839"/>
                    </a:lnTo>
                    <a:lnTo>
                      <a:pt x="202" y="1836"/>
                    </a:lnTo>
                    <a:lnTo>
                      <a:pt x="202" y="1833"/>
                    </a:lnTo>
                    <a:lnTo>
                      <a:pt x="203" y="1831"/>
                    </a:lnTo>
                    <a:lnTo>
                      <a:pt x="203" y="1830"/>
                    </a:lnTo>
                    <a:lnTo>
                      <a:pt x="204" y="1829"/>
                    </a:lnTo>
                    <a:lnTo>
                      <a:pt x="205" y="1831"/>
                    </a:lnTo>
                    <a:lnTo>
                      <a:pt x="205" y="1832"/>
                    </a:lnTo>
                    <a:lnTo>
                      <a:pt x="205" y="1834"/>
                    </a:lnTo>
                    <a:lnTo>
                      <a:pt x="205" y="1836"/>
                    </a:lnTo>
                    <a:lnTo>
                      <a:pt x="206" y="1838"/>
                    </a:lnTo>
                    <a:lnTo>
                      <a:pt x="206" y="1839"/>
                    </a:lnTo>
                    <a:lnTo>
                      <a:pt x="207" y="1840"/>
                    </a:lnTo>
                    <a:lnTo>
                      <a:pt x="208" y="1839"/>
                    </a:lnTo>
                    <a:lnTo>
                      <a:pt x="208" y="1837"/>
                    </a:lnTo>
                    <a:lnTo>
                      <a:pt x="209" y="1834"/>
                    </a:lnTo>
                    <a:lnTo>
                      <a:pt x="209" y="1829"/>
                    </a:lnTo>
                    <a:lnTo>
                      <a:pt x="210" y="1822"/>
                    </a:lnTo>
                    <a:lnTo>
                      <a:pt x="210" y="1813"/>
                    </a:lnTo>
                    <a:lnTo>
                      <a:pt x="211" y="1802"/>
                    </a:lnTo>
                    <a:lnTo>
                      <a:pt x="211" y="1790"/>
                    </a:lnTo>
                    <a:lnTo>
                      <a:pt x="212" y="1776"/>
                    </a:lnTo>
                    <a:lnTo>
                      <a:pt x="212" y="1762"/>
                    </a:lnTo>
                    <a:lnTo>
                      <a:pt x="213" y="1748"/>
                    </a:lnTo>
                    <a:lnTo>
                      <a:pt x="213" y="1735"/>
                    </a:lnTo>
                    <a:lnTo>
                      <a:pt x="214" y="1723"/>
                    </a:lnTo>
                    <a:lnTo>
                      <a:pt x="214" y="1713"/>
                    </a:lnTo>
                    <a:lnTo>
                      <a:pt x="215" y="1706"/>
                    </a:lnTo>
                    <a:lnTo>
                      <a:pt x="215" y="1701"/>
                    </a:lnTo>
                    <a:lnTo>
                      <a:pt x="216" y="1701"/>
                    </a:lnTo>
                    <a:lnTo>
                      <a:pt x="216" y="1704"/>
                    </a:lnTo>
                    <a:lnTo>
                      <a:pt x="217" y="1709"/>
                    </a:lnTo>
                    <a:lnTo>
                      <a:pt x="217" y="1717"/>
                    </a:lnTo>
                    <a:lnTo>
                      <a:pt x="218" y="1728"/>
                    </a:lnTo>
                    <a:lnTo>
                      <a:pt x="218" y="1740"/>
                    </a:lnTo>
                    <a:lnTo>
                      <a:pt x="219" y="1754"/>
                    </a:lnTo>
                    <a:lnTo>
                      <a:pt x="219" y="1767"/>
                    </a:lnTo>
                    <a:lnTo>
                      <a:pt x="220" y="1781"/>
                    </a:lnTo>
                    <a:lnTo>
                      <a:pt x="220" y="1794"/>
                    </a:lnTo>
                    <a:lnTo>
                      <a:pt x="221" y="1805"/>
                    </a:lnTo>
                    <a:lnTo>
                      <a:pt x="221" y="1816"/>
                    </a:lnTo>
                    <a:lnTo>
                      <a:pt x="222" y="1825"/>
                    </a:lnTo>
                    <a:lnTo>
                      <a:pt x="222" y="1832"/>
                    </a:lnTo>
                    <a:lnTo>
                      <a:pt x="223" y="1839"/>
                    </a:lnTo>
                    <a:lnTo>
                      <a:pt x="223" y="1843"/>
                    </a:lnTo>
                    <a:lnTo>
                      <a:pt x="224" y="1846"/>
                    </a:lnTo>
                    <a:lnTo>
                      <a:pt x="224" y="1849"/>
                    </a:lnTo>
                    <a:lnTo>
                      <a:pt x="225" y="1850"/>
                    </a:lnTo>
                    <a:lnTo>
                      <a:pt x="225" y="1851"/>
                    </a:lnTo>
                    <a:lnTo>
                      <a:pt x="226" y="1851"/>
                    </a:lnTo>
                    <a:lnTo>
                      <a:pt x="226" y="1852"/>
                    </a:lnTo>
                    <a:lnTo>
                      <a:pt x="227" y="1852"/>
                    </a:lnTo>
                    <a:lnTo>
                      <a:pt x="227" y="1853"/>
                    </a:lnTo>
                    <a:lnTo>
                      <a:pt x="228" y="1853"/>
                    </a:lnTo>
                    <a:lnTo>
                      <a:pt x="228" y="1854"/>
                    </a:lnTo>
                    <a:lnTo>
                      <a:pt x="229" y="1855"/>
                    </a:lnTo>
                    <a:lnTo>
                      <a:pt x="229" y="1856"/>
                    </a:lnTo>
                    <a:lnTo>
                      <a:pt x="230" y="1857"/>
                    </a:lnTo>
                    <a:lnTo>
                      <a:pt x="230" y="1858"/>
                    </a:lnTo>
                    <a:lnTo>
                      <a:pt x="231" y="1858"/>
                    </a:lnTo>
                    <a:lnTo>
                      <a:pt x="232" y="1858"/>
                    </a:lnTo>
                    <a:lnTo>
                      <a:pt x="233" y="1858"/>
                    </a:lnTo>
                    <a:lnTo>
                      <a:pt x="234" y="1857"/>
                    </a:lnTo>
                    <a:lnTo>
                      <a:pt x="234" y="1856"/>
                    </a:lnTo>
                    <a:lnTo>
                      <a:pt x="235" y="1855"/>
                    </a:lnTo>
                    <a:lnTo>
                      <a:pt x="235" y="1854"/>
                    </a:lnTo>
                    <a:lnTo>
                      <a:pt x="236" y="1854"/>
                    </a:lnTo>
                    <a:lnTo>
                      <a:pt x="237" y="1854"/>
                    </a:lnTo>
                    <a:lnTo>
                      <a:pt x="237" y="1853"/>
                    </a:lnTo>
                    <a:lnTo>
                      <a:pt x="238" y="1853"/>
                    </a:lnTo>
                    <a:lnTo>
                      <a:pt x="238" y="1852"/>
                    </a:lnTo>
                    <a:lnTo>
                      <a:pt x="239" y="1851"/>
                    </a:lnTo>
                    <a:lnTo>
                      <a:pt x="239" y="1850"/>
                    </a:lnTo>
                    <a:lnTo>
                      <a:pt x="240" y="1849"/>
                    </a:lnTo>
                    <a:lnTo>
                      <a:pt x="240" y="1848"/>
                    </a:lnTo>
                    <a:lnTo>
                      <a:pt x="241" y="1847"/>
                    </a:lnTo>
                    <a:lnTo>
                      <a:pt x="241" y="1846"/>
                    </a:lnTo>
                    <a:lnTo>
                      <a:pt x="242" y="1846"/>
                    </a:lnTo>
                    <a:lnTo>
                      <a:pt x="243" y="1847"/>
                    </a:lnTo>
                    <a:lnTo>
                      <a:pt x="243" y="1848"/>
                    </a:lnTo>
                    <a:lnTo>
                      <a:pt x="244" y="1850"/>
                    </a:lnTo>
                    <a:lnTo>
                      <a:pt x="244" y="1852"/>
                    </a:lnTo>
                    <a:lnTo>
                      <a:pt x="245" y="1855"/>
                    </a:lnTo>
                    <a:lnTo>
                      <a:pt x="245" y="1859"/>
                    </a:lnTo>
                    <a:lnTo>
                      <a:pt x="246" y="1862"/>
                    </a:lnTo>
                    <a:lnTo>
                      <a:pt x="246" y="1866"/>
                    </a:lnTo>
                    <a:lnTo>
                      <a:pt x="247" y="1869"/>
                    </a:lnTo>
                    <a:lnTo>
                      <a:pt x="247" y="1872"/>
                    </a:lnTo>
                    <a:lnTo>
                      <a:pt x="248" y="1874"/>
                    </a:lnTo>
                    <a:lnTo>
                      <a:pt x="248" y="1877"/>
                    </a:lnTo>
                    <a:lnTo>
                      <a:pt x="249" y="1879"/>
                    </a:lnTo>
                    <a:lnTo>
                      <a:pt x="249" y="1880"/>
                    </a:lnTo>
                    <a:lnTo>
                      <a:pt x="250" y="1881"/>
                    </a:lnTo>
                    <a:lnTo>
                      <a:pt x="250" y="1882"/>
                    </a:lnTo>
                    <a:lnTo>
                      <a:pt x="251" y="1883"/>
                    </a:lnTo>
                    <a:lnTo>
                      <a:pt x="252" y="1883"/>
                    </a:lnTo>
                    <a:lnTo>
                      <a:pt x="253" y="1883"/>
                    </a:lnTo>
                    <a:lnTo>
                      <a:pt x="254" y="1882"/>
                    </a:lnTo>
                    <a:lnTo>
                      <a:pt x="254" y="1881"/>
                    </a:lnTo>
                    <a:lnTo>
                      <a:pt x="255" y="1880"/>
                    </a:lnTo>
                    <a:lnTo>
                      <a:pt x="255" y="1879"/>
                    </a:lnTo>
                    <a:lnTo>
                      <a:pt x="256" y="1877"/>
                    </a:lnTo>
                    <a:lnTo>
                      <a:pt x="256" y="1876"/>
                    </a:lnTo>
                    <a:lnTo>
                      <a:pt x="257" y="1873"/>
                    </a:lnTo>
                    <a:lnTo>
                      <a:pt x="257" y="1870"/>
                    </a:lnTo>
                    <a:lnTo>
                      <a:pt x="258" y="1865"/>
                    </a:lnTo>
                    <a:lnTo>
                      <a:pt x="258" y="1860"/>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0" name="Freeform 107"/>
              <p:cNvSpPr>
                <a:spLocks/>
              </p:cNvSpPr>
              <p:nvPr/>
            </p:nvSpPr>
            <p:spPr bwMode="auto">
              <a:xfrm>
                <a:off x="4903636" y="2468620"/>
                <a:ext cx="492980" cy="726626"/>
              </a:xfrm>
              <a:custGeom>
                <a:avLst/>
                <a:gdLst>
                  <a:gd name="T0" fmla="*/ 4 w 258"/>
                  <a:gd name="T1" fmla="*/ 561 h 808"/>
                  <a:gd name="T2" fmla="*/ 9 w 258"/>
                  <a:gd name="T3" fmla="*/ 93 h 808"/>
                  <a:gd name="T4" fmla="*/ 13 w 258"/>
                  <a:gd name="T5" fmla="*/ 237 h 808"/>
                  <a:gd name="T6" fmla="*/ 18 w 258"/>
                  <a:gd name="T7" fmla="*/ 651 h 808"/>
                  <a:gd name="T8" fmla="*/ 23 w 258"/>
                  <a:gd name="T9" fmla="*/ 681 h 808"/>
                  <a:gd name="T10" fmla="*/ 27 w 258"/>
                  <a:gd name="T11" fmla="*/ 706 h 808"/>
                  <a:gd name="T12" fmla="*/ 32 w 258"/>
                  <a:gd name="T13" fmla="*/ 729 h 808"/>
                  <a:gd name="T14" fmla="*/ 36 w 258"/>
                  <a:gd name="T15" fmla="*/ 735 h 808"/>
                  <a:gd name="T16" fmla="*/ 41 w 258"/>
                  <a:gd name="T17" fmla="*/ 732 h 808"/>
                  <a:gd name="T18" fmla="*/ 45 w 258"/>
                  <a:gd name="T19" fmla="*/ 731 h 808"/>
                  <a:gd name="T20" fmla="*/ 50 w 258"/>
                  <a:gd name="T21" fmla="*/ 729 h 808"/>
                  <a:gd name="T22" fmla="*/ 55 w 258"/>
                  <a:gd name="T23" fmla="*/ 728 h 808"/>
                  <a:gd name="T24" fmla="*/ 59 w 258"/>
                  <a:gd name="T25" fmla="*/ 717 h 808"/>
                  <a:gd name="T26" fmla="*/ 64 w 258"/>
                  <a:gd name="T27" fmla="*/ 722 h 808"/>
                  <a:gd name="T28" fmla="*/ 68 w 258"/>
                  <a:gd name="T29" fmla="*/ 727 h 808"/>
                  <a:gd name="T30" fmla="*/ 73 w 258"/>
                  <a:gd name="T31" fmla="*/ 731 h 808"/>
                  <a:gd name="T32" fmla="*/ 77 w 258"/>
                  <a:gd name="T33" fmla="*/ 745 h 808"/>
                  <a:gd name="T34" fmla="*/ 82 w 258"/>
                  <a:gd name="T35" fmla="*/ 748 h 808"/>
                  <a:gd name="T36" fmla="*/ 86 w 258"/>
                  <a:gd name="T37" fmla="*/ 693 h 808"/>
                  <a:gd name="T38" fmla="*/ 91 w 258"/>
                  <a:gd name="T39" fmla="*/ 647 h 808"/>
                  <a:gd name="T40" fmla="*/ 96 w 258"/>
                  <a:gd name="T41" fmla="*/ 747 h 808"/>
                  <a:gd name="T42" fmla="*/ 100 w 258"/>
                  <a:gd name="T43" fmla="*/ 780 h 808"/>
                  <a:gd name="T44" fmla="*/ 105 w 258"/>
                  <a:gd name="T45" fmla="*/ 787 h 808"/>
                  <a:gd name="T46" fmla="*/ 109 w 258"/>
                  <a:gd name="T47" fmla="*/ 793 h 808"/>
                  <a:gd name="T48" fmla="*/ 114 w 258"/>
                  <a:gd name="T49" fmla="*/ 794 h 808"/>
                  <a:gd name="T50" fmla="*/ 118 w 258"/>
                  <a:gd name="T51" fmla="*/ 799 h 808"/>
                  <a:gd name="T52" fmla="*/ 123 w 258"/>
                  <a:gd name="T53" fmla="*/ 763 h 808"/>
                  <a:gd name="T54" fmla="*/ 128 w 258"/>
                  <a:gd name="T55" fmla="*/ 524 h 808"/>
                  <a:gd name="T56" fmla="*/ 132 w 258"/>
                  <a:gd name="T57" fmla="*/ 652 h 808"/>
                  <a:gd name="T58" fmla="*/ 137 w 258"/>
                  <a:gd name="T59" fmla="*/ 768 h 808"/>
                  <a:gd name="T60" fmla="*/ 141 w 258"/>
                  <a:gd name="T61" fmla="*/ 787 h 808"/>
                  <a:gd name="T62" fmla="*/ 146 w 258"/>
                  <a:gd name="T63" fmla="*/ 794 h 808"/>
                  <a:gd name="T64" fmla="*/ 150 w 258"/>
                  <a:gd name="T65" fmla="*/ 796 h 808"/>
                  <a:gd name="T66" fmla="*/ 155 w 258"/>
                  <a:gd name="T67" fmla="*/ 786 h 808"/>
                  <a:gd name="T68" fmla="*/ 160 w 258"/>
                  <a:gd name="T69" fmla="*/ 729 h 808"/>
                  <a:gd name="T70" fmla="*/ 164 w 258"/>
                  <a:gd name="T71" fmla="*/ 724 h 808"/>
                  <a:gd name="T72" fmla="*/ 169 w 258"/>
                  <a:gd name="T73" fmla="*/ 780 h 808"/>
                  <a:gd name="T74" fmla="*/ 173 w 258"/>
                  <a:gd name="T75" fmla="*/ 791 h 808"/>
                  <a:gd name="T76" fmla="*/ 178 w 258"/>
                  <a:gd name="T77" fmla="*/ 796 h 808"/>
                  <a:gd name="T78" fmla="*/ 182 w 258"/>
                  <a:gd name="T79" fmla="*/ 802 h 808"/>
                  <a:gd name="T80" fmla="*/ 187 w 258"/>
                  <a:gd name="T81" fmla="*/ 796 h 808"/>
                  <a:gd name="T82" fmla="*/ 191 w 258"/>
                  <a:gd name="T83" fmla="*/ 793 h 808"/>
                  <a:gd name="T84" fmla="*/ 195 w 258"/>
                  <a:gd name="T85" fmla="*/ 794 h 808"/>
                  <a:gd name="T86" fmla="*/ 200 w 258"/>
                  <a:gd name="T87" fmla="*/ 799 h 808"/>
                  <a:gd name="T88" fmla="*/ 204 w 258"/>
                  <a:gd name="T89" fmla="*/ 806 h 808"/>
                  <a:gd name="T90" fmla="*/ 209 w 258"/>
                  <a:gd name="T91" fmla="*/ 808 h 808"/>
                  <a:gd name="T92" fmla="*/ 213 w 258"/>
                  <a:gd name="T93" fmla="*/ 799 h 808"/>
                  <a:gd name="T94" fmla="*/ 218 w 258"/>
                  <a:gd name="T95" fmla="*/ 799 h 808"/>
                  <a:gd name="T96" fmla="*/ 222 w 258"/>
                  <a:gd name="T97" fmla="*/ 773 h 808"/>
                  <a:gd name="T98" fmla="*/ 227 w 258"/>
                  <a:gd name="T99" fmla="*/ 678 h 808"/>
                  <a:gd name="T100" fmla="*/ 232 w 258"/>
                  <a:gd name="T101" fmla="*/ 731 h 808"/>
                  <a:gd name="T102" fmla="*/ 236 w 258"/>
                  <a:gd name="T103" fmla="*/ 696 h 808"/>
                  <a:gd name="T104" fmla="*/ 241 w 258"/>
                  <a:gd name="T105" fmla="*/ 740 h 808"/>
                  <a:gd name="T106" fmla="*/ 245 w 258"/>
                  <a:gd name="T107" fmla="*/ 767 h 808"/>
                  <a:gd name="T108" fmla="*/ 250 w 258"/>
                  <a:gd name="T109" fmla="*/ 704 h 808"/>
                  <a:gd name="T110" fmla="*/ 254 w 258"/>
                  <a:gd name="T111" fmla="*/ 747 h 8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808"/>
                  <a:gd name="T170" fmla="*/ 258 w 258"/>
                  <a:gd name="T171" fmla="*/ 808 h 8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808">
                    <a:moveTo>
                      <a:pt x="0" y="712"/>
                    </a:moveTo>
                    <a:lnTo>
                      <a:pt x="1" y="704"/>
                    </a:lnTo>
                    <a:lnTo>
                      <a:pt x="1" y="694"/>
                    </a:lnTo>
                    <a:lnTo>
                      <a:pt x="2" y="682"/>
                    </a:lnTo>
                    <a:lnTo>
                      <a:pt x="2" y="666"/>
                    </a:lnTo>
                    <a:lnTo>
                      <a:pt x="3" y="646"/>
                    </a:lnTo>
                    <a:lnTo>
                      <a:pt x="3" y="623"/>
                    </a:lnTo>
                    <a:lnTo>
                      <a:pt x="4" y="594"/>
                    </a:lnTo>
                    <a:lnTo>
                      <a:pt x="4" y="561"/>
                    </a:lnTo>
                    <a:lnTo>
                      <a:pt x="5" y="523"/>
                    </a:lnTo>
                    <a:lnTo>
                      <a:pt x="5" y="480"/>
                    </a:lnTo>
                    <a:lnTo>
                      <a:pt x="6" y="432"/>
                    </a:lnTo>
                    <a:lnTo>
                      <a:pt x="6" y="381"/>
                    </a:lnTo>
                    <a:lnTo>
                      <a:pt x="7" y="324"/>
                    </a:lnTo>
                    <a:lnTo>
                      <a:pt x="7" y="265"/>
                    </a:lnTo>
                    <a:lnTo>
                      <a:pt x="8" y="205"/>
                    </a:lnTo>
                    <a:lnTo>
                      <a:pt x="8" y="146"/>
                    </a:lnTo>
                    <a:lnTo>
                      <a:pt x="9" y="93"/>
                    </a:lnTo>
                    <a:lnTo>
                      <a:pt x="9" y="48"/>
                    </a:lnTo>
                    <a:lnTo>
                      <a:pt x="10" y="16"/>
                    </a:lnTo>
                    <a:lnTo>
                      <a:pt x="10" y="0"/>
                    </a:lnTo>
                    <a:lnTo>
                      <a:pt x="11" y="3"/>
                    </a:lnTo>
                    <a:lnTo>
                      <a:pt x="11" y="23"/>
                    </a:lnTo>
                    <a:lnTo>
                      <a:pt x="12" y="60"/>
                    </a:lnTo>
                    <a:lnTo>
                      <a:pt x="12" y="110"/>
                    </a:lnTo>
                    <a:lnTo>
                      <a:pt x="13" y="171"/>
                    </a:lnTo>
                    <a:lnTo>
                      <a:pt x="13" y="237"/>
                    </a:lnTo>
                    <a:lnTo>
                      <a:pt x="14" y="306"/>
                    </a:lnTo>
                    <a:lnTo>
                      <a:pt x="14" y="373"/>
                    </a:lnTo>
                    <a:lnTo>
                      <a:pt x="15" y="435"/>
                    </a:lnTo>
                    <a:lnTo>
                      <a:pt x="15" y="489"/>
                    </a:lnTo>
                    <a:lnTo>
                      <a:pt x="16" y="537"/>
                    </a:lnTo>
                    <a:lnTo>
                      <a:pt x="16" y="576"/>
                    </a:lnTo>
                    <a:lnTo>
                      <a:pt x="17" y="608"/>
                    </a:lnTo>
                    <a:lnTo>
                      <a:pt x="17" y="633"/>
                    </a:lnTo>
                    <a:lnTo>
                      <a:pt x="18" y="651"/>
                    </a:lnTo>
                    <a:lnTo>
                      <a:pt x="19" y="664"/>
                    </a:lnTo>
                    <a:lnTo>
                      <a:pt x="19" y="672"/>
                    </a:lnTo>
                    <a:lnTo>
                      <a:pt x="20" y="678"/>
                    </a:lnTo>
                    <a:lnTo>
                      <a:pt x="20" y="681"/>
                    </a:lnTo>
                    <a:lnTo>
                      <a:pt x="21" y="681"/>
                    </a:lnTo>
                    <a:lnTo>
                      <a:pt x="22" y="681"/>
                    </a:lnTo>
                    <a:lnTo>
                      <a:pt x="23" y="681"/>
                    </a:lnTo>
                    <a:lnTo>
                      <a:pt x="24" y="682"/>
                    </a:lnTo>
                    <a:lnTo>
                      <a:pt x="24" y="684"/>
                    </a:lnTo>
                    <a:lnTo>
                      <a:pt x="25" y="687"/>
                    </a:lnTo>
                    <a:lnTo>
                      <a:pt x="25" y="691"/>
                    </a:lnTo>
                    <a:lnTo>
                      <a:pt x="26" y="694"/>
                    </a:lnTo>
                    <a:lnTo>
                      <a:pt x="26" y="698"/>
                    </a:lnTo>
                    <a:lnTo>
                      <a:pt x="27" y="702"/>
                    </a:lnTo>
                    <a:lnTo>
                      <a:pt x="27" y="706"/>
                    </a:lnTo>
                    <a:lnTo>
                      <a:pt x="28" y="710"/>
                    </a:lnTo>
                    <a:lnTo>
                      <a:pt x="28" y="713"/>
                    </a:lnTo>
                    <a:lnTo>
                      <a:pt x="29" y="716"/>
                    </a:lnTo>
                    <a:lnTo>
                      <a:pt x="29" y="719"/>
                    </a:lnTo>
                    <a:lnTo>
                      <a:pt x="30" y="722"/>
                    </a:lnTo>
                    <a:lnTo>
                      <a:pt x="30" y="724"/>
                    </a:lnTo>
                    <a:lnTo>
                      <a:pt x="31" y="726"/>
                    </a:lnTo>
                    <a:lnTo>
                      <a:pt x="31" y="728"/>
                    </a:lnTo>
                    <a:lnTo>
                      <a:pt x="32" y="729"/>
                    </a:lnTo>
                    <a:lnTo>
                      <a:pt x="32" y="731"/>
                    </a:lnTo>
                    <a:lnTo>
                      <a:pt x="33" y="732"/>
                    </a:lnTo>
                    <a:lnTo>
                      <a:pt x="33" y="733"/>
                    </a:lnTo>
                    <a:lnTo>
                      <a:pt x="34" y="734"/>
                    </a:lnTo>
                    <a:lnTo>
                      <a:pt x="34" y="735"/>
                    </a:lnTo>
                    <a:lnTo>
                      <a:pt x="35" y="735"/>
                    </a:lnTo>
                    <a:lnTo>
                      <a:pt x="36" y="735"/>
                    </a:lnTo>
                    <a:lnTo>
                      <a:pt x="37" y="735"/>
                    </a:lnTo>
                    <a:lnTo>
                      <a:pt x="38" y="735"/>
                    </a:lnTo>
                    <a:lnTo>
                      <a:pt x="39" y="734"/>
                    </a:lnTo>
                    <a:lnTo>
                      <a:pt x="40" y="733"/>
                    </a:lnTo>
                    <a:lnTo>
                      <a:pt x="41" y="732"/>
                    </a:lnTo>
                    <a:lnTo>
                      <a:pt x="42" y="732"/>
                    </a:lnTo>
                    <a:lnTo>
                      <a:pt x="43" y="732"/>
                    </a:lnTo>
                    <a:lnTo>
                      <a:pt x="43" y="731"/>
                    </a:lnTo>
                    <a:lnTo>
                      <a:pt x="44" y="731"/>
                    </a:lnTo>
                    <a:lnTo>
                      <a:pt x="45" y="731"/>
                    </a:lnTo>
                    <a:lnTo>
                      <a:pt x="46" y="730"/>
                    </a:lnTo>
                    <a:lnTo>
                      <a:pt x="47" y="730"/>
                    </a:lnTo>
                    <a:lnTo>
                      <a:pt x="47" y="729"/>
                    </a:lnTo>
                    <a:lnTo>
                      <a:pt x="48" y="729"/>
                    </a:lnTo>
                    <a:lnTo>
                      <a:pt x="49" y="729"/>
                    </a:lnTo>
                    <a:lnTo>
                      <a:pt x="50" y="729"/>
                    </a:lnTo>
                    <a:lnTo>
                      <a:pt x="51" y="728"/>
                    </a:lnTo>
                    <a:lnTo>
                      <a:pt x="52" y="728"/>
                    </a:lnTo>
                    <a:lnTo>
                      <a:pt x="53" y="728"/>
                    </a:lnTo>
                    <a:lnTo>
                      <a:pt x="54" y="728"/>
                    </a:lnTo>
                    <a:lnTo>
                      <a:pt x="55" y="728"/>
                    </a:lnTo>
                    <a:lnTo>
                      <a:pt x="55" y="727"/>
                    </a:lnTo>
                    <a:lnTo>
                      <a:pt x="56" y="726"/>
                    </a:lnTo>
                    <a:lnTo>
                      <a:pt x="56" y="725"/>
                    </a:lnTo>
                    <a:lnTo>
                      <a:pt x="57" y="724"/>
                    </a:lnTo>
                    <a:lnTo>
                      <a:pt x="57" y="722"/>
                    </a:lnTo>
                    <a:lnTo>
                      <a:pt x="58" y="721"/>
                    </a:lnTo>
                    <a:lnTo>
                      <a:pt x="58" y="719"/>
                    </a:lnTo>
                    <a:lnTo>
                      <a:pt x="59" y="718"/>
                    </a:lnTo>
                    <a:lnTo>
                      <a:pt x="59" y="717"/>
                    </a:lnTo>
                    <a:lnTo>
                      <a:pt x="60" y="716"/>
                    </a:lnTo>
                    <a:lnTo>
                      <a:pt x="61" y="716"/>
                    </a:lnTo>
                    <a:lnTo>
                      <a:pt x="62" y="717"/>
                    </a:lnTo>
                    <a:lnTo>
                      <a:pt x="62" y="718"/>
                    </a:lnTo>
                    <a:lnTo>
                      <a:pt x="63" y="719"/>
                    </a:lnTo>
                    <a:lnTo>
                      <a:pt x="63" y="720"/>
                    </a:lnTo>
                    <a:lnTo>
                      <a:pt x="64" y="722"/>
                    </a:lnTo>
                    <a:lnTo>
                      <a:pt x="65" y="723"/>
                    </a:lnTo>
                    <a:lnTo>
                      <a:pt x="65" y="725"/>
                    </a:lnTo>
                    <a:lnTo>
                      <a:pt x="66" y="726"/>
                    </a:lnTo>
                    <a:lnTo>
                      <a:pt x="67" y="726"/>
                    </a:lnTo>
                    <a:lnTo>
                      <a:pt x="67" y="727"/>
                    </a:lnTo>
                    <a:lnTo>
                      <a:pt x="68" y="727"/>
                    </a:lnTo>
                    <a:lnTo>
                      <a:pt x="69" y="728"/>
                    </a:lnTo>
                    <a:lnTo>
                      <a:pt x="70" y="728"/>
                    </a:lnTo>
                    <a:lnTo>
                      <a:pt x="71" y="728"/>
                    </a:lnTo>
                    <a:lnTo>
                      <a:pt x="71" y="729"/>
                    </a:lnTo>
                    <a:lnTo>
                      <a:pt x="72" y="729"/>
                    </a:lnTo>
                    <a:lnTo>
                      <a:pt x="72" y="730"/>
                    </a:lnTo>
                    <a:lnTo>
                      <a:pt x="73" y="731"/>
                    </a:lnTo>
                    <a:lnTo>
                      <a:pt x="73" y="732"/>
                    </a:lnTo>
                    <a:lnTo>
                      <a:pt x="74" y="734"/>
                    </a:lnTo>
                    <a:lnTo>
                      <a:pt x="74" y="735"/>
                    </a:lnTo>
                    <a:lnTo>
                      <a:pt x="75" y="737"/>
                    </a:lnTo>
                    <a:lnTo>
                      <a:pt x="75" y="738"/>
                    </a:lnTo>
                    <a:lnTo>
                      <a:pt x="76" y="741"/>
                    </a:lnTo>
                    <a:lnTo>
                      <a:pt x="76" y="742"/>
                    </a:lnTo>
                    <a:lnTo>
                      <a:pt x="77" y="744"/>
                    </a:lnTo>
                    <a:lnTo>
                      <a:pt x="77" y="745"/>
                    </a:lnTo>
                    <a:lnTo>
                      <a:pt x="78" y="747"/>
                    </a:lnTo>
                    <a:lnTo>
                      <a:pt x="78" y="748"/>
                    </a:lnTo>
                    <a:lnTo>
                      <a:pt x="79" y="750"/>
                    </a:lnTo>
                    <a:lnTo>
                      <a:pt x="79" y="751"/>
                    </a:lnTo>
                    <a:lnTo>
                      <a:pt x="80" y="751"/>
                    </a:lnTo>
                    <a:lnTo>
                      <a:pt x="81" y="751"/>
                    </a:lnTo>
                    <a:lnTo>
                      <a:pt x="81" y="749"/>
                    </a:lnTo>
                    <a:lnTo>
                      <a:pt x="82" y="748"/>
                    </a:lnTo>
                    <a:lnTo>
                      <a:pt x="82" y="745"/>
                    </a:lnTo>
                    <a:lnTo>
                      <a:pt x="83" y="741"/>
                    </a:lnTo>
                    <a:lnTo>
                      <a:pt x="83" y="736"/>
                    </a:lnTo>
                    <a:lnTo>
                      <a:pt x="84" y="731"/>
                    </a:lnTo>
                    <a:lnTo>
                      <a:pt x="84" y="725"/>
                    </a:lnTo>
                    <a:lnTo>
                      <a:pt x="85" y="718"/>
                    </a:lnTo>
                    <a:lnTo>
                      <a:pt x="85" y="711"/>
                    </a:lnTo>
                    <a:lnTo>
                      <a:pt x="86" y="702"/>
                    </a:lnTo>
                    <a:lnTo>
                      <a:pt x="86" y="693"/>
                    </a:lnTo>
                    <a:lnTo>
                      <a:pt x="87" y="684"/>
                    </a:lnTo>
                    <a:lnTo>
                      <a:pt x="87" y="673"/>
                    </a:lnTo>
                    <a:lnTo>
                      <a:pt x="88" y="663"/>
                    </a:lnTo>
                    <a:lnTo>
                      <a:pt x="89" y="654"/>
                    </a:lnTo>
                    <a:lnTo>
                      <a:pt x="89" y="647"/>
                    </a:lnTo>
                    <a:lnTo>
                      <a:pt x="90" y="642"/>
                    </a:lnTo>
                    <a:lnTo>
                      <a:pt x="90" y="640"/>
                    </a:lnTo>
                    <a:lnTo>
                      <a:pt x="91" y="642"/>
                    </a:lnTo>
                    <a:lnTo>
                      <a:pt x="91" y="647"/>
                    </a:lnTo>
                    <a:lnTo>
                      <a:pt x="92" y="655"/>
                    </a:lnTo>
                    <a:lnTo>
                      <a:pt x="92" y="666"/>
                    </a:lnTo>
                    <a:lnTo>
                      <a:pt x="93" y="678"/>
                    </a:lnTo>
                    <a:lnTo>
                      <a:pt x="93" y="691"/>
                    </a:lnTo>
                    <a:lnTo>
                      <a:pt x="94" y="704"/>
                    </a:lnTo>
                    <a:lnTo>
                      <a:pt x="94" y="717"/>
                    </a:lnTo>
                    <a:lnTo>
                      <a:pt x="95" y="729"/>
                    </a:lnTo>
                    <a:lnTo>
                      <a:pt x="95" y="738"/>
                    </a:lnTo>
                    <a:lnTo>
                      <a:pt x="96" y="747"/>
                    </a:lnTo>
                    <a:lnTo>
                      <a:pt x="96" y="754"/>
                    </a:lnTo>
                    <a:lnTo>
                      <a:pt x="97" y="760"/>
                    </a:lnTo>
                    <a:lnTo>
                      <a:pt x="97" y="765"/>
                    </a:lnTo>
                    <a:lnTo>
                      <a:pt x="98" y="769"/>
                    </a:lnTo>
                    <a:lnTo>
                      <a:pt x="98" y="772"/>
                    </a:lnTo>
                    <a:lnTo>
                      <a:pt x="99" y="775"/>
                    </a:lnTo>
                    <a:lnTo>
                      <a:pt x="99" y="777"/>
                    </a:lnTo>
                    <a:lnTo>
                      <a:pt x="100" y="779"/>
                    </a:lnTo>
                    <a:lnTo>
                      <a:pt x="100" y="780"/>
                    </a:lnTo>
                    <a:lnTo>
                      <a:pt x="101" y="781"/>
                    </a:lnTo>
                    <a:lnTo>
                      <a:pt x="101" y="783"/>
                    </a:lnTo>
                    <a:lnTo>
                      <a:pt x="102" y="783"/>
                    </a:lnTo>
                    <a:lnTo>
                      <a:pt x="102" y="784"/>
                    </a:lnTo>
                    <a:lnTo>
                      <a:pt x="103" y="785"/>
                    </a:lnTo>
                    <a:lnTo>
                      <a:pt x="103" y="786"/>
                    </a:lnTo>
                    <a:lnTo>
                      <a:pt x="104" y="786"/>
                    </a:lnTo>
                    <a:lnTo>
                      <a:pt x="105" y="787"/>
                    </a:lnTo>
                    <a:lnTo>
                      <a:pt x="105" y="788"/>
                    </a:lnTo>
                    <a:lnTo>
                      <a:pt x="106" y="789"/>
                    </a:lnTo>
                    <a:lnTo>
                      <a:pt x="106" y="790"/>
                    </a:lnTo>
                    <a:lnTo>
                      <a:pt x="107" y="790"/>
                    </a:lnTo>
                    <a:lnTo>
                      <a:pt x="108" y="791"/>
                    </a:lnTo>
                    <a:lnTo>
                      <a:pt x="108" y="792"/>
                    </a:lnTo>
                    <a:lnTo>
                      <a:pt x="109" y="793"/>
                    </a:lnTo>
                    <a:lnTo>
                      <a:pt x="110" y="793"/>
                    </a:lnTo>
                    <a:lnTo>
                      <a:pt x="111" y="793"/>
                    </a:lnTo>
                    <a:lnTo>
                      <a:pt x="112" y="793"/>
                    </a:lnTo>
                    <a:lnTo>
                      <a:pt x="113" y="794"/>
                    </a:lnTo>
                    <a:lnTo>
                      <a:pt x="114" y="794"/>
                    </a:lnTo>
                    <a:lnTo>
                      <a:pt x="114" y="795"/>
                    </a:lnTo>
                    <a:lnTo>
                      <a:pt x="115" y="796"/>
                    </a:lnTo>
                    <a:lnTo>
                      <a:pt x="116" y="796"/>
                    </a:lnTo>
                    <a:lnTo>
                      <a:pt x="116" y="797"/>
                    </a:lnTo>
                    <a:lnTo>
                      <a:pt x="117" y="798"/>
                    </a:lnTo>
                    <a:lnTo>
                      <a:pt x="118" y="799"/>
                    </a:lnTo>
                    <a:lnTo>
                      <a:pt x="119" y="799"/>
                    </a:lnTo>
                    <a:lnTo>
                      <a:pt x="120" y="797"/>
                    </a:lnTo>
                    <a:lnTo>
                      <a:pt x="120" y="796"/>
                    </a:lnTo>
                    <a:lnTo>
                      <a:pt x="121" y="793"/>
                    </a:lnTo>
                    <a:lnTo>
                      <a:pt x="121" y="789"/>
                    </a:lnTo>
                    <a:lnTo>
                      <a:pt x="122" y="783"/>
                    </a:lnTo>
                    <a:lnTo>
                      <a:pt x="122" y="774"/>
                    </a:lnTo>
                    <a:lnTo>
                      <a:pt x="123" y="763"/>
                    </a:lnTo>
                    <a:lnTo>
                      <a:pt x="124" y="748"/>
                    </a:lnTo>
                    <a:lnTo>
                      <a:pt x="124" y="727"/>
                    </a:lnTo>
                    <a:lnTo>
                      <a:pt x="125" y="703"/>
                    </a:lnTo>
                    <a:lnTo>
                      <a:pt x="125" y="674"/>
                    </a:lnTo>
                    <a:lnTo>
                      <a:pt x="126" y="642"/>
                    </a:lnTo>
                    <a:lnTo>
                      <a:pt x="126" y="608"/>
                    </a:lnTo>
                    <a:lnTo>
                      <a:pt x="127" y="575"/>
                    </a:lnTo>
                    <a:lnTo>
                      <a:pt x="127" y="547"/>
                    </a:lnTo>
                    <a:lnTo>
                      <a:pt x="128" y="524"/>
                    </a:lnTo>
                    <a:lnTo>
                      <a:pt x="128" y="510"/>
                    </a:lnTo>
                    <a:lnTo>
                      <a:pt x="129" y="505"/>
                    </a:lnTo>
                    <a:lnTo>
                      <a:pt x="129" y="509"/>
                    </a:lnTo>
                    <a:lnTo>
                      <a:pt x="130" y="523"/>
                    </a:lnTo>
                    <a:lnTo>
                      <a:pt x="130" y="544"/>
                    </a:lnTo>
                    <a:lnTo>
                      <a:pt x="131" y="569"/>
                    </a:lnTo>
                    <a:lnTo>
                      <a:pt x="131" y="597"/>
                    </a:lnTo>
                    <a:lnTo>
                      <a:pt x="132" y="625"/>
                    </a:lnTo>
                    <a:lnTo>
                      <a:pt x="132" y="652"/>
                    </a:lnTo>
                    <a:lnTo>
                      <a:pt x="133" y="677"/>
                    </a:lnTo>
                    <a:lnTo>
                      <a:pt x="133" y="698"/>
                    </a:lnTo>
                    <a:lnTo>
                      <a:pt x="134" y="716"/>
                    </a:lnTo>
                    <a:lnTo>
                      <a:pt x="134" y="731"/>
                    </a:lnTo>
                    <a:lnTo>
                      <a:pt x="135" y="742"/>
                    </a:lnTo>
                    <a:lnTo>
                      <a:pt x="135" y="751"/>
                    </a:lnTo>
                    <a:lnTo>
                      <a:pt x="136" y="758"/>
                    </a:lnTo>
                    <a:lnTo>
                      <a:pt x="136" y="764"/>
                    </a:lnTo>
                    <a:lnTo>
                      <a:pt x="137" y="768"/>
                    </a:lnTo>
                    <a:lnTo>
                      <a:pt x="137" y="771"/>
                    </a:lnTo>
                    <a:lnTo>
                      <a:pt x="138" y="774"/>
                    </a:lnTo>
                    <a:lnTo>
                      <a:pt x="138" y="777"/>
                    </a:lnTo>
                    <a:lnTo>
                      <a:pt x="139" y="779"/>
                    </a:lnTo>
                    <a:lnTo>
                      <a:pt x="139" y="780"/>
                    </a:lnTo>
                    <a:lnTo>
                      <a:pt x="140" y="783"/>
                    </a:lnTo>
                    <a:lnTo>
                      <a:pt x="140" y="784"/>
                    </a:lnTo>
                    <a:lnTo>
                      <a:pt x="141" y="786"/>
                    </a:lnTo>
                    <a:lnTo>
                      <a:pt x="141" y="787"/>
                    </a:lnTo>
                    <a:lnTo>
                      <a:pt x="142" y="788"/>
                    </a:lnTo>
                    <a:lnTo>
                      <a:pt x="142" y="790"/>
                    </a:lnTo>
                    <a:lnTo>
                      <a:pt x="143" y="790"/>
                    </a:lnTo>
                    <a:lnTo>
                      <a:pt x="143" y="792"/>
                    </a:lnTo>
                    <a:lnTo>
                      <a:pt x="144" y="793"/>
                    </a:lnTo>
                    <a:lnTo>
                      <a:pt x="145" y="793"/>
                    </a:lnTo>
                    <a:lnTo>
                      <a:pt x="145" y="794"/>
                    </a:lnTo>
                    <a:lnTo>
                      <a:pt x="146" y="794"/>
                    </a:lnTo>
                    <a:lnTo>
                      <a:pt x="146" y="795"/>
                    </a:lnTo>
                    <a:lnTo>
                      <a:pt x="147" y="795"/>
                    </a:lnTo>
                    <a:lnTo>
                      <a:pt x="147" y="796"/>
                    </a:lnTo>
                    <a:lnTo>
                      <a:pt x="148" y="796"/>
                    </a:lnTo>
                    <a:lnTo>
                      <a:pt x="149" y="796"/>
                    </a:lnTo>
                    <a:lnTo>
                      <a:pt x="150" y="796"/>
                    </a:lnTo>
                    <a:lnTo>
                      <a:pt x="151" y="796"/>
                    </a:lnTo>
                    <a:lnTo>
                      <a:pt x="152" y="796"/>
                    </a:lnTo>
                    <a:lnTo>
                      <a:pt x="153" y="794"/>
                    </a:lnTo>
                    <a:lnTo>
                      <a:pt x="153" y="793"/>
                    </a:lnTo>
                    <a:lnTo>
                      <a:pt x="154" y="792"/>
                    </a:lnTo>
                    <a:lnTo>
                      <a:pt x="154" y="790"/>
                    </a:lnTo>
                    <a:lnTo>
                      <a:pt x="155" y="786"/>
                    </a:lnTo>
                    <a:lnTo>
                      <a:pt x="155" y="783"/>
                    </a:lnTo>
                    <a:lnTo>
                      <a:pt x="156" y="779"/>
                    </a:lnTo>
                    <a:lnTo>
                      <a:pt x="156" y="774"/>
                    </a:lnTo>
                    <a:lnTo>
                      <a:pt x="157" y="767"/>
                    </a:lnTo>
                    <a:lnTo>
                      <a:pt x="157" y="761"/>
                    </a:lnTo>
                    <a:lnTo>
                      <a:pt x="158" y="754"/>
                    </a:lnTo>
                    <a:lnTo>
                      <a:pt x="159" y="745"/>
                    </a:lnTo>
                    <a:lnTo>
                      <a:pt x="159" y="738"/>
                    </a:lnTo>
                    <a:lnTo>
                      <a:pt x="160" y="729"/>
                    </a:lnTo>
                    <a:lnTo>
                      <a:pt x="160" y="722"/>
                    </a:lnTo>
                    <a:lnTo>
                      <a:pt x="161" y="716"/>
                    </a:lnTo>
                    <a:lnTo>
                      <a:pt x="161" y="712"/>
                    </a:lnTo>
                    <a:lnTo>
                      <a:pt x="162" y="709"/>
                    </a:lnTo>
                    <a:lnTo>
                      <a:pt x="162" y="708"/>
                    </a:lnTo>
                    <a:lnTo>
                      <a:pt x="163" y="710"/>
                    </a:lnTo>
                    <a:lnTo>
                      <a:pt x="163" y="713"/>
                    </a:lnTo>
                    <a:lnTo>
                      <a:pt x="164" y="718"/>
                    </a:lnTo>
                    <a:lnTo>
                      <a:pt x="164" y="724"/>
                    </a:lnTo>
                    <a:lnTo>
                      <a:pt x="165" y="732"/>
                    </a:lnTo>
                    <a:lnTo>
                      <a:pt x="165" y="739"/>
                    </a:lnTo>
                    <a:lnTo>
                      <a:pt x="166" y="746"/>
                    </a:lnTo>
                    <a:lnTo>
                      <a:pt x="166" y="754"/>
                    </a:lnTo>
                    <a:lnTo>
                      <a:pt x="167" y="761"/>
                    </a:lnTo>
                    <a:lnTo>
                      <a:pt x="167" y="767"/>
                    </a:lnTo>
                    <a:lnTo>
                      <a:pt x="168" y="771"/>
                    </a:lnTo>
                    <a:lnTo>
                      <a:pt x="168" y="776"/>
                    </a:lnTo>
                    <a:lnTo>
                      <a:pt x="169" y="780"/>
                    </a:lnTo>
                    <a:lnTo>
                      <a:pt x="169" y="783"/>
                    </a:lnTo>
                    <a:lnTo>
                      <a:pt x="170" y="785"/>
                    </a:lnTo>
                    <a:lnTo>
                      <a:pt x="170" y="787"/>
                    </a:lnTo>
                    <a:lnTo>
                      <a:pt x="171" y="788"/>
                    </a:lnTo>
                    <a:lnTo>
                      <a:pt x="171" y="790"/>
                    </a:lnTo>
                    <a:lnTo>
                      <a:pt x="172" y="790"/>
                    </a:lnTo>
                    <a:lnTo>
                      <a:pt x="173" y="791"/>
                    </a:lnTo>
                    <a:lnTo>
                      <a:pt x="174" y="791"/>
                    </a:lnTo>
                    <a:lnTo>
                      <a:pt x="175" y="792"/>
                    </a:lnTo>
                    <a:lnTo>
                      <a:pt x="176" y="793"/>
                    </a:lnTo>
                    <a:lnTo>
                      <a:pt x="177" y="794"/>
                    </a:lnTo>
                    <a:lnTo>
                      <a:pt x="177" y="796"/>
                    </a:lnTo>
                    <a:lnTo>
                      <a:pt x="178" y="796"/>
                    </a:lnTo>
                    <a:lnTo>
                      <a:pt x="178" y="798"/>
                    </a:lnTo>
                    <a:lnTo>
                      <a:pt x="179" y="799"/>
                    </a:lnTo>
                    <a:lnTo>
                      <a:pt x="180" y="801"/>
                    </a:lnTo>
                    <a:lnTo>
                      <a:pt x="181" y="802"/>
                    </a:lnTo>
                    <a:lnTo>
                      <a:pt x="182" y="802"/>
                    </a:lnTo>
                    <a:lnTo>
                      <a:pt x="183" y="802"/>
                    </a:lnTo>
                    <a:lnTo>
                      <a:pt x="184" y="802"/>
                    </a:lnTo>
                    <a:lnTo>
                      <a:pt x="184" y="801"/>
                    </a:lnTo>
                    <a:lnTo>
                      <a:pt x="185" y="800"/>
                    </a:lnTo>
                    <a:lnTo>
                      <a:pt x="185" y="799"/>
                    </a:lnTo>
                    <a:lnTo>
                      <a:pt x="186" y="798"/>
                    </a:lnTo>
                    <a:lnTo>
                      <a:pt x="186" y="797"/>
                    </a:lnTo>
                    <a:lnTo>
                      <a:pt x="187" y="796"/>
                    </a:lnTo>
                    <a:lnTo>
                      <a:pt x="188" y="795"/>
                    </a:lnTo>
                    <a:lnTo>
                      <a:pt x="188" y="794"/>
                    </a:lnTo>
                    <a:lnTo>
                      <a:pt x="189" y="793"/>
                    </a:lnTo>
                    <a:lnTo>
                      <a:pt x="190" y="793"/>
                    </a:lnTo>
                    <a:lnTo>
                      <a:pt x="191" y="793"/>
                    </a:lnTo>
                    <a:lnTo>
                      <a:pt x="192" y="793"/>
                    </a:lnTo>
                    <a:lnTo>
                      <a:pt x="193" y="793"/>
                    </a:lnTo>
                    <a:lnTo>
                      <a:pt x="194" y="793"/>
                    </a:lnTo>
                    <a:lnTo>
                      <a:pt x="195" y="793"/>
                    </a:lnTo>
                    <a:lnTo>
                      <a:pt x="195" y="794"/>
                    </a:lnTo>
                    <a:lnTo>
                      <a:pt x="196" y="794"/>
                    </a:lnTo>
                    <a:lnTo>
                      <a:pt x="196" y="795"/>
                    </a:lnTo>
                    <a:lnTo>
                      <a:pt x="197" y="795"/>
                    </a:lnTo>
                    <a:lnTo>
                      <a:pt x="197" y="796"/>
                    </a:lnTo>
                    <a:lnTo>
                      <a:pt x="198" y="796"/>
                    </a:lnTo>
                    <a:lnTo>
                      <a:pt x="199" y="797"/>
                    </a:lnTo>
                    <a:lnTo>
                      <a:pt x="199" y="798"/>
                    </a:lnTo>
                    <a:lnTo>
                      <a:pt x="200" y="799"/>
                    </a:lnTo>
                    <a:lnTo>
                      <a:pt x="201" y="800"/>
                    </a:lnTo>
                    <a:lnTo>
                      <a:pt x="201" y="801"/>
                    </a:lnTo>
                    <a:lnTo>
                      <a:pt x="202" y="802"/>
                    </a:lnTo>
                    <a:lnTo>
                      <a:pt x="202" y="803"/>
                    </a:lnTo>
                    <a:lnTo>
                      <a:pt x="203" y="803"/>
                    </a:lnTo>
                    <a:lnTo>
                      <a:pt x="203" y="804"/>
                    </a:lnTo>
                    <a:lnTo>
                      <a:pt x="204" y="805"/>
                    </a:lnTo>
                    <a:lnTo>
                      <a:pt x="204" y="806"/>
                    </a:lnTo>
                    <a:lnTo>
                      <a:pt x="205" y="806"/>
                    </a:lnTo>
                    <a:lnTo>
                      <a:pt x="206" y="806"/>
                    </a:lnTo>
                    <a:lnTo>
                      <a:pt x="206" y="807"/>
                    </a:lnTo>
                    <a:lnTo>
                      <a:pt x="207" y="807"/>
                    </a:lnTo>
                    <a:lnTo>
                      <a:pt x="207" y="808"/>
                    </a:lnTo>
                    <a:lnTo>
                      <a:pt x="208" y="808"/>
                    </a:lnTo>
                    <a:lnTo>
                      <a:pt x="209" y="808"/>
                    </a:lnTo>
                    <a:lnTo>
                      <a:pt x="210" y="807"/>
                    </a:lnTo>
                    <a:lnTo>
                      <a:pt x="210" y="806"/>
                    </a:lnTo>
                    <a:lnTo>
                      <a:pt x="211" y="806"/>
                    </a:lnTo>
                    <a:lnTo>
                      <a:pt x="211" y="805"/>
                    </a:lnTo>
                    <a:lnTo>
                      <a:pt x="212" y="803"/>
                    </a:lnTo>
                    <a:lnTo>
                      <a:pt x="212" y="802"/>
                    </a:lnTo>
                    <a:lnTo>
                      <a:pt x="213" y="800"/>
                    </a:lnTo>
                    <a:lnTo>
                      <a:pt x="213" y="799"/>
                    </a:lnTo>
                    <a:lnTo>
                      <a:pt x="214" y="798"/>
                    </a:lnTo>
                    <a:lnTo>
                      <a:pt x="214" y="797"/>
                    </a:lnTo>
                    <a:lnTo>
                      <a:pt x="215" y="796"/>
                    </a:lnTo>
                    <a:lnTo>
                      <a:pt x="216" y="796"/>
                    </a:lnTo>
                    <a:lnTo>
                      <a:pt x="216" y="797"/>
                    </a:lnTo>
                    <a:lnTo>
                      <a:pt x="217" y="797"/>
                    </a:lnTo>
                    <a:lnTo>
                      <a:pt x="217" y="798"/>
                    </a:lnTo>
                    <a:lnTo>
                      <a:pt x="218" y="799"/>
                    </a:lnTo>
                    <a:lnTo>
                      <a:pt x="219" y="799"/>
                    </a:lnTo>
                    <a:lnTo>
                      <a:pt x="219" y="798"/>
                    </a:lnTo>
                    <a:lnTo>
                      <a:pt x="220" y="797"/>
                    </a:lnTo>
                    <a:lnTo>
                      <a:pt x="220" y="795"/>
                    </a:lnTo>
                    <a:lnTo>
                      <a:pt x="221" y="792"/>
                    </a:lnTo>
                    <a:lnTo>
                      <a:pt x="221" y="787"/>
                    </a:lnTo>
                    <a:lnTo>
                      <a:pt x="222" y="780"/>
                    </a:lnTo>
                    <a:lnTo>
                      <a:pt x="222" y="773"/>
                    </a:lnTo>
                    <a:lnTo>
                      <a:pt x="223" y="763"/>
                    </a:lnTo>
                    <a:lnTo>
                      <a:pt x="223" y="751"/>
                    </a:lnTo>
                    <a:lnTo>
                      <a:pt x="224" y="738"/>
                    </a:lnTo>
                    <a:lnTo>
                      <a:pt x="224" y="725"/>
                    </a:lnTo>
                    <a:lnTo>
                      <a:pt x="225" y="711"/>
                    </a:lnTo>
                    <a:lnTo>
                      <a:pt x="225" y="699"/>
                    </a:lnTo>
                    <a:lnTo>
                      <a:pt x="226" y="689"/>
                    </a:lnTo>
                    <a:lnTo>
                      <a:pt x="226" y="681"/>
                    </a:lnTo>
                    <a:lnTo>
                      <a:pt x="227" y="678"/>
                    </a:lnTo>
                    <a:lnTo>
                      <a:pt x="228" y="677"/>
                    </a:lnTo>
                    <a:lnTo>
                      <a:pt x="228" y="680"/>
                    </a:lnTo>
                    <a:lnTo>
                      <a:pt x="229" y="686"/>
                    </a:lnTo>
                    <a:lnTo>
                      <a:pt x="229" y="694"/>
                    </a:lnTo>
                    <a:lnTo>
                      <a:pt x="230" y="703"/>
                    </a:lnTo>
                    <a:lnTo>
                      <a:pt x="230" y="713"/>
                    </a:lnTo>
                    <a:lnTo>
                      <a:pt x="231" y="720"/>
                    </a:lnTo>
                    <a:lnTo>
                      <a:pt x="231" y="727"/>
                    </a:lnTo>
                    <a:lnTo>
                      <a:pt x="232" y="731"/>
                    </a:lnTo>
                    <a:lnTo>
                      <a:pt x="232" y="732"/>
                    </a:lnTo>
                    <a:lnTo>
                      <a:pt x="233" y="731"/>
                    </a:lnTo>
                    <a:lnTo>
                      <a:pt x="233" y="728"/>
                    </a:lnTo>
                    <a:lnTo>
                      <a:pt x="234" y="722"/>
                    </a:lnTo>
                    <a:lnTo>
                      <a:pt x="234" y="716"/>
                    </a:lnTo>
                    <a:lnTo>
                      <a:pt x="235" y="710"/>
                    </a:lnTo>
                    <a:lnTo>
                      <a:pt x="235" y="703"/>
                    </a:lnTo>
                    <a:lnTo>
                      <a:pt x="236" y="698"/>
                    </a:lnTo>
                    <a:lnTo>
                      <a:pt x="236" y="696"/>
                    </a:lnTo>
                    <a:lnTo>
                      <a:pt x="237" y="694"/>
                    </a:lnTo>
                    <a:lnTo>
                      <a:pt x="237" y="696"/>
                    </a:lnTo>
                    <a:lnTo>
                      <a:pt x="238" y="700"/>
                    </a:lnTo>
                    <a:lnTo>
                      <a:pt x="238" y="704"/>
                    </a:lnTo>
                    <a:lnTo>
                      <a:pt x="239" y="711"/>
                    </a:lnTo>
                    <a:lnTo>
                      <a:pt x="239" y="718"/>
                    </a:lnTo>
                    <a:lnTo>
                      <a:pt x="240" y="726"/>
                    </a:lnTo>
                    <a:lnTo>
                      <a:pt x="240" y="733"/>
                    </a:lnTo>
                    <a:lnTo>
                      <a:pt x="241" y="740"/>
                    </a:lnTo>
                    <a:lnTo>
                      <a:pt x="241" y="746"/>
                    </a:lnTo>
                    <a:lnTo>
                      <a:pt x="242" y="752"/>
                    </a:lnTo>
                    <a:lnTo>
                      <a:pt x="242" y="758"/>
                    </a:lnTo>
                    <a:lnTo>
                      <a:pt x="243" y="761"/>
                    </a:lnTo>
                    <a:lnTo>
                      <a:pt x="243" y="765"/>
                    </a:lnTo>
                    <a:lnTo>
                      <a:pt x="244" y="767"/>
                    </a:lnTo>
                    <a:lnTo>
                      <a:pt x="244" y="769"/>
                    </a:lnTo>
                    <a:lnTo>
                      <a:pt x="245" y="769"/>
                    </a:lnTo>
                    <a:lnTo>
                      <a:pt x="245" y="767"/>
                    </a:lnTo>
                    <a:lnTo>
                      <a:pt x="246" y="765"/>
                    </a:lnTo>
                    <a:lnTo>
                      <a:pt x="246" y="761"/>
                    </a:lnTo>
                    <a:lnTo>
                      <a:pt x="247" y="755"/>
                    </a:lnTo>
                    <a:lnTo>
                      <a:pt x="247" y="748"/>
                    </a:lnTo>
                    <a:lnTo>
                      <a:pt x="248" y="739"/>
                    </a:lnTo>
                    <a:lnTo>
                      <a:pt x="248" y="729"/>
                    </a:lnTo>
                    <a:lnTo>
                      <a:pt x="249" y="720"/>
                    </a:lnTo>
                    <a:lnTo>
                      <a:pt x="249" y="712"/>
                    </a:lnTo>
                    <a:lnTo>
                      <a:pt x="250" y="704"/>
                    </a:lnTo>
                    <a:lnTo>
                      <a:pt x="250" y="700"/>
                    </a:lnTo>
                    <a:lnTo>
                      <a:pt x="251" y="697"/>
                    </a:lnTo>
                    <a:lnTo>
                      <a:pt x="251" y="698"/>
                    </a:lnTo>
                    <a:lnTo>
                      <a:pt x="252" y="701"/>
                    </a:lnTo>
                    <a:lnTo>
                      <a:pt x="252" y="708"/>
                    </a:lnTo>
                    <a:lnTo>
                      <a:pt x="253" y="716"/>
                    </a:lnTo>
                    <a:lnTo>
                      <a:pt x="253" y="726"/>
                    </a:lnTo>
                    <a:lnTo>
                      <a:pt x="254" y="736"/>
                    </a:lnTo>
                    <a:lnTo>
                      <a:pt x="254" y="747"/>
                    </a:lnTo>
                    <a:lnTo>
                      <a:pt x="255" y="757"/>
                    </a:lnTo>
                    <a:lnTo>
                      <a:pt x="255" y="765"/>
                    </a:lnTo>
                    <a:lnTo>
                      <a:pt x="256" y="773"/>
                    </a:lnTo>
                    <a:lnTo>
                      <a:pt x="256" y="779"/>
                    </a:lnTo>
                    <a:lnTo>
                      <a:pt x="257" y="784"/>
                    </a:lnTo>
                    <a:lnTo>
                      <a:pt x="257" y="788"/>
                    </a:lnTo>
                    <a:lnTo>
                      <a:pt x="258" y="790"/>
                    </a:lnTo>
                    <a:lnTo>
                      <a:pt x="258" y="792"/>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661" name="Freeform 108"/>
              <p:cNvSpPr>
                <a:spLocks/>
              </p:cNvSpPr>
              <p:nvPr/>
            </p:nvSpPr>
            <p:spPr bwMode="auto">
              <a:xfrm>
                <a:off x="5396615" y="2676356"/>
                <a:ext cx="494890" cy="528782"/>
              </a:xfrm>
              <a:custGeom>
                <a:avLst/>
                <a:gdLst>
                  <a:gd name="T0" fmla="*/ 5 w 259"/>
                  <a:gd name="T1" fmla="*/ 543 h 588"/>
                  <a:gd name="T2" fmla="*/ 9 w 259"/>
                  <a:gd name="T3" fmla="*/ 509 h 588"/>
                  <a:gd name="T4" fmla="*/ 14 w 259"/>
                  <a:gd name="T5" fmla="*/ 550 h 588"/>
                  <a:gd name="T6" fmla="*/ 18 w 259"/>
                  <a:gd name="T7" fmla="*/ 565 h 588"/>
                  <a:gd name="T8" fmla="*/ 23 w 259"/>
                  <a:gd name="T9" fmla="*/ 568 h 588"/>
                  <a:gd name="T10" fmla="*/ 27 w 259"/>
                  <a:gd name="T11" fmla="*/ 572 h 588"/>
                  <a:gd name="T12" fmla="*/ 32 w 259"/>
                  <a:gd name="T13" fmla="*/ 574 h 588"/>
                  <a:gd name="T14" fmla="*/ 36 w 259"/>
                  <a:gd name="T15" fmla="*/ 575 h 588"/>
                  <a:gd name="T16" fmla="*/ 41 w 259"/>
                  <a:gd name="T17" fmla="*/ 579 h 588"/>
                  <a:gd name="T18" fmla="*/ 46 w 259"/>
                  <a:gd name="T19" fmla="*/ 573 h 588"/>
                  <a:gd name="T20" fmla="*/ 50 w 259"/>
                  <a:gd name="T21" fmla="*/ 523 h 588"/>
                  <a:gd name="T22" fmla="*/ 55 w 259"/>
                  <a:gd name="T23" fmla="*/ 501 h 588"/>
                  <a:gd name="T24" fmla="*/ 59 w 259"/>
                  <a:gd name="T25" fmla="*/ 544 h 588"/>
                  <a:gd name="T26" fmla="*/ 64 w 259"/>
                  <a:gd name="T27" fmla="*/ 562 h 588"/>
                  <a:gd name="T28" fmla="*/ 68 w 259"/>
                  <a:gd name="T29" fmla="*/ 564 h 588"/>
                  <a:gd name="T30" fmla="*/ 73 w 259"/>
                  <a:gd name="T31" fmla="*/ 568 h 588"/>
                  <a:gd name="T32" fmla="*/ 78 w 259"/>
                  <a:gd name="T33" fmla="*/ 570 h 588"/>
                  <a:gd name="T34" fmla="*/ 82 w 259"/>
                  <a:gd name="T35" fmla="*/ 575 h 588"/>
                  <a:gd name="T36" fmla="*/ 87 w 259"/>
                  <a:gd name="T37" fmla="*/ 584 h 588"/>
                  <a:gd name="T38" fmla="*/ 91 w 259"/>
                  <a:gd name="T39" fmla="*/ 585 h 588"/>
                  <a:gd name="T40" fmla="*/ 96 w 259"/>
                  <a:gd name="T41" fmla="*/ 581 h 588"/>
                  <a:gd name="T42" fmla="*/ 100 w 259"/>
                  <a:gd name="T43" fmla="*/ 578 h 588"/>
                  <a:gd name="T44" fmla="*/ 105 w 259"/>
                  <a:gd name="T45" fmla="*/ 571 h 588"/>
                  <a:gd name="T46" fmla="*/ 110 w 259"/>
                  <a:gd name="T47" fmla="*/ 519 h 588"/>
                  <a:gd name="T48" fmla="*/ 114 w 259"/>
                  <a:gd name="T49" fmla="*/ 437 h 588"/>
                  <a:gd name="T50" fmla="*/ 119 w 259"/>
                  <a:gd name="T51" fmla="*/ 351 h 588"/>
                  <a:gd name="T52" fmla="*/ 123 w 259"/>
                  <a:gd name="T53" fmla="*/ 170 h 588"/>
                  <a:gd name="T54" fmla="*/ 128 w 259"/>
                  <a:gd name="T55" fmla="*/ 28 h 588"/>
                  <a:gd name="T56" fmla="*/ 132 w 259"/>
                  <a:gd name="T57" fmla="*/ 8 h 588"/>
                  <a:gd name="T58" fmla="*/ 137 w 259"/>
                  <a:gd name="T59" fmla="*/ 82 h 588"/>
                  <a:gd name="T60" fmla="*/ 141 w 259"/>
                  <a:gd name="T61" fmla="*/ 186 h 588"/>
                  <a:gd name="T62" fmla="*/ 146 w 259"/>
                  <a:gd name="T63" fmla="*/ 353 h 588"/>
                  <a:gd name="T64" fmla="*/ 151 w 259"/>
                  <a:gd name="T65" fmla="*/ 453 h 588"/>
                  <a:gd name="T66" fmla="*/ 155 w 259"/>
                  <a:gd name="T67" fmla="*/ 472 h 588"/>
                  <a:gd name="T68" fmla="*/ 160 w 259"/>
                  <a:gd name="T69" fmla="*/ 483 h 588"/>
                  <a:gd name="T70" fmla="*/ 164 w 259"/>
                  <a:gd name="T71" fmla="*/ 525 h 588"/>
                  <a:gd name="T72" fmla="*/ 169 w 259"/>
                  <a:gd name="T73" fmla="*/ 540 h 588"/>
                  <a:gd name="T74" fmla="*/ 173 w 259"/>
                  <a:gd name="T75" fmla="*/ 531 h 588"/>
                  <a:gd name="T76" fmla="*/ 178 w 259"/>
                  <a:gd name="T77" fmla="*/ 555 h 588"/>
                  <a:gd name="T78" fmla="*/ 183 w 259"/>
                  <a:gd name="T79" fmla="*/ 575 h 588"/>
                  <a:gd name="T80" fmla="*/ 186 w 259"/>
                  <a:gd name="T81" fmla="*/ 584 h 588"/>
                  <a:gd name="T82" fmla="*/ 191 w 259"/>
                  <a:gd name="T83" fmla="*/ 584 h 588"/>
                  <a:gd name="T84" fmla="*/ 195 w 259"/>
                  <a:gd name="T85" fmla="*/ 582 h 588"/>
                  <a:gd name="T86" fmla="*/ 200 w 259"/>
                  <a:gd name="T87" fmla="*/ 582 h 588"/>
                  <a:gd name="T88" fmla="*/ 204 w 259"/>
                  <a:gd name="T89" fmla="*/ 575 h 588"/>
                  <a:gd name="T90" fmla="*/ 209 w 259"/>
                  <a:gd name="T91" fmla="*/ 568 h 588"/>
                  <a:gd name="T92" fmla="*/ 214 w 259"/>
                  <a:gd name="T93" fmla="*/ 568 h 588"/>
                  <a:gd name="T94" fmla="*/ 218 w 259"/>
                  <a:gd name="T95" fmla="*/ 571 h 588"/>
                  <a:gd name="T96" fmla="*/ 223 w 259"/>
                  <a:gd name="T97" fmla="*/ 569 h 588"/>
                  <a:gd name="T98" fmla="*/ 227 w 259"/>
                  <a:gd name="T99" fmla="*/ 575 h 588"/>
                  <a:gd name="T100" fmla="*/ 232 w 259"/>
                  <a:gd name="T101" fmla="*/ 585 h 588"/>
                  <a:gd name="T102" fmla="*/ 236 w 259"/>
                  <a:gd name="T103" fmla="*/ 588 h 588"/>
                  <a:gd name="T104" fmla="*/ 241 w 259"/>
                  <a:gd name="T105" fmla="*/ 587 h 588"/>
                  <a:gd name="T106" fmla="*/ 245 w 259"/>
                  <a:gd name="T107" fmla="*/ 584 h 588"/>
                  <a:gd name="T108" fmla="*/ 250 w 259"/>
                  <a:gd name="T109" fmla="*/ 588 h 588"/>
                  <a:gd name="T110" fmla="*/ 255 w 259"/>
                  <a:gd name="T111" fmla="*/ 552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9"/>
                  <a:gd name="T169" fmla="*/ 0 h 588"/>
                  <a:gd name="T170" fmla="*/ 259 w 259"/>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9" h="588">
                    <a:moveTo>
                      <a:pt x="0" y="561"/>
                    </a:moveTo>
                    <a:lnTo>
                      <a:pt x="1" y="562"/>
                    </a:lnTo>
                    <a:lnTo>
                      <a:pt x="2" y="561"/>
                    </a:lnTo>
                    <a:lnTo>
                      <a:pt x="2" y="559"/>
                    </a:lnTo>
                    <a:lnTo>
                      <a:pt x="3" y="556"/>
                    </a:lnTo>
                    <a:lnTo>
                      <a:pt x="4" y="552"/>
                    </a:lnTo>
                    <a:lnTo>
                      <a:pt x="4" y="548"/>
                    </a:lnTo>
                    <a:lnTo>
                      <a:pt x="5" y="543"/>
                    </a:lnTo>
                    <a:lnTo>
                      <a:pt x="5" y="537"/>
                    </a:lnTo>
                    <a:lnTo>
                      <a:pt x="6" y="531"/>
                    </a:lnTo>
                    <a:lnTo>
                      <a:pt x="6" y="525"/>
                    </a:lnTo>
                    <a:lnTo>
                      <a:pt x="7" y="520"/>
                    </a:lnTo>
                    <a:lnTo>
                      <a:pt x="7" y="515"/>
                    </a:lnTo>
                    <a:lnTo>
                      <a:pt x="8" y="511"/>
                    </a:lnTo>
                    <a:lnTo>
                      <a:pt x="8" y="509"/>
                    </a:lnTo>
                    <a:lnTo>
                      <a:pt x="9" y="508"/>
                    </a:lnTo>
                    <a:lnTo>
                      <a:pt x="9" y="509"/>
                    </a:lnTo>
                    <a:lnTo>
                      <a:pt x="10" y="511"/>
                    </a:lnTo>
                    <a:lnTo>
                      <a:pt x="10" y="515"/>
                    </a:lnTo>
                    <a:lnTo>
                      <a:pt x="11" y="520"/>
                    </a:lnTo>
                    <a:lnTo>
                      <a:pt x="11" y="526"/>
                    </a:lnTo>
                    <a:lnTo>
                      <a:pt x="12" y="531"/>
                    </a:lnTo>
                    <a:lnTo>
                      <a:pt x="12" y="537"/>
                    </a:lnTo>
                    <a:lnTo>
                      <a:pt x="13" y="542"/>
                    </a:lnTo>
                    <a:lnTo>
                      <a:pt x="13" y="546"/>
                    </a:lnTo>
                    <a:lnTo>
                      <a:pt x="14" y="550"/>
                    </a:lnTo>
                    <a:lnTo>
                      <a:pt x="14" y="554"/>
                    </a:lnTo>
                    <a:lnTo>
                      <a:pt x="15" y="556"/>
                    </a:lnTo>
                    <a:lnTo>
                      <a:pt x="15" y="559"/>
                    </a:lnTo>
                    <a:lnTo>
                      <a:pt x="16" y="560"/>
                    </a:lnTo>
                    <a:lnTo>
                      <a:pt x="16" y="562"/>
                    </a:lnTo>
                    <a:lnTo>
                      <a:pt x="17" y="562"/>
                    </a:lnTo>
                    <a:lnTo>
                      <a:pt x="17" y="563"/>
                    </a:lnTo>
                    <a:lnTo>
                      <a:pt x="18" y="564"/>
                    </a:lnTo>
                    <a:lnTo>
                      <a:pt x="18" y="565"/>
                    </a:lnTo>
                    <a:lnTo>
                      <a:pt x="19" y="565"/>
                    </a:lnTo>
                    <a:lnTo>
                      <a:pt x="20" y="565"/>
                    </a:lnTo>
                    <a:lnTo>
                      <a:pt x="20" y="566"/>
                    </a:lnTo>
                    <a:lnTo>
                      <a:pt x="21" y="567"/>
                    </a:lnTo>
                    <a:lnTo>
                      <a:pt x="22" y="568"/>
                    </a:lnTo>
                    <a:lnTo>
                      <a:pt x="23" y="568"/>
                    </a:lnTo>
                    <a:lnTo>
                      <a:pt x="23" y="569"/>
                    </a:lnTo>
                    <a:lnTo>
                      <a:pt x="24" y="569"/>
                    </a:lnTo>
                    <a:lnTo>
                      <a:pt x="24" y="570"/>
                    </a:lnTo>
                    <a:lnTo>
                      <a:pt x="25" y="570"/>
                    </a:lnTo>
                    <a:lnTo>
                      <a:pt x="25" y="571"/>
                    </a:lnTo>
                    <a:lnTo>
                      <a:pt x="26" y="571"/>
                    </a:lnTo>
                    <a:lnTo>
                      <a:pt x="27" y="572"/>
                    </a:lnTo>
                    <a:lnTo>
                      <a:pt x="28" y="573"/>
                    </a:lnTo>
                    <a:lnTo>
                      <a:pt x="29" y="574"/>
                    </a:lnTo>
                    <a:lnTo>
                      <a:pt x="30" y="574"/>
                    </a:lnTo>
                    <a:lnTo>
                      <a:pt x="31" y="574"/>
                    </a:lnTo>
                    <a:lnTo>
                      <a:pt x="32" y="574"/>
                    </a:lnTo>
                    <a:lnTo>
                      <a:pt x="33" y="574"/>
                    </a:lnTo>
                    <a:lnTo>
                      <a:pt x="34" y="574"/>
                    </a:lnTo>
                    <a:lnTo>
                      <a:pt x="35" y="574"/>
                    </a:lnTo>
                    <a:lnTo>
                      <a:pt x="36" y="575"/>
                    </a:lnTo>
                    <a:lnTo>
                      <a:pt x="37" y="575"/>
                    </a:lnTo>
                    <a:lnTo>
                      <a:pt x="37" y="576"/>
                    </a:lnTo>
                    <a:lnTo>
                      <a:pt x="38" y="576"/>
                    </a:lnTo>
                    <a:lnTo>
                      <a:pt x="39" y="577"/>
                    </a:lnTo>
                    <a:lnTo>
                      <a:pt x="39" y="578"/>
                    </a:lnTo>
                    <a:lnTo>
                      <a:pt x="40" y="578"/>
                    </a:lnTo>
                    <a:lnTo>
                      <a:pt x="41" y="579"/>
                    </a:lnTo>
                    <a:lnTo>
                      <a:pt x="42" y="579"/>
                    </a:lnTo>
                    <a:lnTo>
                      <a:pt x="43" y="579"/>
                    </a:lnTo>
                    <a:lnTo>
                      <a:pt x="44" y="578"/>
                    </a:lnTo>
                    <a:lnTo>
                      <a:pt x="45" y="577"/>
                    </a:lnTo>
                    <a:lnTo>
                      <a:pt x="45" y="575"/>
                    </a:lnTo>
                    <a:lnTo>
                      <a:pt x="46" y="573"/>
                    </a:lnTo>
                    <a:lnTo>
                      <a:pt x="46" y="571"/>
                    </a:lnTo>
                    <a:lnTo>
                      <a:pt x="47" y="567"/>
                    </a:lnTo>
                    <a:lnTo>
                      <a:pt x="47" y="563"/>
                    </a:lnTo>
                    <a:lnTo>
                      <a:pt x="48" y="558"/>
                    </a:lnTo>
                    <a:lnTo>
                      <a:pt x="48" y="552"/>
                    </a:lnTo>
                    <a:lnTo>
                      <a:pt x="49" y="546"/>
                    </a:lnTo>
                    <a:lnTo>
                      <a:pt x="49" y="539"/>
                    </a:lnTo>
                    <a:lnTo>
                      <a:pt x="50" y="531"/>
                    </a:lnTo>
                    <a:lnTo>
                      <a:pt x="50" y="523"/>
                    </a:lnTo>
                    <a:lnTo>
                      <a:pt x="51" y="517"/>
                    </a:lnTo>
                    <a:lnTo>
                      <a:pt x="51" y="510"/>
                    </a:lnTo>
                    <a:lnTo>
                      <a:pt x="52" y="504"/>
                    </a:lnTo>
                    <a:lnTo>
                      <a:pt x="52" y="500"/>
                    </a:lnTo>
                    <a:lnTo>
                      <a:pt x="53" y="498"/>
                    </a:lnTo>
                    <a:lnTo>
                      <a:pt x="53" y="496"/>
                    </a:lnTo>
                    <a:lnTo>
                      <a:pt x="54" y="497"/>
                    </a:lnTo>
                    <a:lnTo>
                      <a:pt x="54" y="498"/>
                    </a:lnTo>
                    <a:lnTo>
                      <a:pt x="55" y="501"/>
                    </a:lnTo>
                    <a:lnTo>
                      <a:pt x="55" y="505"/>
                    </a:lnTo>
                    <a:lnTo>
                      <a:pt x="56" y="510"/>
                    </a:lnTo>
                    <a:lnTo>
                      <a:pt x="56" y="515"/>
                    </a:lnTo>
                    <a:lnTo>
                      <a:pt x="57" y="520"/>
                    </a:lnTo>
                    <a:lnTo>
                      <a:pt x="57" y="526"/>
                    </a:lnTo>
                    <a:lnTo>
                      <a:pt x="58" y="530"/>
                    </a:lnTo>
                    <a:lnTo>
                      <a:pt x="58" y="536"/>
                    </a:lnTo>
                    <a:lnTo>
                      <a:pt x="59" y="539"/>
                    </a:lnTo>
                    <a:lnTo>
                      <a:pt x="59" y="544"/>
                    </a:lnTo>
                    <a:lnTo>
                      <a:pt x="60" y="547"/>
                    </a:lnTo>
                    <a:lnTo>
                      <a:pt x="60" y="550"/>
                    </a:lnTo>
                    <a:lnTo>
                      <a:pt x="61" y="553"/>
                    </a:lnTo>
                    <a:lnTo>
                      <a:pt x="61" y="555"/>
                    </a:lnTo>
                    <a:lnTo>
                      <a:pt x="62" y="557"/>
                    </a:lnTo>
                    <a:lnTo>
                      <a:pt x="62" y="559"/>
                    </a:lnTo>
                    <a:lnTo>
                      <a:pt x="63" y="559"/>
                    </a:lnTo>
                    <a:lnTo>
                      <a:pt x="63" y="561"/>
                    </a:lnTo>
                    <a:lnTo>
                      <a:pt x="64" y="562"/>
                    </a:lnTo>
                    <a:lnTo>
                      <a:pt x="65" y="562"/>
                    </a:lnTo>
                    <a:lnTo>
                      <a:pt x="66" y="562"/>
                    </a:lnTo>
                    <a:lnTo>
                      <a:pt x="67" y="563"/>
                    </a:lnTo>
                    <a:lnTo>
                      <a:pt x="68" y="564"/>
                    </a:lnTo>
                    <a:lnTo>
                      <a:pt x="69" y="565"/>
                    </a:lnTo>
                    <a:lnTo>
                      <a:pt x="70" y="565"/>
                    </a:lnTo>
                    <a:lnTo>
                      <a:pt x="70" y="566"/>
                    </a:lnTo>
                    <a:lnTo>
                      <a:pt x="71" y="567"/>
                    </a:lnTo>
                    <a:lnTo>
                      <a:pt x="71" y="568"/>
                    </a:lnTo>
                    <a:lnTo>
                      <a:pt x="72" y="568"/>
                    </a:lnTo>
                    <a:lnTo>
                      <a:pt x="73" y="568"/>
                    </a:lnTo>
                    <a:lnTo>
                      <a:pt x="74" y="569"/>
                    </a:lnTo>
                    <a:lnTo>
                      <a:pt x="75" y="569"/>
                    </a:lnTo>
                    <a:lnTo>
                      <a:pt x="76" y="570"/>
                    </a:lnTo>
                    <a:lnTo>
                      <a:pt x="77" y="570"/>
                    </a:lnTo>
                    <a:lnTo>
                      <a:pt x="78" y="570"/>
                    </a:lnTo>
                    <a:lnTo>
                      <a:pt x="79" y="570"/>
                    </a:lnTo>
                    <a:lnTo>
                      <a:pt x="80" y="571"/>
                    </a:lnTo>
                    <a:lnTo>
                      <a:pt x="81" y="571"/>
                    </a:lnTo>
                    <a:lnTo>
                      <a:pt x="81" y="572"/>
                    </a:lnTo>
                    <a:lnTo>
                      <a:pt x="82" y="573"/>
                    </a:lnTo>
                    <a:lnTo>
                      <a:pt x="82" y="575"/>
                    </a:lnTo>
                    <a:lnTo>
                      <a:pt x="83" y="575"/>
                    </a:lnTo>
                    <a:lnTo>
                      <a:pt x="83" y="577"/>
                    </a:lnTo>
                    <a:lnTo>
                      <a:pt x="84" y="578"/>
                    </a:lnTo>
                    <a:lnTo>
                      <a:pt x="84" y="579"/>
                    </a:lnTo>
                    <a:lnTo>
                      <a:pt x="85" y="580"/>
                    </a:lnTo>
                    <a:lnTo>
                      <a:pt x="85" y="581"/>
                    </a:lnTo>
                    <a:lnTo>
                      <a:pt x="86" y="582"/>
                    </a:lnTo>
                    <a:lnTo>
                      <a:pt x="86" y="584"/>
                    </a:lnTo>
                    <a:lnTo>
                      <a:pt x="87" y="584"/>
                    </a:lnTo>
                    <a:lnTo>
                      <a:pt x="88" y="585"/>
                    </a:lnTo>
                    <a:lnTo>
                      <a:pt x="88" y="586"/>
                    </a:lnTo>
                    <a:lnTo>
                      <a:pt x="89" y="586"/>
                    </a:lnTo>
                    <a:lnTo>
                      <a:pt x="90" y="586"/>
                    </a:lnTo>
                    <a:lnTo>
                      <a:pt x="91" y="586"/>
                    </a:lnTo>
                    <a:lnTo>
                      <a:pt x="91" y="585"/>
                    </a:lnTo>
                    <a:lnTo>
                      <a:pt x="92" y="585"/>
                    </a:lnTo>
                    <a:lnTo>
                      <a:pt x="92" y="584"/>
                    </a:lnTo>
                    <a:lnTo>
                      <a:pt x="93" y="584"/>
                    </a:lnTo>
                    <a:lnTo>
                      <a:pt x="93" y="583"/>
                    </a:lnTo>
                    <a:lnTo>
                      <a:pt x="94" y="583"/>
                    </a:lnTo>
                    <a:lnTo>
                      <a:pt x="94" y="582"/>
                    </a:lnTo>
                    <a:lnTo>
                      <a:pt x="95" y="582"/>
                    </a:lnTo>
                    <a:lnTo>
                      <a:pt x="95" y="581"/>
                    </a:lnTo>
                    <a:lnTo>
                      <a:pt x="96" y="581"/>
                    </a:lnTo>
                    <a:lnTo>
                      <a:pt x="97" y="581"/>
                    </a:lnTo>
                    <a:lnTo>
                      <a:pt x="98" y="581"/>
                    </a:lnTo>
                    <a:lnTo>
                      <a:pt x="98" y="580"/>
                    </a:lnTo>
                    <a:lnTo>
                      <a:pt x="99" y="580"/>
                    </a:lnTo>
                    <a:lnTo>
                      <a:pt x="99" y="579"/>
                    </a:lnTo>
                    <a:lnTo>
                      <a:pt x="100" y="578"/>
                    </a:lnTo>
                    <a:lnTo>
                      <a:pt x="101" y="578"/>
                    </a:lnTo>
                    <a:lnTo>
                      <a:pt x="101" y="577"/>
                    </a:lnTo>
                    <a:lnTo>
                      <a:pt x="102" y="576"/>
                    </a:lnTo>
                    <a:lnTo>
                      <a:pt x="102" y="575"/>
                    </a:lnTo>
                    <a:lnTo>
                      <a:pt x="103" y="575"/>
                    </a:lnTo>
                    <a:lnTo>
                      <a:pt x="104" y="574"/>
                    </a:lnTo>
                    <a:lnTo>
                      <a:pt x="104" y="573"/>
                    </a:lnTo>
                    <a:lnTo>
                      <a:pt x="105" y="571"/>
                    </a:lnTo>
                    <a:lnTo>
                      <a:pt x="105" y="570"/>
                    </a:lnTo>
                    <a:lnTo>
                      <a:pt x="106" y="568"/>
                    </a:lnTo>
                    <a:lnTo>
                      <a:pt x="106" y="565"/>
                    </a:lnTo>
                    <a:lnTo>
                      <a:pt x="107" y="560"/>
                    </a:lnTo>
                    <a:lnTo>
                      <a:pt x="107" y="555"/>
                    </a:lnTo>
                    <a:lnTo>
                      <a:pt x="108" y="548"/>
                    </a:lnTo>
                    <a:lnTo>
                      <a:pt x="109" y="539"/>
                    </a:lnTo>
                    <a:lnTo>
                      <a:pt x="109" y="530"/>
                    </a:lnTo>
                    <a:lnTo>
                      <a:pt x="110" y="519"/>
                    </a:lnTo>
                    <a:lnTo>
                      <a:pt x="110" y="507"/>
                    </a:lnTo>
                    <a:lnTo>
                      <a:pt x="111" y="496"/>
                    </a:lnTo>
                    <a:lnTo>
                      <a:pt x="111" y="485"/>
                    </a:lnTo>
                    <a:lnTo>
                      <a:pt x="112" y="474"/>
                    </a:lnTo>
                    <a:lnTo>
                      <a:pt x="112" y="464"/>
                    </a:lnTo>
                    <a:lnTo>
                      <a:pt x="113" y="456"/>
                    </a:lnTo>
                    <a:lnTo>
                      <a:pt x="113" y="449"/>
                    </a:lnTo>
                    <a:lnTo>
                      <a:pt x="114" y="443"/>
                    </a:lnTo>
                    <a:lnTo>
                      <a:pt x="114" y="437"/>
                    </a:lnTo>
                    <a:lnTo>
                      <a:pt x="115" y="431"/>
                    </a:lnTo>
                    <a:lnTo>
                      <a:pt x="115" y="426"/>
                    </a:lnTo>
                    <a:lnTo>
                      <a:pt x="116" y="420"/>
                    </a:lnTo>
                    <a:lnTo>
                      <a:pt x="116" y="412"/>
                    </a:lnTo>
                    <a:lnTo>
                      <a:pt x="117" y="404"/>
                    </a:lnTo>
                    <a:lnTo>
                      <a:pt x="117" y="393"/>
                    </a:lnTo>
                    <a:lnTo>
                      <a:pt x="118" y="381"/>
                    </a:lnTo>
                    <a:lnTo>
                      <a:pt x="118" y="367"/>
                    </a:lnTo>
                    <a:lnTo>
                      <a:pt x="119" y="351"/>
                    </a:lnTo>
                    <a:lnTo>
                      <a:pt x="119" y="335"/>
                    </a:lnTo>
                    <a:lnTo>
                      <a:pt x="120" y="316"/>
                    </a:lnTo>
                    <a:lnTo>
                      <a:pt x="120" y="297"/>
                    </a:lnTo>
                    <a:lnTo>
                      <a:pt x="121" y="276"/>
                    </a:lnTo>
                    <a:lnTo>
                      <a:pt x="121" y="255"/>
                    </a:lnTo>
                    <a:lnTo>
                      <a:pt x="122" y="234"/>
                    </a:lnTo>
                    <a:lnTo>
                      <a:pt x="122" y="212"/>
                    </a:lnTo>
                    <a:lnTo>
                      <a:pt x="123" y="191"/>
                    </a:lnTo>
                    <a:lnTo>
                      <a:pt x="123" y="170"/>
                    </a:lnTo>
                    <a:lnTo>
                      <a:pt x="124" y="150"/>
                    </a:lnTo>
                    <a:lnTo>
                      <a:pt x="124" y="130"/>
                    </a:lnTo>
                    <a:lnTo>
                      <a:pt x="125" y="112"/>
                    </a:lnTo>
                    <a:lnTo>
                      <a:pt x="125" y="95"/>
                    </a:lnTo>
                    <a:lnTo>
                      <a:pt x="126" y="78"/>
                    </a:lnTo>
                    <a:lnTo>
                      <a:pt x="126" y="63"/>
                    </a:lnTo>
                    <a:lnTo>
                      <a:pt x="127" y="50"/>
                    </a:lnTo>
                    <a:lnTo>
                      <a:pt x="127" y="38"/>
                    </a:lnTo>
                    <a:lnTo>
                      <a:pt x="128" y="28"/>
                    </a:lnTo>
                    <a:lnTo>
                      <a:pt x="128" y="19"/>
                    </a:lnTo>
                    <a:lnTo>
                      <a:pt x="129" y="12"/>
                    </a:lnTo>
                    <a:lnTo>
                      <a:pt x="129" y="6"/>
                    </a:lnTo>
                    <a:lnTo>
                      <a:pt x="130" y="3"/>
                    </a:lnTo>
                    <a:lnTo>
                      <a:pt x="130" y="1"/>
                    </a:lnTo>
                    <a:lnTo>
                      <a:pt x="131" y="0"/>
                    </a:lnTo>
                    <a:lnTo>
                      <a:pt x="131" y="2"/>
                    </a:lnTo>
                    <a:lnTo>
                      <a:pt x="132" y="4"/>
                    </a:lnTo>
                    <a:lnTo>
                      <a:pt x="132" y="8"/>
                    </a:lnTo>
                    <a:lnTo>
                      <a:pt x="133" y="13"/>
                    </a:lnTo>
                    <a:lnTo>
                      <a:pt x="133" y="19"/>
                    </a:lnTo>
                    <a:lnTo>
                      <a:pt x="134" y="27"/>
                    </a:lnTo>
                    <a:lnTo>
                      <a:pt x="134" y="35"/>
                    </a:lnTo>
                    <a:lnTo>
                      <a:pt x="135" y="44"/>
                    </a:lnTo>
                    <a:lnTo>
                      <a:pt x="135" y="54"/>
                    </a:lnTo>
                    <a:lnTo>
                      <a:pt x="136" y="63"/>
                    </a:lnTo>
                    <a:lnTo>
                      <a:pt x="136" y="73"/>
                    </a:lnTo>
                    <a:lnTo>
                      <a:pt x="137" y="82"/>
                    </a:lnTo>
                    <a:lnTo>
                      <a:pt x="137" y="92"/>
                    </a:lnTo>
                    <a:lnTo>
                      <a:pt x="138" y="102"/>
                    </a:lnTo>
                    <a:lnTo>
                      <a:pt x="138" y="111"/>
                    </a:lnTo>
                    <a:lnTo>
                      <a:pt x="139" y="121"/>
                    </a:lnTo>
                    <a:lnTo>
                      <a:pt x="139" y="131"/>
                    </a:lnTo>
                    <a:lnTo>
                      <a:pt x="140" y="143"/>
                    </a:lnTo>
                    <a:lnTo>
                      <a:pt x="140" y="156"/>
                    </a:lnTo>
                    <a:lnTo>
                      <a:pt x="141" y="170"/>
                    </a:lnTo>
                    <a:lnTo>
                      <a:pt x="141" y="186"/>
                    </a:lnTo>
                    <a:lnTo>
                      <a:pt x="142" y="204"/>
                    </a:lnTo>
                    <a:lnTo>
                      <a:pt x="142" y="222"/>
                    </a:lnTo>
                    <a:lnTo>
                      <a:pt x="143" y="242"/>
                    </a:lnTo>
                    <a:lnTo>
                      <a:pt x="144" y="261"/>
                    </a:lnTo>
                    <a:lnTo>
                      <a:pt x="144" y="281"/>
                    </a:lnTo>
                    <a:lnTo>
                      <a:pt x="145" y="300"/>
                    </a:lnTo>
                    <a:lnTo>
                      <a:pt x="145" y="319"/>
                    </a:lnTo>
                    <a:lnTo>
                      <a:pt x="146" y="336"/>
                    </a:lnTo>
                    <a:lnTo>
                      <a:pt x="146" y="353"/>
                    </a:lnTo>
                    <a:lnTo>
                      <a:pt x="147" y="368"/>
                    </a:lnTo>
                    <a:lnTo>
                      <a:pt x="147" y="383"/>
                    </a:lnTo>
                    <a:lnTo>
                      <a:pt x="148" y="396"/>
                    </a:lnTo>
                    <a:lnTo>
                      <a:pt x="148" y="408"/>
                    </a:lnTo>
                    <a:lnTo>
                      <a:pt x="149" y="420"/>
                    </a:lnTo>
                    <a:lnTo>
                      <a:pt x="149" y="430"/>
                    </a:lnTo>
                    <a:lnTo>
                      <a:pt x="150" y="438"/>
                    </a:lnTo>
                    <a:lnTo>
                      <a:pt x="150" y="447"/>
                    </a:lnTo>
                    <a:lnTo>
                      <a:pt x="151" y="453"/>
                    </a:lnTo>
                    <a:lnTo>
                      <a:pt x="151" y="458"/>
                    </a:lnTo>
                    <a:lnTo>
                      <a:pt x="152" y="463"/>
                    </a:lnTo>
                    <a:lnTo>
                      <a:pt x="152" y="466"/>
                    </a:lnTo>
                    <a:lnTo>
                      <a:pt x="153" y="469"/>
                    </a:lnTo>
                    <a:lnTo>
                      <a:pt x="153" y="470"/>
                    </a:lnTo>
                    <a:lnTo>
                      <a:pt x="154" y="472"/>
                    </a:lnTo>
                    <a:lnTo>
                      <a:pt x="155" y="472"/>
                    </a:lnTo>
                    <a:lnTo>
                      <a:pt x="156" y="472"/>
                    </a:lnTo>
                    <a:lnTo>
                      <a:pt x="157" y="473"/>
                    </a:lnTo>
                    <a:lnTo>
                      <a:pt x="157" y="474"/>
                    </a:lnTo>
                    <a:lnTo>
                      <a:pt x="158" y="475"/>
                    </a:lnTo>
                    <a:lnTo>
                      <a:pt x="158" y="476"/>
                    </a:lnTo>
                    <a:lnTo>
                      <a:pt x="159" y="478"/>
                    </a:lnTo>
                    <a:lnTo>
                      <a:pt x="159" y="480"/>
                    </a:lnTo>
                    <a:lnTo>
                      <a:pt x="160" y="483"/>
                    </a:lnTo>
                    <a:lnTo>
                      <a:pt x="160" y="486"/>
                    </a:lnTo>
                    <a:lnTo>
                      <a:pt x="161" y="490"/>
                    </a:lnTo>
                    <a:lnTo>
                      <a:pt x="161" y="494"/>
                    </a:lnTo>
                    <a:lnTo>
                      <a:pt x="162" y="498"/>
                    </a:lnTo>
                    <a:lnTo>
                      <a:pt x="162" y="504"/>
                    </a:lnTo>
                    <a:lnTo>
                      <a:pt x="163" y="509"/>
                    </a:lnTo>
                    <a:lnTo>
                      <a:pt x="163" y="514"/>
                    </a:lnTo>
                    <a:lnTo>
                      <a:pt x="164" y="520"/>
                    </a:lnTo>
                    <a:lnTo>
                      <a:pt x="164" y="525"/>
                    </a:lnTo>
                    <a:lnTo>
                      <a:pt x="165" y="530"/>
                    </a:lnTo>
                    <a:lnTo>
                      <a:pt x="165" y="534"/>
                    </a:lnTo>
                    <a:lnTo>
                      <a:pt x="166" y="538"/>
                    </a:lnTo>
                    <a:lnTo>
                      <a:pt x="166" y="540"/>
                    </a:lnTo>
                    <a:lnTo>
                      <a:pt x="167" y="542"/>
                    </a:lnTo>
                    <a:lnTo>
                      <a:pt x="167" y="543"/>
                    </a:lnTo>
                    <a:lnTo>
                      <a:pt x="168" y="543"/>
                    </a:lnTo>
                    <a:lnTo>
                      <a:pt x="168" y="542"/>
                    </a:lnTo>
                    <a:lnTo>
                      <a:pt x="169" y="540"/>
                    </a:lnTo>
                    <a:lnTo>
                      <a:pt x="169" y="538"/>
                    </a:lnTo>
                    <a:lnTo>
                      <a:pt x="170" y="536"/>
                    </a:lnTo>
                    <a:lnTo>
                      <a:pt x="170" y="534"/>
                    </a:lnTo>
                    <a:lnTo>
                      <a:pt x="171" y="533"/>
                    </a:lnTo>
                    <a:lnTo>
                      <a:pt x="171" y="531"/>
                    </a:lnTo>
                    <a:lnTo>
                      <a:pt x="172" y="530"/>
                    </a:lnTo>
                    <a:lnTo>
                      <a:pt x="173" y="530"/>
                    </a:lnTo>
                    <a:lnTo>
                      <a:pt x="173" y="531"/>
                    </a:lnTo>
                    <a:lnTo>
                      <a:pt x="174" y="533"/>
                    </a:lnTo>
                    <a:lnTo>
                      <a:pt x="174" y="535"/>
                    </a:lnTo>
                    <a:lnTo>
                      <a:pt x="175" y="537"/>
                    </a:lnTo>
                    <a:lnTo>
                      <a:pt x="175" y="540"/>
                    </a:lnTo>
                    <a:lnTo>
                      <a:pt x="176" y="543"/>
                    </a:lnTo>
                    <a:lnTo>
                      <a:pt x="176" y="546"/>
                    </a:lnTo>
                    <a:lnTo>
                      <a:pt x="177" y="549"/>
                    </a:lnTo>
                    <a:lnTo>
                      <a:pt x="177" y="552"/>
                    </a:lnTo>
                    <a:lnTo>
                      <a:pt x="178" y="555"/>
                    </a:lnTo>
                    <a:lnTo>
                      <a:pt x="179" y="558"/>
                    </a:lnTo>
                    <a:lnTo>
                      <a:pt x="179" y="561"/>
                    </a:lnTo>
                    <a:lnTo>
                      <a:pt x="180" y="563"/>
                    </a:lnTo>
                    <a:lnTo>
                      <a:pt x="180" y="565"/>
                    </a:lnTo>
                    <a:lnTo>
                      <a:pt x="181" y="568"/>
                    </a:lnTo>
                    <a:lnTo>
                      <a:pt x="181" y="570"/>
                    </a:lnTo>
                    <a:lnTo>
                      <a:pt x="182" y="571"/>
                    </a:lnTo>
                    <a:lnTo>
                      <a:pt x="182" y="573"/>
                    </a:lnTo>
                    <a:lnTo>
                      <a:pt x="183" y="575"/>
                    </a:lnTo>
                    <a:lnTo>
                      <a:pt x="183" y="576"/>
                    </a:lnTo>
                    <a:lnTo>
                      <a:pt x="184" y="578"/>
                    </a:lnTo>
                    <a:lnTo>
                      <a:pt x="184" y="579"/>
                    </a:lnTo>
                    <a:lnTo>
                      <a:pt x="185" y="580"/>
                    </a:lnTo>
                    <a:lnTo>
                      <a:pt x="185" y="581"/>
                    </a:lnTo>
                    <a:lnTo>
                      <a:pt x="186" y="581"/>
                    </a:lnTo>
                    <a:lnTo>
                      <a:pt x="186" y="582"/>
                    </a:lnTo>
                    <a:lnTo>
                      <a:pt x="186" y="583"/>
                    </a:lnTo>
                    <a:lnTo>
                      <a:pt x="186" y="584"/>
                    </a:lnTo>
                    <a:lnTo>
                      <a:pt x="187" y="584"/>
                    </a:lnTo>
                    <a:lnTo>
                      <a:pt x="188" y="585"/>
                    </a:lnTo>
                    <a:lnTo>
                      <a:pt x="189" y="585"/>
                    </a:lnTo>
                    <a:lnTo>
                      <a:pt x="190" y="585"/>
                    </a:lnTo>
                    <a:lnTo>
                      <a:pt x="191" y="584"/>
                    </a:lnTo>
                    <a:lnTo>
                      <a:pt x="192" y="584"/>
                    </a:lnTo>
                    <a:lnTo>
                      <a:pt x="193" y="583"/>
                    </a:lnTo>
                    <a:lnTo>
                      <a:pt x="194" y="582"/>
                    </a:lnTo>
                    <a:lnTo>
                      <a:pt x="195" y="582"/>
                    </a:lnTo>
                    <a:lnTo>
                      <a:pt x="196" y="582"/>
                    </a:lnTo>
                    <a:lnTo>
                      <a:pt x="197" y="582"/>
                    </a:lnTo>
                    <a:lnTo>
                      <a:pt x="198" y="582"/>
                    </a:lnTo>
                    <a:lnTo>
                      <a:pt x="198" y="583"/>
                    </a:lnTo>
                    <a:lnTo>
                      <a:pt x="199" y="583"/>
                    </a:lnTo>
                    <a:lnTo>
                      <a:pt x="199" y="582"/>
                    </a:lnTo>
                    <a:lnTo>
                      <a:pt x="200" y="582"/>
                    </a:lnTo>
                    <a:lnTo>
                      <a:pt x="201" y="581"/>
                    </a:lnTo>
                    <a:lnTo>
                      <a:pt x="202" y="580"/>
                    </a:lnTo>
                    <a:lnTo>
                      <a:pt x="202" y="579"/>
                    </a:lnTo>
                    <a:lnTo>
                      <a:pt x="203" y="578"/>
                    </a:lnTo>
                    <a:lnTo>
                      <a:pt x="204" y="576"/>
                    </a:lnTo>
                    <a:lnTo>
                      <a:pt x="204" y="575"/>
                    </a:lnTo>
                    <a:lnTo>
                      <a:pt x="205" y="574"/>
                    </a:lnTo>
                    <a:lnTo>
                      <a:pt x="205" y="573"/>
                    </a:lnTo>
                    <a:lnTo>
                      <a:pt x="206" y="572"/>
                    </a:lnTo>
                    <a:lnTo>
                      <a:pt x="206" y="571"/>
                    </a:lnTo>
                    <a:lnTo>
                      <a:pt x="207" y="570"/>
                    </a:lnTo>
                    <a:lnTo>
                      <a:pt x="207" y="569"/>
                    </a:lnTo>
                    <a:lnTo>
                      <a:pt x="208" y="568"/>
                    </a:lnTo>
                    <a:lnTo>
                      <a:pt x="209" y="568"/>
                    </a:lnTo>
                    <a:lnTo>
                      <a:pt x="209" y="567"/>
                    </a:lnTo>
                    <a:lnTo>
                      <a:pt x="210" y="567"/>
                    </a:lnTo>
                    <a:lnTo>
                      <a:pt x="211" y="567"/>
                    </a:lnTo>
                    <a:lnTo>
                      <a:pt x="212" y="567"/>
                    </a:lnTo>
                    <a:lnTo>
                      <a:pt x="213" y="568"/>
                    </a:lnTo>
                    <a:lnTo>
                      <a:pt x="214" y="568"/>
                    </a:lnTo>
                    <a:lnTo>
                      <a:pt x="214" y="569"/>
                    </a:lnTo>
                    <a:lnTo>
                      <a:pt x="215" y="569"/>
                    </a:lnTo>
                    <a:lnTo>
                      <a:pt x="215" y="570"/>
                    </a:lnTo>
                    <a:lnTo>
                      <a:pt x="216" y="571"/>
                    </a:lnTo>
                    <a:lnTo>
                      <a:pt x="217" y="571"/>
                    </a:lnTo>
                    <a:lnTo>
                      <a:pt x="218" y="571"/>
                    </a:lnTo>
                    <a:lnTo>
                      <a:pt x="219" y="571"/>
                    </a:lnTo>
                    <a:lnTo>
                      <a:pt x="220" y="571"/>
                    </a:lnTo>
                    <a:lnTo>
                      <a:pt x="220" y="570"/>
                    </a:lnTo>
                    <a:lnTo>
                      <a:pt x="221" y="570"/>
                    </a:lnTo>
                    <a:lnTo>
                      <a:pt x="222" y="569"/>
                    </a:lnTo>
                    <a:lnTo>
                      <a:pt x="223" y="569"/>
                    </a:lnTo>
                    <a:lnTo>
                      <a:pt x="224" y="570"/>
                    </a:lnTo>
                    <a:lnTo>
                      <a:pt x="225" y="571"/>
                    </a:lnTo>
                    <a:lnTo>
                      <a:pt x="226" y="572"/>
                    </a:lnTo>
                    <a:lnTo>
                      <a:pt x="226" y="573"/>
                    </a:lnTo>
                    <a:lnTo>
                      <a:pt x="227" y="575"/>
                    </a:lnTo>
                    <a:lnTo>
                      <a:pt x="228" y="577"/>
                    </a:lnTo>
                    <a:lnTo>
                      <a:pt x="228" y="578"/>
                    </a:lnTo>
                    <a:lnTo>
                      <a:pt x="229" y="580"/>
                    </a:lnTo>
                    <a:lnTo>
                      <a:pt x="229" y="581"/>
                    </a:lnTo>
                    <a:lnTo>
                      <a:pt x="230" y="582"/>
                    </a:lnTo>
                    <a:lnTo>
                      <a:pt x="230" y="583"/>
                    </a:lnTo>
                    <a:lnTo>
                      <a:pt x="231" y="584"/>
                    </a:lnTo>
                    <a:lnTo>
                      <a:pt x="232" y="585"/>
                    </a:lnTo>
                    <a:lnTo>
                      <a:pt x="232" y="586"/>
                    </a:lnTo>
                    <a:lnTo>
                      <a:pt x="233" y="587"/>
                    </a:lnTo>
                    <a:lnTo>
                      <a:pt x="234" y="587"/>
                    </a:lnTo>
                    <a:lnTo>
                      <a:pt x="235" y="587"/>
                    </a:lnTo>
                    <a:lnTo>
                      <a:pt x="236" y="588"/>
                    </a:lnTo>
                    <a:lnTo>
                      <a:pt x="237" y="588"/>
                    </a:lnTo>
                    <a:lnTo>
                      <a:pt x="238" y="588"/>
                    </a:lnTo>
                    <a:lnTo>
                      <a:pt x="239" y="588"/>
                    </a:lnTo>
                    <a:lnTo>
                      <a:pt x="240" y="588"/>
                    </a:lnTo>
                    <a:lnTo>
                      <a:pt x="240" y="587"/>
                    </a:lnTo>
                    <a:lnTo>
                      <a:pt x="241" y="587"/>
                    </a:lnTo>
                    <a:lnTo>
                      <a:pt x="242" y="586"/>
                    </a:lnTo>
                    <a:lnTo>
                      <a:pt x="243" y="585"/>
                    </a:lnTo>
                    <a:lnTo>
                      <a:pt x="244" y="584"/>
                    </a:lnTo>
                    <a:lnTo>
                      <a:pt x="245" y="584"/>
                    </a:lnTo>
                    <a:lnTo>
                      <a:pt x="246" y="584"/>
                    </a:lnTo>
                    <a:lnTo>
                      <a:pt x="247" y="585"/>
                    </a:lnTo>
                    <a:lnTo>
                      <a:pt x="248" y="586"/>
                    </a:lnTo>
                    <a:lnTo>
                      <a:pt x="248" y="587"/>
                    </a:lnTo>
                    <a:lnTo>
                      <a:pt x="249" y="587"/>
                    </a:lnTo>
                    <a:lnTo>
                      <a:pt x="250" y="588"/>
                    </a:lnTo>
                    <a:lnTo>
                      <a:pt x="251" y="588"/>
                    </a:lnTo>
                    <a:lnTo>
                      <a:pt x="251" y="587"/>
                    </a:lnTo>
                    <a:lnTo>
                      <a:pt x="252" y="587"/>
                    </a:lnTo>
                    <a:lnTo>
                      <a:pt x="252" y="584"/>
                    </a:lnTo>
                    <a:lnTo>
                      <a:pt x="253" y="582"/>
                    </a:lnTo>
                    <a:lnTo>
                      <a:pt x="253" y="578"/>
                    </a:lnTo>
                    <a:lnTo>
                      <a:pt x="254" y="571"/>
                    </a:lnTo>
                    <a:lnTo>
                      <a:pt x="254" y="563"/>
                    </a:lnTo>
                    <a:lnTo>
                      <a:pt x="255" y="552"/>
                    </a:lnTo>
                    <a:lnTo>
                      <a:pt x="255" y="538"/>
                    </a:lnTo>
                    <a:lnTo>
                      <a:pt x="256" y="520"/>
                    </a:lnTo>
                    <a:lnTo>
                      <a:pt x="256" y="499"/>
                    </a:lnTo>
                    <a:lnTo>
                      <a:pt x="257" y="475"/>
                    </a:lnTo>
                    <a:lnTo>
                      <a:pt x="257" y="450"/>
                    </a:lnTo>
                    <a:lnTo>
                      <a:pt x="258" y="424"/>
                    </a:lnTo>
                    <a:lnTo>
                      <a:pt x="258" y="399"/>
                    </a:lnTo>
                    <a:lnTo>
                      <a:pt x="259" y="379"/>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2" name="Freeform 109"/>
              <p:cNvSpPr>
                <a:spLocks/>
              </p:cNvSpPr>
              <p:nvPr/>
            </p:nvSpPr>
            <p:spPr bwMode="auto">
              <a:xfrm>
                <a:off x="5891506" y="2376892"/>
                <a:ext cx="492980" cy="848030"/>
              </a:xfrm>
              <a:custGeom>
                <a:avLst/>
                <a:gdLst>
                  <a:gd name="T0" fmla="*/ 4 w 258"/>
                  <a:gd name="T1" fmla="*/ 753 h 943"/>
                  <a:gd name="T2" fmla="*/ 8 w 258"/>
                  <a:gd name="T3" fmla="*/ 878 h 943"/>
                  <a:gd name="T4" fmla="*/ 13 w 258"/>
                  <a:gd name="T5" fmla="*/ 887 h 943"/>
                  <a:gd name="T6" fmla="*/ 17 w 258"/>
                  <a:gd name="T7" fmla="*/ 853 h 943"/>
                  <a:gd name="T8" fmla="*/ 22 w 258"/>
                  <a:gd name="T9" fmla="*/ 284 h 943"/>
                  <a:gd name="T10" fmla="*/ 27 w 258"/>
                  <a:gd name="T11" fmla="*/ 159 h 943"/>
                  <a:gd name="T12" fmla="*/ 31 w 258"/>
                  <a:gd name="T13" fmla="*/ 731 h 943"/>
                  <a:gd name="T14" fmla="*/ 36 w 258"/>
                  <a:gd name="T15" fmla="*/ 867 h 943"/>
                  <a:gd name="T16" fmla="*/ 40 w 258"/>
                  <a:gd name="T17" fmla="*/ 860 h 943"/>
                  <a:gd name="T18" fmla="*/ 45 w 258"/>
                  <a:gd name="T19" fmla="*/ 821 h 943"/>
                  <a:gd name="T20" fmla="*/ 49 w 258"/>
                  <a:gd name="T21" fmla="*/ 844 h 943"/>
                  <a:gd name="T22" fmla="*/ 54 w 258"/>
                  <a:gd name="T23" fmla="*/ 890 h 943"/>
                  <a:gd name="T24" fmla="*/ 59 w 258"/>
                  <a:gd name="T25" fmla="*/ 913 h 943"/>
                  <a:gd name="T26" fmla="*/ 63 w 258"/>
                  <a:gd name="T27" fmla="*/ 918 h 943"/>
                  <a:gd name="T28" fmla="*/ 68 w 258"/>
                  <a:gd name="T29" fmla="*/ 872 h 943"/>
                  <a:gd name="T30" fmla="*/ 72 w 258"/>
                  <a:gd name="T31" fmla="*/ 866 h 943"/>
                  <a:gd name="T32" fmla="*/ 77 w 258"/>
                  <a:gd name="T33" fmla="*/ 922 h 943"/>
                  <a:gd name="T34" fmla="*/ 81 w 258"/>
                  <a:gd name="T35" fmla="*/ 929 h 943"/>
                  <a:gd name="T36" fmla="*/ 86 w 258"/>
                  <a:gd name="T37" fmla="*/ 930 h 943"/>
                  <a:gd name="T38" fmla="*/ 90 w 258"/>
                  <a:gd name="T39" fmla="*/ 935 h 943"/>
                  <a:gd name="T40" fmla="*/ 95 w 258"/>
                  <a:gd name="T41" fmla="*/ 938 h 943"/>
                  <a:gd name="T42" fmla="*/ 100 w 258"/>
                  <a:gd name="T43" fmla="*/ 941 h 943"/>
                  <a:gd name="T44" fmla="*/ 104 w 258"/>
                  <a:gd name="T45" fmla="*/ 943 h 943"/>
                  <a:gd name="T46" fmla="*/ 109 w 258"/>
                  <a:gd name="T47" fmla="*/ 940 h 943"/>
                  <a:gd name="T48" fmla="*/ 113 w 258"/>
                  <a:gd name="T49" fmla="*/ 924 h 943"/>
                  <a:gd name="T50" fmla="*/ 118 w 258"/>
                  <a:gd name="T51" fmla="*/ 913 h 943"/>
                  <a:gd name="T52" fmla="*/ 122 w 258"/>
                  <a:gd name="T53" fmla="*/ 911 h 943"/>
                  <a:gd name="T54" fmla="*/ 127 w 258"/>
                  <a:gd name="T55" fmla="*/ 904 h 943"/>
                  <a:gd name="T56" fmla="*/ 132 w 258"/>
                  <a:gd name="T57" fmla="*/ 738 h 943"/>
                  <a:gd name="T58" fmla="*/ 136 w 258"/>
                  <a:gd name="T59" fmla="*/ 336 h 943"/>
                  <a:gd name="T60" fmla="*/ 141 w 258"/>
                  <a:gd name="T61" fmla="*/ 387 h 943"/>
                  <a:gd name="T62" fmla="*/ 145 w 258"/>
                  <a:gd name="T63" fmla="*/ 640 h 943"/>
                  <a:gd name="T64" fmla="*/ 150 w 258"/>
                  <a:gd name="T65" fmla="*/ 794 h 943"/>
                  <a:gd name="T66" fmla="*/ 154 w 258"/>
                  <a:gd name="T67" fmla="*/ 780 h 943"/>
                  <a:gd name="T68" fmla="*/ 159 w 258"/>
                  <a:gd name="T69" fmla="*/ 734 h 943"/>
                  <a:gd name="T70" fmla="*/ 164 w 258"/>
                  <a:gd name="T71" fmla="*/ 780 h 943"/>
                  <a:gd name="T72" fmla="*/ 168 w 258"/>
                  <a:gd name="T73" fmla="*/ 811 h 943"/>
                  <a:gd name="T74" fmla="*/ 173 w 258"/>
                  <a:gd name="T75" fmla="*/ 883 h 943"/>
                  <a:gd name="T76" fmla="*/ 176 w 258"/>
                  <a:gd name="T77" fmla="*/ 898 h 943"/>
                  <a:gd name="T78" fmla="*/ 181 w 258"/>
                  <a:gd name="T79" fmla="*/ 885 h 943"/>
                  <a:gd name="T80" fmla="*/ 185 w 258"/>
                  <a:gd name="T81" fmla="*/ 808 h 943"/>
                  <a:gd name="T82" fmla="*/ 190 w 258"/>
                  <a:gd name="T83" fmla="*/ 652 h 943"/>
                  <a:gd name="T84" fmla="*/ 194 w 258"/>
                  <a:gd name="T85" fmla="*/ 423 h 943"/>
                  <a:gd name="T86" fmla="*/ 199 w 258"/>
                  <a:gd name="T87" fmla="*/ 214 h 943"/>
                  <a:gd name="T88" fmla="*/ 204 w 258"/>
                  <a:gd name="T89" fmla="*/ 192 h 943"/>
                  <a:gd name="T90" fmla="*/ 208 w 258"/>
                  <a:gd name="T91" fmla="*/ 304 h 943"/>
                  <a:gd name="T92" fmla="*/ 213 w 258"/>
                  <a:gd name="T93" fmla="*/ 460 h 943"/>
                  <a:gd name="T94" fmla="*/ 217 w 258"/>
                  <a:gd name="T95" fmla="*/ 589 h 943"/>
                  <a:gd name="T96" fmla="*/ 222 w 258"/>
                  <a:gd name="T97" fmla="*/ 664 h 943"/>
                  <a:gd name="T98" fmla="*/ 226 w 258"/>
                  <a:gd name="T99" fmla="*/ 718 h 943"/>
                  <a:gd name="T100" fmla="*/ 231 w 258"/>
                  <a:gd name="T101" fmla="*/ 767 h 943"/>
                  <a:gd name="T102" fmla="*/ 236 w 258"/>
                  <a:gd name="T103" fmla="*/ 813 h 943"/>
                  <a:gd name="T104" fmla="*/ 240 w 258"/>
                  <a:gd name="T105" fmla="*/ 837 h 943"/>
                  <a:gd name="T106" fmla="*/ 245 w 258"/>
                  <a:gd name="T107" fmla="*/ 840 h 943"/>
                  <a:gd name="T108" fmla="*/ 249 w 258"/>
                  <a:gd name="T109" fmla="*/ 855 h 943"/>
                  <a:gd name="T110" fmla="*/ 254 w 258"/>
                  <a:gd name="T111" fmla="*/ 878 h 9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943"/>
                  <a:gd name="T170" fmla="*/ 258 w 258"/>
                  <a:gd name="T171" fmla="*/ 943 h 9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943">
                    <a:moveTo>
                      <a:pt x="0" y="712"/>
                    </a:moveTo>
                    <a:lnTo>
                      <a:pt x="0" y="696"/>
                    </a:lnTo>
                    <a:lnTo>
                      <a:pt x="1" y="687"/>
                    </a:lnTo>
                    <a:lnTo>
                      <a:pt x="1" y="684"/>
                    </a:lnTo>
                    <a:lnTo>
                      <a:pt x="2" y="688"/>
                    </a:lnTo>
                    <a:lnTo>
                      <a:pt x="2" y="698"/>
                    </a:lnTo>
                    <a:lnTo>
                      <a:pt x="3" y="713"/>
                    </a:lnTo>
                    <a:lnTo>
                      <a:pt x="3" y="732"/>
                    </a:lnTo>
                    <a:lnTo>
                      <a:pt x="4" y="753"/>
                    </a:lnTo>
                    <a:lnTo>
                      <a:pt x="4" y="774"/>
                    </a:lnTo>
                    <a:lnTo>
                      <a:pt x="5" y="795"/>
                    </a:lnTo>
                    <a:lnTo>
                      <a:pt x="5" y="815"/>
                    </a:lnTo>
                    <a:lnTo>
                      <a:pt x="6" y="831"/>
                    </a:lnTo>
                    <a:lnTo>
                      <a:pt x="6" y="846"/>
                    </a:lnTo>
                    <a:lnTo>
                      <a:pt x="7" y="857"/>
                    </a:lnTo>
                    <a:lnTo>
                      <a:pt x="7" y="866"/>
                    </a:lnTo>
                    <a:lnTo>
                      <a:pt x="8" y="873"/>
                    </a:lnTo>
                    <a:lnTo>
                      <a:pt x="8" y="878"/>
                    </a:lnTo>
                    <a:lnTo>
                      <a:pt x="9" y="881"/>
                    </a:lnTo>
                    <a:lnTo>
                      <a:pt x="9" y="883"/>
                    </a:lnTo>
                    <a:lnTo>
                      <a:pt x="10" y="884"/>
                    </a:lnTo>
                    <a:lnTo>
                      <a:pt x="10" y="885"/>
                    </a:lnTo>
                    <a:lnTo>
                      <a:pt x="11" y="885"/>
                    </a:lnTo>
                    <a:lnTo>
                      <a:pt x="12" y="885"/>
                    </a:lnTo>
                    <a:lnTo>
                      <a:pt x="12" y="886"/>
                    </a:lnTo>
                    <a:lnTo>
                      <a:pt x="13" y="887"/>
                    </a:lnTo>
                    <a:lnTo>
                      <a:pt x="13" y="888"/>
                    </a:lnTo>
                    <a:lnTo>
                      <a:pt x="14" y="888"/>
                    </a:lnTo>
                    <a:lnTo>
                      <a:pt x="14" y="887"/>
                    </a:lnTo>
                    <a:lnTo>
                      <a:pt x="15" y="886"/>
                    </a:lnTo>
                    <a:lnTo>
                      <a:pt x="15" y="884"/>
                    </a:lnTo>
                    <a:lnTo>
                      <a:pt x="16" y="880"/>
                    </a:lnTo>
                    <a:lnTo>
                      <a:pt x="16" y="874"/>
                    </a:lnTo>
                    <a:lnTo>
                      <a:pt x="17" y="866"/>
                    </a:lnTo>
                    <a:lnTo>
                      <a:pt x="17" y="853"/>
                    </a:lnTo>
                    <a:lnTo>
                      <a:pt x="18" y="834"/>
                    </a:lnTo>
                    <a:lnTo>
                      <a:pt x="18" y="808"/>
                    </a:lnTo>
                    <a:lnTo>
                      <a:pt x="19" y="770"/>
                    </a:lnTo>
                    <a:lnTo>
                      <a:pt x="19" y="720"/>
                    </a:lnTo>
                    <a:lnTo>
                      <a:pt x="20" y="655"/>
                    </a:lnTo>
                    <a:lnTo>
                      <a:pt x="20" y="575"/>
                    </a:lnTo>
                    <a:lnTo>
                      <a:pt x="21" y="484"/>
                    </a:lnTo>
                    <a:lnTo>
                      <a:pt x="21" y="385"/>
                    </a:lnTo>
                    <a:lnTo>
                      <a:pt x="22" y="284"/>
                    </a:lnTo>
                    <a:lnTo>
                      <a:pt x="23" y="191"/>
                    </a:lnTo>
                    <a:lnTo>
                      <a:pt x="23" y="111"/>
                    </a:lnTo>
                    <a:lnTo>
                      <a:pt x="24" y="50"/>
                    </a:lnTo>
                    <a:lnTo>
                      <a:pt x="24" y="13"/>
                    </a:lnTo>
                    <a:lnTo>
                      <a:pt x="25" y="0"/>
                    </a:lnTo>
                    <a:lnTo>
                      <a:pt x="25" y="13"/>
                    </a:lnTo>
                    <a:lnTo>
                      <a:pt x="26" y="45"/>
                    </a:lnTo>
                    <a:lnTo>
                      <a:pt x="26" y="96"/>
                    </a:lnTo>
                    <a:lnTo>
                      <a:pt x="27" y="159"/>
                    </a:lnTo>
                    <a:lnTo>
                      <a:pt x="27" y="230"/>
                    </a:lnTo>
                    <a:lnTo>
                      <a:pt x="28" y="306"/>
                    </a:lnTo>
                    <a:lnTo>
                      <a:pt x="28" y="383"/>
                    </a:lnTo>
                    <a:lnTo>
                      <a:pt x="29" y="456"/>
                    </a:lnTo>
                    <a:lnTo>
                      <a:pt x="29" y="525"/>
                    </a:lnTo>
                    <a:lnTo>
                      <a:pt x="30" y="588"/>
                    </a:lnTo>
                    <a:lnTo>
                      <a:pt x="30" y="643"/>
                    </a:lnTo>
                    <a:lnTo>
                      <a:pt x="31" y="691"/>
                    </a:lnTo>
                    <a:lnTo>
                      <a:pt x="31" y="731"/>
                    </a:lnTo>
                    <a:lnTo>
                      <a:pt x="32" y="764"/>
                    </a:lnTo>
                    <a:lnTo>
                      <a:pt x="32" y="791"/>
                    </a:lnTo>
                    <a:lnTo>
                      <a:pt x="33" y="812"/>
                    </a:lnTo>
                    <a:lnTo>
                      <a:pt x="33" y="829"/>
                    </a:lnTo>
                    <a:lnTo>
                      <a:pt x="34" y="842"/>
                    </a:lnTo>
                    <a:lnTo>
                      <a:pt x="34" y="851"/>
                    </a:lnTo>
                    <a:lnTo>
                      <a:pt x="35" y="859"/>
                    </a:lnTo>
                    <a:lnTo>
                      <a:pt x="35" y="864"/>
                    </a:lnTo>
                    <a:lnTo>
                      <a:pt x="36" y="867"/>
                    </a:lnTo>
                    <a:lnTo>
                      <a:pt x="36" y="869"/>
                    </a:lnTo>
                    <a:lnTo>
                      <a:pt x="37" y="871"/>
                    </a:lnTo>
                    <a:lnTo>
                      <a:pt x="37" y="872"/>
                    </a:lnTo>
                    <a:lnTo>
                      <a:pt x="38" y="872"/>
                    </a:lnTo>
                    <a:lnTo>
                      <a:pt x="38" y="870"/>
                    </a:lnTo>
                    <a:lnTo>
                      <a:pt x="39" y="869"/>
                    </a:lnTo>
                    <a:lnTo>
                      <a:pt x="39" y="866"/>
                    </a:lnTo>
                    <a:lnTo>
                      <a:pt x="40" y="863"/>
                    </a:lnTo>
                    <a:lnTo>
                      <a:pt x="40" y="860"/>
                    </a:lnTo>
                    <a:lnTo>
                      <a:pt x="41" y="856"/>
                    </a:lnTo>
                    <a:lnTo>
                      <a:pt x="41" y="850"/>
                    </a:lnTo>
                    <a:lnTo>
                      <a:pt x="42" y="845"/>
                    </a:lnTo>
                    <a:lnTo>
                      <a:pt x="42" y="840"/>
                    </a:lnTo>
                    <a:lnTo>
                      <a:pt x="43" y="835"/>
                    </a:lnTo>
                    <a:lnTo>
                      <a:pt x="43" y="830"/>
                    </a:lnTo>
                    <a:lnTo>
                      <a:pt x="44" y="826"/>
                    </a:lnTo>
                    <a:lnTo>
                      <a:pt x="44" y="823"/>
                    </a:lnTo>
                    <a:lnTo>
                      <a:pt x="45" y="821"/>
                    </a:lnTo>
                    <a:lnTo>
                      <a:pt x="45" y="820"/>
                    </a:lnTo>
                    <a:lnTo>
                      <a:pt x="46" y="820"/>
                    </a:lnTo>
                    <a:lnTo>
                      <a:pt x="46" y="821"/>
                    </a:lnTo>
                    <a:lnTo>
                      <a:pt x="47" y="824"/>
                    </a:lnTo>
                    <a:lnTo>
                      <a:pt x="47" y="827"/>
                    </a:lnTo>
                    <a:lnTo>
                      <a:pt x="48" y="831"/>
                    </a:lnTo>
                    <a:lnTo>
                      <a:pt x="48" y="834"/>
                    </a:lnTo>
                    <a:lnTo>
                      <a:pt x="49" y="840"/>
                    </a:lnTo>
                    <a:lnTo>
                      <a:pt x="49" y="844"/>
                    </a:lnTo>
                    <a:lnTo>
                      <a:pt x="50" y="850"/>
                    </a:lnTo>
                    <a:lnTo>
                      <a:pt x="50" y="855"/>
                    </a:lnTo>
                    <a:lnTo>
                      <a:pt x="51" y="861"/>
                    </a:lnTo>
                    <a:lnTo>
                      <a:pt x="51" y="866"/>
                    </a:lnTo>
                    <a:lnTo>
                      <a:pt x="52" y="872"/>
                    </a:lnTo>
                    <a:lnTo>
                      <a:pt x="52" y="876"/>
                    </a:lnTo>
                    <a:lnTo>
                      <a:pt x="53" y="882"/>
                    </a:lnTo>
                    <a:lnTo>
                      <a:pt x="53" y="886"/>
                    </a:lnTo>
                    <a:lnTo>
                      <a:pt x="54" y="890"/>
                    </a:lnTo>
                    <a:lnTo>
                      <a:pt x="54" y="895"/>
                    </a:lnTo>
                    <a:lnTo>
                      <a:pt x="55" y="898"/>
                    </a:lnTo>
                    <a:lnTo>
                      <a:pt x="55" y="901"/>
                    </a:lnTo>
                    <a:lnTo>
                      <a:pt x="56" y="904"/>
                    </a:lnTo>
                    <a:lnTo>
                      <a:pt x="56" y="906"/>
                    </a:lnTo>
                    <a:lnTo>
                      <a:pt x="57" y="908"/>
                    </a:lnTo>
                    <a:lnTo>
                      <a:pt x="58" y="910"/>
                    </a:lnTo>
                    <a:lnTo>
                      <a:pt x="58" y="912"/>
                    </a:lnTo>
                    <a:lnTo>
                      <a:pt x="59" y="913"/>
                    </a:lnTo>
                    <a:lnTo>
                      <a:pt x="59" y="914"/>
                    </a:lnTo>
                    <a:lnTo>
                      <a:pt x="60" y="915"/>
                    </a:lnTo>
                    <a:lnTo>
                      <a:pt x="60" y="916"/>
                    </a:lnTo>
                    <a:lnTo>
                      <a:pt x="61" y="917"/>
                    </a:lnTo>
                    <a:lnTo>
                      <a:pt x="62" y="918"/>
                    </a:lnTo>
                    <a:lnTo>
                      <a:pt x="63" y="918"/>
                    </a:lnTo>
                    <a:lnTo>
                      <a:pt x="64" y="917"/>
                    </a:lnTo>
                    <a:lnTo>
                      <a:pt x="64" y="915"/>
                    </a:lnTo>
                    <a:lnTo>
                      <a:pt x="65" y="912"/>
                    </a:lnTo>
                    <a:lnTo>
                      <a:pt x="65" y="908"/>
                    </a:lnTo>
                    <a:lnTo>
                      <a:pt x="66" y="903"/>
                    </a:lnTo>
                    <a:lnTo>
                      <a:pt x="66" y="896"/>
                    </a:lnTo>
                    <a:lnTo>
                      <a:pt x="67" y="889"/>
                    </a:lnTo>
                    <a:lnTo>
                      <a:pt x="67" y="881"/>
                    </a:lnTo>
                    <a:lnTo>
                      <a:pt x="68" y="872"/>
                    </a:lnTo>
                    <a:lnTo>
                      <a:pt x="68" y="865"/>
                    </a:lnTo>
                    <a:lnTo>
                      <a:pt x="69" y="857"/>
                    </a:lnTo>
                    <a:lnTo>
                      <a:pt x="69" y="852"/>
                    </a:lnTo>
                    <a:lnTo>
                      <a:pt x="70" y="849"/>
                    </a:lnTo>
                    <a:lnTo>
                      <a:pt x="70" y="848"/>
                    </a:lnTo>
                    <a:lnTo>
                      <a:pt x="71" y="850"/>
                    </a:lnTo>
                    <a:lnTo>
                      <a:pt x="71" y="853"/>
                    </a:lnTo>
                    <a:lnTo>
                      <a:pt x="72" y="859"/>
                    </a:lnTo>
                    <a:lnTo>
                      <a:pt x="72" y="866"/>
                    </a:lnTo>
                    <a:lnTo>
                      <a:pt x="73" y="874"/>
                    </a:lnTo>
                    <a:lnTo>
                      <a:pt x="73" y="882"/>
                    </a:lnTo>
                    <a:lnTo>
                      <a:pt x="74" y="890"/>
                    </a:lnTo>
                    <a:lnTo>
                      <a:pt x="74" y="898"/>
                    </a:lnTo>
                    <a:lnTo>
                      <a:pt x="75" y="904"/>
                    </a:lnTo>
                    <a:lnTo>
                      <a:pt x="75" y="911"/>
                    </a:lnTo>
                    <a:lnTo>
                      <a:pt x="76" y="915"/>
                    </a:lnTo>
                    <a:lnTo>
                      <a:pt x="76" y="919"/>
                    </a:lnTo>
                    <a:lnTo>
                      <a:pt x="77" y="922"/>
                    </a:lnTo>
                    <a:lnTo>
                      <a:pt x="77" y="924"/>
                    </a:lnTo>
                    <a:lnTo>
                      <a:pt x="78" y="926"/>
                    </a:lnTo>
                    <a:lnTo>
                      <a:pt x="78" y="927"/>
                    </a:lnTo>
                    <a:lnTo>
                      <a:pt x="79" y="928"/>
                    </a:lnTo>
                    <a:lnTo>
                      <a:pt x="79" y="929"/>
                    </a:lnTo>
                    <a:lnTo>
                      <a:pt x="80" y="929"/>
                    </a:lnTo>
                    <a:lnTo>
                      <a:pt x="81" y="929"/>
                    </a:lnTo>
                    <a:lnTo>
                      <a:pt x="82" y="929"/>
                    </a:lnTo>
                    <a:lnTo>
                      <a:pt x="83" y="929"/>
                    </a:lnTo>
                    <a:lnTo>
                      <a:pt x="84" y="929"/>
                    </a:lnTo>
                    <a:lnTo>
                      <a:pt x="85" y="929"/>
                    </a:lnTo>
                    <a:lnTo>
                      <a:pt x="86" y="930"/>
                    </a:lnTo>
                    <a:lnTo>
                      <a:pt x="87" y="930"/>
                    </a:lnTo>
                    <a:lnTo>
                      <a:pt x="87" y="931"/>
                    </a:lnTo>
                    <a:lnTo>
                      <a:pt x="88" y="932"/>
                    </a:lnTo>
                    <a:lnTo>
                      <a:pt x="88" y="933"/>
                    </a:lnTo>
                    <a:lnTo>
                      <a:pt x="89" y="933"/>
                    </a:lnTo>
                    <a:lnTo>
                      <a:pt x="89" y="934"/>
                    </a:lnTo>
                    <a:lnTo>
                      <a:pt x="90" y="934"/>
                    </a:lnTo>
                    <a:lnTo>
                      <a:pt x="90" y="935"/>
                    </a:lnTo>
                    <a:lnTo>
                      <a:pt x="91" y="936"/>
                    </a:lnTo>
                    <a:lnTo>
                      <a:pt x="92" y="936"/>
                    </a:lnTo>
                    <a:lnTo>
                      <a:pt x="93" y="937"/>
                    </a:lnTo>
                    <a:lnTo>
                      <a:pt x="94" y="937"/>
                    </a:lnTo>
                    <a:lnTo>
                      <a:pt x="94" y="938"/>
                    </a:lnTo>
                    <a:lnTo>
                      <a:pt x="95" y="938"/>
                    </a:lnTo>
                    <a:lnTo>
                      <a:pt x="96" y="939"/>
                    </a:lnTo>
                    <a:lnTo>
                      <a:pt x="97" y="939"/>
                    </a:lnTo>
                    <a:lnTo>
                      <a:pt x="98" y="940"/>
                    </a:lnTo>
                    <a:lnTo>
                      <a:pt x="99" y="940"/>
                    </a:lnTo>
                    <a:lnTo>
                      <a:pt x="100" y="941"/>
                    </a:lnTo>
                    <a:lnTo>
                      <a:pt x="101" y="942"/>
                    </a:lnTo>
                    <a:lnTo>
                      <a:pt x="102" y="943"/>
                    </a:lnTo>
                    <a:lnTo>
                      <a:pt x="103" y="943"/>
                    </a:lnTo>
                    <a:lnTo>
                      <a:pt x="104" y="943"/>
                    </a:lnTo>
                    <a:lnTo>
                      <a:pt x="105" y="943"/>
                    </a:lnTo>
                    <a:lnTo>
                      <a:pt x="106" y="943"/>
                    </a:lnTo>
                    <a:lnTo>
                      <a:pt x="107" y="943"/>
                    </a:lnTo>
                    <a:lnTo>
                      <a:pt x="107" y="942"/>
                    </a:lnTo>
                    <a:lnTo>
                      <a:pt x="108" y="941"/>
                    </a:lnTo>
                    <a:lnTo>
                      <a:pt x="108" y="940"/>
                    </a:lnTo>
                    <a:lnTo>
                      <a:pt x="109" y="940"/>
                    </a:lnTo>
                    <a:lnTo>
                      <a:pt x="109" y="938"/>
                    </a:lnTo>
                    <a:lnTo>
                      <a:pt x="110" y="936"/>
                    </a:lnTo>
                    <a:lnTo>
                      <a:pt x="110" y="935"/>
                    </a:lnTo>
                    <a:lnTo>
                      <a:pt x="111" y="933"/>
                    </a:lnTo>
                    <a:lnTo>
                      <a:pt x="111" y="932"/>
                    </a:lnTo>
                    <a:lnTo>
                      <a:pt x="112" y="930"/>
                    </a:lnTo>
                    <a:lnTo>
                      <a:pt x="112" y="928"/>
                    </a:lnTo>
                    <a:lnTo>
                      <a:pt x="113" y="926"/>
                    </a:lnTo>
                    <a:lnTo>
                      <a:pt x="113" y="924"/>
                    </a:lnTo>
                    <a:lnTo>
                      <a:pt x="114" y="923"/>
                    </a:lnTo>
                    <a:lnTo>
                      <a:pt x="114" y="921"/>
                    </a:lnTo>
                    <a:lnTo>
                      <a:pt x="115" y="920"/>
                    </a:lnTo>
                    <a:lnTo>
                      <a:pt x="115" y="918"/>
                    </a:lnTo>
                    <a:lnTo>
                      <a:pt x="116" y="917"/>
                    </a:lnTo>
                    <a:lnTo>
                      <a:pt x="116" y="916"/>
                    </a:lnTo>
                    <a:lnTo>
                      <a:pt x="117" y="915"/>
                    </a:lnTo>
                    <a:lnTo>
                      <a:pt x="117" y="914"/>
                    </a:lnTo>
                    <a:lnTo>
                      <a:pt x="118" y="913"/>
                    </a:lnTo>
                    <a:lnTo>
                      <a:pt x="118" y="912"/>
                    </a:lnTo>
                    <a:lnTo>
                      <a:pt x="119" y="911"/>
                    </a:lnTo>
                    <a:lnTo>
                      <a:pt x="120" y="911"/>
                    </a:lnTo>
                    <a:lnTo>
                      <a:pt x="121" y="911"/>
                    </a:lnTo>
                    <a:lnTo>
                      <a:pt x="122" y="911"/>
                    </a:lnTo>
                    <a:lnTo>
                      <a:pt x="123" y="912"/>
                    </a:lnTo>
                    <a:lnTo>
                      <a:pt x="124" y="911"/>
                    </a:lnTo>
                    <a:lnTo>
                      <a:pt x="125" y="911"/>
                    </a:lnTo>
                    <a:lnTo>
                      <a:pt x="125" y="910"/>
                    </a:lnTo>
                    <a:lnTo>
                      <a:pt x="126" y="908"/>
                    </a:lnTo>
                    <a:lnTo>
                      <a:pt x="126" y="907"/>
                    </a:lnTo>
                    <a:lnTo>
                      <a:pt x="127" y="904"/>
                    </a:lnTo>
                    <a:lnTo>
                      <a:pt x="128" y="901"/>
                    </a:lnTo>
                    <a:lnTo>
                      <a:pt x="128" y="895"/>
                    </a:lnTo>
                    <a:lnTo>
                      <a:pt x="129" y="887"/>
                    </a:lnTo>
                    <a:lnTo>
                      <a:pt x="129" y="876"/>
                    </a:lnTo>
                    <a:lnTo>
                      <a:pt x="130" y="860"/>
                    </a:lnTo>
                    <a:lnTo>
                      <a:pt x="130" y="839"/>
                    </a:lnTo>
                    <a:lnTo>
                      <a:pt x="131" y="812"/>
                    </a:lnTo>
                    <a:lnTo>
                      <a:pt x="131" y="779"/>
                    </a:lnTo>
                    <a:lnTo>
                      <a:pt x="132" y="738"/>
                    </a:lnTo>
                    <a:lnTo>
                      <a:pt x="132" y="693"/>
                    </a:lnTo>
                    <a:lnTo>
                      <a:pt x="133" y="642"/>
                    </a:lnTo>
                    <a:lnTo>
                      <a:pt x="133" y="590"/>
                    </a:lnTo>
                    <a:lnTo>
                      <a:pt x="134" y="537"/>
                    </a:lnTo>
                    <a:lnTo>
                      <a:pt x="134" y="486"/>
                    </a:lnTo>
                    <a:lnTo>
                      <a:pt x="135" y="438"/>
                    </a:lnTo>
                    <a:lnTo>
                      <a:pt x="135" y="396"/>
                    </a:lnTo>
                    <a:lnTo>
                      <a:pt x="136" y="362"/>
                    </a:lnTo>
                    <a:lnTo>
                      <a:pt x="136" y="336"/>
                    </a:lnTo>
                    <a:lnTo>
                      <a:pt x="137" y="317"/>
                    </a:lnTo>
                    <a:lnTo>
                      <a:pt x="137" y="307"/>
                    </a:lnTo>
                    <a:lnTo>
                      <a:pt x="138" y="303"/>
                    </a:lnTo>
                    <a:lnTo>
                      <a:pt x="138" y="306"/>
                    </a:lnTo>
                    <a:lnTo>
                      <a:pt x="139" y="313"/>
                    </a:lnTo>
                    <a:lnTo>
                      <a:pt x="139" y="326"/>
                    </a:lnTo>
                    <a:lnTo>
                      <a:pt x="140" y="343"/>
                    </a:lnTo>
                    <a:lnTo>
                      <a:pt x="140" y="364"/>
                    </a:lnTo>
                    <a:lnTo>
                      <a:pt x="141" y="387"/>
                    </a:lnTo>
                    <a:lnTo>
                      <a:pt x="141" y="412"/>
                    </a:lnTo>
                    <a:lnTo>
                      <a:pt x="142" y="440"/>
                    </a:lnTo>
                    <a:lnTo>
                      <a:pt x="142" y="469"/>
                    </a:lnTo>
                    <a:lnTo>
                      <a:pt x="143" y="498"/>
                    </a:lnTo>
                    <a:lnTo>
                      <a:pt x="143" y="527"/>
                    </a:lnTo>
                    <a:lnTo>
                      <a:pt x="144" y="557"/>
                    </a:lnTo>
                    <a:lnTo>
                      <a:pt x="144" y="586"/>
                    </a:lnTo>
                    <a:lnTo>
                      <a:pt x="145" y="614"/>
                    </a:lnTo>
                    <a:lnTo>
                      <a:pt x="145" y="640"/>
                    </a:lnTo>
                    <a:lnTo>
                      <a:pt x="146" y="665"/>
                    </a:lnTo>
                    <a:lnTo>
                      <a:pt x="146" y="688"/>
                    </a:lnTo>
                    <a:lnTo>
                      <a:pt x="147" y="709"/>
                    </a:lnTo>
                    <a:lnTo>
                      <a:pt x="147" y="729"/>
                    </a:lnTo>
                    <a:lnTo>
                      <a:pt x="148" y="746"/>
                    </a:lnTo>
                    <a:lnTo>
                      <a:pt x="148" y="761"/>
                    </a:lnTo>
                    <a:lnTo>
                      <a:pt x="149" y="774"/>
                    </a:lnTo>
                    <a:lnTo>
                      <a:pt x="149" y="785"/>
                    </a:lnTo>
                    <a:lnTo>
                      <a:pt x="150" y="794"/>
                    </a:lnTo>
                    <a:lnTo>
                      <a:pt x="150" y="801"/>
                    </a:lnTo>
                    <a:lnTo>
                      <a:pt x="151" y="806"/>
                    </a:lnTo>
                    <a:lnTo>
                      <a:pt x="151" y="808"/>
                    </a:lnTo>
                    <a:lnTo>
                      <a:pt x="152" y="809"/>
                    </a:lnTo>
                    <a:lnTo>
                      <a:pt x="152" y="807"/>
                    </a:lnTo>
                    <a:lnTo>
                      <a:pt x="153" y="803"/>
                    </a:lnTo>
                    <a:lnTo>
                      <a:pt x="153" y="797"/>
                    </a:lnTo>
                    <a:lnTo>
                      <a:pt x="154" y="789"/>
                    </a:lnTo>
                    <a:lnTo>
                      <a:pt x="154" y="780"/>
                    </a:lnTo>
                    <a:lnTo>
                      <a:pt x="155" y="769"/>
                    </a:lnTo>
                    <a:lnTo>
                      <a:pt x="155" y="759"/>
                    </a:lnTo>
                    <a:lnTo>
                      <a:pt x="156" y="749"/>
                    </a:lnTo>
                    <a:lnTo>
                      <a:pt x="156" y="741"/>
                    </a:lnTo>
                    <a:lnTo>
                      <a:pt x="157" y="734"/>
                    </a:lnTo>
                    <a:lnTo>
                      <a:pt x="157" y="730"/>
                    </a:lnTo>
                    <a:lnTo>
                      <a:pt x="158" y="729"/>
                    </a:lnTo>
                    <a:lnTo>
                      <a:pt x="158" y="730"/>
                    </a:lnTo>
                    <a:lnTo>
                      <a:pt x="159" y="734"/>
                    </a:lnTo>
                    <a:lnTo>
                      <a:pt x="159" y="740"/>
                    </a:lnTo>
                    <a:lnTo>
                      <a:pt x="160" y="746"/>
                    </a:lnTo>
                    <a:lnTo>
                      <a:pt x="160" y="754"/>
                    </a:lnTo>
                    <a:lnTo>
                      <a:pt x="161" y="761"/>
                    </a:lnTo>
                    <a:lnTo>
                      <a:pt x="161" y="767"/>
                    </a:lnTo>
                    <a:lnTo>
                      <a:pt x="162" y="773"/>
                    </a:lnTo>
                    <a:lnTo>
                      <a:pt x="163" y="776"/>
                    </a:lnTo>
                    <a:lnTo>
                      <a:pt x="163" y="778"/>
                    </a:lnTo>
                    <a:lnTo>
                      <a:pt x="164" y="780"/>
                    </a:lnTo>
                    <a:lnTo>
                      <a:pt x="165" y="780"/>
                    </a:lnTo>
                    <a:lnTo>
                      <a:pt x="166" y="781"/>
                    </a:lnTo>
                    <a:lnTo>
                      <a:pt x="166" y="784"/>
                    </a:lnTo>
                    <a:lnTo>
                      <a:pt x="167" y="789"/>
                    </a:lnTo>
                    <a:lnTo>
                      <a:pt x="167" y="794"/>
                    </a:lnTo>
                    <a:lnTo>
                      <a:pt x="168" y="802"/>
                    </a:lnTo>
                    <a:lnTo>
                      <a:pt x="168" y="811"/>
                    </a:lnTo>
                    <a:lnTo>
                      <a:pt x="169" y="820"/>
                    </a:lnTo>
                    <a:lnTo>
                      <a:pt x="169" y="830"/>
                    </a:lnTo>
                    <a:lnTo>
                      <a:pt x="170" y="840"/>
                    </a:lnTo>
                    <a:lnTo>
                      <a:pt x="170" y="849"/>
                    </a:lnTo>
                    <a:lnTo>
                      <a:pt x="171" y="858"/>
                    </a:lnTo>
                    <a:lnTo>
                      <a:pt x="171" y="866"/>
                    </a:lnTo>
                    <a:lnTo>
                      <a:pt x="172" y="872"/>
                    </a:lnTo>
                    <a:lnTo>
                      <a:pt x="172" y="879"/>
                    </a:lnTo>
                    <a:lnTo>
                      <a:pt x="173" y="883"/>
                    </a:lnTo>
                    <a:lnTo>
                      <a:pt x="173" y="887"/>
                    </a:lnTo>
                    <a:lnTo>
                      <a:pt x="174" y="890"/>
                    </a:lnTo>
                    <a:lnTo>
                      <a:pt x="174" y="892"/>
                    </a:lnTo>
                    <a:lnTo>
                      <a:pt x="175" y="895"/>
                    </a:lnTo>
                    <a:lnTo>
                      <a:pt x="176" y="897"/>
                    </a:lnTo>
                    <a:lnTo>
                      <a:pt x="176" y="898"/>
                    </a:lnTo>
                    <a:lnTo>
                      <a:pt x="177" y="897"/>
                    </a:lnTo>
                    <a:lnTo>
                      <a:pt x="178" y="896"/>
                    </a:lnTo>
                    <a:lnTo>
                      <a:pt x="178" y="895"/>
                    </a:lnTo>
                    <a:lnTo>
                      <a:pt x="179" y="894"/>
                    </a:lnTo>
                    <a:lnTo>
                      <a:pt x="179" y="892"/>
                    </a:lnTo>
                    <a:lnTo>
                      <a:pt x="180" y="890"/>
                    </a:lnTo>
                    <a:lnTo>
                      <a:pt x="180" y="888"/>
                    </a:lnTo>
                    <a:lnTo>
                      <a:pt x="181" y="885"/>
                    </a:lnTo>
                    <a:lnTo>
                      <a:pt x="181" y="880"/>
                    </a:lnTo>
                    <a:lnTo>
                      <a:pt x="182" y="876"/>
                    </a:lnTo>
                    <a:lnTo>
                      <a:pt x="182" y="869"/>
                    </a:lnTo>
                    <a:lnTo>
                      <a:pt x="183" y="863"/>
                    </a:lnTo>
                    <a:lnTo>
                      <a:pt x="183" y="854"/>
                    </a:lnTo>
                    <a:lnTo>
                      <a:pt x="184" y="844"/>
                    </a:lnTo>
                    <a:lnTo>
                      <a:pt x="184" y="834"/>
                    </a:lnTo>
                    <a:lnTo>
                      <a:pt x="185" y="821"/>
                    </a:lnTo>
                    <a:lnTo>
                      <a:pt x="185" y="808"/>
                    </a:lnTo>
                    <a:lnTo>
                      <a:pt x="186" y="794"/>
                    </a:lnTo>
                    <a:lnTo>
                      <a:pt x="186" y="779"/>
                    </a:lnTo>
                    <a:lnTo>
                      <a:pt x="187" y="763"/>
                    </a:lnTo>
                    <a:lnTo>
                      <a:pt x="187" y="746"/>
                    </a:lnTo>
                    <a:lnTo>
                      <a:pt x="188" y="729"/>
                    </a:lnTo>
                    <a:lnTo>
                      <a:pt x="188" y="711"/>
                    </a:lnTo>
                    <a:lnTo>
                      <a:pt x="189" y="693"/>
                    </a:lnTo>
                    <a:lnTo>
                      <a:pt x="189" y="673"/>
                    </a:lnTo>
                    <a:lnTo>
                      <a:pt x="190" y="652"/>
                    </a:lnTo>
                    <a:lnTo>
                      <a:pt x="190" y="631"/>
                    </a:lnTo>
                    <a:lnTo>
                      <a:pt x="191" y="608"/>
                    </a:lnTo>
                    <a:lnTo>
                      <a:pt x="191" y="585"/>
                    </a:lnTo>
                    <a:lnTo>
                      <a:pt x="192" y="559"/>
                    </a:lnTo>
                    <a:lnTo>
                      <a:pt x="192" y="534"/>
                    </a:lnTo>
                    <a:lnTo>
                      <a:pt x="193" y="507"/>
                    </a:lnTo>
                    <a:lnTo>
                      <a:pt x="193" y="479"/>
                    </a:lnTo>
                    <a:lnTo>
                      <a:pt x="194" y="451"/>
                    </a:lnTo>
                    <a:lnTo>
                      <a:pt x="194" y="423"/>
                    </a:lnTo>
                    <a:lnTo>
                      <a:pt x="195" y="395"/>
                    </a:lnTo>
                    <a:lnTo>
                      <a:pt x="195" y="367"/>
                    </a:lnTo>
                    <a:lnTo>
                      <a:pt x="196" y="340"/>
                    </a:lnTo>
                    <a:lnTo>
                      <a:pt x="197" y="314"/>
                    </a:lnTo>
                    <a:lnTo>
                      <a:pt x="197" y="290"/>
                    </a:lnTo>
                    <a:lnTo>
                      <a:pt x="198" y="267"/>
                    </a:lnTo>
                    <a:lnTo>
                      <a:pt x="198" y="247"/>
                    </a:lnTo>
                    <a:lnTo>
                      <a:pt x="199" y="230"/>
                    </a:lnTo>
                    <a:lnTo>
                      <a:pt x="199" y="214"/>
                    </a:lnTo>
                    <a:lnTo>
                      <a:pt x="200" y="202"/>
                    </a:lnTo>
                    <a:lnTo>
                      <a:pt x="200" y="193"/>
                    </a:lnTo>
                    <a:lnTo>
                      <a:pt x="201" y="186"/>
                    </a:lnTo>
                    <a:lnTo>
                      <a:pt x="201" y="182"/>
                    </a:lnTo>
                    <a:lnTo>
                      <a:pt x="202" y="179"/>
                    </a:lnTo>
                    <a:lnTo>
                      <a:pt x="203" y="182"/>
                    </a:lnTo>
                    <a:lnTo>
                      <a:pt x="203" y="186"/>
                    </a:lnTo>
                    <a:lnTo>
                      <a:pt x="204" y="192"/>
                    </a:lnTo>
                    <a:lnTo>
                      <a:pt x="204" y="200"/>
                    </a:lnTo>
                    <a:lnTo>
                      <a:pt x="205" y="209"/>
                    </a:lnTo>
                    <a:lnTo>
                      <a:pt x="205" y="219"/>
                    </a:lnTo>
                    <a:lnTo>
                      <a:pt x="206" y="231"/>
                    </a:lnTo>
                    <a:lnTo>
                      <a:pt x="206" y="244"/>
                    </a:lnTo>
                    <a:lnTo>
                      <a:pt x="207" y="258"/>
                    </a:lnTo>
                    <a:lnTo>
                      <a:pt x="207" y="273"/>
                    </a:lnTo>
                    <a:lnTo>
                      <a:pt x="208" y="288"/>
                    </a:lnTo>
                    <a:lnTo>
                      <a:pt x="208" y="304"/>
                    </a:lnTo>
                    <a:lnTo>
                      <a:pt x="209" y="321"/>
                    </a:lnTo>
                    <a:lnTo>
                      <a:pt x="209" y="338"/>
                    </a:lnTo>
                    <a:lnTo>
                      <a:pt x="210" y="355"/>
                    </a:lnTo>
                    <a:lnTo>
                      <a:pt x="210" y="373"/>
                    </a:lnTo>
                    <a:lnTo>
                      <a:pt x="211" y="390"/>
                    </a:lnTo>
                    <a:lnTo>
                      <a:pt x="211" y="408"/>
                    </a:lnTo>
                    <a:lnTo>
                      <a:pt x="212" y="425"/>
                    </a:lnTo>
                    <a:lnTo>
                      <a:pt x="212" y="442"/>
                    </a:lnTo>
                    <a:lnTo>
                      <a:pt x="213" y="460"/>
                    </a:lnTo>
                    <a:lnTo>
                      <a:pt x="213" y="476"/>
                    </a:lnTo>
                    <a:lnTo>
                      <a:pt x="214" y="492"/>
                    </a:lnTo>
                    <a:lnTo>
                      <a:pt x="214" y="508"/>
                    </a:lnTo>
                    <a:lnTo>
                      <a:pt x="215" y="523"/>
                    </a:lnTo>
                    <a:lnTo>
                      <a:pt x="215" y="537"/>
                    </a:lnTo>
                    <a:lnTo>
                      <a:pt x="216" y="551"/>
                    </a:lnTo>
                    <a:lnTo>
                      <a:pt x="216" y="564"/>
                    </a:lnTo>
                    <a:lnTo>
                      <a:pt x="217" y="577"/>
                    </a:lnTo>
                    <a:lnTo>
                      <a:pt x="217" y="589"/>
                    </a:lnTo>
                    <a:lnTo>
                      <a:pt x="218" y="600"/>
                    </a:lnTo>
                    <a:lnTo>
                      <a:pt x="218" y="610"/>
                    </a:lnTo>
                    <a:lnTo>
                      <a:pt x="219" y="620"/>
                    </a:lnTo>
                    <a:lnTo>
                      <a:pt x="219" y="629"/>
                    </a:lnTo>
                    <a:lnTo>
                      <a:pt x="220" y="637"/>
                    </a:lnTo>
                    <a:lnTo>
                      <a:pt x="220" y="644"/>
                    </a:lnTo>
                    <a:lnTo>
                      <a:pt x="221" y="652"/>
                    </a:lnTo>
                    <a:lnTo>
                      <a:pt x="221" y="658"/>
                    </a:lnTo>
                    <a:lnTo>
                      <a:pt x="222" y="664"/>
                    </a:lnTo>
                    <a:lnTo>
                      <a:pt x="222" y="670"/>
                    </a:lnTo>
                    <a:lnTo>
                      <a:pt x="223" y="676"/>
                    </a:lnTo>
                    <a:lnTo>
                      <a:pt x="223" y="682"/>
                    </a:lnTo>
                    <a:lnTo>
                      <a:pt x="224" y="687"/>
                    </a:lnTo>
                    <a:lnTo>
                      <a:pt x="224" y="693"/>
                    </a:lnTo>
                    <a:lnTo>
                      <a:pt x="225" y="700"/>
                    </a:lnTo>
                    <a:lnTo>
                      <a:pt x="225" y="706"/>
                    </a:lnTo>
                    <a:lnTo>
                      <a:pt x="226" y="712"/>
                    </a:lnTo>
                    <a:lnTo>
                      <a:pt x="226" y="718"/>
                    </a:lnTo>
                    <a:lnTo>
                      <a:pt x="227" y="723"/>
                    </a:lnTo>
                    <a:lnTo>
                      <a:pt x="227" y="729"/>
                    </a:lnTo>
                    <a:lnTo>
                      <a:pt x="228" y="735"/>
                    </a:lnTo>
                    <a:lnTo>
                      <a:pt x="228" y="740"/>
                    </a:lnTo>
                    <a:lnTo>
                      <a:pt x="229" y="745"/>
                    </a:lnTo>
                    <a:lnTo>
                      <a:pt x="229" y="751"/>
                    </a:lnTo>
                    <a:lnTo>
                      <a:pt x="230" y="757"/>
                    </a:lnTo>
                    <a:lnTo>
                      <a:pt x="230" y="762"/>
                    </a:lnTo>
                    <a:lnTo>
                      <a:pt x="231" y="767"/>
                    </a:lnTo>
                    <a:lnTo>
                      <a:pt x="232" y="773"/>
                    </a:lnTo>
                    <a:lnTo>
                      <a:pt x="232" y="779"/>
                    </a:lnTo>
                    <a:lnTo>
                      <a:pt x="233" y="784"/>
                    </a:lnTo>
                    <a:lnTo>
                      <a:pt x="233" y="789"/>
                    </a:lnTo>
                    <a:lnTo>
                      <a:pt x="234" y="795"/>
                    </a:lnTo>
                    <a:lnTo>
                      <a:pt x="234" y="799"/>
                    </a:lnTo>
                    <a:lnTo>
                      <a:pt x="235" y="805"/>
                    </a:lnTo>
                    <a:lnTo>
                      <a:pt x="235" y="808"/>
                    </a:lnTo>
                    <a:lnTo>
                      <a:pt x="236" y="813"/>
                    </a:lnTo>
                    <a:lnTo>
                      <a:pt x="236" y="817"/>
                    </a:lnTo>
                    <a:lnTo>
                      <a:pt x="237" y="821"/>
                    </a:lnTo>
                    <a:lnTo>
                      <a:pt x="237" y="824"/>
                    </a:lnTo>
                    <a:lnTo>
                      <a:pt x="238" y="827"/>
                    </a:lnTo>
                    <a:lnTo>
                      <a:pt x="238" y="830"/>
                    </a:lnTo>
                    <a:lnTo>
                      <a:pt x="239" y="832"/>
                    </a:lnTo>
                    <a:lnTo>
                      <a:pt x="239" y="834"/>
                    </a:lnTo>
                    <a:lnTo>
                      <a:pt x="240" y="836"/>
                    </a:lnTo>
                    <a:lnTo>
                      <a:pt x="240" y="837"/>
                    </a:lnTo>
                    <a:lnTo>
                      <a:pt x="241" y="839"/>
                    </a:lnTo>
                    <a:lnTo>
                      <a:pt x="241" y="840"/>
                    </a:lnTo>
                    <a:lnTo>
                      <a:pt x="242" y="840"/>
                    </a:lnTo>
                    <a:lnTo>
                      <a:pt x="243" y="840"/>
                    </a:lnTo>
                    <a:lnTo>
                      <a:pt x="244" y="840"/>
                    </a:lnTo>
                    <a:lnTo>
                      <a:pt x="245" y="840"/>
                    </a:lnTo>
                    <a:lnTo>
                      <a:pt x="246" y="840"/>
                    </a:lnTo>
                    <a:lnTo>
                      <a:pt x="246" y="841"/>
                    </a:lnTo>
                    <a:lnTo>
                      <a:pt x="247" y="842"/>
                    </a:lnTo>
                    <a:lnTo>
                      <a:pt x="247" y="844"/>
                    </a:lnTo>
                    <a:lnTo>
                      <a:pt x="248" y="846"/>
                    </a:lnTo>
                    <a:lnTo>
                      <a:pt x="248" y="849"/>
                    </a:lnTo>
                    <a:lnTo>
                      <a:pt x="249" y="852"/>
                    </a:lnTo>
                    <a:lnTo>
                      <a:pt x="249" y="855"/>
                    </a:lnTo>
                    <a:lnTo>
                      <a:pt x="250" y="858"/>
                    </a:lnTo>
                    <a:lnTo>
                      <a:pt x="250" y="861"/>
                    </a:lnTo>
                    <a:lnTo>
                      <a:pt x="251" y="864"/>
                    </a:lnTo>
                    <a:lnTo>
                      <a:pt x="251" y="866"/>
                    </a:lnTo>
                    <a:lnTo>
                      <a:pt x="252" y="869"/>
                    </a:lnTo>
                    <a:lnTo>
                      <a:pt x="252" y="872"/>
                    </a:lnTo>
                    <a:lnTo>
                      <a:pt x="253" y="874"/>
                    </a:lnTo>
                    <a:lnTo>
                      <a:pt x="253" y="876"/>
                    </a:lnTo>
                    <a:lnTo>
                      <a:pt x="254" y="878"/>
                    </a:lnTo>
                    <a:lnTo>
                      <a:pt x="254" y="880"/>
                    </a:lnTo>
                    <a:lnTo>
                      <a:pt x="255" y="882"/>
                    </a:lnTo>
                    <a:lnTo>
                      <a:pt x="256" y="884"/>
                    </a:lnTo>
                    <a:lnTo>
                      <a:pt x="256" y="885"/>
                    </a:lnTo>
                    <a:lnTo>
                      <a:pt x="257" y="886"/>
                    </a:lnTo>
                    <a:lnTo>
                      <a:pt x="257" y="887"/>
                    </a:lnTo>
                    <a:lnTo>
                      <a:pt x="258" y="888"/>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3" name="Freeform 110"/>
              <p:cNvSpPr>
                <a:spLocks/>
              </p:cNvSpPr>
              <p:nvPr/>
            </p:nvSpPr>
            <p:spPr bwMode="auto">
              <a:xfrm>
                <a:off x="6384485" y="2590923"/>
                <a:ext cx="492980" cy="646589"/>
              </a:xfrm>
              <a:custGeom>
                <a:avLst/>
                <a:gdLst>
                  <a:gd name="T0" fmla="*/ 4 w 258"/>
                  <a:gd name="T1" fmla="*/ 650 h 719"/>
                  <a:gd name="T2" fmla="*/ 9 w 258"/>
                  <a:gd name="T3" fmla="*/ 648 h 719"/>
                  <a:gd name="T4" fmla="*/ 13 w 258"/>
                  <a:gd name="T5" fmla="*/ 646 h 719"/>
                  <a:gd name="T6" fmla="*/ 18 w 258"/>
                  <a:gd name="T7" fmla="*/ 639 h 719"/>
                  <a:gd name="T8" fmla="*/ 22 w 258"/>
                  <a:gd name="T9" fmla="*/ 620 h 719"/>
                  <a:gd name="T10" fmla="*/ 27 w 258"/>
                  <a:gd name="T11" fmla="*/ 620 h 719"/>
                  <a:gd name="T12" fmla="*/ 31 w 258"/>
                  <a:gd name="T13" fmla="*/ 659 h 719"/>
                  <a:gd name="T14" fmla="*/ 36 w 258"/>
                  <a:gd name="T15" fmla="*/ 683 h 719"/>
                  <a:gd name="T16" fmla="*/ 40 w 258"/>
                  <a:gd name="T17" fmla="*/ 687 h 719"/>
                  <a:gd name="T18" fmla="*/ 45 w 258"/>
                  <a:gd name="T19" fmla="*/ 684 h 719"/>
                  <a:gd name="T20" fmla="*/ 50 w 258"/>
                  <a:gd name="T21" fmla="*/ 688 h 719"/>
                  <a:gd name="T22" fmla="*/ 54 w 258"/>
                  <a:gd name="T23" fmla="*/ 699 h 719"/>
                  <a:gd name="T24" fmla="*/ 59 w 258"/>
                  <a:gd name="T25" fmla="*/ 702 h 719"/>
                  <a:gd name="T26" fmla="*/ 63 w 258"/>
                  <a:gd name="T27" fmla="*/ 703 h 719"/>
                  <a:gd name="T28" fmla="*/ 68 w 258"/>
                  <a:gd name="T29" fmla="*/ 704 h 719"/>
                  <a:gd name="T30" fmla="*/ 72 w 258"/>
                  <a:gd name="T31" fmla="*/ 706 h 719"/>
                  <a:gd name="T32" fmla="*/ 77 w 258"/>
                  <a:gd name="T33" fmla="*/ 707 h 719"/>
                  <a:gd name="T34" fmla="*/ 82 w 258"/>
                  <a:gd name="T35" fmla="*/ 708 h 719"/>
                  <a:gd name="T36" fmla="*/ 86 w 258"/>
                  <a:gd name="T37" fmla="*/ 712 h 719"/>
                  <a:gd name="T38" fmla="*/ 91 w 258"/>
                  <a:gd name="T39" fmla="*/ 711 h 719"/>
                  <a:gd name="T40" fmla="*/ 95 w 258"/>
                  <a:gd name="T41" fmla="*/ 711 h 719"/>
                  <a:gd name="T42" fmla="*/ 100 w 258"/>
                  <a:gd name="T43" fmla="*/ 711 h 719"/>
                  <a:gd name="T44" fmla="*/ 104 w 258"/>
                  <a:gd name="T45" fmla="*/ 714 h 719"/>
                  <a:gd name="T46" fmla="*/ 109 w 258"/>
                  <a:gd name="T47" fmla="*/ 713 h 719"/>
                  <a:gd name="T48" fmla="*/ 114 w 258"/>
                  <a:gd name="T49" fmla="*/ 695 h 719"/>
                  <a:gd name="T50" fmla="*/ 118 w 258"/>
                  <a:gd name="T51" fmla="*/ 695 h 719"/>
                  <a:gd name="T52" fmla="*/ 123 w 258"/>
                  <a:gd name="T53" fmla="*/ 700 h 719"/>
                  <a:gd name="T54" fmla="*/ 127 w 258"/>
                  <a:gd name="T55" fmla="*/ 539 h 719"/>
                  <a:gd name="T56" fmla="*/ 132 w 258"/>
                  <a:gd name="T57" fmla="*/ 50 h 719"/>
                  <a:gd name="T58" fmla="*/ 136 w 258"/>
                  <a:gd name="T59" fmla="*/ 238 h 719"/>
                  <a:gd name="T60" fmla="*/ 141 w 258"/>
                  <a:gd name="T61" fmla="*/ 63 h 719"/>
                  <a:gd name="T62" fmla="*/ 145 w 258"/>
                  <a:gd name="T63" fmla="*/ 187 h 719"/>
                  <a:gd name="T64" fmla="*/ 150 w 258"/>
                  <a:gd name="T65" fmla="*/ 461 h 719"/>
                  <a:gd name="T66" fmla="*/ 155 w 258"/>
                  <a:gd name="T67" fmla="*/ 528 h 719"/>
                  <a:gd name="T68" fmla="*/ 159 w 258"/>
                  <a:gd name="T69" fmla="*/ 583 h 719"/>
                  <a:gd name="T70" fmla="*/ 164 w 258"/>
                  <a:gd name="T71" fmla="*/ 613 h 719"/>
                  <a:gd name="T72" fmla="*/ 167 w 258"/>
                  <a:gd name="T73" fmla="*/ 662 h 719"/>
                  <a:gd name="T74" fmla="*/ 172 w 258"/>
                  <a:gd name="T75" fmla="*/ 683 h 719"/>
                  <a:gd name="T76" fmla="*/ 176 w 258"/>
                  <a:gd name="T77" fmla="*/ 678 h 719"/>
                  <a:gd name="T78" fmla="*/ 181 w 258"/>
                  <a:gd name="T79" fmla="*/ 686 h 719"/>
                  <a:gd name="T80" fmla="*/ 186 w 258"/>
                  <a:gd name="T81" fmla="*/ 695 h 719"/>
                  <a:gd name="T82" fmla="*/ 190 w 258"/>
                  <a:gd name="T83" fmla="*/ 693 h 719"/>
                  <a:gd name="T84" fmla="*/ 195 w 258"/>
                  <a:gd name="T85" fmla="*/ 631 h 719"/>
                  <a:gd name="T86" fmla="*/ 199 w 258"/>
                  <a:gd name="T87" fmla="*/ 541 h 719"/>
                  <a:gd name="T88" fmla="*/ 204 w 258"/>
                  <a:gd name="T89" fmla="*/ 586 h 719"/>
                  <a:gd name="T90" fmla="*/ 208 w 258"/>
                  <a:gd name="T91" fmla="*/ 664 h 719"/>
                  <a:gd name="T92" fmla="*/ 213 w 258"/>
                  <a:gd name="T93" fmla="*/ 695 h 719"/>
                  <a:gd name="T94" fmla="*/ 218 w 258"/>
                  <a:gd name="T95" fmla="*/ 697 h 719"/>
                  <a:gd name="T96" fmla="*/ 222 w 258"/>
                  <a:gd name="T97" fmla="*/ 692 h 719"/>
                  <a:gd name="T98" fmla="*/ 227 w 258"/>
                  <a:gd name="T99" fmla="*/ 703 h 719"/>
                  <a:gd name="T100" fmla="*/ 231 w 258"/>
                  <a:gd name="T101" fmla="*/ 714 h 719"/>
                  <a:gd name="T102" fmla="*/ 236 w 258"/>
                  <a:gd name="T103" fmla="*/ 714 h 719"/>
                  <a:gd name="T104" fmla="*/ 240 w 258"/>
                  <a:gd name="T105" fmla="*/ 714 h 719"/>
                  <a:gd name="T106" fmla="*/ 245 w 258"/>
                  <a:gd name="T107" fmla="*/ 696 h 719"/>
                  <a:gd name="T108" fmla="*/ 249 w 258"/>
                  <a:gd name="T109" fmla="*/ 698 h 719"/>
                  <a:gd name="T110" fmla="*/ 254 w 258"/>
                  <a:gd name="T111" fmla="*/ 716 h 7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719"/>
                  <a:gd name="T170" fmla="*/ 258 w 258"/>
                  <a:gd name="T171" fmla="*/ 719 h 7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719">
                    <a:moveTo>
                      <a:pt x="0" y="650"/>
                    </a:moveTo>
                    <a:lnTo>
                      <a:pt x="0" y="650"/>
                    </a:lnTo>
                    <a:lnTo>
                      <a:pt x="1" y="650"/>
                    </a:lnTo>
                    <a:lnTo>
                      <a:pt x="2" y="650"/>
                    </a:lnTo>
                    <a:lnTo>
                      <a:pt x="3" y="650"/>
                    </a:lnTo>
                    <a:lnTo>
                      <a:pt x="4" y="650"/>
                    </a:lnTo>
                    <a:lnTo>
                      <a:pt x="4" y="649"/>
                    </a:lnTo>
                    <a:lnTo>
                      <a:pt x="5" y="649"/>
                    </a:lnTo>
                    <a:lnTo>
                      <a:pt x="6" y="648"/>
                    </a:lnTo>
                    <a:lnTo>
                      <a:pt x="7" y="648"/>
                    </a:lnTo>
                    <a:lnTo>
                      <a:pt x="8" y="648"/>
                    </a:lnTo>
                    <a:lnTo>
                      <a:pt x="9" y="648"/>
                    </a:lnTo>
                    <a:lnTo>
                      <a:pt x="10" y="648"/>
                    </a:lnTo>
                    <a:lnTo>
                      <a:pt x="11" y="648"/>
                    </a:lnTo>
                    <a:lnTo>
                      <a:pt x="11" y="647"/>
                    </a:lnTo>
                    <a:lnTo>
                      <a:pt x="12" y="647"/>
                    </a:lnTo>
                    <a:lnTo>
                      <a:pt x="13" y="647"/>
                    </a:lnTo>
                    <a:lnTo>
                      <a:pt x="13" y="646"/>
                    </a:lnTo>
                    <a:lnTo>
                      <a:pt x="14" y="645"/>
                    </a:lnTo>
                    <a:lnTo>
                      <a:pt x="14" y="644"/>
                    </a:lnTo>
                    <a:lnTo>
                      <a:pt x="15" y="644"/>
                    </a:lnTo>
                    <a:lnTo>
                      <a:pt x="15" y="643"/>
                    </a:lnTo>
                    <a:lnTo>
                      <a:pt x="16" y="642"/>
                    </a:lnTo>
                    <a:lnTo>
                      <a:pt x="16" y="641"/>
                    </a:lnTo>
                    <a:lnTo>
                      <a:pt x="17" y="641"/>
                    </a:lnTo>
                    <a:lnTo>
                      <a:pt x="17" y="640"/>
                    </a:lnTo>
                    <a:lnTo>
                      <a:pt x="18" y="639"/>
                    </a:lnTo>
                    <a:lnTo>
                      <a:pt x="18" y="638"/>
                    </a:lnTo>
                    <a:lnTo>
                      <a:pt x="19" y="637"/>
                    </a:lnTo>
                    <a:lnTo>
                      <a:pt x="19" y="635"/>
                    </a:lnTo>
                    <a:lnTo>
                      <a:pt x="20" y="633"/>
                    </a:lnTo>
                    <a:lnTo>
                      <a:pt x="20" y="631"/>
                    </a:lnTo>
                    <a:lnTo>
                      <a:pt x="21" y="628"/>
                    </a:lnTo>
                    <a:lnTo>
                      <a:pt x="21" y="626"/>
                    </a:lnTo>
                    <a:lnTo>
                      <a:pt x="22" y="623"/>
                    </a:lnTo>
                    <a:lnTo>
                      <a:pt x="22" y="620"/>
                    </a:lnTo>
                    <a:lnTo>
                      <a:pt x="23" y="618"/>
                    </a:lnTo>
                    <a:lnTo>
                      <a:pt x="23" y="615"/>
                    </a:lnTo>
                    <a:lnTo>
                      <a:pt x="24" y="614"/>
                    </a:lnTo>
                    <a:lnTo>
                      <a:pt x="24" y="613"/>
                    </a:lnTo>
                    <a:lnTo>
                      <a:pt x="25" y="613"/>
                    </a:lnTo>
                    <a:lnTo>
                      <a:pt x="25" y="614"/>
                    </a:lnTo>
                    <a:lnTo>
                      <a:pt x="26" y="615"/>
                    </a:lnTo>
                    <a:lnTo>
                      <a:pt x="26" y="618"/>
                    </a:lnTo>
                    <a:lnTo>
                      <a:pt x="27" y="620"/>
                    </a:lnTo>
                    <a:lnTo>
                      <a:pt x="27" y="624"/>
                    </a:lnTo>
                    <a:lnTo>
                      <a:pt x="28" y="628"/>
                    </a:lnTo>
                    <a:lnTo>
                      <a:pt x="28" y="632"/>
                    </a:lnTo>
                    <a:lnTo>
                      <a:pt x="29" y="636"/>
                    </a:lnTo>
                    <a:lnTo>
                      <a:pt x="29" y="641"/>
                    </a:lnTo>
                    <a:lnTo>
                      <a:pt x="30" y="646"/>
                    </a:lnTo>
                    <a:lnTo>
                      <a:pt x="30" y="650"/>
                    </a:lnTo>
                    <a:lnTo>
                      <a:pt x="31" y="654"/>
                    </a:lnTo>
                    <a:lnTo>
                      <a:pt x="31" y="659"/>
                    </a:lnTo>
                    <a:lnTo>
                      <a:pt x="32" y="663"/>
                    </a:lnTo>
                    <a:lnTo>
                      <a:pt x="32" y="666"/>
                    </a:lnTo>
                    <a:lnTo>
                      <a:pt x="33" y="670"/>
                    </a:lnTo>
                    <a:lnTo>
                      <a:pt x="33" y="673"/>
                    </a:lnTo>
                    <a:lnTo>
                      <a:pt x="34" y="675"/>
                    </a:lnTo>
                    <a:lnTo>
                      <a:pt x="34" y="677"/>
                    </a:lnTo>
                    <a:lnTo>
                      <a:pt x="35" y="679"/>
                    </a:lnTo>
                    <a:lnTo>
                      <a:pt x="35" y="681"/>
                    </a:lnTo>
                    <a:lnTo>
                      <a:pt x="36" y="683"/>
                    </a:lnTo>
                    <a:lnTo>
                      <a:pt x="36" y="684"/>
                    </a:lnTo>
                    <a:lnTo>
                      <a:pt x="37" y="685"/>
                    </a:lnTo>
                    <a:lnTo>
                      <a:pt x="37" y="686"/>
                    </a:lnTo>
                    <a:lnTo>
                      <a:pt x="38" y="686"/>
                    </a:lnTo>
                    <a:lnTo>
                      <a:pt x="38" y="687"/>
                    </a:lnTo>
                    <a:lnTo>
                      <a:pt x="39" y="687"/>
                    </a:lnTo>
                    <a:lnTo>
                      <a:pt x="40" y="687"/>
                    </a:lnTo>
                    <a:lnTo>
                      <a:pt x="41" y="686"/>
                    </a:lnTo>
                    <a:lnTo>
                      <a:pt x="42" y="686"/>
                    </a:lnTo>
                    <a:lnTo>
                      <a:pt x="43" y="686"/>
                    </a:lnTo>
                    <a:lnTo>
                      <a:pt x="43" y="685"/>
                    </a:lnTo>
                    <a:lnTo>
                      <a:pt x="44" y="685"/>
                    </a:lnTo>
                    <a:lnTo>
                      <a:pt x="44" y="684"/>
                    </a:lnTo>
                    <a:lnTo>
                      <a:pt x="45" y="684"/>
                    </a:lnTo>
                    <a:lnTo>
                      <a:pt x="46" y="683"/>
                    </a:lnTo>
                    <a:lnTo>
                      <a:pt x="47" y="683"/>
                    </a:lnTo>
                    <a:lnTo>
                      <a:pt x="47" y="684"/>
                    </a:lnTo>
                    <a:lnTo>
                      <a:pt x="48" y="684"/>
                    </a:lnTo>
                    <a:lnTo>
                      <a:pt x="48" y="685"/>
                    </a:lnTo>
                    <a:lnTo>
                      <a:pt x="49" y="686"/>
                    </a:lnTo>
                    <a:lnTo>
                      <a:pt x="50" y="688"/>
                    </a:lnTo>
                    <a:lnTo>
                      <a:pt x="50" y="689"/>
                    </a:lnTo>
                    <a:lnTo>
                      <a:pt x="51" y="691"/>
                    </a:lnTo>
                    <a:lnTo>
                      <a:pt x="51" y="692"/>
                    </a:lnTo>
                    <a:lnTo>
                      <a:pt x="52" y="694"/>
                    </a:lnTo>
                    <a:lnTo>
                      <a:pt x="52" y="695"/>
                    </a:lnTo>
                    <a:lnTo>
                      <a:pt x="53" y="696"/>
                    </a:lnTo>
                    <a:lnTo>
                      <a:pt x="53" y="698"/>
                    </a:lnTo>
                    <a:lnTo>
                      <a:pt x="54" y="698"/>
                    </a:lnTo>
                    <a:lnTo>
                      <a:pt x="54" y="699"/>
                    </a:lnTo>
                    <a:lnTo>
                      <a:pt x="55" y="700"/>
                    </a:lnTo>
                    <a:lnTo>
                      <a:pt x="55" y="701"/>
                    </a:lnTo>
                    <a:lnTo>
                      <a:pt x="56" y="701"/>
                    </a:lnTo>
                    <a:lnTo>
                      <a:pt x="56" y="702"/>
                    </a:lnTo>
                    <a:lnTo>
                      <a:pt x="57" y="702"/>
                    </a:lnTo>
                    <a:lnTo>
                      <a:pt x="58" y="702"/>
                    </a:lnTo>
                    <a:lnTo>
                      <a:pt x="59" y="702"/>
                    </a:lnTo>
                    <a:lnTo>
                      <a:pt x="60" y="702"/>
                    </a:lnTo>
                    <a:lnTo>
                      <a:pt x="60" y="703"/>
                    </a:lnTo>
                    <a:lnTo>
                      <a:pt x="61" y="703"/>
                    </a:lnTo>
                    <a:lnTo>
                      <a:pt x="62" y="703"/>
                    </a:lnTo>
                    <a:lnTo>
                      <a:pt x="63" y="703"/>
                    </a:lnTo>
                    <a:lnTo>
                      <a:pt x="64" y="703"/>
                    </a:lnTo>
                    <a:lnTo>
                      <a:pt x="65" y="703"/>
                    </a:lnTo>
                    <a:lnTo>
                      <a:pt x="66" y="704"/>
                    </a:lnTo>
                    <a:lnTo>
                      <a:pt x="67" y="704"/>
                    </a:lnTo>
                    <a:lnTo>
                      <a:pt x="68" y="704"/>
                    </a:lnTo>
                    <a:lnTo>
                      <a:pt x="68" y="705"/>
                    </a:lnTo>
                    <a:lnTo>
                      <a:pt x="69" y="705"/>
                    </a:lnTo>
                    <a:lnTo>
                      <a:pt x="70" y="705"/>
                    </a:lnTo>
                    <a:lnTo>
                      <a:pt x="71" y="705"/>
                    </a:lnTo>
                    <a:lnTo>
                      <a:pt x="71" y="706"/>
                    </a:lnTo>
                    <a:lnTo>
                      <a:pt x="72" y="706"/>
                    </a:lnTo>
                    <a:lnTo>
                      <a:pt x="73" y="706"/>
                    </a:lnTo>
                    <a:lnTo>
                      <a:pt x="73" y="707"/>
                    </a:lnTo>
                    <a:lnTo>
                      <a:pt x="74" y="707"/>
                    </a:lnTo>
                    <a:lnTo>
                      <a:pt x="75" y="707"/>
                    </a:lnTo>
                    <a:lnTo>
                      <a:pt x="76" y="707"/>
                    </a:lnTo>
                    <a:lnTo>
                      <a:pt x="77" y="707"/>
                    </a:lnTo>
                    <a:lnTo>
                      <a:pt x="78" y="707"/>
                    </a:lnTo>
                    <a:lnTo>
                      <a:pt x="79" y="707"/>
                    </a:lnTo>
                    <a:lnTo>
                      <a:pt x="80" y="707"/>
                    </a:lnTo>
                    <a:lnTo>
                      <a:pt x="80" y="708"/>
                    </a:lnTo>
                    <a:lnTo>
                      <a:pt x="81" y="708"/>
                    </a:lnTo>
                    <a:lnTo>
                      <a:pt x="82" y="708"/>
                    </a:lnTo>
                    <a:lnTo>
                      <a:pt x="82" y="709"/>
                    </a:lnTo>
                    <a:lnTo>
                      <a:pt x="83" y="710"/>
                    </a:lnTo>
                    <a:lnTo>
                      <a:pt x="84" y="711"/>
                    </a:lnTo>
                    <a:lnTo>
                      <a:pt x="85" y="711"/>
                    </a:lnTo>
                    <a:lnTo>
                      <a:pt x="85" y="712"/>
                    </a:lnTo>
                    <a:lnTo>
                      <a:pt x="86" y="712"/>
                    </a:lnTo>
                    <a:lnTo>
                      <a:pt x="87" y="713"/>
                    </a:lnTo>
                    <a:lnTo>
                      <a:pt x="88" y="713"/>
                    </a:lnTo>
                    <a:lnTo>
                      <a:pt x="88" y="712"/>
                    </a:lnTo>
                    <a:lnTo>
                      <a:pt x="89" y="712"/>
                    </a:lnTo>
                    <a:lnTo>
                      <a:pt x="90" y="711"/>
                    </a:lnTo>
                    <a:lnTo>
                      <a:pt x="91" y="711"/>
                    </a:lnTo>
                    <a:lnTo>
                      <a:pt x="92" y="711"/>
                    </a:lnTo>
                    <a:lnTo>
                      <a:pt x="93" y="711"/>
                    </a:lnTo>
                    <a:lnTo>
                      <a:pt x="94" y="711"/>
                    </a:lnTo>
                    <a:lnTo>
                      <a:pt x="95" y="711"/>
                    </a:lnTo>
                    <a:lnTo>
                      <a:pt x="96" y="711"/>
                    </a:lnTo>
                    <a:lnTo>
                      <a:pt x="97" y="711"/>
                    </a:lnTo>
                    <a:lnTo>
                      <a:pt x="98" y="711"/>
                    </a:lnTo>
                    <a:lnTo>
                      <a:pt x="99" y="711"/>
                    </a:lnTo>
                    <a:lnTo>
                      <a:pt x="100" y="711"/>
                    </a:lnTo>
                    <a:lnTo>
                      <a:pt x="101" y="712"/>
                    </a:lnTo>
                    <a:lnTo>
                      <a:pt x="102" y="713"/>
                    </a:lnTo>
                    <a:lnTo>
                      <a:pt x="103" y="713"/>
                    </a:lnTo>
                    <a:lnTo>
                      <a:pt x="103" y="714"/>
                    </a:lnTo>
                    <a:lnTo>
                      <a:pt x="104" y="714"/>
                    </a:lnTo>
                    <a:lnTo>
                      <a:pt x="105" y="714"/>
                    </a:lnTo>
                    <a:lnTo>
                      <a:pt x="106" y="715"/>
                    </a:lnTo>
                    <a:lnTo>
                      <a:pt x="107" y="714"/>
                    </a:lnTo>
                    <a:lnTo>
                      <a:pt x="108" y="714"/>
                    </a:lnTo>
                    <a:lnTo>
                      <a:pt x="109" y="713"/>
                    </a:lnTo>
                    <a:lnTo>
                      <a:pt x="109" y="711"/>
                    </a:lnTo>
                    <a:lnTo>
                      <a:pt x="110" y="711"/>
                    </a:lnTo>
                    <a:lnTo>
                      <a:pt x="110" y="708"/>
                    </a:lnTo>
                    <a:lnTo>
                      <a:pt x="111" y="707"/>
                    </a:lnTo>
                    <a:lnTo>
                      <a:pt x="111" y="705"/>
                    </a:lnTo>
                    <a:lnTo>
                      <a:pt x="112" y="702"/>
                    </a:lnTo>
                    <a:lnTo>
                      <a:pt x="113" y="700"/>
                    </a:lnTo>
                    <a:lnTo>
                      <a:pt x="113" y="698"/>
                    </a:lnTo>
                    <a:lnTo>
                      <a:pt x="114" y="695"/>
                    </a:lnTo>
                    <a:lnTo>
                      <a:pt x="114" y="694"/>
                    </a:lnTo>
                    <a:lnTo>
                      <a:pt x="115" y="692"/>
                    </a:lnTo>
                    <a:lnTo>
                      <a:pt x="116" y="692"/>
                    </a:lnTo>
                    <a:lnTo>
                      <a:pt x="117" y="692"/>
                    </a:lnTo>
                    <a:lnTo>
                      <a:pt x="117" y="693"/>
                    </a:lnTo>
                    <a:lnTo>
                      <a:pt x="118" y="694"/>
                    </a:lnTo>
                    <a:lnTo>
                      <a:pt x="118" y="695"/>
                    </a:lnTo>
                    <a:lnTo>
                      <a:pt x="119" y="697"/>
                    </a:lnTo>
                    <a:lnTo>
                      <a:pt x="119" y="698"/>
                    </a:lnTo>
                    <a:lnTo>
                      <a:pt x="120" y="700"/>
                    </a:lnTo>
                    <a:lnTo>
                      <a:pt x="120" y="702"/>
                    </a:lnTo>
                    <a:lnTo>
                      <a:pt x="121" y="702"/>
                    </a:lnTo>
                    <a:lnTo>
                      <a:pt x="121" y="703"/>
                    </a:lnTo>
                    <a:lnTo>
                      <a:pt x="122" y="703"/>
                    </a:lnTo>
                    <a:lnTo>
                      <a:pt x="122" y="702"/>
                    </a:lnTo>
                    <a:lnTo>
                      <a:pt x="123" y="700"/>
                    </a:lnTo>
                    <a:lnTo>
                      <a:pt x="123" y="697"/>
                    </a:lnTo>
                    <a:lnTo>
                      <a:pt x="124" y="692"/>
                    </a:lnTo>
                    <a:lnTo>
                      <a:pt x="124" y="685"/>
                    </a:lnTo>
                    <a:lnTo>
                      <a:pt x="125" y="674"/>
                    </a:lnTo>
                    <a:lnTo>
                      <a:pt x="125" y="659"/>
                    </a:lnTo>
                    <a:lnTo>
                      <a:pt x="126" y="639"/>
                    </a:lnTo>
                    <a:lnTo>
                      <a:pt x="126" y="613"/>
                    </a:lnTo>
                    <a:lnTo>
                      <a:pt x="127" y="580"/>
                    </a:lnTo>
                    <a:lnTo>
                      <a:pt x="127" y="539"/>
                    </a:lnTo>
                    <a:lnTo>
                      <a:pt x="128" y="491"/>
                    </a:lnTo>
                    <a:lnTo>
                      <a:pt x="128" y="436"/>
                    </a:lnTo>
                    <a:lnTo>
                      <a:pt x="129" y="376"/>
                    </a:lnTo>
                    <a:lnTo>
                      <a:pt x="129" y="312"/>
                    </a:lnTo>
                    <a:lnTo>
                      <a:pt x="130" y="247"/>
                    </a:lnTo>
                    <a:lnTo>
                      <a:pt x="130" y="185"/>
                    </a:lnTo>
                    <a:lnTo>
                      <a:pt x="131" y="129"/>
                    </a:lnTo>
                    <a:lnTo>
                      <a:pt x="131" y="84"/>
                    </a:lnTo>
                    <a:lnTo>
                      <a:pt x="132" y="50"/>
                    </a:lnTo>
                    <a:lnTo>
                      <a:pt x="132" y="31"/>
                    </a:lnTo>
                    <a:lnTo>
                      <a:pt x="133" y="26"/>
                    </a:lnTo>
                    <a:lnTo>
                      <a:pt x="133" y="36"/>
                    </a:lnTo>
                    <a:lnTo>
                      <a:pt x="134" y="57"/>
                    </a:lnTo>
                    <a:lnTo>
                      <a:pt x="134" y="89"/>
                    </a:lnTo>
                    <a:lnTo>
                      <a:pt x="135" y="126"/>
                    </a:lnTo>
                    <a:lnTo>
                      <a:pt x="135" y="167"/>
                    </a:lnTo>
                    <a:lnTo>
                      <a:pt x="136" y="205"/>
                    </a:lnTo>
                    <a:lnTo>
                      <a:pt x="136" y="238"/>
                    </a:lnTo>
                    <a:lnTo>
                      <a:pt x="137" y="261"/>
                    </a:lnTo>
                    <a:lnTo>
                      <a:pt x="137" y="273"/>
                    </a:lnTo>
                    <a:lnTo>
                      <a:pt x="138" y="272"/>
                    </a:lnTo>
                    <a:lnTo>
                      <a:pt x="138" y="257"/>
                    </a:lnTo>
                    <a:lnTo>
                      <a:pt x="139" y="229"/>
                    </a:lnTo>
                    <a:lnTo>
                      <a:pt x="139" y="192"/>
                    </a:lnTo>
                    <a:lnTo>
                      <a:pt x="140" y="149"/>
                    </a:lnTo>
                    <a:lnTo>
                      <a:pt x="140" y="104"/>
                    </a:lnTo>
                    <a:lnTo>
                      <a:pt x="141" y="63"/>
                    </a:lnTo>
                    <a:lnTo>
                      <a:pt x="141" y="30"/>
                    </a:lnTo>
                    <a:lnTo>
                      <a:pt x="142" y="8"/>
                    </a:lnTo>
                    <a:lnTo>
                      <a:pt x="142" y="0"/>
                    </a:lnTo>
                    <a:lnTo>
                      <a:pt x="143" y="5"/>
                    </a:lnTo>
                    <a:lnTo>
                      <a:pt x="143" y="24"/>
                    </a:lnTo>
                    <a:lnTo>
                      <a:pt x="144" y="56"/>
                    </a:lnTo>
                    <a:lnTo>
                      <a:pt x="144" y="94"/>
                    </a:lnTo>
                    <a:lnTo>
                      <a:pt x="145" y="139"/>
                    </a:lnTo>
                    <a:lnTo>
                      <a:pt x="145" y="187"/>
                    </a:lnTo>
                    <a:lnTo>
                      <a:pt x="146" y="235"/>
                    </a:lnTo>
                    <a:lnTo>
                      <a:pt x="146" y="279"/>
                    </a:lnTo>
                    <a:lnTo>
                      <a:pt x="147" y="320"/>
                    </a:lnTo>
                    <a:lnTo>
                      <a:pt x="148" y="356"/>
                    </a:lnTo>
                    <a:lnTo>
                      <a:pt x="148" y="386"/>
                    </a:lnTo>
                    <a:lnTo>
                      <a:pt x="149" y="411"/>
                    </a:lnTo>
                    <a:lnTo>
                      <a:pt x="149" y="431"/>
                    </a:lnTo>
                    <a:lnTo>
                      <a:pt x="150" y="448"/>
                    </a:lnTo>
                    <a:lnTo>
                      <a:pt x="150" y="461"/>
                    </a:lnTo>
                    <a:lnTo>
                      <a:pt x="151" y="471"/>
                    </a:lnTo>
                    <a:lnTo>
                      <a:pt x="151" y="480"/>
                    </a:lnTo>
                    <a:lnTo>
                      <a:pt x="152" y="487"/>
                    </a:lnTo>
                    <a:lnTo>
                      <a:pt x="152" y="494"/>
                    </a:lnTo>
                    <a:lnTo>
                      <a:pt x="153" y="500"/>
                    </a:lnTo>
                    <a:lnTo>
                      <a:pt x="153" y="507"/>
                    </a:lnTo>
                    <a:lnTo>
                      <a:pt x="154" y="513"/>
                    </a:lnTo>
                    <a:lnTo>
                      <a:pt x="154" y="520"/>
                    </a:lnTo>
                    <a:lnTo>
                      <a:pt x="155" y="528"/>
                    </a:lnTo>
                    <a:lnTo>
                      <a:pt x="155" y="535"/>
                    </a:lnTo>
                    <a:lnTo>
                      <a:pt x="156" y="542"/>
                    </a:lnTo>
                    <a:lnTo>
                      <a:pt x="156" y="550"/>
                    </a:lnTo>
                    <a:lnTo>
                      <a:pt x="157" y="557"/>
                    </a:lnTo>
                    <a:lnTo>
                      <a:pt x="157" y="563"/>
                    </a:lnTo>
                    <a:lnTo>
                      <a:pt x="158" y="569"/>
                    </a:lnTo>
                    <a:lnTo>
                      <a:pt x="158" y="574"/>
                    </a:lnTo>
                    <a:lnTo>
                      <a:pt x="159" y="579"/>
                    </a:lnTo>
                    <a:lnTo>
                      <a:pt x="159" y="583"/>
                    </a:lnTo>
                    <a:lnTo>
                      <a:pt x="160" y="586"/>
                    </a:lnTo>
                    <a:lnTo>
                      <a:pt x="160" y="589"/>
                    </a:lnTo>
                    <a:lnTo>
                      <a:pt x="161" y="592"/>
                    </a:lnTo>
                    <a:lnTo>
                      <a:pt x="161" y="595"/>
                    </a:lnTo>
                    <a:lnTo>
                      <a:pt x="162" y="598"/>
                    </a:lnTo>
                    <a:lnTo>
                      <a:pt x="162" y="601"/>
                    </a:lnTo>
                    <a:lnTo>
                      <a:pt x="163" y="605"/>
                    </a:lnTo>
                    <a:lnTo>
                      <a:pt x="163" y="609"/>
                    </a:lnTo>
                    <a:lnTo>
                      <a:pt x="164" y="613"/>
                    </a:lnTo>
                    <a:lnTo>
                      <a:pt x="164" y="618"/>
                    </a:lnTo>
                    <a:lnTo>
                      <a:pt x="165" y="623"/>
                    </a:lnTo>
                    <a:lnTo>
                      <a:pt x="165" y="629"/>
                    </a:lnTo>
                    <a:lnTo>
                      <a:pt x="166" y="634"/>
                    </a:lnTo>
                    <a:lnTo>
                      <a:pt x="166" y="641"/>
                    </a:lnTo>
                    <a:lnTo>
                      <a:pt x="167" y="647"/>
                    </a:lnTo>
                    <a:lnTo>
                      <a:pt x="167" y="652"/>
                    </a:lnTo>
                    <a:lnTo>
                      <a:pt x="167" y="657"/>
                    </a:lnTo>
                    <a:lnTo>
                      <a:pt x="167" y="662"/>
                    </a:lnTo>
                    <a:lnTo>
                      <a:pt x="168" y="666"/>
                    </a:lnTo>
                    <a:lnTo>
                      <a:pt x="168" y="670"/>
                    </a:lnTo>
                    <a:lnTo>
                      <a:pt x="169" y="674"/>
                    </a:lnTo>
                    <a:lnTo>
                      <a:pt x="169" y="677"/>
                    </a:lnTo>
                    <a:lnTo>
                      <a:pt x="170" y="679"/>
                    </a:lnTo>
                    <a:lnTo>
                      <a:pt x="170" y="681"/>
                    </a:lnTo>
                    <a:lnTo>
                      <a:pt x="171" y="682"/>
                    </a:lnTo>
                    <a:lnTo>
                      <a:pt x="171" y="683"/>
                    </a:lnTo>
                    <a:lnTo>
                      <a:pt x="172" y="683"/>
                    </a:lnTo>
                    <a:lnTo>
                      <a:pt x="173" y="682"/>
                    </a:lnTo>
                    <a:lnTo>
                      <a:pt x="173" y="681"/>
                    </a:lnTo>
                    <a:lnTo>
                      <a:pt x="174" y="680"/>
                    </a:lnTo>
                    <a:lnTo>
                      <a:pt x="174" y="679"/>
                    </a:lnTo>
                    <a:lnTo>
                      <a:pt x="175" y="679"/>
                    </a:lnTo>
                    <a:lnTo>
                      <a:pt x="175" y="678"/>
                    </a:lnTo>
                    <a:lnTo>
                      <a:pt x="176" y="678"/>
                    </a:lnTo>
                    <a:lnTo>
                      <a:pt x="177" y="678"/>
                    </a:lnTo>
                    <a:lnTo>
                      <a:pt x="177" y="679"/>
                    </a:lnTo>
                    <a:lnTo>
                      <a:pt x="178" y="679"/>
                    </a:lnTo>
                    <a:lnTo>
                      <a:pt x="178" y="681"/>
                    </a:lnTo>
                    <a:lnTo>
                      <a:pt x="179" y="682"/>
                    </a:lnTo>
                    <a:lnTo>
                      <a:pt x="179" y="683"/>
                    </a:lnTo>
                    <a:lnTo>
                      <a:pt x="180" y="684"/>
                    </a:lnTo>
                    <a:lnTo>
                      <a:pt x="180" y="686"/>
                    </a:lnTo>
                    <a:lnTo>
                      <a:pt x="181" y="686"/>
                    </a:lnTo>
                    <a:lnTo>
                      <a:pt x="182" y="688"/>
                    </a:lnTo>
                    <a:lnTo>
                      <a:pt x="182" y="689"/>
                    </a:lnTo>
                    <a:lnTo>
                      <a:pt x="183" y="690"/>
                    </a:lnTo>
                    <a:lnTo>
                      <a:pt x="183" y="691"/>
                    </a:lnTo>
                    <a:lnTo>
                      <a:pt x="184" y="692"/>
                    </a:lnTo>
                    <a:lnTo>
                      <a:pt x="184" y="693"/>
                    </a:lnTo>
                    <a:lnTo>
                      <a:pt x="185" y="694"/>
                    </a:lnTo>
                    <a:lnTo>
                      <a:pt x="185" y="695"/>
                    </a:lnTo>
                    <a:lnTo>
                      <a:pt x="186" y="695"/>
                    </a:lnTo>
                    <a:lnTo>
                      <a:pt x="187" y="696"/>
                    </a:lnTo>
                    <a:lnTo>
                      <a:pt x="188" y="697"/>
                    </a:lnTo>
                    <a:lnTo>
                      <a:pt x="189" y="696"/>
                    </a:lnTo>
                    <a:lnTo>
                      <a:pt x="189" y="695"/>
                    </a:lnTo>
                    <a:lnTo>
                      <a:pt x="190" y="695"/>
                    </a:lnTo>
                    <a:lnTo>
                      <a:pt x="190" y="693"/>
                    </a:lnTo>
                    <a:lnTo>
                      <a:pt x="191" y="690"/>
                    </a:lnTo>
                    <a:lnTo>
                      <a:pt x="191" y="687"/>
                    </a:lnTo>
                    <a:lnTo>
                      <a:pt x="192" y="683"/>
                    </a:lnTo>
                    <a:lnTo>
                      <a:pt x="192" y="677"/>
                    </a:lnTo>
                    <a:lnTo>
                      <a:pt x="193" y="671"/>
                    </a:lnTo>
                    <a:lnTo>
                      <a:pt x="193" y="663"/>
                    </a:lnTo>
                    <a:lnTo>
                      <a:pt x="194" y="654"/>
                    </a:lnTo>
                    <a:lnTo>
                      <a:pt x="194" y="643"/>
                    </a:lnTo>
                    <a:lnTo>
                      <a:pt x="195" y="631"/>
                    </a:lnTo>
                    <a:lnTo>
                      <a:pt x="195" y="619"/>
                    </a:lnTo>
                    <a:lnTo>
                      <a:pt x="196" y="606"/>
                    </a:lnTo>
                    <a:lnTo>
                      <a:pt x="196" y="594"/>
                    </a:lnTo>
                    <a:lnTo>
                      <a:pt x="197" y="581"/>
                    </a:lnTo>
                    <a:lnTo>
                      <a:pt x="197" y="570"/>
                    </a:lnTo>
                    <a:lnTo>
                      <a:pt x="198" y="560"/>
                    </a:lnTo>
                    <a:lnTo>
                      <a:pt x="198" y="551"/>
                    </a:lnTo>
                    <a:lnTo>
                      <a:pt x="199" y="545"/>
                    </a:lnTo>
                    <a:lnTo>
                      <a:pt x="199" y="541"/>
                    </a:lnTo>
                    <a:lnTo>
                      <a:pt x="200" y="539"/>
                    </a:lnTo>
                    <a:lnTo>
                      <a:pt x="201" y="542"/>
                    </a:lnTo>
                    <a:lnTo>
                      <a:pt x="201" y="545"/>
                    </a:lnTo>
                    <a:lnTo>
                      <a:pt x="202" y="551"/>
                    </a:lnTo>
                    <a:lnTo>
                      <a:pt x="202" y="559"/>
                    </a:lnTo>
                    <a:lnTo>
                      <a:pt x="203" y="567"/>
                    </a:lnTo>
                    <a:lnTo>
                      <a:pt x="203" y="577"/>
                    </a:lnTo>
                    <a:lnTo>
                      <a:pt x="204" y="586"/>
                    </a:lnTo>
                    <a:lnTo>
                      <a:pt x="204" y="597"/>
                    </a:lnTo>
                    <a:lnTo>
                      <a:pt x="205" y="607"/>
                    </a:lnTo>
                    <a:lnTo>
                      <a:pt x="205" y="617"/>
                    </a:lnTo>
                    <a:lnTo>
                      <a:pt x="206" y="626"/>
                    </a:lnTo>
                    <a:lnTo>
                      <a:pt x="206" y="635"/>
                    </a:lnTo>
                    <a:lnTo>
                      <a:pt x="207" y="644"/>
                    </a:lnTo>
                    <a:lnTo>
                      <a:pt x="207" y="651"/>
                    </a:lnTo>
                    <a:lnTo>
                      <a:pt x="208" y="658"/>
                    </a:lnTo>
                    <a:lnTo>
                      <a:pt x="208" y="664"/>
                    </a:lnTo>
                    <a:lnTo>
                      <a:pt x="209" y="670"/>
                    </a:lnTo>
                    <a:lnTo>
                      <a:pt x="209" y="675"/>
                    </a:lnTo>
                    <a:lnTo>
                      <a:pt x="210" y="679"/>
                    </a:lnTo>
                    <a:lnTo>
                      <a:pt x="210" y="683"/>
                    </a:lnTo>
                    <a:lnTo>
                      <a:pt x="211" y="686"/>
                    </a:lnTo>
                    <a:lnTo>
                      <a:pt x="211" y="689"/>
                    </a:lnTo>
                    <a:lnTo>
                      <a:pt x="212" y="692"/>
                    </a:lnTo>
                    <a:lnTo>
                      <a:pt x="212" y="694"/>
                    </a:lnTo>
                    <a:lnTo>
                      <a:pt x="213" y="695"/>
                    </a:lnTo>
                    <a:lnTo>
                      <a:pt x="213" y="697"/>
                    </a:lnTo>
                    <a:lnTo>
                      <a:pt x="214" y="698"/>
                    </a:lnTo>
                    <a:lnTo>
                      <a:pt x="215" y="699"/>
                    </a:lnTo>
                    <a:lnTo>
                      <a:pt x="216" y="698"/>
                    </a:lnTo>
                    <a:lnTo>
                      <a:pt x="217" y="698"/>
                    </a:lnTo>
                    <a:lnTo>
                      <a:pt x="218" y="697"/>
                    </a:lnTo>
                    <a:lnTo>
                      <a:pt x="218" y="696"/>
                    </a:lnTo>
                    <a:lnTo>
                      <a:pt x="219" y="695"/>
                    </a:lnTo>
                    <a:lnTo>
                      <a:pt x="220" y="694"/>
                    </a:lnTo>
                    <a:lnTo>
                      <a:pt x="220" y="693"/>
                    </a:lnTo>
                    <a:lnTo>
                      <a:pt x="221" y="692"/>
                    </a:lnTo>
                    <a:lnTo>
                      <a:pt x="222" y="692"/>
                    </a:lnTo>
                    <a:lnTo>
                      <a:pt x="223" y="693"/>
                    </a:lnTo>
                    <a:lnTo>
                      <a:pt x="223" y="694"/>
                    </a:lnTo>
                    <a:lnTo>
                      <a:pt x="224" y="695"/>
                    </a:lnTo>
                    <a:lnTo>
                      <a:pt x="224" y="696"/>
                    </a:lnTo>
                    <a:lnTo>
                      <a:pt x="225" y="697"/>
                    </a:lnTo>
                    <a:lnTo>
                      <a:pt x="225" y="698"/>
                    </a:lnTo>
                    <a:lnTo>
                      <a:pt x="226" y="700"/>
                    </a:lnTo>
                    <a:lnTo>
                      <a:pt x="226" y="702"/>
                    </a:lnTo>
                    <a:lnTo>
                      <a:pt x="227" y="703"/>
                    </a:lnTo>
                    <a:lnTo>
                      <a:pt x="227" y="705"/>
                    </a:lnTo>
                    <a:lnTo>
                      <a:pt x="228" y="706"/>
                    </a:lnTo>
                    <a:lnTo>
                      <a:pt x="228" y="708"/>
                    </a:lnTo>
                    <a:lnTo>
                      <a:pt x="229" y="709"/>
                    </a:lnTo>
                    <a:lnTo>
                      <a:pt x="229" y="711"/>
                    </a:lnTo>
                    <a:lnTo>
                      <a:pt x="230" y="712"/>
                    </a:lnTo>
                    <a:lnTo>
                      <a:pt x="230" y="713"/>
                    </a:lnTo>
                    <a:lnTo>
                      <a:pt x="231" y="714"/>
                    </a:lnTo>
                    <a:lnTo>
                      <a:pt x="232" y="714"/>
                    </a:lnTo>
                    <a:lnTo>
                      <a:pt x="233" y="715"/>
                    </a:lnTo>
                    <a:lnTo>
                      <a:pt x="234" y="714"/>
                    </a:lnTo>
                    <a:lnTo>
                      <a:pt x="235" y="714"/>
                    </a:lnTo>
                    <a:lnTo>
                      <a:pt x="236" y="714"/>
                    </a:lnTo>
                    <a:lnTo>
                      <a:pt x="237" y="714"/>
                    </a:lnTo>
                    <a:lnTo>
                      <a:pt x="237" y="715"/>
                    </a:lnTo>
                    <a:lnTo>
                      <a:pt x="238" y="715"/>
                    </a:lnTo>
                    <a:lnTo>
                      <a:pt x="239" y="715"/>
                    </a:lnTo>
                    <a:lnTo>
                      <a:pt x="240" y="715"/>
                    </a:lnTo>
                    <a:lnTo>
                      <a:pt x="240" y="714"/>
                    </a:lnTo>
                    <a:lnTo>
                      <a:pt x="241" y="714"/>
                    </a:lnTo>
                    <a:lnTo>
                      <a:pt x="241" y="713"/>
                    </a:lnTo>
                    <a:lnTo>
                      <a:pt x="242" y="711"/>
                    </a:lnTo>
                    <a:lnTo>
                      <a:pt x="242" y="709"/>
                    </a:lnTo>
                    <a:lnTo>
                      <a:pt x="243" y="707"/>
                    </a:lnTo>
                    <a:lnTo>
                      <a:pt x="243" y="704"/>
                    </a:lnTo>
                    <a:lnTo>
                      <a:pt x="244" y="702"/>
                    </a:lnTo>
                    <a:lnTo>
                      <a:pt x="244" y="698"/>
                    </a:lnTo>
                    <a:lnTo>
                      <a:pt x="245" y="696"/>
                    </a:lnTo>
                    <a:lnTo>
                      <a:pt x="245" y="694"/>
                    </a:lnTo>
                    <a:lnTo>
                      <a:pt x="246" y="692"/>
                    </a:lnTo>
                    <a:lnTo>
                      <a:pt x="247" y="691"/>
                    </a:lnTo>
                    <a:lnTo>
                      <a:pt x="247" y="692"/>
                    </a:lnTo>
                    <a:lnTo>
                      <a:pt x="248" y="692"/>
                    </a:lnTo>
                    <a:lnTo>
                      <a:pt x="248" y="694"/>
                    </a:lnTo>
                    <a:lnTo>
                      <a:pt x="249" y="696"/>
                    </a:lnTo>
                    <a:lnTo>
                      <a:pt x="249" y="698"/>
                    </a:lnTo>
                    <a:lnTo>
                      <a:pt x="250" y="701"/>
                    </a:lnTo>
                    <a:lnTo>
                      <a:pt x="250" y="703"/>
                    </a:lnTo>
                    <a:lnTo>
                      <a:pt x="251" y="706"/>
                    </a:lnTo>
                    <a:lnTo>
                      <a:pt x="252" y="708"/>
                    </a:lnTo>
                    <a:lnTo>
                      <a:pt x="252" y="711"/>
                    </a:lnTo>
                    <a:lnTo>
                      <a:pt x="253" y="712"/>
                    </a:lnTo>
                    <a:lnTo>
                      <a:pt x="253" y="714"/>
                    </a:lnTo>
                    <a:lnTo>
                      <a:pt x="254" y="715"/>
                    </a:lnTo>
                    <a:lnTo>
                      <a:pt x="254" y="716"/>
                    </a:lnTo>
                    <a:lnTo>
                      <a:pt x="255" y="717"/>
                    </a:lnTo>
                    <a:lnTo>
                      <a:pt x="256" y="717"/>
                    </a:lnTo>
                    <a:lnTo>
                      <a:pt x="256" y="718"/>
                    </a:lnTo>
                    <a:lnTo>
                      <a:pt x="257" y="718"/>
                    </a:lnTo>
                    <a:lnTo>
                      <a:pt x="258" y="718"/>
                    </a:lnTo>
                    <a:lnTo>
                      <a:pt x="258" y="719"/>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4" name="Freeform 111"/>
              <p:cNvSpPr>
                <a:spLocks/>
              </p:cNvSpPr>
              <p:nvPr/>
            </p:nvSpPr>
            <p:spPr bwMode="auto">
              <a:xfrm>
                <a:off x="6877465" y="2747400"/>
                <a:ext cx="492980" cy="496408"/>
              </a:xfrm>
              <a:custGeom>
                <a:avLst/>
                <a:gdLst>
                  <a:gd name="T0" fmla="*/ 4 w 258"/>
                  <a:gd name="T1" fmla="*/ 545 h 552"/>
                  <a:gd name="T2" fmla="*/ 9 w 258"/>
                  <a:gd name="T3" fmla="*/ 547 h 552"/>
                  <a:gd name="T4" fmla="*/ 13 w 258"/>
                  <a:gd name="T5" fmla="*/ 547 h 552"/>
                  <a:gd name="T6" fmla="*/ 18 w 258"/>
                  <a:gd name="T7" fmla="*/ 540 h 552"/>
                  <a:gd name="T8" fmla="*/ 22 w 258"/>
                  <a:gd name="T9" fmla="*/ 534 h 552"/>
                  <a:gd name="T10" fmla="*/ 27 w 258"/>
                  <a:gd name="T11" fmla="*/ 539 h 552"/>
                  <a:gd name="T12" fmla="*/ 32 w 258"/>
                  <a:gd name="T13" fmla="*/ 541 h 552"/>
                  <a:gd name="T14" fmla="*/ 36 w 258"/>
                  <a:gd name="T15" fmla="*/ 529 h 552"/>
                  <a:gd name="T16" fmla="*/ 41 w 258"/>
                  <a:gd name="T17" fmla="*/ 487 h 552"/>
                  <a:gd name="T18" fmla="*/ 45 w 258"/>
                  <a:gd name="T19" fmla="*/ 462 h 552"/>
                  <a:gd name="T20" fmla="*/ 50 w 258"/>
                  <a:gd name="T21" fmla="*/ 460 h 552"/>
                  <a:gd name="T22" fmla="*/ 54 w 258"/>
                  <a:gd name="T23" fmla="*/ 443 h 552"/>
                  <a:gd name="T24" fmla="*/ 59 w 258"/>
                  <a:gd name="T25" fmla="*/ 409 h 552"/>
                  <a:gd name="T26" fmla="*/ 64 w 258"/>
                  <a:gd name="T27" fmla="*/ 377 h 552"/>
                  <a:gd name="T28" fmla="*/ 68 w 258"/>
                  <a:gd name="T29" fmla="*/ 366 h 552"/>
                  <a:gd name="T30" fmla="*/ 73 w 258"/>
                  <a:gd name="T31" fmla="*/ 355 h 552"/>
                  <a:gd name="T32" fmla="*/ 77 w 258"/>
                  <a:gd name="T33" fmla="*/ 344 h 552"/>
                  <a:gd name="T34" fmla="*/ 82 w 258"/>
                  <a:gd name="T35" fmla="*/ 336 h 552"/>
                  <a:gd name="T36" fmla="*/ 86 w 258"/>
                  <a:gd name="T37" fmla="*/ 342 h 552"/>
                  <a:gd name="T38" fmla="*/ 91 w 258"/>
                  <a:gd name="T39" fmla="*/ 364 h 552"/>
                  <a:gd name="T40" fmla="*/ 95 w 258"/>
                  <a:gd name="T41" fmla="*/ 385 h 552"/>
                  <a:gd name="T42" fmla="*/ 100 w 258"/>
                  <a:gd name="T43" fmla="*/ 403 h 552"/>
                  <a:gd name="T44" fmla="*/ 105 w 258"/>
                  <a:gd name="T45" fmla="*/ 418 h 552"/>
                  <a:gd name="T46" fmla="*/ 109 w 258"/>
                  <a:gd name="T47" fmla="*/ 424 h 552"/>
                  <a:gd name="T48" fmla="*/ 114 w 258"/>
                  <a:gd name="T49" fmla="*/ 395 h 552"/>
                  <a:gd name="T50" fmla="*/ 118 w 258"/>
                  <a:gd name="T51" fmla="*/ 374 h 552"/>
                  <a:gd name="T52" fmla="*/ 123 w 258"/>
                  <a:gd name="T53" fmla="*/ 435 h 552"/>
                  <a:gd name="T54" fmla="*/ 127 w 258"/>
                  <a:gd name="T55" fmla="*/ 473 h 552"/>
                  <a:gd name="T56" fmla="*/ 132 w 258"/>
                  <a:gd name="T57" fmla="*/ 488 h 552"/>
                  <a:gd name="T58" fmla="*/ 137 w 258"/>
                  <a:gd name="T59" fmla="*/ 493 h 552"/>
                  <a:gd name="T60" fmla="*/ 141 w 258"/>
                  <a:gd name="T61" fmla="*/ 496 h 552"/>
                  <a:gd name="T62" fmla="*/ 146 w 258"/>
                  <a:gd name="T63" fmla="*/ 502 h 552"/>
                  <a:gd name="T64" fmla="*/ 150 w 258"/>
                  <a:gd name="T65" fmla="*/ 508 h 552"/>
                  <a:gd name="T66" fmla="*/ 155 w 258"/>
                  <a:gd name="T67" fmla="*/ 498 h 552"/>
                  <a:gd name="T68" fmla="*/ 158 w 258"/>
                  <a:gd name="T69" fmla="*/ 448 h 552"/>
                  <a:gd name="T70" fmla="*/ 163 w 258"/>
                  <a:gd name="T71" fmla="*/ 463 h 552"/>
                  <a:gd name="T72" fmla="*/ 168 w 258"/>
                  <a:gd name="T73" fmla="*/ 507 h 552"/>
                  <a:gd name="T74" fmla="*/ 172 w 258"/>
                  <a:gd name="T75" fmla="*/ 524 h 552"/>
                  <a:gd name="T76" fmla="*/ 177 w 258"/>
                  <a:gd name="T77" fmla="*/ 521 h 552"/>
                  <a:gd name="T78" fmla="*/ 181 w 258"/>
                  <a:gd name="T79" fmla="*/ 383 h 552"/>
                  <a:gd name="T80" fmla="*/ 186 w 258"/>
                  <a:gd name="T81" fmla="*/ 9 h 552"/>
                  <a:gd name="T82" fmla="*/ 190 w 258"/>
                  <a:gd name="T83" fmla="*/ 256 h 552"/>
                  <a:gd name="T84" fmla="*/ 195 w 258"/>
                  <a:gd name="T85" fmla="*/ 505 h 552"/>
                  <a:gd name="T86" fmla="*/ 199 w 258"/>
                  <a:gd name="T87" fmla="*/ 537 h 552"/>
                  <a:gd name="T88" fmla="*/ 204 w 258"/>
                  <a:gd name="T89" fmla="*/ 541 h 552"/>
                  <a:gd name="T90" fmla="*/ 209 w 258"/>
                  <a:gd name="T91" fmla="*/ 545 h 552"/>
                  <a:gd name="T92" fmla="*/ 213 w 258"/>
                  <a:gd name="T93" fmla="*/ 547 h 552"/>
                  <a:gd name="T94" fmla="*/ 218 w 258"/>
                  <a:gd name="T95" fmla="*/ 550 h 552"/>
                  <a:gd name="T96" fmla="*/ 222 w 258"/>
                  <a:gd name="T97" fmla="*/ 550 h 552"/>
                  <a:gd name="T98" fmla="*/ 227 w 258"/>
                  <a:gd name="T99" fmla="*/ 550 h 552"/>
                  <a:gd name="T100" fmla="*/ 231 w 258"/>
                  <a:gd name="T101" fmla="*/ 550 h 552"/>
                  <a:gd name="T102" fmla="*/ 236 w 258"/>
                  <a:gd name="T103" fmla="*/ 550 h 552"/>
                  <a:gd name="T104" fmla="*/ 241 w 258"/>
                  <a:gd name="T105" fmla="*/ 551 h 552"/>
                  <a:gd name="T106" fmla="*/ 245 w 258"/>
                  <a:gd name="T107" fmla="*/ 552 h 552"/>
                  <a:gd name="T108" fmla="*/ 250 w 258"/>
                  <a:gd name="T109" fmla="*/ 547 h 552"/>
                  <a:gd name="T110" fmla="*/ 254 w 258"/>
                  <a:gd name="T111" fmla="*/ 543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552"/>
                  <a:gd name="T170" fmla="*/ 258 w 258"/>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552">
                    <a:moveTo>
                      <a:pt x="0" y="545"/>
                    </a:moveTo>
                    <a:lnTo>
                      <a:pt x="1" y="545"/>
                    </a:lnTo>
                    <a:lnTo>
                      <a:pt x="2" y="545"/>
                    </a:lnTo>
                    <a:lnTo>
                      <a:pt x="3" y="545"/>
                    </a:lnTo>
                    <a:lnTo>
                      <a:pt x="4" y="545"/>
                    </a:lnTo>
                    <a:lnTo>
                      <a:pt x="5" y="546"/>
                    </a:lnTo>
                    <a:lnTo>
                      <a:pt x="6" y="546"/>
                    </a:lnTo>
                    <a:lnTo>
                      <a:pt x="7" y="547"/>
                    </a:lnTo>
                    <a:lnTo>
                      <a:pt x="8" y="547"/>
                    </a:lnTo>
                    <a:lnTo>
                      <a:pt x="9" y="547"/>
                    </a:lnTo>
                    <a:lnTo>
                      <a:pt x="10" y="547"/>
                    </a:lnTo>
                    <a:lnTo>
                      <a:pt x="11" y="547"/>
                    </a:lnTo>
                    <a:lnTo>
                      <a:pt x="12" y="547"/>
                    </a:lnTo>
                    <a:lnTo>
                      <a:pt x="13" y="547"/>
                    </a:lnTo>
                    <a:lnTo>
                      <a:pt x="14" y="547"/>
                    </a:lnTo>
                    <a:lnTo>
                      <a:pt x="15" y="547"/>
                    </a:lnTo>
                    <a:lnTo>
                      <a:pt x="15" y="546"/>
                    </a:lnTo>
                    <a:lnTo>
                      <a:pt x="16" y="545"/>
                    </a:lnTo>
                    <a:lnTo>
                      <a:pt x="16" y="544"/>
                    </a:lnTo>
                    <a:lnTo>
                      <a:pt x="17" y="543"/>
                    </a:lnTo>
                    <a:lnTo>
                      <a:pt x="17" y="542"/>
                    </a:lnTo>
                    <a:lnTo>
                      <a:pt x="18" y="540"/>
                    </a:lnTo>
                    <a:lnTo>
                      <a:pt x="19" y="538"/>
                    </a:lnTo>
                    <a:lnTo>
                      <a:pt x="19" y="537"/>
                    </a:lnTo>
                    <a:lnTo>
                      <a:pt x="20" y="536"/>
                    </a:lnTo>
                    <a:lnTo>
                      <a:pt x="20" y="535"/>
                    </a:lnTo>
                    <a:lnTo>
                      <a:pt x="21" y="534"/>
                    </a:lnTo>
                    <a:lnTo>
                      <a:pt x="22" y="534"/>
                    </a:lnTo>
                    <a:lnTo>
                      <a:pt x="23" y="534"/>
                    </a:lnTo>
                    <a:lnTo>
                      <a:pt x="24" y="534"/>
                    </a:lnTo>
                    <a:lnTo>
                      <a:pt x="24" y="535"/>
                    </a:lnTo>
                    <a:lnTo>
                      <a:pt x="25" y="536"/>
                    </a:lnTo>
                    <a:lnTo>
                      <a:pt x="25" y="537"/>
                    </a:lnTo>
                    <a:lnTo>
                      <a:pt x="26" y="537"/>
                    </a:lnTo>
                    <a:lnTo>
                      <a:pt x="26" y="538"/>
                    </a:lnTo>
                    <a:lnTo>
                      <a:pt x="27" y="539"/>
                    </a:lnTo>
                    <a:lnTo>
                      <a:pt x="28" y="540"/>
                    </a:lnTo>
                    <a:lnTo>
                      <a:pt x="29" y="540"/>
                    </a:lnTo>
                    <a:lnTo>
                      <a:pt x="29" y="541"/>
                    </a:lnTo>
                    <a:lnTo>
                      <a:pt x="30" y="541"/>
                    </a:lnTo>
                    <a:lnTo>
                      <a:pt x="31" y="541"/>
                    </a:lnTo>
                    <a:lnTo>
                      <a:pt x="32" y="541"/>
                    </a:lnTo>
                    <a:lnTo>
                      <a:pt x="32" y="540"/>
                    </a:lnTo>
                    <a:lnTo>
                      <a:pt x="33" y="540"/>
                    </a:lnTo>
                    <a:lnTo>
                      <a:pt x="34" y="538"/>
                    </a:lnTo>
                    <a:lnTo>
                      <a:pt x="34" y="537"/>
                    </a:lnTo>
                    <a:lnTo>
                      <a:pt x="35" y="536"/>
                    </a:lnTo>
                    <a:lnTo>
                      <a:pt x="35" y="534"/>
                    </a:lnTo>
                    <a:lnTo>
                      <a:pt x="36" y="531"/>
                    </a:lnTo>
                    <a:lnTo>
                      <a:pt x="36" y="529"/>
                    </a:lnTo>
                    <a:lnTo>
                      <a:pt x="37" y="525"/>
                    </a:lnTo>
                    <a:lnTo>
                      <a:pt x="37" y="522"/>
                    </a:lnTo>
                    <a:lnTo>
                      <a:pt x="38" y="518"/>
                    </a:lnTo>
                    <a:lnTo>
                      <a:pt x="38" y="513"/>
                    </a:lnTo>
                    <a:lnTo>
                      <a:pt x="39" y="508"/>
                    </a:lnTo>
                    <a:lnTo>
                      <a:pt x="39" y="503"/>
                    </a:lnTo>
                    <a:lnTo>
                      <a:pt x="40" y="498"/>
                    </a:lnTo>
                    <a:lnTo>
                      <a:pt x="40" y="492"/>
                    </a:lnTo>
                    <a:lnTo>
                      <a:pt x="41" y="487"/>
                    </a:lnTo>
                    <a:lnTo>
                      <a:pt x="41" y="482"/>
                    </a:lnTo>
                    <a:lnTo>
                      <a:pt x="42" y="478"/>
                    </a:lnTo>
                    <a:lnTo>
                      <a:pt x="42" y="473"/>
                    </a:lnTo>
                    <a:lnTo>
                      <a:pt x="43" y="470"/>
                    </a:lnTo>
                    <a:lnTo>
                      <a:pt x="43" y="467"/>
                    </a:lnTo>
                    <a:lnTo>
                      <a:pt x="44" y="465"/>
                    </a:lnTo>
                    <a:lnTo>
                      <a:pt x="44" y="464"/>
                    </a:lnTo>
                    <a:lnTo>
                      <a:pt x="45" y="463"/>
                    </a:lnTo>
                    <a:lnTo>
                      <a:pt x="45" y="462"/>
                    </a:lnTo>
                    <a:lnTo>
                      <a:pt x="46" y="462"/>
                    </a:lnTo>
                    <a:lnTo>
                      <a:pt x="46" y="461"/>
                    </a:lnTo>
                    <a:lnTo>
                      <a:pt x="47" y="461"/>
                    </a:lnTo>
                    <a:lnTo>
                      <a:pt x="48" y="461"/>
                    </a:lnTo>
                    <a:lnTo>
                      <a:pt x="49" y="461"/>
                    </a:lnTo>
                    <a:lnTo>
                      <a:pt x="49" y="460"/>
                    </a:lnTo>
                    <a:lnTo>
                      <a:pt x="50" y="460"/>
                    </a:lnTo>
                    <a:lnTo>
                      <a:pt x="50" y="459"/>
                    </a:lnTo>
                    <a:lnTo>
                      <a:pt x="51" y="457"/>
                    </a:lnTo>
                    <a:lnTo>
                      <a:pt x="51" y="456"/>
                    </a:lnTo>
                    <a:lnTo>
                      <a:pt x="52" y="454"/>
                    </a:lnTo>
                    <a:lnTo>
                      <a:pt x="52" y="453"/>
                    </a:lnTo>
                    <a:lnTo>
                      <a:pt x="53" y="451"/>
                    </a:lnTo>
                    <a:lnTo>
                      <a:pt x="53" y="448"/>
                    </a:lnTo>
                    <a:lnTo>
                      <a:pt x="54" y="445"/>
                    </a:lnTo>
                    <a:lnTo>
                      <a:pt x="54" y="443"/>
                    </a:lnTo>
                    <a:lnTo>
                      <a:pt x="55" y="440"/>
                    </a:lnTo>
                    <a:lnTo>
                      <a:pt x="55" y="437"/>
                    </a:lnTo>
                    <a:lnTo>
                      <a:pt x="56" y="433"/>
                    </a:lnTo>
                    <a:lnTo>
                      <a:pt x="56" y="429"/>
                    </a:lnTo>
                    <a:lnTo>
                      <a:pt x="57" y="425"/>
                    </a:lnTo>
                    <a:lnTo>
                      <a:pt x="57" y="422"/>
                    </a:lnTo>
                    <a:lnTo>
                      <a:pt x="58" y="418"/>
                    </a:lnTo>
                    <a:lnTo>
                      <a:pt x="58" y="413"/>
                    </a:lnTo>
                    <a:lnTo>
                      <a:pt x="59" y="409"/>
                    </a:lnTo>
                    <a:lnTo>
                      <a:pt x="59" y="404"/>
                    </a:lnTo>
                    <a:lnTo>
                      <a:pt x="60" y="400"/>
                    </a:lnTo>
                    <a:lnTo>
                      <a:pt x="60" y="396"/>
                    </a:lnTo>
                    <a:lnTo>
                      <a:pt x="61" y="392"/>
                    </a:lnTo>
                    <a:lnTo>
                      <a:pt x="61" y="388"/>
                    </a:lnTo>
                    <a:lnTo>
                      <a:pt x="62" y="385"/>
                    </a:lnTo>
                    <a:lnTo>
                      <a:pt x="63" y="382"/>
                    </a:lnTo>
                    <a:lnTo>
                      <a:pt x="63" y="380"/>
                    </a:lnTo>
                    <a:lnTo>
                      <a:pt x="64" y="377"/>
                    </a:lnTo>
                    <a:lnTo>
                      <a:pt x="64" y="375"/>
                    </a:lnTo>
                    <a:lnTo>
                      <a:pt x="65" y="374"/>
                    </a:lnTo>
                    <a:lnTo>
                      <a:pt x="65" y="373"/>
                    </a:lnTo>
                    <a:lnTo>
                      <a:pt x="66" y="371"/>
                    </a:lnTo>
                    <a:lnTo>
                      <a:pt x="67" y="369"/>
                    </a:lnTo>
                    <a:lnTo>
                      <a:pt x="67" y="368"/>
                    </a:lnTo>
                    <a:lnTo>
                      <a:pt x="68" y="368"/>
                    </a:lnTo>
                    <a:lnTo>
                      <a:pt x="68" y="366"/>
                    </a:lnTo>
                    <a:lnTo>
                      <a:pt x="69" y="365"/>
                    </a:lnTo>
                    <a:lnTo>
                      <a:pt x="69" y="364"/>
                    </a:lnTo>
                    <a:lnTo>
                      <a:pt x="70" y="363"/>
                    </a:lnTo>
                    <a:lnTo>
                      <a:pt x="70" y="361"/>
                    </a:lnTo>
                    <a:lnTo>
                      <a:pt x="71" y="361"/>
                    </a:lnTo>
                    <a:lnTo>
                      <a:pt x="71" y="359"/>
                    </a:lnTo>
                    <a:lnTo>
                      <a:pt x="72" y="358"/>
                    </a:lnTo>
                    <a:lnTo>
                      <a:pt x="72" y="356"/>
                    </a:lnTo>
                    <a:lnTo>
                      <a:pt x="73" y="355"/>
                    </a:lnTo>
                    <a:lnTo>
                      <a:pt x="73" y="354"/>
                    </a:lnTo>
                    <a:lnTo>
                      <a:pt x="74" y="352"/>
                    </a:lnTo>
                    <a:lnTo>
                      <a:pt x="74" y="351"/>
                    </a:lnTo>
                    <a:lnTo>
                      <a:pt x="75" y="349"/>
                    </a:lnTo>
                    <a:lnTo>
                      <a:pt x="76" y="347"/>
                    </a:lnTo>
                    <a:lnTo>
                      <a:pt x="76" y="346"/>
                    </a:lnTo>
                    <a:lnTo>
                      <a:pt x="77" y="345"/>
                    </a:lnTo>
                    <a:lnTo>
                      <a:pt x="77" y="344"/>
                    </a:lnTo>
                    <a:lnTo>
                      <a:pt x="78" y="343"/>
                    </a:lnTo>
                    <a:lnTo>
                      <a:pt x="78" y="342"/>
                    </a:lnTo>
                    <a:lnTo>
                      <a:pt x="79" y="342"/>
                    </a:lnTo>
                    <a:lnTo>
                      <a:pt x="79" y="340"/>
                    </a:lnTo>
                    <a:lnTo>
                      <a:pt x="80" y="339"/>
                    </a:lnTo>
                    <a:lnTo>
                      <a:pt x="81" y="338"/>
                    </a:lnTo>
                    <a:lnTo>
                      <a:pt x="81" y="337"/>
                    </a:lnTo>
                    <a:lnTo>
                      <a:pt x="82" y="336"/>
                    </a:lnTo>
                    <a:lnTo>
                      <a:pt x="83" y="336"/>
                    </a:lnTo>
                    <a:lnTo>
                      <a:pt x="84" y="336"/>
                    </a:lnTo>
                    <a:lnTo>
                      <a:pt x="85" y="337"/>
                    </a:lnTo>
                    <a:lnTo>
                      <a:pt x="85" y="339"/>
                    </a:lnTo>
                    <a:lnTo>
                      <a:pt x="86" y="340"/>
                    </a:lnTo>
                    <a:lnTo>
                      <a:pt x="86" y="342"/>
                    </a:lnTo>
                    <a:lnTo>
                      <a:pt x="87" y="344"/>
                    </a:lnTo>
                    <a:lnTo>
                      <a:pt x="87" y="345"/>
                    </a:lnTo>
                    <a:lnTo>
                      <a:pt x="88" y="349"/>
                    </a:lnTo>
                    <a:lnTo>
                      <a:pt x="88" y="351"/>
                    </a:lnTo>
                    <a:lnTo>
                      <a:pt x="89" y="353"/>
                    </a:lnTo>
                    <a:lnTo>
                      <a:pt x="89" y="355"/>
                    </a:lnTo>
                    <a:lnTo>
                      <a:pt x="90" y="358"/>
                    </a:lnTo>
                    <a:lnTo>
                      <a:pt x="90" y="361"/>
                    </a:lnTo>
                    <a:lnTo>
                      <a:pt x="91" y="364"/>
                    </a:lnTo>
                    <a:lnTo>
                      <a:pt x="91" y="366"/>
                    </a:lnTo>
                    <a:lnTo>
                      <a:pt x="92" y="368"/>
                    </a:lnTo>
                    <a:lnTo>
                      <a:pt x="92" y="371"/>
                    </a:lnTo>
                    <a:lnTo>
                      <a:pt x="93" y="374"/>
                    </a:lnTo>
                    <a:lnTo>
                      <a:pt x="93" y="376"/>
                    </a:lnTo>
                    <a:lnTo>
                      <a:pt x="94" y="378"/>
                    </a:lnTo>
                    <a:lnTo>
                      <a:pt x="94" y="381"/>
                    </a:lnTo>
                    <a:lnTo>
                      <a:pt x="95" y="383"/>
                    </a:lnTo>
                    <a:lnTo>
                      <a:pt x="95" y="385"/>
                    </a:lnTo>
                    <a:lnTo>
                      <a:pt x="96" y="387"/>
                    </a:lnTo>
                    <a:lnTo>
                      <a:pt x="96" y="389"/>
                    </a:lnTo>
                    <a:lnTo>
                      <a:pt x="97" y="391"/>
                    </a:lnTo>
                    <a:lnTo>
                      <a:pt x="98" y="393"/>
                    </a:lnTo>
                    <a:lnTo>
                      <a:pt x="98" y="396"/>
                    </a:lnTo>
                    <a:lnTo>
                      <a:pt x="99" y="397"/>
                    </a:lnTo>
                    <a:lnTo>
                      <a:pt x="99" y="400"/>
                    </a:lnTo>
                    <a:lnTo>
                      <a:pt x="100" y="401"/>
                    </a:lnTo>
                    <a:lnTo>
                      <a:pt x="100" y="403"/>
                    </a:lnTo>
                    <a:lnTo>
                      <a:pt x="101" y="405"/>
                    </a:lnTo>
                    <a:lnTo>
                      <a:pt x="101" y="406"/>
                    </a:lnTo>
                    <a:lnTo>
                      <a:pt x="102" y="409"/>
                    </a:lnTo>
                    <a:lnTo>
                      <a:pt x="102" y="410"/>
                    </a:lnTo>
                    <a:lnTo>
                      <a:pt x="103" y="412"/>
                    </a:lnTo>
                    <a:lnTo>
                      <a:pt x="103" y="413"/>
                    </a:lnTo>
                    <a:lnTo>
                      <a:pt x="104" y="415"/>
                    </a:lnTo>
                    <a:lnTo>
                      <a:pt x="104" y="416"/>
                    </a:lnTo>
                    <a:lnTo>
                      <a:pt x="105" y="418"/>
                    </a:lnTo>
                    <a:lnTo>
                      <a:pt x="105" y="419"/>
                    </a:lnTo>
                    <a:lnTo>
                      <a:pt x="106" y="421"/>
                    </a:lnTo>
                    <a:lnTo>
                      <a:pt x="106" y="422"/>
                    </a:lnTo>
                    <a:lnTo>
                      <a:pt x="107" y="423"/>
                    </a:lnTo>
                    <a:lnTo>
                      <a:pt x="107" y="424"/>
                    </a:lnTo>
                    <a:lnTo>
                      <a:pt x="108" y="424"/>
                    </a:lnTo>
                    <a:lnTo>
                      <a:pt x="108" y="425"/>
                    </a:lnTo>
                    <a:lnTo>
                      <a:pt x="109" y="425"/>
                    </a:lnTo>
                    <a:lnTo>
                      <a:pt x="109" y="424"/>
                    </a:lnTo>
                    <a:lnTo>
                      <a:pt x="110" y="423"/>
                    </a:lnTo>
                    <a:lnTo>
                      <a:pt x="110" y="422"/>
                    </a:lnTo>
                    <a:lnTo>
                      <a:pt x="111" y="420"/>
                    </a:lnTo>
                    <a:lnTo>
                      <a:pt x="111" y="418"/>
                    </a:lnTo>
                    <a:lnTo>
                      <a:pt x="112" y="415"/>
                    </a:lnTo>
                    <a:lnTo>
                      <a:pt x="112" y="410"/>
                    </a:lnTo>
                    <a:lnTo>
                      <a:pt x="113" y="406"/>
                    </a:lnTo>
                    <a:lnTo>
                      <a:pt x="113" y="400"/>
                    </a:lnTo>
                    <a:lnTo>
                      <a:pt x="114" y="395"/>
                    </a:lnTo>
                    <a:lnTo>
                      <a:pt x="114" y="389"/>
                    </a:lnTo>
                    <a:lnTo>
                      <a:pt x="115" y="384"/>
                    </a:lnTo>
                    <a:lnTo>
                      <a:pt x="115" y="378"/>
                    </a:lnTo>
                    <a:lnTo>
                      <a:pt x="116" y="374"/>
                    </a:lnTo>
                    <a:lnTo>
                      <a:pt x="116" y="371"/>
                    </a:lnTo>
                    <a:lnTo>
                      <a:pt x="117" y="369"/>
                    </a:lnTo>
                    <a:lnTo>
                      <a:pt x="118" y="371"/>
                    </a:lnTo>
                    <a:lnTo>
                      <a:pt x="118" y="374"/>
                    </a:lnTo>
                    <a:lnTo>
                      <a:pt x="119" y="378"/>
                    </a:lnTo>
                    <a:lnTo>
                      <a:pt x="119" y="384"/>
                    </a:lnTo>
                    <a:lnTo>
                      <a:pt x="120" y="390"/>
                    </a:lnTo>
                    <a:lnTo>
                      <a:pt x="120" y="397"/>
                    </a:lnTo>
                    <a:lnTo>
                      <a:pt x="121" y="405"/>
                    </a:lnTo>
                    <a:lnTo>
                      <a:pt x="121" y="412"/>
                    </a:lnTo>
                    <a:lnTo>
                      <a:pt x="122" y="420"/>
                    </a:lnTo>
                    <a:lnTo>
                      <a:pt x="122" y="428"/>
                    </a:lnTo>
                    <a:lnTo>
                      <a:pt x="123" y="435"/>
                    </a:lnTo>
                    <a:lnTo>
                      <a:pt x="123" y="441"/>
                    </a:lnTo>
                    <a:lnTo>
                      <a:pt x="124" y="447"/>
                    </a:lnTo>
                    <a:lnTo>
                      <a:pt x="124" y="452"/>
                    </a:lnTo>
                    <a:lnTo>
                      <a:pt x="125" y="457"/>
                    </a:lnTo>
                    <a:lnTo>
                      <a:pt x="125" y="461"/>
                    </a:lnTo>
                    <a:lnTo>
                      <a:pt x="126" y="465"/>
                    </a:lnTo>
                    <a:lnTo>
                      <a:pt x="126" y="468"/>
                    </a:lnTo>
                    <a:lnTo>
                      <a:pt x="127" y="471"/>
                    </a:lnTo>
                    <a:lnTo>
                      <a:pt x="127" y="473"/>
                    </a:lnTo>
                    <a:lnTo>
                      <a:pt x="128" y="476"/>
                    </a:lnTo>
                    <a:lnTo>
                      <a:pt x="128" y="478"/>
                    </a:lnTo>
                    <a:lnTo>
                      <a:pt x="129" y="480"/>
                    </a:lnTo>
                    <a:lnTo>
                      <a:pt x="129" y="482"/>
                    </a:lnTo>
                    <a:lnTo>
                      <a:pt x="130" y="483"/>
                    </a:lnTo>
                    <a:lnTo>
                      <a:pt x="130" y="484"/>
                    </a:lnTo>
                    <a:lnTo>
                      <a:pt x="131" y="486"/>
                    </a:lnTo>
                    <a:lnTo>
                      <a:pt x="132" y="488"/>
                    </a:lnTo>
                    <a:lnTo>
                      <a:pt x="133" y="489"/>
                    </a:lnTo>
                    <a:lnTo>
                      <a:pt x="134" y="490"/>
                    </a:lnTo>
                    <a:lnTo>
                      <a:pt x="134" y="491"/>
                    </a:lnTo>
                    <a:lnTo>
                      <a:pt x="135" y="491"/>
                    </a:lnTo>
                    <a:lnTo>
                      <a:pt x="135" y="492"/>
                    </a:lnTo>
                    <a:lnTo>
                      <a:pt x="136" y="492"/>
                    </a:lnTo>
                    <a:lnTo>
                      <a:pt x="136" y="493"/>
                    </a:lnTo>
                    <a:lnTo>
                      <a:pt x="137" y="493"/>
                    </a:lnTo>
                    <a:lnTo>
                      <a:pt x="137" y="494"/>
                    </a:lnTo>
                    <a:lnTo>
                      <a:pt x="138" y="494"/>
                    </a:lnTo>
                    <a:lnTo>
                      <a:pt x="138" y="495"/>
                    </a:lnTo>
                    <a:lnTo>
                      <a:pt x="139" y="495"/>
                    </a:lnTo>
                    <a:lnTo>
                      <a:pt x="139" y="496"/>
                    </a:lnTo>
                    <a:lnTo>
                      <a:pt x="140" y="496"/>
                    </a:lnTo>
                    <a:lnTo>
                      <a:pt x="141" y="496"/>
                    </a:lnTo>
                    <a:lnTo>
                      <a:pt x="142" y="497"/>
                    </a:lnTo>
                    <a:lnTo>
                      <a:pt x="143" y="498"/>
                    </a:lnTo>
                    <a:lnTo>
                      <a:pt x="143" y="499"/>
                    </a:lnTo>
                    <a:lnTo>
                      <a:pt x="144" y="499"/>
                    </a:lnTo>
                    <a:lnTo>
                      <a:pt x="145" y="500"/>
                    </a:lnTo>
                    <a:lnTo>
                      <a:pt x="145" y="501"/>
                    </a:lnTo>
                    <a:lnTo>
                      <a:pt x="146" y="502"/>
                    </a:lnTo>
                    <a:lnTo>
                      <a:pt x="147" y="503"/>
                    </a:lnTo>
                    <a:lnTo>
                      <a:pt x="147" y="504"/>
                    </a:lnTo>
                    <a:lnTo>
                      <a:pt x="148" y="505"/>
                    </a:lnTo>
                    <a:lnTo>
                      <a:pt x="149" y="506"/>
                    </a:lnTo>
                    <a:lnTo>
                      <a:pt x="149" y="507"/>
                    </a:lnTo>
                    <a:lnTo>
                      <a:pt x="150" y="508"/>
                    </a:lnTo>
                    <a:lnTo>
                      <a:pt x="151" y="508"/>
                    </a:lnTo>
                    <a:lnTo>
                      <a:pt x="152" y="508"/>
                    </a:lnTo>
                    <a:lnTo>
                      <a:pt x="152" y="507"/>
                    </a:lnTo>
                    <a:lnTo>
                      <a:pt x="153" y="506"/>
                    </a:lnTo>
                    <a:lnTo>
                      <a:pt x="153" y="505"/>
                    </a:lnTo>
                    <a:lnTo>
                      <a:pt x="154" y="503"/>
                    </a:lnTo>
                    <a:lnTo>
                      <a:pt x="154" y="501"/>
                    </a:lnTo>
                    <a:lnTo>
                      <a:pt x="155" y="498"/>
                    </a:lnTo>
                    <a:lnTo>
                      <a:pt x="155" y="494"/>
                    </a:lnTo>
                    <a:lnTo>
                      <a:pt x="156" y="489"/>
                    </a:lnTo>
                    <a:lnTo>
                      <a:pt x="156" y="484"/>
                    </a:lnTo>
                    <a:lnTo>
                      <a:pt x="157" y="478"/>
                    </a:lnTo>
                    <a:lnTo>
                      <a:pt x="157" y="471"/>
                    </a:lnTo>
                    <a:lnTo>
                      <a:pt x="157" y="465"/>
                    </a:lnTo>
                    <a:lnTo>
                      <a:pt x="157" y="458"/>
                    </a:lnTo>
                    <a:lnTo>
                      <a:pt x="158" y="453"/>
                    </a:lnTo>
                    <a:lnTo>
                      <a:pt x="158" y="448"/>
                    </a:lnTo>
                    <a:lnTo>
                      <a:pt x="159" y="444"/>
                    </a:lnTo>
                    <a:lnTo>
                      <a:pt x="159" y="441"/>
                    </a:lnTo>
                    <a:lnTo>
                      <a:pt x="160" y="441"/>
                    </a:lnTo>
                    <a:lnTo>
                      <a:pt x="161" y="443"/>
                    </a:lnTo>
                    <a:lnTo>
                      <a:pt x="161" y="447"/>
                    </a:lnTo>
                    <a:lnTo>
                      <a:pt x="162" y="451"/>
                    </a:lnTo>
                    <a:lnTo>
                      <a:pt x="162" y="457"/>
                    </a:lnTo>
                    <a:lnTo>
                      <a:pt x="163" y="463"/>
                    </a:lnTo>
                    <a:lnTo>
                      <a:pt x="163" y="469"/>
                    </a:lnTo>
                    <a:lnTo>
                      <a:pt x="164" y="475"/>
                    </a:lnTo>
                    <a:lnTo>
                      <a:pt x="164" y="480"/>
                    </a:lnTo>
                    <a:lnTo>
                      <a:pt x="165" y="486"/>
                    </a:lnTo>
                    <a:lnTo>
                      <a:pt x="165" y="491"/>
                    </a:lnTo>
                    <a:lnTo>
                      <a:pt x="166" y="496"/>
                    </a:lnTo>
                    <a:lnTo>
                      <a:pt x="167" y="500"/>
                    </a:lnTo>
                    <a:lnTo>
                      <a:pt x="167" y="504"/>
                    </a:lnTo>
                    <a:lnTo>
                      <a:pt x="168" y="507"/>
                    </a:lnTo>
                    <a:lnTo>
                      <a:pt x="168" y="510"/>
                    </a:lnTo>
                    <a:lnTo>
                      <a:pt x="169" y="513"/>
                    </a:lnTo>
                    <a:lnTo>
                      <a:pt x="169" y="515"/>
                    </a:lnTo>
                    <a:lnTo>
                      <a:pt x="170" y="517"/>
                    </a:lnTo>
                    <a:lnTo>
                      <a:pt x="170" y="519"/>
                    </a:lnTo>
                    <a:lnTo>
                      <a:pt x="171" y="520"/>
                    </a:lnTo>
                    <a:lnTo>
                      <a:pt x="171" y="521"/>
                    </a:lnTo>
                    <a:lnTo>
                      <a:pt x="172" y="523"/>
                    </a:lnTo>
                    <a:lnTo>
                      <a:pt x="172" y="524"/>
                    </a:lnTo>
                    <a:lnTo>
                      <a:pt x="173" y="524"/>
                    </a:lnTo>
                    <a:lnTo>
                      <a:pt x="173" y="525"/>
                    </a:lnTo>
                    <a:lnTo>
                      <a:pt x="174" y="525"/>
                    </a:lnTo>
                    <a:lnTo>
                      <a:pt x="174" y="526"/>
                    </a:lnTo>
                    <a:lnTo>
                      <a:pt x="175" y="526"/>
                    </a:lnTo>
                    <a:lnTo>
                      <a:pt x="175" y="525"/>
                    </a:lnTo>
                    <a:lnTo>
                      <a:pt x="176" y="524"/>
                    </a:lnTo>
                    <a:lnTo>
                      <a:pt x="176" y="523"/>
                    </a:lnTo>
                    <a:lnTo>
                      <a:pt x="177" y="521"/>
                    </a:lnTo>
                    <a:lnTo>
                      <a:pt x="177" y="518"/>
                    </a:lnTo>
                    <a:lnTo>
                      <a:pt x="178" y="512"/>
                    </a:lnTo>
                    <a:lnTo>
                      <a:pt x="178" y="505"/>
                    </a:lnTo>
                    <a:lnTo>
                      <a:pt x="179" y="496"/>
                    </a:lnTo>
                    <a:lnTo>
                      <a:pt x="179" y="483"/>
                    </a:lnTo>
                    <a:lnTo>
                      <a:pt x="180" y="466"/>
                    </a:lnTo>
                    <a:lnTo>
                      <a:pt x="180" y="444"/>
                    </a:lnTo>
                    <a:lnTo>
                      <a:pt x="181" y="416"/>
                    </a:lnTo>
                    <a:lnTo>
                      <a:pt x="181" y="383"/>
                    </a:lnTo>
                    <a:lnTo>
                      <a:pt x="182" y="343"/>
                    </a:lnTo>
                    <a:lnTo>
                      <a:pt x="182" y="299"/>
                    </a:lnTo>
                    <a:lnTo>
                      <a:pt x="183" y="250"/>
                    </a:lnTo>
                    <a:lnTo>
                      <a:pt x="183" y="200"/>
                    </a:lnTo>
                    <a:lnTo>
                      <a:pt x="184" y="150"/>
                    </a:lnTo>
                    <a:lnTo>
                      <a:pt x="184" y="103"/>
                    </a:lnTo>
                    <a:lnTo>
                      <a:pt x="185" y="62"/>
                    </a:lnTo>
                    <a:lnTo>
                      <a:pt x="185" y="30"/>
                    </a:lnTo>
                    <a:lnTo>
                      <a:pt x="186" y="9"/>
                    </a:lnTo>
                    <a:lnTo>
                      <a:pt x="186" y="0"/>
                    </a:lnTo>
                    <a:lnTo>
                      <a:pt x="187" y="3"/>
                    </a:lnTo>
                    <a:lnTo>
                      <a:pt x="187" y="17"/>
                    </a:lnTo>
                    <a:lnTo>
                      <a:pt x="188" y="43"/>
                    </a:lnTo>
                    <a:lnTo>
                      <a:pt x="188" y="77"/>
                    </a:lnTo>
                    <a:lnTo>
                      <a:pt x="189" y="118"/>
                    </a:lnTo>
                    <a:lnTo>
                      <a:pt x="189" y="163"/>
                    </a:lnTo>
                    <a:lnTo>
                      <a:pt x="190" y="210"/>
                    </a:lnTo>
                    <a:lnTo>
                      <a:pt x="190" y="256"/>
                    </a:lnTo>
                    <a:lnTo>
                      <a:pt x="191" y="301"/>
                    </a:lnTo>
                    <a:lnTo>
                      <a:pt x="191" y="342"/>
                    </a:lnTo>
                    <a:lnTo>
                      <a:pt x="192" y="378"/>
                    </a:lnTo>
                    <a:lnTo>
                      <a:pt x="192" y="411"/>
                    </a:lnTo>
                    <a:lnTo>
                      <a:pt x="193" y="438"/>
                    </a:lnTo>
                    <a:lnTo>
                      <a:pt x="193" y="460"/>
                    </a:lnTo>
                    <a:lnTo>
                      <a:pt x="194" y="480"/>
                    </a:lnTo>
                    <a:lnTo>
                      <a:pt x="194" y="494"/>
                    </a:lnTo>
                    <a:lnTo>
                      <a:pt x="195" y="505"/>
                    </a:lnTo>
                    <a:lnTo>
                      <a:pt x="195" y="515"/>
                    </a:lnTo>
                    <a:lnTo>
                      <a:pt x="196" y="521"/>
                    </a:lnTo>
                    <a:lnTo>
                      <a:pt x="196" y="526"/>
                    </a:lnTo>
                    <a:lnTo>
                      <a:pt x="197" y="530"/>
                    </a:lnTo>
                    <a:lnTo>
                      <a:pt x="197" y="532"/>
                    </a:lnTo>
                    <a:lnTo>
                      <a:pt x="198" y="534"/>
                    </a:lnTo>
                    <a:lnTo>
                      <a:pt x="198" y="535"/>
                    </a:lnTo>
                    <a:lnTo>
                      <a:pt x="199" y="537"/>
                    </a:lnTo>
                    <a:lnTo>
                      <a:pt x="200" y="537"/>
                    </a:lnTo>
                    <a:lnTo>
                      <a:pt x="200" y="538"/>
                    </a:lnTo>
                    <a:lnTo>
                      <a:pt x="201" y="538"/>
                    </a:lnTo>
                    <a:lnTo>
                      <a:pt x="202" y="539"/>
                    </a:lnTo>
                    <a:lnTo>
                      <a:pt x="203" y="540"/>
                    </a:lnTo>
                    <a:lnTo>
                      <a:pt x="204" y="540"/>
                    </a:lnTo>
                    <a:lnTo>
                      <a:pt x="204" y="541"/>
                    </a:lnTo>
                    <a:lnTo>
                      <a:pt x="205" y="541"/>
                    </a:lnTo>
                    <a:lnTo>
                      <a:pt x="205" y="542"/>
                    </a:lnTo>
                    <a:lnTo>
                      <a:pt x="206" y="543"/>
                    </a:lnTo>
                    <a:lnTo>
                      <a:pt x="207" y="543"/>
                    </a:lnTo>
                    <a:lnTo>
                      <a:pt x="208" y="544"/>
                    </a:lnTo>
                    <a:lnTo>
                      <a:pt x="209" y="545"/>
                    </a:lnTo>
                    <a:lnTo>
                      <a:pt x="210" y="545"/>
                    </a:lnTo>
                    <a:lnTo>
                      <a:pt x="210" y="546"/>
                    </a:lnTo>
                    <a:lnTo>
                      <a:pt x="211" y="546"/>
                    </a:lnTo>
                    <a:lnTo>
                      <a:pt x="212" y="547"/>
                    </a:lnTo>
                    <a:lnTo>
                      <a:pt x="213" y="547"/>
                    </a:lnTo>
                    <a:lnTo>
                      <a:pt x="214" y="547"/>
                    </a:lnTo>
                    <a:lnTo>
                      <a:pt x="214" y="548"/>
                    </a:lnTo>
                    <a:lnTo>
                      <a:pt x="215" y="548"/>
                    </a:lnTo>
                    <a:lnTo>
                      <a:pt x="216" y="549"/>
                    </a:lnTo>
                    <a:lnTo>
                      <a:pt x="217" y="549"/>
                    </a:lnTo>
                    <a:lnTo>
                      <a:pt x="218" y="550"/>
                    </a:lnTo>
                    <a:lnTo>
                      <a:pt x="219" y="550"/>
                    </a:lnTo>
                    <a:lnTo>
                      <a:pt x="220" y="550"/>
                    </a:lnTo>
                    <a:lnTo>
                      <a:pt x="221" y="550"/>
                    </a:lnTo>
                    <a:lnTo>
                      <a:pt x="222" y="550"/>
                    </a:lnTo>
                    <a:lnTo>
                      <a:pt x="223" y="550"/>
                    </a:lnTo>
                    <a:lnTo>
                      <a:pt x="224" y="550"/>
                    </a:lnTo>
                    <a:lnTo>
                      <a:pt x="225" y="550"/>
                    </a:lnTo>
                    <a:lnTo>
                      <a:pt x="226" y="550"/>
                    </a:lnTo>
                    <a:lnTo>
                      <a:pt x="227" y="550"/>
                    </a:lnTo>
                    <a:lnTo>
                      <a:pt x="228" y="550"/>
                    </a:lnTo>
                    <a:lnTo>
                      <a:pt x="228" y="551"/>
                    </a:lnTo>
                    <a:lnTo>
                      <a:pt x="229" y="551"/>
                    </a:lnTo>
                    <a:lnTo>
                      <a:pt x="230" y="551"/>
                    </a:lnTo>
                    <a:lnTo>
                      <a:pt x="231" y="550"/>
                    </a:lnTo>
                    <a:lnTo>
                      <a:pt x="232" y="550"/>
                    </a:lnTo>
                    <a:lnTo>
                      <a:pt x="233" y="550"/>
                    </a:lnTo>
                    <a:lnTo>
                      <a:pt x="234" y="550"/>
                    </a:lnTo>
                    <a:lnTo>
                      <a:pt x="235" y="550"/>
                    </a:lnTo>
                    <a:lnTo>
                      <a:pt x="236" y="550"/>
                    </a:lnTo>
                    <a:lnTo>
                      <a:pt x="237" y="550"/>
                    </a:lnTo>
                    <a:lnTo>
                      <a:pt x="238" y="550"/>
                    </a:lnTo>
                    <a:lnTo>
                      <a:pt x="239" y="551"/>
                    </a:lnTo>
                    <a:lnTo>
                      <a:pt x="240" y="551"/>
                    </a:lnTo>
                    <a:lnTo>
                      <a:pt x="241" y="551"/>
                    </a:lnTo>
                    <a:lnTo>
                      <a:pt x="241" y="552"/>
                    </a:lnTo>
                    <a:lnTo>
                      <a:pt x="242" y="552"/>
                    </a:lnTo>
                    <a:lnTo>
                      <a:pt x="243" y="552"/>
                    </a:lnTo>
                    <a:lnTo>
                      <a:pt x="244" y="552"/>
                    </a:lnTo>
                    <a:lnTo>
                      <a:pt x="245" y="552"/>
                    </a:lnTo>
                    <a:lnTo>
                      <a:pt x="246" y="551"/>
                    </a:lnTo>
                    <a:lnTo>
                      <a:pt x="247" y="550"/>
                    </a:lnTo>
                    <a:lnTo>
                      <a:pt x="248" y="550"/>
                    </a:lnTo>
                    <a:lnTo>
                      <a:pt x="248" y="549"/>
                    </a:lnTo>
                    <a:lnTo>
                      <a:pt x="249" y="548"/>
                    </a:lnTo>
                    <a:lnTo>
                      <a:pt x="250" y="547"/>
                    </a:lnTo>
                    <a:lnTo>
                      <a:pt x="251" y="546"/>
                    </a:lnTo>
                    <a:lnTo>
                      <a:pt x="251" y="545"/>
                    </a:lnTo>
                    <a:lnTo>
                      <a:pt x="252" y="544"/>
                    </a:lnTo>
                    <a:lnTo>
                      <a:pt x="253" y="543"/>
                    </a:lnTo>
                    <a:lnTo>
                      <a:pt x="254" y="543"/>
                    </a:lnTo>
                    <a:lnTo>
                      <a:pt x="255" y="543"/>
                    </a:lnTo>
                    <a:lnTo>
                      <a:pt x="256" y="543"/>
                    </a:lnTo>
                    <a:lnTo>
                      <a:pt x="257" y="543"/>
                    </a:lnTo>
                    <a:lnTo>
                      <a:pt x="258" y="543"/>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5" name="Freeform 112"/>
              <p:cNvSpPr>
                <a:spLocks/>
              </p:cNvSpPr>
              <p:nvPr/>
            </p:nvSpPr>
            <p:spPr bwMode="auto">
              <a:xfrm>
                <a:off x="7370445" y="2794163"/>
                <a:ext cx="494890" cy="473926"/>
              </a:xfrm>
              <a:custGeom>
                <a:avLst/>
                <a:gdLst>
                  <a:gd name="T0" fmla="*/ 4 w 259"/>
                  <a:gd name="T1" fmla="*/ 493 h 527"/>
                  <a:gd name="T2" fmla="*/ 9 w 259"/>
                  <a:gd name="T3" fmla="*/ 497 h 527"/>
                  <a:gd name="T4" fmla="*/ 14 w 259"/>
                  <a:gd name="T5" fmla="*/ 498 h 527"/>
                  <a:gd name="T6" fmla="*/ 18 w 259"/>
                  <a:gd name="T7" fmla="*/ 498 h 527"/>
                  <a:gd name="T8" fmla="*/ 23 w 259"/>
                  <a:gd name="T9" fmla="*/ 499 h 527"/>
                  <a:gd name="T10" fmla="*/ 27 w 259"/>
                  <a:gd name="T11" fmla="*/ 500 h 527"/>
                  <a:gd name="T12" fmla="*/ 32 w 259"/>
                  <a:gd name="T13" fmla="*/ 500 h 527"/>
                  <a:gd name="T14" fmla="*/ 36 w 259"/>
                  <a:gd name="T15" fmla="*/ 500 h 527"/>
                  <a:gd name="T16" fmla="*/ 41 w 259"/>
                  <a:gd name="T17" fmla="*/ 499 h 527"/>
                  <a:gd name="T18" fmla="*/ 45 w 259"/>
                  <a:gd name="T19" fmla="*/ 497 h 527"/>
                  <a:gd name="T20" fmla="*/ 50 w 259"/>
                  <a:gd name="T21" fmla="*/ 493 h 527"/>
                  <a:gd name="T22" fmla="*/ 55 w 259"/>
                  <a:gd name="T23" fmla="*/ 483 h 527"/>
                  <a:gd name="T24" fmla="*/ 59 w 259"/>
                  <a:gd name="T25" fmla="*/ 479 h 527"/>
                  <a:gd name="T26" fmla="*/ 64 w 259"/>
                  <a:gd name="T27" fmla="*/ 482 h 527"/>
                  <a:gd name="T28" fmla="*/ 68 w 259"/>
                  <a:gd name="T29" fmla="*/ 485 h 527"/>
                  <a:gd name="T30" fmla="*/ 73 w 259"/>
                  <a:gd name="T31" fmla="*/ 485 h 527"/>
                  <a:gd name="T32" fmla="*/ 77 w 259"/>
                  <a:gd name="T33" fmla="*/ 480 h 527"/>
                  <a:gd name="T34" fmla="*/ 82 w 259"/>
                  <a:gd name="T35" fmla="*/ 460 h 527"/>
                  <a:gd name="T36" fmla="*/ 87 w 259"/>
                  <a:gd name="T37" fmla="*/ 377 h 527"/>
                  <a:gd name="T38" fmla="*/ 91 w 259"/>
                  <a:gd name="T39" fmla="*/ 172 h 527"/>
                  <a:gd name="T40" fmla="*/ 96 w 259"/>
                  <a:gd name="T41" fmla="*/ 10 h 527"/>
                  <a:gd name="T42" fmla="*/ 100 w 259"/>
                  <a:gd name="T43" fmla="*/ 42 h 527"/>
                  <a:gd name="T44" fmla="*/ 105 w 259"/>
                  <a:gd name="T45" fmla="*/ 138 h 527"/>
                  <a:gd name="T46" fmla="*/ 109 w 259"/>
                  <a:gd name="T47" fmla="*/ 176 h 527"/>
                  <a:gd name="T48" fmla="*/ 114 w 259"/>
                  <a:gd name="T49" fmla="*/ 184 h 527"/>
                  <a:gd name="T50" fmla="*/ 119 w 259"/>
                  <a:gd name="T51" fmla="*/ 213 h 527"/>
                  <a:gd name="T52" fmla="*/ 123 w 259"/>
                  <a:gd name="T53" fmla="*/ 258 h 527"/>
                  <a:gd name="T54" fmla="*/ 128 w 259"/>
                  <a:gd name="T55" fmla="*/ 301 h 527"/>
                  <a:gd name="T56" fmla="*/ 132 w 259"/>
                  <a:gd name="T57" fmla="*/ 337 h 527"/>
                  <a:gd name="T58" fmla="*/ 137 w 259"/>
                  <a:gd name="T59" fmla="*/ 368 h 527"/>
                  <a:gd name="T60" fmla="*/ 141 w 259"/>
                  <a:gd name="T61" fmla="*/ 392 h 527"/>
                  <a:gd name="T62" fmla="*/ 146 w 259"/>
                  <a:gd name="T63" fmla="*/ 409 h 527"/>
                  <a:gd name="T64" fmla="*/ 149 w 259"/>
                  <a:gd name="T65" fmla="*/ 425 h 527"/>
                  <a:gd name="T66" fmla="*/ 154 w 259"/>
                  <a:gd name="T67" fmla="*/ 437 h 527"/>
                  <a:gd name="T68" fmla="*/ 159 w 259"/>
                  <a:gd name="T69" fmla="*/ 446 h 527"/>
                  <a:gd name="T70" fmla="*/ 163 w 259"/>
                  <a:gd name="T71" fmla="*/ 457 h 527"/>
                  <a:gd name="T72" fmla="*/ 168 w 259"/>
                  <a:gd name="T73" fmla="*/ 467 h 527"/>
                  <a:gd name="T74" fmla="*/ 172 w 259"/>
                  <a:gd name="T75" fmla="*/ 475 h 527"/>
                  <a:gd name="T76" fmla="*/ 177 w 259"/>
                  <a:gd name="T77" fmla="*/ 480 h 527"/>
                  <a:gd name="T78" fmla="*/ 181 w 259"/>
                  <a:gd name="T79" fmla="*/ 485 h 527"/>
                  <a:gd name="T80" fmla="*/ 186 w 259"/>
                  <a:gd name="T81" fmla="*/ 491 h 527"/>
                  <a:gd name="T82" fmla="*/ 191 w 259"/>
                  <a:gd name="T83" fmla="*/ 496 h 527"/>
                  <a:gd name="T84" fmla="*/ 195 w 259"/>
                  <a:gd name="T85" fmla="*/ 499 h 527"/>
                  <a:gd name="T86" fmla="*/ 200 w 259"/>
                  <a:gd name="T87" fmla="*/ 502 h 527"/>
                  <a:gd name="T88" fmla="*/ 204 w 259"/>
                  <a:gd name="T89" fmla="*/ 504 h 527"/>
                  <a:gd name="T90" fmla="*/ 209 w 259"/>
                  <a:gd name="T91" fmla="*/ 504 h 527"/>
                  <a:gd name="T92" fmla="*/ 213 w 259"/>
                  <a:gd name="T93" fmla="*/ 504 h 527"/>
                  <a:gd name="T94" fmla="*/ 218 w 259"/>
                  <a:gd name="T95" fmla="*/ 506 h 527"/>
                  <a:gd name="T96" fmla="*/ 223 w 259"/>
                  <a:gd name="T97" fmla="*/ 509 h 527"/>
                  <a:gd name="T98" fmla="*/ 227 w 259"/>
                  <a:gd name="T99" fmla="*/ 512 h 527"/>
                  <a:gd name="T100" fmla="*/ 232 w 259"/>
                  <a:gd name="T101" fmla="*/ 517 h 527"/>
                  <a:gd name="T102" fmla="*/ 236 w 259"/>
                  <a:gd name="T103" fmla="*/ 520 h 527"/>
                  <a:gd name="T104" fmla="*/ 241 w 259"/>
                  <a:gd name="T105" fmla="*/ 522 h 527"/>
                  <a:gd name="T106" fmla="*/ 245 w 259"/>
                  <a:gd name="T107" fmla="*/ 523 h 527"/>
                  <a:gd name="T108" fmla="*/ 250 w 259"/>
                  <a:gd name="T109" fmla="*/ 523 h 527"/>
                  <a:gd name="T110" fmla="*/ 254 w 259"/>
                  <a:gd name="T111" fmla="*/ 524 h 5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9"/>
                  <a:gd name="T169" fmla="*/ 0 h 527"/>
                  <a:gd name="T170" fmla="*/ 259 w 259"/>
                  <a:gd name="T171" fmla="*/ 527 h 5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9" h="527">
                    <a:moveTo>
                      <a:pt x="0" y="491"/>
                    </a:moveTo>
                    <a:lnTo>
                      <a:pt x="1" y="491"/>
                    </a:lnTo>
                    <a:lnTo>
                      <a:pt x="2" y="491"/>
                    </a:lnTo>
                    <a:lnTo>
                      <a:pt x="2" y="492"/>
                    </a:lnTo>
                    <a:lnTo>
                      <a:pt x="3" y="492"/>
                    </a:lnTo>
                    <a:lnTo>
                      <a:pt x="4" y="493"/>
                    </a:lnTo>
                    <a:lnTo>
                      <a:pt x="5" y="493"/>
                    </a:lnTo>
                    <a:lnTo>
                      <a:pt x="5" y="494"/>
                    </a:lnTo>
                    <a:lnTo>
                      <a:pt x="6" y="494"/>
                    </a:lnTo>
                    <a:lnTo>
                      <a:pt x="6" y="495"/>
                    </a:lnTo>
                    <a:lnTo>
                      <a:pt x="7" y="495"/>
                    </a:lnTo>
                    <a:lnTo>
                      <a:pt x="8" y="496"/>
                    </a:lnTo>
                    <a:lnTo>
                      <a:pt x="9" y="497"/>
                    </a:lnTo>
                    <a:lnTo>
                      <a:pt x="10" y="497"/>
                    </a:lnTo>
                    <a:lnTo>
                      <a:pt x="10" y="498"/>
                    </a:lnTo>
                    <a:lnTo>
                      <a:pt x="11" y="498"/>
                    </a:lnTo>
                    <a:lnTo>
                      <a:pt x="12" y="498"/>
                    </a:lnTo>
                    <a:lnTo>
                      <a:pt x="13" y="498"/>
                    </a:lnTo>
                    <a:lnTo>
                      <a:pt x="14" y="498"/>
                    </a:lnTo>
                    <a:lnTo>
                      <a:pt x="15" y="498"/>
                    </a:lnTo>
                    <a:lnTo>
                      <a:pt x="16" y="498"/>
                    </a:lnTo>
                    <a:lnTo>
                      <a:pt x="17" y="498"/>
                    </a:lnTo>
                    <a:lnTo>
                      <a:pt x="18" y="498"/>
                    </a:lnTo>
                    <a:lnTo>
                      <a:pt x="19" y="498"/>
                    </a:lnTo>
                    <a:lnTo>
                      <a:pt x="20" y="498"/>
                    </a:lnTo>
                    <a:lnTo>
                      <a:pt x="21" y="498"/>
                    </a:lnTo>
                    <a:lnTo>
                      <a:pt x="22" y="498"/>
                    </a:lnTo>
                    <a:lnTo>
                      <a:pt x="23" y="499"/>
                    </a:lnTo>
                    <a:lnTo>
                      <a:pt x="24" y="499"/>
                    </a:lnTo>
                    <a:lnTo>
                      <a:pt x="25" y="499"/>
                    </a:lnTo>
                    <a:lnTo>
                      <a:pt x="26" y="499"/>
                    </a:lnTo>
                    <a:lnTo>
                      <a:pt x="27" y="500"/>
                    </a:lnTo>
                    <a:lnTo>
                      <a:pt x="28" y="500"/>
                    </a:lnTo>
                    <a:lnTo>
                      <a:pt x="29" y="500"/>
                    </a:lnTo>
                    <a:lnTo>
                      <a:pt x="30" y="500"/>
                    </a:lnTo>
                    <a:lnTo>
                      <a:pt x="31" y="500"/>
                    </a:lnTo>
                    <a:lnTo>
                      <a:pt x="32" y="500"/>
                    </a:lnTo>
                    <a:lnTo>
                      <a:pt x="33" y="500"/>
                    </a:lnTo>
                    <a:lnTo>
                      <a:pt x="34" y="500"/>
                    </a:lnTo>
                    <a:lnTo>
                      <a:pt x="35" y="500"/>
                    </a:lnTo>
                    <a:lnTo>
                      <a:pt x="36" y="500"/>
                    </a:lnTo>
                    <a:lnTo>
                      <a:pt x="37" y="500"/>
                    </a:lnTo>
                    <a:lnTo>
                      <a:pt x="38" y="500"/>
                    </a:lnTo>
                    <a:lnTo>
                      <a:pt x="39" y="500"/>
                    </a:lnTo>
                    <a:lnTo>
                      <a:pt x="40" y="500"/>
                    </a:lnTo>
                    <a:lnTo>
                      <a:pt x="40" y="499"/>
                    </a:lnTo>
                    <a:lnTo>
                      <a:pt x="41" y="499"/>
                    </a:lnTo>
                    <a:lnTo>
                      <a:pt x="42" y="499"/>
                    </a:lnTo>
                    <a:lnTo>
                      <a:pt x="42" y="498"/>
                    </a:lnTo>
                    <a:lnTo>
                      <a:pt x="43" y="498"/>
                    </a:lnTo>
                    <a:lnTo>
                      <a:pt x="44" y="498"/>
                    </a:lnTo>
                    <a:lnTo>
                      <a:pt x="45" y="498"/>
                    </a:lnTo>
                    <a:lnTo>
                      <a:pt x="45" y="497"/>
                    </a:lnTo>
                    <a:lnTo>
                      <a:pt x="46" y="497"/>
                    </a:lnTo>
                    <a:lnTo>
                      <a:pt x="46" y="496"/>
                    </a:lnTo>
                    <a:lnTo>
                      <a:pt x="47" y="496"/>
                    </a:lnTo>
                    <a:lnTo>
                      <a:pt x="48" y="495"/>
                    </a:lnTo>
                    <a:lnTo>
                      <a:pt x="49" y="495"/>
                    </a:lnTo>
                    <a:lnTo>
                      <a:pt x="49" y="494"/>
                    </a:lnTo>
                    <a:lnTo>
                      <a:pt x="50" y="493"/>
                    </a:lnTo>
                    <a:lnTo>
                      <a:pt x="51" y="491"/>
                    </a:lnTo>
                    <a:lnTo>
                      <a:pt x="52" y="490"/>
                    </a:lnTo>
                    <a:lnTo>
                      <a:pt x="52" y="489"/>
                    </a:lnTo>
                    <a:lnTo>
                      <a:pt x="53" y="488"/>
                    </a:lnTo>
                    <a:lnTo>
                      <a:pt x="53" y="487"/>
                    </a:lnTo>
                    <a:lnTo>
                      <a:pt x="54" y="486"/>
                    </a:lnTo>
                    <a:lnTo>
                      <a:pt x="54" y="485"/>
                    </a:lnTo>
                    <a:lnTo>
                      <a:pt x="55" y="483"/>
                    </a:lnTo>
                    <a:lnTo>
                      <a:pt x="55" y="482"/>
                    </a:lnTo>
                    <a:lnTo>
                      <a:pt x="56" y="481"/>
                    </a:lnTo>
                    <a:lnTo>
                      <a:pt x="56" y="480"/>
                    </a:lnTo>
                    <a:lnTo>
                      <a:pt x="57" y="479"/>
                    </a:lnTo>
                    <a:lnTo>
                      <a:pt x="58" y="479"/>
                    </a:lnTo>
                    <a:lnTo>
                      <a:pt x="58" y="478"/>
                    </a:lnTo>
                    <a:lnTo>
                      <a:pt x="59" y="478"/>
                    </a:lnTo>
                    <a:lnTo>
                      <a:pt x="59" y="479"/>
                    </a:lnTo>
                    <a:lnTo>
                      <a:pt x="60" y="479"/>
                    </a:lnTo>
                    <a:lnTo>
                      <a:pt x="61" y="479"/>
                    </a:lnTo>
                    <a:lnTo>
                      <a:pt x="61" y="480"/>
                    </a:lnTo>
                    <a:lnTo>
                      <a:pt x="62" y="481"/>
                    </a:lnTo>
                    <a:lnTo>
                      <a:pt x="63" y="482"/>
                    </a:lnTo>
                    <a:lnTo>
                      <a:pt x="64" y="482"/>
                    </a:lnTo>
                    <a:lnTo>
                      <a:pt x="65" y="483"/>
                    </a:lnTo>
                    <a:lnTo>
                      <a:pt x="66" y="484"/>
                    </a:lnTo>
                    <a:lnTo>
                      <a:pt x="67" y="485"/>
                    </a:lnTo>
                    <a:lnTo>
                      <a:pt x="68" y="485"/>
                    </a:lnTo>
                    <a:lnTo>
                      <a:pt x="69" y="485"/>
                    </a:lnTo>
                    <a:lnTo>
                      <a:pt x="70" y="486"/>
                    </a:lnTo>
                    <a:lnTo>
                      <a:pt x="71" y="486"/>
                    </a:lnTo>
                    <a:lnTo>
                      <a:pt x="72" y="486"/>
                    </a:lnTo>
                    <a:lnTo>
                      <a:pt x="73" y="485"/>
                    </a:lnTo>
                    <a:lnTo>
                      <a:pt x="74" y="485"/>
                    </a:lnTo>
                    <a:lnTo>
                      <a:pt x="75" y="485"/>
                    </a:lnTo>
                    <a:lnTo>
                      <a:pt x="75" y="484"/>
                    </a:lnTo>
                    <a:lnTo>
                      <a:pt x="76" y="483"/>
                    </a:lnTo>
                    <a:lnTo>
                      <a:pt x="76" y="482"/>
                    </a:lnTo>
                    <a:lnTo>
                      <a:pt x="77" y="481"/>
                    </a:lnTo>
                    <a:lnTo>
                      <a:pt x="77" y="480"/>
                    </a:lnTo>
                    <a:lnTo>
                      <a:pt x="78" y="479"/>
                    </a:lnTo>
                    <a:lnTo>
                      <a:pt x="78" y="477"/>
                    </a:lnTo>
                    <a:lnTo>
                      <a:pt x="79" y="476"/>
                    </a:lnTo>
                    <a:lnTo>
                      <a:pt x="79" y="473"/>
                    </a:lnTo>
                    <a:lnTo>
                      <a:pt x="80" y="472"/>
                    </a:lnTo>
                    <a:lnTo>
                      <a:pt x="80" y="469"/>
                    </a:lnTo>
                    <a:lnTo>
                      <a:pt x="81" y="466"/>
                    </a:lnTo>
                    <a:lnTo>
                      <a:pt x="81" y="463"/>
                    </a:lnTo>
                    <a:lnTo>
                      <a:pt x="82" y="460"/>
                    </a:lnTo>
                    <a:lnTo>
                      <a:pt x="83" y="455"/>
                    </a:lnTo>
                    <a:lnTo>
                      <a:pt x="83" y="450"/>
                    </a:lnTo>
                    <a:lnTo>
                      <a:pt x="84" y="444"/>
                    </a:lnTo>
                    <a:lnTo>
                      <a:pt x="84" y="437"/>
                    </a:lnTo>
                    <a:lnTo>
                      <a:pt x="85" y="428"/>
                    </a:lnTo>
                    <a:lnTo>
                      <a:pt x="85" y="418"/>
                    </a:lnTo>
                    <a:lnTo>
                      <a:pt x="86" y="406"/>
                    </a:lnTo>
                    <a:lnTo>
                      <a:pt x="86" y="393"/>
                    </a:lnTo>
                    <a:lnTo>
                      <a:pt x="87" y="377"/>
                    </a:lnTo>
                    <a:lnTo>
                      <a:pt x="87" y="360"/>
                    </a:lnTo>
                    <a:lnTo>
                      <a:pt x="88" y="341"/>
                    </a:lnTo>
                    <a:lnTo>
                      <a:pt x="88" y="319"/>
                    </a:lnTo>
                    <a:lnTo>
                      <a:pt x="89" y="297"/>
                    </a:lnTo>
                    <a:lnTo>
                      <a:pt x="89" y="273"/>
                    </a:lnTo>
                    <a:lnTo>
                      <a:pt x="90" y="248"/>
                    </a:lnTo>
                    <a:lnTo>
                      <a:pt x="90" y="223"/>
                    </a:lnTo>
                    <a:lnTo>
                      <a:pt x="91" y="197"/>
                    </a:lnTo>
                    <a:lnTo>
                      <a:pt x="91" y="172"/>
                    </a:lnTo>
                    <a:lnTo>
                      <a:pt x="92" y="146"/>
                    </a:lnTo>
                    <a:lnTo>
                      <a:pt x="92" y="123"/>
                    </a:lnTo>
                    <a:lnTo>
                      <a:pt x="93" y="101"/>
                    </a:lnTo>
                    <a:lnTo>
                      <a:pt x="93" y="80"/>
                    </a:lnTo>
                    <a:lnTo>
                      <a:pt x="94" y="61"/>
                    </a:lnTo>
                    <a:lnTo>
                      <a:pt x="94" y="44"/>
                    </a:lnTo>
                    <a:lnTo>
                      <a:pt x="95" y="31"/>
                    </a:lnTo>
                    <a:lnTo>
                      <a:pt x="95" y="19"/>
                    </a:lnTo>
                    <a:lnTo>
                      <a:pt x="96" y="10"/>
                    </a:lnTo>
                    <a:lnTo>
                      <a:pt x="96" y="4"/>
                    </a:lnTo>
                    <a:lnTo>
                      <a:pt x="97" y="1"/>
                    </a:lnTo>
                    <a:lnTo>
                      <a:pt x="97" y="0"/>
                    </a:lnTo>
                    <a:lnTo>
                      <a:pt x="98" y="2"/>
                    </a:lnTo>
                    <a:lnTo>
                      <a:pt x="98" y="6"/>
                    </a:lnTo>
                    <a:lnTo>
                      <a:pt x="99" y="13"/>
                    </a:lnTo>
                    <a:lnTo>
                      <a:pt x="99" y="22"/>
                    </a:lnTo>
                    <a:lnTo>
                      <a:pt x="100" y="31"/>
                    </a:lnTo>
                    <a:lnTo>
                      <a:pt x="100" y="42"/>
                    </a:lnTo>
                    <a:lnTo>
                      <a:pt x="101" y="54"/>
                    </a:lnTo>
                    <a:lnTo>
                      <a:pt x="101" y="66"/>
                    </a:lnTo>
                    <a:lnTo>
                      <a:pt x="102" y="77"/>
                    </a:lnTo>
                    <a:lnTo>
                      <a:pt x="102" y="89"/>
                    </a:lnTo>
                    <a:lnTo>
                      <a:pt x="103" y="100"/>
                    </a:lnTo>
                    <a:lnTo>
                      <a:pt x="103" y="111"/>
                    </a:lnTo>
                    <a:lnTo>
                      <a:pt x="104" y="121"/>
                    </a:lnTo>
                    <a:lnTo>
                      <a:pt x="104" y="130"/>
                    </a:lnTo>
                    <a:lnTo>
                      <a:pt x="105" y="138"/>
                    </a:lnTo>
                    <a:lnTo>
                      <a:pt x="105" y="146"/>
                    </a:lnTo>
                    <a:lnTo>
                      <a:pt x="106" y="152"/>
                    </a:lnTo>
                    <a:lnTo>
                      <a:pt x="106" y="158"/>
                    </a:lnTo>
                    <a:lnTo>
                      <a:pt x="107" y="162"/>
                    </a:lnTo>
                    <a:lnTo>
                      <a:pt x="107" y="166"/>
                    </a:lnTo>
                    <a:lnTo>
                      <a:pt x="108" y="170"/>
                    </a:lnTo>
                    <a:lnTo>
                      <a:pt x="108" y="172"/>
                    </a:lnTo>
                    <a:lnTo>
                      <a:pt x="109" y="175"/>
                    </a:lnTo>
                    <a:lnTo>
                      <a:pt x="109" y="176"/>
                    </a:lnTo>
                    <a:lnTo>
                      <a:pt x="110" y="178"/>
                    </a:lnTo>
                    <a:lnTo>
                      <a:pt x="111" y="179"/>
                    </a:lnTo>
                    <a:lnTo>
                      <a:pt x="112" y="180"/>
                    </a:lnTo>
                    <a:lnTo>
                      <a:pt x="112" y="181"/>
                    </a:lnTo>
                    <a:lnTo>
                      <a:pt x="113" y="182"/>
                    </a:lnTo>
                    <a:lnTo>
                      <a:pt x="114" y="184"/>
                    </a:lnTo>
                    <a:lnTo>
                      <a:pt x="114" y="186"/>
                    </a:lnTo>
                    <a:lnTo>
                      <a:pt x="115" y="188"/>
                    </a:lnTo>
                    <a:lnTo>
                      <a:pt x="115" y="191"/>
                    </a:lnTo>
                    <a:lnTo>
                      <a:pt x="116" y="193"/>
                    </a:lnTo>
                    <a:lnTo>
                      <a:pt x="116" y="197"/>
                    </a:lnTo>
                    <a:lnTo>
                      <a:pt x="117" y="200"/>
                    </a:lnTo>
                    <a:lnTo>
                      <a:pt x="118" y="204"/>
                    </a:lnTo>
                    <a:lnTo>
                      <a:pt x="118" y="208"/>
                    </a:lnTo>
                    <a:lnTo>
                      <a:pt x="119" y="213"/>
                    </a:lnTo>
                    <a:lnTo>
                      <a:pt x="119" y="217"/>
                    </a:lnTo>
                    <a:lnTo>
                      <a:pt x="120" y="223"/>
                    </a:lnTo>
                    <a:lnTo>
                      <a:pt x="120" y="228"/>
                    </a:lnTo>
                    <a:lnTo>
                      <a:pt x="121" y="233"/>
                    </a:lnTo>
                    <a:lnTo>
                      <a:pt x="121" y="238"/>
                    </a:lnTo>
                    <a:lnTo>
                      <a:pt x="122" y="243"/>
                    </a:lnTo>
                    <a:lnTo>
                      <a:pt x="122" y="249"/>
                    </a:lnTo>
                    <a:lnTo>
                      <a:pt x="123" y="253"/>
                    </a:lnTo>
                    <a:lnTo>
                      <a:pt x="123" y="258"/>
                    </a:lnTo>
                    <a:lnTo>
                      <a:pt x="124" y="264"/>
                    </a:lnTo>
                    <a:lnTo>
                      <a:pt x="124" y="268"/>
                    </a:lnTo>
                    <a:lnTo>
                      <a:pt x="125" y="273"/>
                    </a:lnTo>
                    <a:lnTo>
                      <a:pt x="125" y="278"/>
                    </a:lnTo>
                    <a:lnTo>
                      <a:pt x="126" y="283"/>
                    </a:lnTo>
                    <a:lnTo>
                      <a:pt x="126" y="287"/>
                    </a:lnTo>
                    <a:lnTo>
                      <a:pt x="127" y="292"/>
                    </a:lnTo>
                    <a:lnTo>
                      <a:pt x="127" y="297"/>
                    </a:lnTo>
                    <a:lnTo>
                      <a:pt x="128" y="301"/>
                    </a:lnTo>
                    <a:lnTo>
                      <a:pt x="128" y="306"/>
                    </a:lnTo>
                    <a:lnTo>
                      <a:pt x="129" y="309"/>
                    </a:lnTo>
                    <a:lnTo>
                      <a:pt x="129" y="314"/>
                    </a:lnTo>
                    <a:lnTo>
                      <a:pt x="130" y="318"/>
                    </a:lnTo>
                    <a:lnTo>
                      <a:pt x="130" y="322"/>
                    </a:lnTo>
                    <a:lnTo>
                      <a:pt x="131" y="325"/>
                    </a:lnTo>
                    <a:lnTo>
                      <a:pt x="131" y="330"/>
                    </a:lnTo>
                    <a:lnTo>
                      <a:pt x="132" y="334"/>
                    </a:lnTo>
                    <a:lnTo>
                      <a:pt x="132" y="337"/>
                    </a:lnTo>
                    <a:lnTo>
                      <a:pt x="133" y="341"/>
                    </a:lnTo>
                    <a:lnTo>
                      <a:pt x="133" y="344"/>
                    </a:lnTo>
                    <a:lnTo>
                      <a:pt x="134" y="348"/>
                    </a:lnTo>
                    <a:lnTo>
                      <a:pt x="134" y="352"/>
                    </a:lnTo>
                    <a:lnTo>
                      <a:pt x="135" y="355"/>
                    </a:lnTo>
                    <a:lnTo>
                      <a:pt x="135" y="359"/>
                    </a:lnTo>
                    <a:lnTo>
                      <a:pt x="136" y="362"/>
                    </a:lnTo>
                    <a:lnTo>
                      <a:pt x="136" y="365"/>
                    </a:lnTo>
                    <a:lnTo>
                      <a:pt x="137" y="368"/>
                    </a:lnTo>
                    <a:lnTo>
                      <a:pt x="137" y="371"/>
                    </a:lnTo>
                    <a:lnTo>
                      <a:pt x="138" y="374"/>
                    </a:lnTo>
                    <a:lnTo>
                      <a:pt x="138" y="377"/>
                    </a:lnTo>
                    <a:lnTo>
                      <a:pt x="139" y="380"/>
                    </a:lnTo>
                    <a:lnTo>
                      <a:pt x="139" y="383"/>
                    </a:lnTo>
                    <a:lnTo>
                      <a:pt x="140" y="385"/>
                    </a:lnTo>
                    <a:lnTo>
                      <a:pt x="140" y="387"/>
                    </a:lnTo>
                    <a:lnTo>
                      <a:pt x="141" y="389"/>
                    </a:lnTo>
                    <a:lnTo>
                      <a:pt x="141" y="392"/>
                    </a:lnTo>
                    <a:lnTo>
                      <a:pt x="142" y="394"/>
                    </a:lnTo>
                    <a:lnTo>
                      <a:pt x="142" y="396"/>
                    </a:lnTo>
                    <a:lnTo>
                      <a:pt x="143" y="399"/>
                    </a:lnTo>
                    <a:lnTo>
                      <a:pt x="143" y="400"/>
                    </a:lnTo>
                    <a:lnTo>
                      <a:pt x="144" y="402"/>
                    </a:lnTo>
                    <a:lnTo>
                      <a:pt x="144" y="404"/>
                    </a:lnTo>
                    <a:lnTo>
                      <a:pt x="145" y="405"/>
                    </a:lnTo>
                    <a:lnTo>
                      <a:pt x="145" y="408"/>
                    </a:lnTo>
                    <a:lnTo>
                      <a:pt x="146" y="409"/>
                    </a:lnTo>
                    <a:lnTo>
                      <a:pt x="146" y="411"/>
                    </a:lnTo>
                    <a:lnTo>
                      <a:pt x="147" y="413"/>
                    </a:lnTo>
                    <a:lnTo>
                      <a:pt x="147" y="415"/>
                    </a:lnTo>
                    <a:lnTo>
                      <a:pt x="148" y="416"/>
                    </a:lnTo>
                    <a:lnTo>
                      <a:pt x="148" y="418"/>
                    </a:lnTo>
                    <a:lnTo>
                      <a:pt x="148" y="420"/>
                    </a:lnTo>
                    <a:lnTo>
                      <a:pt x="148" y="422"/>
                    </a:lnTo>
                    <a:lnTo>
                      <a:pt x="149" y="424"/>
                    </a:lnTo>
                    <a:lnTo>
                      <a:pt x="149" y="425"/>
                    </a:lnTo>
                    <a:lnTo>
                      <a:pt x="150" y="427"/>
                    </a:lnTo>
                    <a:lnTo>
                      <a:pt x="150" y="428"/>
                    </a:lnTo>
                    <a:lnTo>
                      <a:pt x="151" y="430"/>
                    </a:lnTo>
                    <a:lnTo>
                      <a:pt x="152" y="431"/>
                    </a:lnTo>
                    <a:lnTo>
                      <a:pt x="152" y="432"/>
                    </a:lnTo>
                    <a:lnTo>
                      <a:pt x="153" y="433"/>
                    </a:lnTo>
                    <a:lnTo>
                      <a:pt x="153" y="434"/>
                    </a:lnTo>
                    <a:lnTo>
                      <a:pt x="154" y="435"/>
                    </a:lnTo>
                    <a:lnTo>
                      <a:pt x="154" y="437"/>
                    </a:lnTo>
                    <a:lnTo>
                      <a:pt x="155" y="437"/>
                    </a:lnTo>
                    <a:lnTo>
                      <a:pt x="155" y="438"/>
                    </a:lnTo>
                    <a:lnTo>
                      <a:pt x="156" y="440"/>
                    </a:lnTo>
                    <a:lnTo>
                      <a:pt x="157" y="441"/>
                    </a:lnTo>
                    <a:lnTo>
                      <a:pt x="157" y="443"/>
                    </a:lnTo>
                    <a:lnTo>
                      <a:pt x="158" y="444"/>
                    </a:lnTo>
                    <a:lnTo>
                      <a:pt x="159" y="446"/>
                    </a:lnTo>
                    <a:lnTo>
                      <a:pt x="159" y="447"/>
                    </a:lnTo>
                    <a:lnTo>
                      <a:pt x="160" y="448"/>
                    </a:lnTo>
                    <a:lnTo>
                      <a:pt x="160" y="450"/>
                    </a:lnTo>
                    <a:lnTo>
                      <a:pt x="161" y="450"/>
                    </a:lnTo>
                    <a:lnTo>
                      <a:pt x="161" y="452"/>
                    </a:lnTo>
                    <a:lnTo>
                      <a:pt x="162" y="453"/>
                    </a:lnTo>
                    <a:lnTo>
                      <a:pt x="162" y="454"/>
                    </a:lnTo>
                    <a:lnTo>
                      <a:pt x="163" y="456"/>
                    </a:lnTo>
                    <a:lnTo>
                      <a:pt x="163" y="457"/>
                    </a:lnTo>
                    <a:lnTo>
                      <a:pt x="164" y="458"/>
                    </a:lnTo>
                    <a:lnTo>
                      <a:pt x="164" y="460"/>
                    </a:lnTo>
                    <a:lnTo>
                      <a:pt x="165" y="460"/>
                    </a:lnTo>
                    <a:lnTo>
                      <a:pt x="165" y="462"/>
                    </a:lnTo>
                    <a:lnTo>
                      <a:pt x="166" y="463"/>
                    </a:lnTo>
                    <a:lnTo>
                      <a:pt x="166" y="464"/>
                    </a:lnTo>
                    <a:lnTo>
                      <a:pt x="167" y="466"/>
                    </a:lnTo>
                    <a:lnTo>
                      <a:pt x="168" y="467"/>
                    </a:lnTo>
                    <a:lnTo>
                      <a:pt x="168" y="469"/>
                    </a:lnTo>
                    <a:lnTo>
                      <a:pt x="169" y="469"/>
                    </a:lnTo>
                    <a:lnTo>
                      <a:pt x="169" y="470"/>
                    </a:lnTo>
                    <a:lnTo>
                      <a:pt x="170" y="471"/>
                    </a:lnTo>
                    <a:lnTo>
                      <a:pt x="170" y="472"/>
                    </a:lnTo>
                    <a:lnTo>
                      <a:pt x="171" y="472"/>
                    </a:lnTo>
                    <a:lnTo>
                      <a:pt x="171" y="473"/>
                    </a:lnTo>
                    <a:lnTo>
                      <a:pt x="172" y="474"/>
                    </a:lnTo>
                    <a:lnTo>
                      <a:pt x="172" y="475"/>
                    </a:lnTo>
                    <a:lnTo>
                      <a:pt x="173" y="476"/>
                    </a:lnTo>
                    <a:lnTo>
                      <a:pt x="174" y="477"/>
                    </a:lnTo>
                    <a:lnTo>
                      <a:pt x="174" y="478"/>
                    </a:lnTo>
                    <a:lnTo>
                      <a:pt x="175" y="478"/>
                    </a:lnTo>
                    <a:lnTo>
                      <a:pt x="175" y="479"/>
                    </a:lnTo>
                    <a:lnTo>
                      <a:pt x="176" y="479"/>
                    </a:lnTo>
                    <a:lnTo>
                      <a:pt x="177" y="480"/>
                    </a:lnTo>
                    <a:lnTo>
                      <a:pt x="177" y="481"/>
                    </a:lnTo>
                    <a:lnTo>
                      <a:pt x="178" y="482"/>
                    </a:lnTo>
                    <a:lnTo>
                      <a:pt x="179" y="482"/>
                    </a:lnTo>
                    <a:lnTo>
                      <a:pt x="179" y="483"/>
                    </a:lnTo>
                    <a:lnTo>
                      <a:pt x="180" y="484"/>
                    </a:lnTo>
                    <a:lnTo>
                      <a:pt x="181" y="485"/>
                    </a:lnTo>
                    <a:lnTo>
                      <a:pt x="182" y="486"/>
                    </a:lnTo>
                    <a:lnTo>
                      <a:pt x="182" y="487"/>
                    </a:lnTo>
                    <a:lnTo>
                      <a:pt x="183" y="488"/>
                    </a:lnTo>
                    <a:lnTo>
                      <a:pt x="184" y="488"/>
                    </a:lnTo>
                    <a:lnTo>
                      <a:pt x="184" y="489"/>
                    </a:lnTo>
                    <a:lnTo>
                      <a:pt x="185" y="490"/>
                    </a:lnTo>
                    <a:lnTo>
                      <a:pt x="185" y="491"/>
                    </a:lnTo>
                    <a:lnTo>
                      <a:pt x="186" y="491"/>
                    </a:lnTo>
                    <a:lnTo>
                      <a:pt x="187" y="491"/>
                    </a:lnTo>
                    <a:lnTo>
                      <a:pt x="187" y="492"/>
                    </a:lnTo>
                    <a:lnTo>
                      <a:pt x="188" y="493"/>
                    </a:lnTo>
                    <a:lnTo>
                      <a:pt x="188" y="494"/>
                    </a:lnTo>
                    <a:lnTo>
                      <a:pt x="189" y="495"/>
                    </a:lnTo>
                    <a:lnTo>
                      <a:pt x="190" y="495"/>
                    </a:lnTo>
                    <a:lnTo>
                      <a:pt x="190" y="496"/>
                    </a:lnTo>
                    <a:lnTo>
                      <a:pt x="191" y="496"/>
                    </a:lnTo>
                    <a:lnTo>
                      <a:pt x="191" y="497"/>
                    </a:lnTo>
                    <a:lnTo>
                      <a:pt x="192" y="497"/>
                    </a:lnTo>
                    <a:lnTo>
                      <a:pt x="192" y="498"/>
                    </a:lnTo>
                    <a:lnTo>
                      <a:pt x="193" y="498"/>
                    </a:lnTo>
                    <a:lnTo>
                      <a:pt x="194" y="498"/>
                    </a:lnTo>
                    <a:lnTo>
                      <a:pt x="194" y="499"/>
                    </a:lnTo>
                    <a:lnTo>
                      <a:pt x="195" y="499"/>
                    </a:lnTo>
                    <a:lnTo>
                      <a:pt x="196" y="500"/>
                    </a:lnTo>
                    <a:lnTo>
                      <a:pt x="197" y="501"/>
                    </a:lnTo>
                    <a:lnTo>
                      <a:pt x="198" y="501"/>
                    </a:lnTo>
                    <a:lnTo>
                      <a:pt x="199" y="501"/>
                    </a:lnTo>
                    <a:lnTo>
                      <a:pt x="200" y="502"/>
                    </a:lnTo>
                    <a:lnTo>
                      <a:pt x="201" y="502"/>
                    </a:lnTo>
                    <a:lnTo>
                      <a:pt x="202" y="503"/>
                    </a:lnTo>
                    <a:lnTo>
                      <a:pt x="203" y="503"/>
                    </a:lnTo>
                    <a:lnTo>
                      <a:pt x="204" y="504"/>
                    </a:lnTo>
                    <a:lnTo>
                      <a:pt x="205" y="504"/>
                    </a:lnTo>
                    <a:lnTo>
                      <a:pt x="206" y="504"/>
                    </a:lnTo>
                    <a:lnTo>
                      <a:pt x="207" y="504"/>
                    </a:lnTo>
                    <a:lnTo>
                      <a:pt x="208" y="504"/>
                    </a:lnTo>
                    <a:lnTo>
                      <a:pt x="209" y="504"/>
                    </a:lnTo>
                    <a:lnTo>
                      <a:pt x="210" y="504"/>
                    </a:lnTo>
                    <a:lnTo>
                      <a:pt x="211" y="504"/>
                    </a:lnTo>
                    <a:lnTo>
                      <a:pt x="212" y="504"/>
                    </a:lnTo>
                    <a:lnTo>
                      <a:pt x="213" y="504"/>
                    </a:lnTo>
                    <a:lnTo>
                      <a:pt x="214" y="505"/>
                    </a:lnTo>
                    <a:lnTo>
                      <a:pt x="215" y="505"/>
                    </a:lnTo>
                    <a:lnTo>
                      <a:pt x="216" y="505"/>
                    </a:lnTo>
                    <a:lnTo>
                      <a:pt x="216" y="506"/>
                    </a:lnTo>
                    <a:lnTo>
                      <a:pt x="217" y="506"/>
                    </a:lnTo>
                    <a:lnTo>
                      <a:pt x="218" y="506"/>
                    </a:lnTo>
                    <a:lnTo>
                      <a:pt x="218" y="507"/>
                    </a:lnTo>
                    <a:lnTo>
                      <a:pt x="219" y="507"/>
                    </a:lnTo>
                    <a:lnTo>
                      <a:pt x="220" y="507"/>
                    </a:lnTo>
                    <a:lnTo>
                      <a:pt x="221" y="508"/>
                    </a:lnTo>
                    <a:lnTo>
                      <a:pt x="222" y="508"/>
                    </a:lnTo>
                    <a:lnTo>
                      <a:pt x="222" y="509"/>
                    </a:lnTo>
                    <a:lnTo>
                      <a:pt x="223" y="509"/>
                    </a:lnTo>
                    <a:lnTo>
                      <a:pt x="223" y="510"/>
                    </a:lnTo>
                    <a:lnTo>
                      <a:pt x="224" y="510"/>
                    </a:lnTo>
                    <a:lnTo>
                      <a:pt x="225" y="511"/>
                    </a:lnTo>
                    <a:lnTo>
                      <a:pt x="226" y="511"/>
                    </a:lnTo>
                    <a:lnTo>
                      <a:pt x="227" y="512"/>
                    </a:lnTo>
                    <a:lnTo>
                      <a:pt x="228" y="513"/>
                    </a:lnTo>
                    <a:lnTo>
                      <a:pt x="228" y="514"/>
                    </a:lnTo>
                    <a:lnTo>
                      <a:pt x="229" y="514"/>
                    </a:lnTo>
                    <a:lnTo>
                      <a:pt x="230" y="514"/>
                    </a:lnTo>
                    <a:lnTo>
                      <a:pt x="230" y="515"/>
                    </a:lnTo>
                    <a:lnTo>
                      <a:pt x="231" y="516"/>
                    </a:lnTo>
                    <a:lnTo>
                      <a:pt x="232" y="517"/>
                    </a:lnTo>
                    <a:lnTo>
                      <a:pt x="233" y="517"/>
                    </a:lnTo>
                    <a:lnTo>
                      <a:pt x="234" y="518"/>
                    </a:lnTo>
                    <a:lnTo>
                      <a:pt x="235" y="519"/>
                    </a:lnTo>
                    <a:lnTo>
                      <a:pt x="236" y="520"/>
                    </a:lnTo>
                    <a:lnTo>
                      <a:pt x="237" y="520"/>
                    </a:lnTo>
                    <a:lnTo>
                      <a:pt x="238" y="520"/>
                    </a:lnTo>
                    <a:lnTo>
                      <a:pt x="239" y="521"/>
                    </a:lnTo>
                    <a:lnTo>
                      <a:pt x="240" y="521"/>
                    </a:lnTo>
                    <a:lnTo>
                      <a:pt x="241" y="522"/>
                    </a:lnTo>
                    <a:lnTo>
                      <a:pt x="242" y="522"/>
                    </a:lnTo>
                    <a:lnTo>
                      <a:pt x="242" y="523"/>
                    </a:lnTo>
                    <a:lnTo>
                      <a:pt x="243" y="523"/>
                    </a:lnTo>
                    <a:lnTo>
                      <a:pt x="244" y="523"/>
                    </a:lnTo>
                    <a:lnTo>
                      <a:pt x="245" y="523"/>
                    </a:lnTo>
                    <a:lnTo>
                      <a:pt x="246" y="523"/>
                    </a:lnTo>
                    <a:lnTo>
                      <a:pt x="247" y="523"/>
                    </a:lnTo>
                    <a:lnTo>
                      <a:pt x="248" y="523"/>
                    </a:lnTo>
                    <a:lnTo>
                      <a:pt x="249" y="523"/>
                    </a:lnTo>
                    <a:lnTo>
                      <a:pt x="250" y="523"/>
                    </a:lnTo>
                    <a:lnTo>
                      <a:pt x="251" y="523"/>
                    </a:lnTo>
                    <a:lnTo>
                      <a:pt x="252" y="523"/>
                    </a:lnTo>
                    <a:lnTo>
                      <a:pt x="253" y="523"/>
                    </a:lnTo>
                    <a:lnTo>
                      <a:pt x="253" y="524"/>
                    </a:lnTo>
                    <a:lnTo>
                      <a:pt x="254" y="524"/>
                    </a:lnTo>
                    <a:lnTo>
                      <a:pt x="255" y="525"/>
                    </a:lnTo>
                    <a:lnTo>
                      <a:pt x="256" y="525"/>
                    </a:lnTo>
                    <a:lnTo>
                      <a:pt x="257" y="526"/>
                    </a:lnTo>
                    <a:lnTo>
                      <a:pt x="258" y="527"/>
                    </a:lnTo>
                    <a:lnTo>
                      <a:pt x="259" y="527"/>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6" name="Freeform 113"/>
              <p:cNvSpPr>
                <a:spLocks/>
              </p:cNvSpPr>
              <p:nvPr/>
            </p:nvSpPr>
            <p:spPr bwMode="auto">
              <a:xfrm>
                <a:off x="7865335" y="3215929"/>
                <a:ext cx="492980" cy="78238"/>
              </a:xfrm>
              <a:custGeom>
                <a:avLst/>
                <a:gdLst>
                  <a:gd name="T0" fmla="*/ 4 w 258"/>
                  <a:gd name="T1" fmla="*/ 60 h 87"/>
                  <a:gd name="T2" fmla="*/ 8 w 258"/>
                  <a:gd name="T3" fmla="*/ 61 h 87"/>
                  <a:gd name="T4" fmla="*/ 13 w 258"/>
                  <a:gd name="T5" fmla="*/ 60 h 87"/>
                  <a:gd name="T6" fmla="*/ 17 w 258"/>
                  <a:gd name="T7" fmla="*/ 60 h 87"/>
                  <a:gd name="T8" fmla="*/ 22 w 258"/>
                  <a:gd name="T9" fmla="*/ 62 h 87"/>
                  <a:gd name="T10" fmla="*/ 26 w 258"/>
                  <a:gd name="T11" fmla="*/ 64 h 87"/>
                  <a:gd name="T12" fmla="*/ 31 w 258"/>
                  <a:gd name="T13" fmla="*/ 65 h 87"/>
                  <a:gd name="T14" fmla="*/ 36 w 258"/>
                  <a:gd name="T15" fmla="*/ 65 h 87"/>
                  <a:gd name="T16" fmla="*/ 40 w 258"/>
                  <a:gd name="T17" fmla="*/ 64 h 87"/>
                  <a:gd name="T18" fmla="*/ 45 w 258"/>
                  <a:gd name="T19" fmla="*/ 63 h 87"/>
                  <a:gd name="T20" fmla="*/ 49 w 258"/>
                  <a:gd name="T21" fmla="*/ 64 h 87"/>
                  <a:gd name="T22" fmla="*/ 54 w 258"/>
                  <a:gd name="T23" fmla="*/ 64 h 87"/>
                  <a:gd name="T24" fmla="*/ 58 w 258"/>
                  <a:gd name="T25" fmla="*/ 64 h 87"/>
                  <a:gd name="T26" fmla="*/ 63 w 258"/>
                  <a:gd name="T27" fmla="*/ 66 h 87"/>
                  <a:gd name="T28" fmla="*/ 68 w 258"/>
                  <a:gd name="T29" fmla="*/ 69 h 87"/>
                  <a:gd name="T30" fmla="*/ 72 w 258"/>
                  <a:gd name="T31" fmla="*/ 71 h 87"/>
                  <a:gd name="T32" fmla="*/ 77 w 258"/>
                  <a:gd name="T33" fmla="*/ 72 h 87"/>
                  <a:gd name="T34" fmla="*/ 81 w 258"/>
                  <a:gd name="T35" fmla="*/ 70 h 87"/>
                  <a:gd name="T36" fmla="*/ 86 w 258"/>
                  <a:gd name="T37" fmla="*/ 70 h 87"/>
                  <a:gd name="T38" fmla="*/ 90 w 258"/>
                  <a:gd name="T39" fmla="*/ 70 h 87"/>
                  <a:gd name="T40" fmla="*/ 95 w 258"/>
                  <a:gd name="T41" fmla="*/ 72 h 87"/>
                  <a:gd name="T42" fmla="*/ 99 w 258"/>
                  <a:gd name="T43" fmla="*/ 74 h 87"/>
                  <a:gd name="T44" fmla="*/ 104 w 258"/>
                  <a:gd name="T45" fmla="*/ 76 h 87"/>
                  <a:gd name="T46" fmla="*/ 109 w 258"/>
                  <a:gd name="T47" fmla="*/ 77 h 87"/>
                  <a:gd name="T48" fmla="*/ 113 w 258"/>
                  <a:gd name="T49" fmla="*/ 78 h 87"/>
                  <a:gd name="T50" fmla="*/ 118 w 258"/>
                  <a:gd name="T51" fmla="*/ 78 h 87"/>
                  <a:gd name="T52" fmla="*/ 122 w 258"/>
                  <a:gd name="T53" fmla="*/ 79 h 87"/>
                  <a:gd name="T54" fmla="*/ 127 w 258"/>
                  <a:gd name="T55" fmla="*/ 79 h 87"/>
                  <a:gd name="T56" fmla="*/ 131 w 258"/>
                  <a:gd name="T57" fmla="*/ 80 h 87"/>
                  <a:gd name="T58" fmla="*/ 136 w 258"/>
                  <a:gd name="T59" fmla="*/ 80 h 87"/>
                  <a:gd name="T60" fmla="*/ 140 w 258"/>
                  <a:gd name="T61" fmla="*/ 81 h 87"/>
                  <a:gd name="T62" fmla="*/ 144 w 258"/>
                  <a:gd name="T63" fmla="*/ 82 h 87"/>
                  <a:gd name="T64" fmla="*/ 149 w 258"/>
                  <a:gd name="T65" fmla="*/ 83 h 87"/>
                  <a:gd name="T66" fmla="*/ 153 w 258"/>
                  <a:gd name="T67" fmla="*/ 83 h 87"/>
                  <a:gd name="T68" fmla="*/ 158 w 258"/>
                  <a:gd name="T69" fmla="*/ 85 h 87"/>
                  <a:gd name="T70" fmla="*/ 162 w 258"/>
                  <a:gd name="T71" fmla="*/ 86 h 87"/>
                  <a:gd name="T72" fmla="*/ 167 w 258"/>
                  <a:gd name="T73" fmla="*/ 86 h 87"/>
                  <a:gd name="T74" fmla="*/ 172 w 258"/>
                  <a:gd name="T75" fmla="*/ 84 h 87"/>
                  <a:gd name="T76" fmla="*/ 176 w 258"/>
                  <a:gd name="T77" fmla="*/ 86 h 87"/>
                  <a:gd name="T78" fmla="*/ 181 w 258"/>
                  <a:gd name="T79" fmla="*/ 87 h 87"/>
                  <a:gd name="T80" fmla="*/ 185 w 258"/>
                  <a:gd name="T81" fmla="*/ 87 h 87"/>
                  <a:gd name="T82" fmla="*/ 190 w 258"/>
                  <a:gd name="T83" fmla="*/ 83 h 87"/>
                  <a:gd name="T84" fmla="*/ 194 w 258"/>
                  <a:gd name="T85" fmla="*/ 74 h 87"/>
                  <a:gd name="T86" fmla="*/ 199 w 258"/>
                  <a:gd name="T87" fmla="*/ 58 h 87"/>
                  <a:gd name="T88" fmla="*/ 203 w 258"/>
                  <a:gd name="T89" fmla="*/ 43 h 87"/>
                  <a:gd name="T90" fmla="*/ 208 w 258"/>
                  <a:gd name="T91" fmla="*/ 32 h 87"/>
                  <a:gd name="T92" fmla="*/ 213 w 258"/>
                  <a:gd name="T93" fmla="*/ 26 h 87"/>
                  <a:gd name="T94" fmla="*/ 217 w 258"/>
                  <a:gd name="T95" fmla="*/ 23 h 87"/>
                  <a:gd name="T96" fmla="*/ 222 w 258"/>
                  <a:gd name="T97" fmla="*/ 22 h 87"/>
                  <a:gd name="T98" fmla="*/ 226 w 258"/>
                  <a:gd name="T99" fmla="*/ 21 h 87"/>
                  <a:gd name="T100" fmla="*/ 231 w 258"/>
                  <a:gd name="T101" fmla="*/ 22 h 87"/>
                  <a:gd name="T102" fmla="*/ 235 w 258"/>
                  <a:gd name="T103" fmla="*/ 22 h 87"/>
                  <a:gd name="T104" fmla="*/ 240 w 258"/>
                  <a:gd name="T105" fmla="*/ 10 h 87"/>
                  <a:gd name="T106" fmla="*/ 245 w 258"/>
                  <a:gd name="T107" fmla="*/ 3 h 87"/>
                  <a:gd name="T108" fmla="*/ 249 w 258"/>
                  <a:gd name="T109" fmla="*/ 10 h 87"/>
                  <a:gd name="T110" fmla="*/ 254 w 258"/>
                  <a:gd name="T111" fmla="*/ 3 h 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87"/>
                  <a:gd name="T170" fmla="*/ 258 w 258"/>
                  <a:gd name="T171" fmla="*/ 87 h 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87">
                    <a:moveTo>
                      <a:pt x="0" y="58"/>
                    </a:moveTo>
                    <a:lnTo>
                      <a:pt x="0" y="58"/>
                    </a:lnTo>
                    <a:lnTo>
                      <a:pt x="1" y="58"/>
                    </a:lnTo>
                    <a:lnTo>
                      <a:pt x="1" y="59"/>
                    </a:lnTo>
                    <a:lnTo>
                      <a:pt x="2" y="59"/>
                    </a:lnTo>
                    <a:lnTo>
                      <a:pt x="2" y="60"/>
                    </a:lnTo>
                    <a:lnTo>
                      <a:pt x="3" y="60"/>
                    </a:lnTo>
                    <a:lnTo>
                      <a:pt x="4" y="60"/>
                    </a:lnTo>
                    <a:lnTo>
                      <a:pt x="4" y="61"/>
                    </a:lnTo>
                    <a:lnTo>
                      <a:pt x="5" y="61"/>
                    </a:lnTo>
                    <a:lnTo>
                      <a:pt x="6" y="61"/>
                    </a:lnTo>
                    <a:lnTo>
                      <a:pt x="7" y="61"/>
                    </a:lnTo>
                    <a:lnTo>
                      <a:pt x="8" y="61"/>
                    </a:lnTo>
                    <a:lnTo>
                      <a:pt x="9" y="61"/>
                    </a:lnTo>
                    <a:lnTo>
                      <a:pt x="9" y="60"/>
                    </a:lnTo>
                    <a:lnTo>
                      <a:pt x="10" y="60"/>
                    </a:lnTo>
                    <a:lnTo>
                      <a:pt x="11" y="60"/>
                    </a:lnTo>
                    <a:lnTo>
                      <a:pt x="12" y="60"/>
                    </a:lnTo>
                    <a:lnTo>
                      <a:pt x="13" y="60"/>
                    </a:lnTo>
                    <a:lnTo>
                      <a:pt x="14" y="60"/>
                    </a:lnTo>
                    <a:lnTo>
                      <a:pt x="15" y="60"/>
                    </a:lnTo>
                    <a:lnTo>
                      <a:pt x="16" y="60"/>
                    </a:lnTo>
                    <a:lnTo>
                      <a:pt x="17" y="60"/>
                    </a:lnTo>
                    <a:lnTo>
                      <a:pt x="18" y="61"/>
                    </a:lnTo>
                    <a:lnTo>
                      <a:pt x="19" y="61"/>
                    </a:lnTo>
                    <a:lnTo>
                      <a:pt x="20" y="61"/>
                    </a:lnTo>
                    <a:lnTo>
                      <a:pt x="21" y="62"/>
                    </a:lnTo>
                    <a:lnTo>
                      <a:pt x="22" y="62"/>
                    </a:lnTo>
                    <a:lnTo>
                      <a:pt x="23" y="63"/>
                    </a:lnTo>
                    <a:lnTo>
                      <a:pt x="24" y="63"/>
                    </a:lnTo>
                    <a:lnTo>
                      <a:pt x="25" y="63"/>
                    </a:lnTo>
                    <a:lnTo>
                      <a:pt x="25" y="64"/>
                    </a:lnTo>
                    <a:lnTo>
                      <a:pt x="26" y="64"/>
                    </a:lnTo>
                    <a:lnTo>
                      <a:pt x="27" y="64"/>
                    </a:lnTo>
                    <a:lnTo>
                      <a:pt x="28" y="64"/>
                    </a:lnTo>
                    <a:lnTo>
                      <a:pt x="29" y="64"/>
                    </a:lnTo>
                    <a:lnTo>
                      <a:pt x="29" y="65"/>
                    </a:lnTo>
                    <a:lnTo>
                      <a:pt x="30" y="65"/>
                    </a:lnTo>
                    <a:lnTo>
                      <a:pt x="31" y="65"/>
                    </a:lnTo>
                    <a:lnTo>
                      <a:pt x="32" y="65"/>
                    </a:lnTo>
                    <a:lnTo>
                      <a:pt x="33" y="65"/>
                    </a:lnTo>
                    <a:lnTo>
                      <a:pt x="34" y="65"/>
                    </a:lnTo>
                    <a:lnTo>
                      <a:pt x="35" y="65"/>
                    </a:lnTo>
                    <a:lnTo>
                      <a:pt x="36" y="65"/>
                    </a:lnTo>
                    <a:lnTo>
                      <a:pt x="37" y="65"/>
                    </a:lnTo>
                    <a:lnTo>
                      <a:pt x="38" y="65"/>
                    </a:lnTo>
                    <a:lnTo>
                      <a:pt x="39" y="65"/>
                    </a:lnTo>
                    <a:lnTo>
                      <a:pt x="40" y="65"/>
                    </a:lnTo>
                    <a:lnTo>
                      <a:pt x="40" y="64"/>
                    </a:lnTo>
                    <a:lnTo>
                      <a:pt x="41" y="64"/>
                    </a:lnTo>
                    <a:lnTo>
                      <a:pt x="42" y="64"/>
                    </a:lnTo>
                    <a:lnTo>
                      <a:pt x="43" y="64"/>
                    </a:lnTo>
                    <a:lnTo>
                      <a:pt x="44" y="64"/>
                    </a:lnTo>
                    <a:lnTo>
                      <a:pt x="45" y="63"/>
                    </a:lnTo>
                    <a:lnTo>
                      <a:pt x="46" y="63"/>
                    </a:lnTo>
                    <a:lnTo>
                      <a:pt x="47" y="63"/>
                    </a:lnTo>
                    <a:lnTo>
                      <a:pt x="48" y="63"/>
                    </a:lnTo>
                    <a:lnTo>
                      <a:pt x="49" y="63"/>
                    </a:lnTo>
                    <a:lnTo>
                      <a:pt x="49" y="64"/>
                    </a:lnTo>
                    <a:lnTo>
                      <a:pt x="50" y="64"/>
                    </a:lnTo>
                    <a:lnTo>
                      <a:pt x="51" y="64"/>
                    </a:lnTo>
                    <a:lnTo>
                      <a:pt x="52" y="64"/>
                    </a:lnTo>
                    <a:lnTo>
                      <a:pt x="53" y="64"/>
                    </a:lnTo>
                    <a:lnTo>
                      <a:pt x="54" y="64"/>
                    </a:lnTo>
                    <a:lnTo>
                      <a:pt x="55" y="64"/>
                    </a:lnTo>
                    <a:lnTo>
                      <a:pt x="56" y="64"/>
                    </a:lnTo>
                    <a:lnTo>
                      <a:pt x="57" y="64"/>
                    </a:lnTo>
                    <a:lnTo>
                      <a:pt x="58" y="64"/>
                    </a:lnTo>
                    <a:lnTo>
                      <a:pt x="59" y="64"/>
                    </a:lnTo>
                    <a:lnTo>
                      <a:pt x="59" y="65"/>
                    </a:lnTo>
                    <a:lnTo>
                      <a:pt x="60" y="65"/>
                    </a:lnTo>
                    <a:lnTo>
                      <a:pt x="61" y="65"/>
                    </a:lnTo>
                    <a:lnTo>
                      <a:pt x="62" y="66"/>
                    </a:lnTo>
                    <a:lnTo>
                      <a:pt x="63" y="66"/>
                    </a:lnTo>
                    <a:lnTo>
                      <a:pt x="64" y="67"/>
                    </a:lnTo>
                    <a:lnTo>
                      <a:pt x="65" y="67"/>
                    </a:lnTo>
                    <a:lnTo>
                      <a:pt x="66" y="68"/>
                    </a:lnTo>
                    <a:lnTo>
                      <a:pt x="67" y="68"/>
                    </a:lnTo>
                    <a:lnTo>
                      <a:pt x="68" y="69"/>
                    </a:lnTo>
                    <a:lnTo>
                      <a:pt x="68" y="70"/>
                    </a:lnTo>
                    <a:lnTo>
                      <a:pt x="69" y="70"/>
                    </a:lnTo>
                    <a:lnTo>
                      <a:pt x="70" y="70"/>
                    </a:lnTo>
                    <a:lnTo>
                      <a:pt x="71" y="70"/>
                    </a:lnTo>
                    <a:lnTo>
                      <a:pt x="71" y="71"/>
                    </a:lnTo>
                    <a:lnTo>
                      <a:pt x="72" y="71"/>
                    </a:lnTo>
                    <a:lnTo>
                      <a:pt x="73" y="71"/>
                    </a:lnTo>
                    <a:lnTo>
                      <a:pt x="74" y="72"/>
                    </a:lnTo>
                    <a:lnTo>
                      <a:pt x="75" y="72"/>
                    </a:lnTo>
                    <a:lnTo>
                      <a:pt x="76" y="72"/>
                    </a:lnTo>
                    <a:lnTo>
                      <a:pt x="77" y="72"/>
                    </a:lnTo>
                    <a:lnTo>
                      <a:pt x="78" y="72"/>
                    </a:lnTo>
                    <a:lnTo>
                      <a:pt x="79" y="71"/>
                    </a:lnTo>
                    <a:lnTo>
                      <a:pt x="80" y="71"/>
                    </a:lnTo>
                    <a:lnTo>
                      <a:pt x="81" y="71"/>
                    </a:lnTo>
                    <a:lnTo>
                      <a:pt x="81" y="70"/>
                    </a:lnTo>
                    <a:lnTo>
                      <a:pt x="82" y="70"/>
                    </a:lnTo>
                    <a:lnTo>
                      <a:pt x="83" y="70"/>
                    </a:lnTo>
                    <a:lnTo>
                      <a:pt x="84" y="70"/>
                    </a:lnTo>
                    <a:lnTo>
                      <a:pt x="85" y="70"/>
                    </a:lnTo>
                    <a:lnTo>
                      <a:pt x="86" y="70"/>
                    </a:lnTo>
                    <a:lnTo>
                      <a:pt x="87" y="70"/>
                    </a:lnTo>
                    <a:lnTo>
                      <a:pt x="88" y="70"/>
                    </a:lnTo>
                    <a:lnTo>
                      <a:pt x="89" y="70"/>
                    </a:lnTo>
                    <a:lnTo>
                      <a:pt x="90" y="70"/>
                    </a:lnTo>
                    <a:lnTo>
                      <a:pt x="91" y="70"/>
                    </a:lnTo>
                    <a:lnTo>
                      <a:pt x="91" y="71"/>
                    </a:lnTo>
                    <a:lnTo>
                      <a:pt x="92" y="71"/>
                    </a:lnTo>
                    <a:lnTo>
                      <a:pt x="93" y="71"/>
                    </a:lnTo>
                    <a:lnTo>
                      <a:pt x="94" y="71"/>
                    </a:lnTo>
                    <a:lnTo>
                      <a:pt x="94" y="72"/>
                    </a:lnTo>
                    <a:lnTo>
                      <a:pt x="95" y="72"/>
                    </a:lnTo>
                    <a:lnTo>
                      <a:pt x="96" y="73"/>
                    </a:lnTo>
                    <a:lnTo>
                      <a:pt x="97" y="73"/>
                    </a:lnTo>
                    <a:lnTo>
                      <a:pt x="98" y="74"/>
                    </a:lnTo>
                    <a:lnTo>
                      <a:pt x="99" y="74"/>
                    </a:lnTo>
                    <a:lnTo>
                      <a:pt x="100" y="74"/>
                    </a:lnTo>
                    <a:lnTo>
                      <a:pt x="101" y="74"/>
                    </a:lnTo>
                    <a:lnTo>
                      <a:pt x="102" y="75"/>
                    </a:lnTo>
                    <a:lnTo>
                      <a:pt x="103" y="75"/>
                    </a:lnTo>
                    <a:lnTo>
                      <a:pt x="104" y="76"/>
                    </a:lnTo>
                    <a:lnTo>
                      <a:pt x="105" y="76"/>
                    </a:lnTo>
                    <a:lnTo>
                      <a:pt x="106" y="77"/>
                    </a:lnTo>
                    <a:lnTo>
                      <a:pt x="107" y="77"/>
                    </a:lnTo>
                    <a:lnTo>
                      <a:pt x="108" y="77"/>
                    </a:lnTo>
                    <a:lnTo>
                      <a:pt x="109" y="77"/>
                    </a:lnTo>
                    <a:lnTo>
                      <a:pt x="110" y="77"/>
                    </a:lnTo>
                    <a:lnTo>
                      <a:pt x="111" y="77"/>
                    </a:lnTo>
                    <a:lnTo>
                      <a:pt x="112" y="77"/>
                    </a:lnTo>
                    <a:lnTo>
                      <a:pt x="113" y="77"/>
                    </a:lnTo>
                    <a:lnTo>
                      <a:pt x="113" y="78"/>
                    </a:lnTo>
                    <a:lnTo>
                      <a:pt x="114" y="78"/>
                    </a:lnTo>
                    <a:lnTo>
                      <a:pt x="115" y="78"/>
                    </a:lnTo>
                    <a:lnTo>
                      <a:pt x="116" y="78"/>
                    </a:lnTo>
                    <a:lnTo>
                      <a:pt x="117" y="78"/>
                    </a:lnTo>
                    <a:lnTo>
                      <a:pt x="118" y="78"/>
                    </a:lnTo>
                    <a:lnTo>
                      <a:pt x="119" y="78"/>
                    </a:lnTo>
                    <a:lnTo>
                      <a:pt x="119" y="79"/>
                    </a:lnTo>
                    <a:lnTo>
                      <a:pt x="120" y="79"/>
                    </a:lnTo>
                    <a:lnTo>
                      <a:pt x="121" y="79"/>
                    </a:lnTo>
                    <a:lnTo>
                      <a:pt x="122" y="79"/>
                    </a:lnTo>
                    <a:lnTo>
                      <a:pt x="123" y="79"/>
                    </a:lnTo>
                    <a:lnTo>
                      <a:pt x="124" y="79"/>
                    </a:lnTo>
                    <a:lnTo>
                      <a:pt x="125" y="79"/>
                    </a:lnTo>
                    <a:lnTo>
                      <a:pt x="126" y="79"/>
                    </a:lnTo>
                    <a:lnTo>
                      <a:pt x="127" y="79"/>
                    </a:lnTo>
                    <a:lnTo>
                      <a:pt x="128" y="79"/>
                    </a:lnTo>
                    <a:lnTo>
                      <a:pt x="129" y="79"/>
                    </a:lnTo>
                    <a:lnTo>
                      <a:pt x="130" y="79"/>
                    </a:lnTo>
                    <a:lnTo>
                      <a:pt x="131" y="79"/>
                    </a:lnTo>
                    <a:lnTo>
                      <a:pt x="131" y="80"/>
                    </a:lnTo>
                    <a:lnTo>
                      <a:pt x="132" y="80"/>
                    </a:lnTo>
                    <a:lnTo>
                      <a:pt x="133" y="80"/>
                    </a:lnTo>
                    <a:lnTo>
                      <a:pt x="134" y="80"/>
                    </a:lnTo>
                    <a:lnTo>
                      <a:pt x="135" y="80"/>
                    </a:lnTo>
                    <a:lnTo>
                      <a:pt x="136" y="80"/>
                    </a:lnTo>
                    <a:lnTo>
                      <a:pt x="137" y="80"/>
                    </a:lnTo>
                    <a:lnTo>
                      <a:pt x="138" y="80"/>
                    </a:lnTo>
                    <a:lnTo>
                      <a:pt x="138" y="81"/>
                    </a:lnTo>
                    <a:lnTo>
                      <a:pt x="139" y="81"/>
                    </a:lnTo>
                    <a:lnTo>
                      <a:pt x="140" y="81"/>
                    </a:lnTo>
                    <a:lnTo>
                      <a:pt x="141" y="81"/>
                    </a:lnTo>
                    <a:lnTo>
                      <a:pt x="142" y="82"/>
                    </a:lnTo>
                    <a:lnTo>
                      <a:pt x="143" y="82"/>
                    </a:lnTo>
                    <a:lnTo>
                      <a:pt x="144" y="82"/>
                    </a:lnTo>
                    <a:lnTo>
                      <a:pt x="145" y="82"/>
                    </a:lnTo>
                    <a:lnTo>
                      <a:pt x="145" y="83"/>
                    </a:lnTo>
                    <a:lnTo>
                      <a:pt x="146" y="83"/>
                    </a:lnTo>
                    <a:lnTo>
                      <a:pt x="147" y="83"/>
                    </a:lnTo>
                    <a:lnTo>
                      <a:pt x="148" y="83"/>
                    </a:lnTo>
                    <a:lnTo>
                      <a:pt x="149" y="83"/>
                    </a:lnTo>
                    <a:lnTo>
                      <a:pt x="150" y="83"/>
                    </a:lnTo>
                    <a:lnTo>
                      <a:pt x="151" y="83"/>
                    </a:lnTo>
                    <a:lnTo>
                      <a:pt x="152" y="83"/>
                    </a:lnTo>
                    <a:lnTo>
                      <a:pt x="153" y="83"/>
                    </a:lnTo>
                    <a:lnTo>
                      <a:pt x="154" y="84"/>
                    </a:lnTo>
                    <a:lnTo>
                      <a:pt x="155" y="84"/>
                    </a:lnTo>
                    <a:lnTo>
                      <a:pt x="156" y="85"/>
                    </a:lnTo>
                    <a:lnTo>
                      <a:pt x="157" y="85"/>
                    </a:lnTo>
                    <a:lnTo>
                      <a:pt x="158" y="85"/>
                    </a:lnTo>
                    <a:lnTo>
                      <a:pt x="158" y="86"/>
                    </a:lnTo>
                    <a:lnTo>
                      <a:pt x="159" y="86"/>
                    </a:lnTo>
                    <a:lnTo>
                      <a:pt x="160" y="86"/>
                    </a:lnTo>
                    <a:lnTo>
                      <a:pt x="161" y="86"/>
                    </a:lnTo>
                    <a:lnTo>
                      <a:pt x="162" y="86"/>
                    </a:lnTo>
                    <a:lnTo>
                      <a:pt x="163" y="86"/>
                    </a:lnTo>
                    <a:lnTo>
                      <a:pt x="164" y="86"/>
                    </a:lnTo>
                    <a:lnTo>
                      <a:pt x="165" y="86"/>
                    </a:lnTo>
                    <a:lnTo>
                      <a:pt x="166" y="86"/>
                    </a:lnTo>
                    <a:lnTo>
                      <a:pt x="167" y="86"/>
                    </a:lnTo>
                    <a:lnTo>
                      <a:pt x="168" y="85"/>
                    </a:lnTo>
                    <a:lnTo>
                      <a:pt x="169" y="85"/>
                    </a:lnTo>
                    <a:lnTo>
                      <a:pt x="170" y="85"/>
                    </a:lnTo>
                    <a:lnTo>
                      <a:pt x="171" y="84"/>
                    </a:lnTo>
                    <a:lnTo>
                      <a:pt x="172" y="84"/>
                    </a:lnTo>
                    <a:lnTo>
                      <a:pt x="173" y="84"/>
                    </a:lnTo>
                    <a:lnTo>
                      <a:pt x="174" y="84"/>
                    </a:lnTo>
                    <a:lnTo>
                      <a:pt x="174" y="85"/>
                    </a:lnTo>
                    <a:lnTo>
                      <a:pt x="175" y="85"/>
                    </a:lnTo>
                    <a:lnTo>
                      <a:pt x="176" y="85"/>
                    </a:lnTo>
                    <a:lnTo>
                      <a:pt x="176" y="86"/>
                    </a:lnTo>
                    <a:lnTo>
                      <a:pt x="177" y="86"/>
                    </a:lnTo>
                    <a:lnTo>
                      <a:pt x="178" y="86"/>
                    </a:lnTo>
                    <a:lnTo>
                      <a:pt x="179" y="86"/>
                    </a:lnTo>
                    <a:lnTo>
                      <a:pt x="180" y="86"/>
                    </a:lnTo>
                    <a:lnTo>
                      <a:pt x="181" y="87"/>
                    </a:lnTo>
                    <a:lnTo>
                      <a:pt x="182" y="87"/>
                    </a:lnTo>
                    <a:lnTo>
                      <a:pt x="183" y="87"/>
                    </a:lnTo>
                    <a:lnTo>
                      <a:pt x="184" y="87"/>
                    </a:lnTo>
                    <a:lnTo>
                      <a:pt x="185" y="87"/>
                    </a:lnTo>
                    <a:lnTo>
                      <a:pt x="186" y="87"/>
                    </a:lnTo>
                    <a:lnTo>
                      <a:pt x="186" y="86"/>
                    </a:lnTo>
                    <a:lnTo>
                      <a:pt x="187" y="86"/>
                    </a:lnTo>
                    <a:lnTo>
                      <a:pt x="188" y="86"/>
                    </a:lnTo>
                    <a:lnTo>
                      <a:pt x="188" y="85"/>
                    </a:lnTo>
                    <a:lnTo>
                      <a:pt x="189" y="85"/>
                    </a:lnTo>
                    <a:lnTo>
                      <a:pt x="189" y="84"/>
                    </a:lnTo>
                    <a:lnTo>
                      <a:pt x="190" y="83"/>
                    </a:lnTo>
                    <a:lnTo>
                      <a:pt x="191" y="82"/>
                    </a:lnTo>
                    <a:lnTo>
                      <a:pt x="191" y="81"/>
                    </a:lnTo>
                    <a:lnTo>
                      <a:pt x="192" y="80"/>
                    </a:lnTo>
                    <a:lnTo>
                      <a:pt x="192" y="79"/>
                    </a:lnTo>
                    <a:lnTo>
                      <a:pt x="193" y="78"/>
                    </a:lnTo>
                    <a:lnTo>
                      <a:pt x="193" y="77"/>
                    </a:lnTo>
                    <a:lnTo>
                      <a:pt x="194" y="75"/>
                    </a:lnTo>
                    <a:lnTo>
                      <a:pt x="194" y="74"/>
                    </a:lnTo>
                    <a:lnTo>
                      <a:pt x="195" y="73"/>
                    </a:lnTo>
                    <a:lnTo>
                      <a:pt x="195" y="71"/>
                    </a:lnTo>
                    <a:lnTo>
                      <a:pt x="196" y="70"/>
                    </a:lnTo>
                    <a:lnTo>
                      <a:pt x="196" y="67"/>
                    </a:lnTo>
                    <a:lnTo>
                      <a:pt x="197" y="66"/>
                    </a:lnTo>
                    <a:lnTo>
                      <a:pt x="197" y="64"/>
                    </a:lnTo>
                    <a:lnTo>
                      <a:pt x="198" y="62"/>
                    </a:lnTo>
                    <a:lnTo>
                      <a:pt x="198" y="61"/>
                    </a:lnTo>
                    <a:lnTo>
                      <a:pt x="199" y="58"/>
                    </a:lnTo>
                    <a:lnTo>
                      <a:pt x="199" y="57"/>
                    </a:lnTo>
                    <a:lnTo>
                      <a:pt x="200" y="54"/>
                    </a:lnTo>
                    <a:lnTo>
                      <a:pt x="200" y="53"/>
                    </a:lnTo>
                    <a:lnTo>
                      <a:pt x="201" y="51"/>
                    </a:lnTo>
                    <a:lnTo>
                      <a:pt x="201" y="49"/>
                    </a:lnTo>
                    <a:lnTo>
                      <a:pt x="202" y="48"/>
                    </a:lnTo>
                    <a:lnTo>
                      <a:pt x="202" y="46"/>
                    </a:lnTo>
                    <a:lnTo>
                      <a:pt x="203" y="45"/>
                    </a:lnTo>
                    <a:lnTo>
                      <a:pt x="203" y="43"/>
                    </a:lnTo>
                    <a:lnTo>
                      <a:pt x="204" y="42"/>
                    </a:lnTo>
                    <a:lnTo>
                      <a:pt x="204" y="40"/>
                    </a:lnTo>
                    <a:lnTo>
                      <a:pt x="205" y="38"/>
                    </a:lnTo>
                    <a:lnTo>
                      <a:pt x="206" y="38"/>
                    </a:lnTo>
                    <a:lnTo>
                      <a:pt x="206" y="36"/>
                    </a:lnTo>
                    <a:lnTo>
                      <a:pt x="207" y="35"/>
                    </a:lnTo>
                    <a:lnTo>
                      <a:pt x="208" y="33"/>
                    </a:lnTo>
                    <a:lnTo>
                      <a:pt x="208" y="32"/>
                    </a:lnTo>
                    <a:lnTo>
                      <a:pt x="209" y="32"/>
                    </a:lnTo>
                    <a:lnTo>
                      <a:pt x="209" y="31"/>
                    </a:lnTo>
                    <a:lnTo>
                      <a:pt x="210" y="30"/>
                    </a:lnTo>
                    <a:lnTo>
                      <a:pt x="210" y="29"/>
                    </a:lnTo>
                    <a:lnTo>
                      <a:pt x="211" y="29"/>
                    </a:lnTo>
                    <a:lnTo>
                      <a:pt x="211" y="28"/>
                    </a:lnTo>
                    <a:lnTo>
                      <a:pt x="212" y="27"/>
                    </a:lnTo>
                    <a:lnTo>
                      <a:pt x="212" y="26"/>
                    </a:lnTo>
                    <a:lnTo>
                      <a:pt x="213" y="26"/>
                    </a:lnTo>
                    <a:lnTo>
                      <a:pt x="214" y="25"/>
                    </a:lnTo>
                    <a:lnTo>
                      <a:pt x="215" y="24"/>
                    </a:lnTo>
                    <a:lnTo>
                      <a:pt x="216" y="24"/>
                    </a:lnTo>
                    <a:lnTo>
                      <a:pt x="216" y="23"/>
                    </a:lnTo>
                    <a:lnTo>
                      <a:pt x="217" y="23"/>
                    </a:lnTo>
                    <a:lnTo>
                      <a:pt x="218" y="22"/>
                    </a:lnTo>
                    <a:lnTo>
                      <a:pt x="219" y="22"/>
                    </a:lnTo>
                    <a:lnTo>
                      <a:pt x="220" y="22"/>
                    </a:lnTo>
                    <a:lnTo>
                      <a:pt x="221" y="22"/>
                    </a:lnTo>
                    <a:lnTo>
                      <a:pt x="222" y="22"/>
                    </a:lnTo>
                    <a:lnTo>
                      <a:pt x="223" y="21"/>
                    </a:lnTo>
                    <a:lnTo>
                      <a:pt x="224" y="21"/>
                    </a:lnTo>
                    <a:lnTo>
                      <a:pt x="225" y="21"/>
                    </a:lnTo>
                    <a:lnTo>
                      <a:pt x="226" y="21"/>
                    </a:lnTo>
                    <a:lnTo>
                      <a:pt x="227" y="21"/>
                    </a:lnTo>
                    <a:lnTo>
                      <a:pt x="228" y="21"/>
                    </a:lnTo>
                    <a:lnTo>
                      <a:pt x="229" y="21"/>
                    </a:lnTo>
                    <a:lnTo>
                      <a:pt x="230" y="21"/>
                    </a:lnTo>
                    <a:lnTo>
                      <a:pt x="231" y="22"/>
                    </a:lnTo>
                    <a:lnTo>
                      <a:pt x="232" y="22"/>
                    </a:lnTo>
                    <a:lnTo>
                      <a:pt x="233" y="22"/>
                    </a:lnTo>
                    <a:lnTo>
                      <a:pt x="234" y="22"/>
                    </a:lnTo>
                    <a:lnTo>
                      <a:pt x="235" y="22"/>
                    </a:lnTo>
                    <a:lnTo>
                      <a:pt x="236" y="22"/>
                    </a:lnTo>
                    <a:lnTo>
                      <a:pt x="236" y="21"/>
                    </a:lnTo>
                    <a:lnTo>
                      <a:pt x="237" y="20"/>
                    </a:lnTo>
                    <a:lnTo>
                      <a:pt x="237" y="19"/>
                    </a:lnTo>
                    <a:lnTo>
                      <a:pt x="238" y="18"/>
                    </a:lnTo>
                    <a:lnTo>
                      <a:pt x="238" y="16"/>
                    </a:lnTo>
                    <a:lnTo>
                      <a:pt x="239" y="14"/>
                    </a:lnTo>
                    <a:lnTo>
                      <a:pt x="239" y="12"/>
                    </a:lnTo>
                    <a:lnTo>
                      <a:pt x="240" y="10"/>
                    </a:lnTo>
                    <a:lnTo>
                      <a:pt x="241" y="7"/>
                    </a:lnTo>
                    <a:lnTo>
                      <a:pt x="241" y="4"/>
                    </a:lnTo>
                    <a:lnTo>
                      <a:pt x="242" y="2"/>
                    </a:lnTo>
                    <a:lnTo>
                      <a:pt x="242" y="0"/>
                    </a:lnTo>
                    <a:lnTo>
                      <a:pt x="243" y="0"/>
                    </a:lnTo>
                    <a:lnTo>
                      <a:pt x="244" y="0"/>
                    </a:lnTo>
                    <a:lnTo>
                      <a:pt x="244" y="2"/>
                    </a:lnTo>
                    <a:lnTo>
                      <a:pt x="245" y="3"/>
                    </a:lnTo>
                    <a:lnTo>
                      <a:pt x="245" y="5"/>
                    </a:lnTo>
                    <a:lnTo>
                      <a:pt x="246" y="7"/>
                    </a:lnTo>
                    <a:lnTo>
                      <a:pt x="246" y="8"/>
                    </a:lnTo>
                    <a:lnTo>
                      <a:pt x="247" y="9"/>
                    </a:lnTo>
                    <a:lnTo>
                      <a:pt x="247" y="10"/>
                    </a:lnTo>
                    <a:lnTo>
                      <a:pt x="248" y="10"/>
                    </a:lnTo>
                    <a:lnTo>
                      <a:pt x="249" y="10"/>
                    </a:lnTo>
                    <a:lnTo>
                      <a:pt x="250" y="9"/>
                    </a:lnTo>
                    <a:lnTo>
                      <a:pt x="250" y="8"/>
                    </a:lnTo>
                    <a:lnTo>
                      <a:pt x="251" y="8"/>
                    </a:lnTo>
                    <a:lnTo>
                      <a:pt x="251" y="7"/>
                    </a:lnTo>
                    <a:lnTo>
                      <a:pt x="252" y="7"/>
                    </a:lnTo>
                    <a:lnTo>
                      <a:pt x="252" y="6"/>
                    </a:lnTo>
                    <a:lnTo>
                      <a:pt x="253" y="5"/>
                    </a:lnTo>
                    <a:lnTo>
                      <a:pt x="253" y="4"/>
                    </a:lnTo>
                    <a:lnTo>
                      <a:pt x="254" y="3"/>
                    </a:lnTo>
                    <a:lnTo>
                      <a:pt x="255" y="3"/>
                    </a:lnTo>
                    <a:lnTo>
                      <a:pt x="255" y="2"/>
                    </a:lnTo>
                    <a:lnTo>
                      <a:pt x="256" y="2"/>
                    </a:lnTo>
                    <a:lnTo>
                      <a:pt x="256" y="1"/>
                    </a:lnTo>
                    <a:lnTo>
                      <a:pt x="257" y="1"/>
                    </a:lnTo>
                    <a:lnTo>
                      <a:pt x="258" y="1"/>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667" name="Freeform 114"/>
              <p:cNvSpPr>
                <a:spLocks/>
              </p:cNvSpPr>
              <p:nvPr/>
            </p:nvSpPr>
            <p:spPr bwMode="auto">
              <a:xfrm>
                <a:off x="8358315" y="3216829"/>
                <a:ext cx="280884" cy="151081"/>
              </a:xfrm>
              <a:custGeom>
                <a:avLst/>
                <a:gdLst>
                  <a:gd name="T0" fmla="*/ 2 w 147"/>
                  <a:gd name="T1" fmla="*/ 0 h 168"/>
                  <a:gd name="T2" fmla="*/ 4 w 147"/>
                  <a:gd name="T3" fmla="*/ 2 h 168"/>
                  <a:gd name="T4" fmla="*/ 7 w 147"/>
                  <a:gd name="T5" fmla="*/ 7 h 168"/>
                  <a:gd name="T6" fmla="*/ 9 w 147"/>
                  <a:gd name="T7" fmla="*/ 12 h 168"/>
                  <a:gd name="T8" fmla="*/ 12 w 147"/>
                  <a:gd name="T9" fmla="*/ 17 h 168"/>
                  <a:gd name="T10" fmla="*/ 14 w 147"/>
                  <a:gd name="T11" fmla="*/ 21 h 168"/>
                  <a:gd name="T12" fmla="*/ 17 w 147"/>
                  <a:gd name="T13" fmla="*/ 26 h 168"/>
                  <a:gd name="T14" fmla="*/ 20 w 147"/>
                  <a:gd name="T15" fmla="*/ 31 h 168"/>
                  <a:gd name="T16" fmla="*/ 22 w 147"/>
                  <a:gd name="T17" fmla="*/ 34 h 168"/>
                  <a:gd name="T18" fmla="*/ 25 w 147"/>
                  <a:gd name="T19" fmla="*/ 37 h 168"/>
                  <a:gd name="T20" fmla="*/ 27 w 147"/>
                  <a:gd name="T21" fmla="*/ 40 h 168"/>
                  <a:gd name="T22" fmla="*/ 30 w 147"/>
                  <a:gd name="T23" fmla="*/ 43 h 168"/>
                  <a:gd name="T24" fmla="*/ 32 w 147"/>
                  <a:gd name="T25" fmla="*/ 45 h 168"/>
                  <a:gd name="T26" fmla="*/ 35 w 147"/>
                  <a:gd name="T27" fmla="*/ 48 h 168"/>
                  <a:gd name="T28" fmla="*/ 37 w 147"/>
                  <a:gd name="T29" fmla="*/ 51 h 168"/>
                  <a:gd name="T30" fmla="*/ 40 w 147"/>
                  <a:gd name="T31" fmla="*/ 53 h 168"/>
                  <a:gd name="T32" fmla="*/ 42 w 147"/>
                  <a:gd name="T33" fmla="*/ 56 h 168"/>
                  <a:gd name="T34" fmla="*/ 45 w 147"/>
                  <a:gd name="T35" fmla="*/ 57 h 168"/>
                  <a:gd name="T36" fmla="*/ 47 w 147"/>
                  <a:gd name="T37" fmla="*/ 60 h 168"/>
                  <a:gd name="T38" fmla="*/ 50 w 147"/>
                  <a:gd name="T39" fmla="*/ 62 h 168"/>
                  <a:gd name="T40" fmla="*/ 53 w 147"/>
                  <a:gd name="T41" fmla="*/ 65 h 168"/>
                  <a:gd name="T42" fmla="*/ 55 w 147"/>
                  <a:gd name="T43" fmla="*/ 67 h 168"/>
                  <a:gd name="T44" fmla="*/ 58 w 147"/>
                  <a:gd name="T45" fmla="*/ 69 h 168"/>
                  <a:gd name="T46" fmla="*/ 60 w 147"/>
                  <a:gd name="T47" fmla="*/ 72 h 168"/>
                  <a:gd name="T48" fmla="*/ 63 w 147"/>
                  <a:gd name="T49" fmla="*/ 74 h 168"/>
                  <a:gd name="T50" fmla="*/ 65 w 147"/>
                  <a:gd name="T51" fmla="*/ 76 h 168"/>
                  <a:gd name="T52" fmla="*/ 68 w 147"/>
                  <a:gd name="T53" fmla="*/ 79 h 168"/>
                  <a:gd name="T54" fmla="*/ 70 w 147"/>
                  <a:gd name="T55" fmla="*/ 80 h 168"/>
                  <a:gd name="T56" fmla="*/ 73 w 147"/>
                  <a:gd name="T57" fmla="*/ 82 h 168"/>
                  <a:gd name="T58" fmla="*/ 75 w 147"/>
                  <a:gd name="T59" fmla="*/ 84 h 168"/>
                  <a:gd name="T60" fmla="*/ 78 w 147"/>
                  <a:gd name="T61" fmla="*/ 86 h 168"/>
                  <a:gd name="T62" fmla="*/ 80 w 147"/>
                  <a:gd name="T63" fmla="*/ 89 h 168"/>
                  <a:gd name="T64" fmla="*/ 83 w 147"/>
                  <a:gd name="T65" fmla="*/ 91 h 168"/>
                  <a:gd name="T66" fmla="*/ 85 w 147"/>
                  <a:gd name="T67" fmla="*/ 93 h 168"/>
                  <a:gd name="T68" fmla="*/ 88 w 147"/>
                  <a:gd name="T69" fmla="*/ 95 h 168"/>
                  <a:gd name="T70" fmla="*/ 91 w 147"/>
                  <a:gd name="T71" fmla="*/ 96 h 168"/>
                  <a:gd name="T72" fmla="*/ 93 w 147"/>
                  <a:gd name="T73" fmla="*/ 97 h 168"/>
                  <a:gd name="T74" fmla="*/ 96 w 147"/>
                  <a:gd name="T75" fmla="*/ 96 h 168"/>
                  <a:gd name="T76" fmla="*/ 98 w 147"/>
                  <a:gd name="T77" fmla="*/ 95 h 168"/>
                  <a:gd name="T78" fmla="*/ 101 w 147"/>
                  <a:gd name="T79" fmla="*/ 94 h 168"/>
                  <a:gd name="T80" fmla="*/ 103 w 147"/>
                  <a:gd name="T81" fmla="*/ 93 h 168"/>
                  <a:gd name="T82" fmla="*/ 106 w 147"/>
                  <a:gd name="T83" fmla="*/ 94 h 168"/>
                  <a:gd name="T84" fmla="*/ 108 w 147"/>
                  <a:gd name="T85" fmla="*/ 97 h 168"/>
                  <a:gd name="T86" fmla="*/ 111 w 147"/>
                  <a:gd name="T87" fmla="*/ 101 h 168"/>
                  <a:gd name="T88" fmla="*/ 113 w 147"/>
                  <a:gd name="T89" fmla="*/ 108 h 168"/>
                  <a:gd name="T90" fmla="*/ 116 w 147"/>
                  <a:gd name="T91" fmla="*/ 114 h 168"/>
                  <a:gd name="T92" fmla="*/ 118 w 147"/>
                  <a:gd name="T93" fmla="*/ 121 h 168"/>
                  <a:gd name="T94" fmla="*/ 121 w 147"/>
                  <a:gd name="T95" fmla="*/ 127 h 168"/>
                  <a:gd name="T96" fmla="*/ 124 w 147"/>
                  <a:gd name="T97" fmla="*/ 131 h 168"/>
                  <a:gd name="T98" fmla="*/ 126 w 147"/>
                  <a:gd name="T99" fmla="*/ 135 h 168"/>
                  <a:gd name="T100" fmla="*/ 129 w 147"/>
                  <a:gd name="T101" fmla="*/ 139 h 168"/>
                  <a:gd name="T102" fmla="*/ 130 w 147"/>
                  <a:gd name="T103" fmla="*/ 143 h 168"/>
                  <a:gd name="T104" fmla="*/ 133 w 147"/>
                  <a:gd name="T105" fmla="*/ 146 h 168"/>
                  <a:gd name="T106" fmla="*/ 135 w 147"/>
                  <a:gd name="T107" fmla="*/ 151 h 168"/>
                  <a:gd name="T108" fmla="*/ 138 w 147"/>
                  <a:gd name="T109" fmla="*/ 154 h 168"/>
                  <a:gd name="T110" fmla="*/ 140 w 147"/>
                  <a:gd name="T111" fmla="*/ 158 h 168"/>
                  <a:gd name="T112" fmla="*/ 143 w 147"/>
                  <a:gd name="T113" fmla="*/ 162 h 168"/>
                  <a:gd name="T114" fmla="*/ 145 w 147"/>
                  <a:gd name="T115" fmla="*/ 165 h 168"/>
                  <a:gd name="T116" fmla="*/ 147 w 147"/>
                  <a:gd name="T117" fmla="*/ 168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
                  <a:gd name="T178" fmla="*/ 0 h 168"/>
                  <a:gd name="T179" fmla="*/ 147 w 147"/>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 h="168">
                    <a:moveTo>
                      <a:pt x="0" y="0"/>
                    </a:moveTo>
                    <a:lnTo>
                      <a:pt x="0" y="0"/>
                    </a:lnTo>
                    <a:lnTo>
                      <a:pt x="1" y="0"/>
                    </a:lnTo>
                    <a:lnTo>
                      <a:pt x="2" y="0"/>
                    </a:lnTo>
                    <a:lnTo>
                      <a:pt x="3" y="1"/>
                    </a:lnTo>
                    <a:lnTo>
                      <a:pt x="4" y="2"/>
                    </a:lnTo>
                    <a:lnTo>
                      <a:pt x="5" y="3"/>
                    </a:lnTo>
                    <a:lnTo>
                      <a:pt x="5" y="5"/>
                    </a:lnTo>
                    <a:lnTo>
                      <a:pt x="6" y="6"/>
                    </a:lnTo>
                    <a:lnTo>
                      <a:pt x="7" y="7"/>
                    </a:lnTo>
                    <a:lnTo>
                      <a:pt x="7" y="8"/>
                    </a:lnTo>
                    <a:lnTo>
                      <a:pt x="8" y="9"/>
                    </a:lnTo>
                    <a:lnTo>
                      <a:pt x="8" y="10"/>
                    </a:lnTo>
                    <a:lnTo>
                      <a:pt x="9" y="11"/>
                    </a:lnTo>
                    <a:lnTo>
                      <a:pt x="9" y="12"/>
                    </a:lnTo>
                    <a:lnTo>
                      <a:pt x="10" y="12"/>
                    </a:lnTo>
                    <a:lnTo>
                      <a:pt x="10" y="14"/>
                    </a:lnTo>
                    <a:lnTo>
                      <a:pt x="11" y="15"/>
                    </a:lnTo>
                    <a:lnTo>
                      <a:pt x="12" y="17"/>
                    </a:lnTo>
                    <a:lnTo>
                      <a:pt x="12" y="18"/>
                    </a:lnTo>
                    <a:lnTo>
                      <a:pt x="13" y="18"/>
                    </a:lnTo>
                    <a:lnTo>
                      <a:pt x="13" y="19"/>
                    </a:lnTo>
                    <a:lnTo>
                      <a:pt x="14" y="21"/>
                    </a:lnTo>
                    <a:lnTo>
                      <a:pt x="15" y="22"/>
                    </a:lnTo>
                    <a:lnTo>
                      <a:pt x="15" y="24"/>
                    </a:lnTo>
                    <a:lnTo>
                      <a:pt x="16" y="25"/>
                    </a:lnTo>
                    <a:lnTo>
                      <a:pt x="17" y="25"/>
                    </a:lnTo>
                    <a:lnTo>
                      <a:pt x="17" y="26"/>
                    </a:lnTo>
                    <a:lnTo>
                      <a:pt x="18" y="28"/>
                    </a:lnTo>
                    <a:lnTo>
                      <a:pt x="19" y="29"/>
                    </a:lnTo>
                    <a:lnTo>
                      <a:pt x="19" y="30"/>
                    </a:lnTo>
                    <a:lnTo>
                      <a:pt x="20" y="31"/>
                    </a:lnTo>
                    <a:lnTo>
                      <a:pt x="21" y="32"/>
                    </a:lnTo>
                    <a:lnTo>
                      <a:pt x="21" y="33"/>
                    </a:lnTo>
                    <a:lnTo>
                      <a:pt x="22" y="34"/>
                    </a:lnTo>
                    <a:lnTo>
                      <a:pt x="23" y="35"/>
                    </a:lnTo>
                    <a:lnTo>
                      <a:pt x="23" y="36"/>
                    </a:lnTo>
                    <a:lnTo>
                      <a:pt x="24" y="37"/>
                    </a:lnTo>
                    <a:lnTo>
                      <a:pt x="25" y="37"/>
                    </a:lnTo>
                    <a:lnTo>
                      <a:pt x="25" y="38"/>
                    </a:lnTo>
                    <a:lnTo>
                      <a:pt x="26" y="38"/>
                    </a:lnTo>
                    <a:lnTo>
                      <a:pt x="26" y="39"/>
                    </a:lnTo>
                    <a:lnTo>
                      <a:pt x="27" y="40"/>
                    </a:lnTo>
                    <a:lnTo>
                      <a:pt x="28" y="41"/>
                    </a:lnTo>
                    <a:lnTo>
                      <a:pt x="29" y="42"/>
                    </a:lnTo>
                    <a:lnTo>
                      <a:pt x="30" y="43"/>
                    </a:lnTo>
                    <a:lnTo>
                      <a:pt x="30" y="44"/>
                    </a:lnTo>
                    <a:lnTo>
                      <a:pt x="31" y="44"/>
                    </a:lnTo>
                    <a:lnTo>
                      <a:pt x="32" y="44"/>
                    </a:lnTo>
                    <a:lnTo>
                      <a:pt x="32" y="45"/>
                    </a:lnTo>
                    <a:lnTo>
                      <a:pt x="33" y="46"/>
                    </a:lnTo>
                    <a:lnTo>
                      <a:pt x="33" y="47"/>
                    </a:lnTo>
                    <a:lnTo>
                      <a:pt x="34" y="47"/>
                    </a:lnTo>
                    <a:lnTo>
                      <a:pt x="35" y="48"/>
                    </a:lnTo>
                    <a:lnTo>
                      <a:pt x="35" y="49"/>
                    </a:lnTo>
                    <a:lnTo>
                      <a:pt x="36" y="49"/>
                    </a:lnTo>
                    <a:lnTo>
                      <a:pt x="36" y="50"/>
                    </a:lnTo>
                    <a:lnTo>
                      <a:pt x="37" y="50"/>
                    </a:lnTo>
                    <a:lnTo>
                      <a:pt x="37" y="51"/>
                    </a:lnTo>
                    <a:lnTo>
                      <a:pt x="38" y="51"/>
                    </a:lnTo>
                    <a:lnTo>
                      <a:pt x="38" y="52"/>
                    </a:lnTo>
                    <a:lnTo>
                      <a:pt x="39" y="53"/>
                    </a:lnTo>
                    <a:lnTo>
                      <a:pt x="40" y="53"/>
                    </a:lnTo>
                    <a:lnTo>
                      <a:pt x="40" y="54"/>
                    </a:lnTo>
                    <a:lnTo>
                      <a:pt x="41" y="54"/>
                    </a:lnTo>
                    <a:lnTo>
                      <a:pt x="41" y="55"/>
                    </a:lnTo>
                    <a:lnTo>
                      <a:pt x="42" y="55"/>
                    </a:lnTo>
                    <a:lnTo>
                      <a:pt x="42" y="56"/>
                    </a:lnTo>
                    <a:lnTo>
                      <a:pt x="43" y="56"/>
                    </a:lnTo>
                    <a:lnTo>
                      <a:pt x="43" y="57"/>
                    </a:lnTo>
                    <a:lnTo>
                      <a:pt x="44" y="57"/>
                    </a:lnTo>
                    <a:lnTo>
                      <a:pt x="45" y="57"/>
                    </a:lnTo>
                    <a:lnTo>
                      <a:pt x="45" y="58"/>
                    </a:lnTo>
                    <a:lnTo>
                      <a:pt x="46" y="58"/>
                    </a:lnTo>
                    <a:lnTo>
                      <a:pt x="46" y="59"/>
                    </a:lnTo>
                    <a:lnTo>
                      <a:pt x="47" y="60"/>
                    </a:lnTo>
                    <a:lnTo>
                      <a:pt x="48" y="60"/>
                    </a:lnTo>
                    <a:lnTo>
                      <a:pt x="48" y="61"/>
                    </a:lnTo>
                    <a:lnTo>
                      <a:pt x="49" y="61"/>
                    </a:lnTo>
                    <a:lnTo>
                      <a:pt x="49" y="62"/>
                    </a:lnTo>
                    <a:lnTo>
                      <a:pt x="50" y="62"/>
                    </a:lnTo>
                    <a:lnTo>
                      <a:pt x="50" y="63"/>
                    </a:lnTo>
                    <a:lnTo>
                      <a:pt x="51" y="63"/>
                    </a:lnTo>
                    <a:lnTo>
                      <a:pt x="52" y="63"/>
                    </a:lnTo>
                    <a:lnTo>
                      <a:pt x="52" y="64"/>
                    </a:lnTo>
                    <a:lnTo>
                      <a:pt x="53" y="65"/>
                    </a:lnTo>
                    <a:lnTo>
                      <a:pt x="54" y="66"/>
                    </a:lnTo>
                    <a:lnTo>
                      <a:pt x="55" y="66"/>
                    </a:lnTo>
                    <a:lnTo>
                      <a:pt x="55" y="67"/>
                    </a:lnTo>
                    <a:lnTo>
                      <a:pt x="56" y="68"/>
                    </a:lnTo>
                    <a:lnTo>
                      <a:pt x="57" y="69"/>
                    </a:lnTo>
                    <a:lnTo>
                      <a:pt x="58" y="69"/>
                    </a:lnTo>
                    <a:lnTo>
                      <a:pt x="59" y="70"/>
                    </a:lnTo>
                    <a:lnTo>
                      <a:pt x="59" y="71"/>
                    </a:lnTo>
                    <a:lnTo>
                      <a:pt x="60" y="71"/>
                    </a:lnTo>
                    <a:lnTo>
                      <a:pt x="60" y="72"/>
                    </a:lnTo>
                    <a:lnTo>
                      <a:pt x="61" y="72"/>
                    </a:lnTo>
                    <a:lnTo>
                      <a:pt x="61" y="73"/>
                    </a:lnTo>
                    <a:lnTo>
                      <a:pt x="62" y="73"/>
                    </a:lnTo>
                    <a:lnTo>
                      <a:pt x="63" y="74"/>
                    </a:lnTo>
                    <a:lnTo>
                      <a:pt x="64" y="75"/>
                    </a:lnTo>
                    <a:lnTo>
                      <a:pt x="64" y="76"/>
                    </a:lnTo>
                    <a:lnTo>
                      <a:pt x="65" y="76"/>
                    </a:lnTo>
                    <a:lnTo>
                      <a:pt x="66" y="77"/>
                    </a:lnTo>
                    <a:lnTo>
                      <a:pt x="67" y="78"/>
                    </a:lnTo>
                    <a:lnTo>
                      <a:pt x="68" y="79"/>
                    </a:lnTo>
                    <a:lnTo>
                      <a:pt x="69" y="79"/>
                    </a:lnTo>
                    <a:lnTo>
                      <a:pt x="70" y="80"/>
                    </a:lnTo>
                    <a:lnTo>
                      <a:pt x="71" y="81"/>
                    </a:lnTo>
                    <a:lnTo>
                      <a:pt x="72" y="82"/>
                    </a:lnTo>
                    <a:lnTo>
                      <a:pt x="73" y="82"/>
                    </a:lnTo>
                    <a:lnTo>
                      <a:pt x="74" y="83"/>
                    </a:lnTo>
                    <a:lnTo>
                      <a:pt x="75" y="84"/>
                    </a:lnTo>
                    <a:lnTo>
                      <a:pt x="76" y="85"/>
                    </a:lnTo>
                    <a:lnTo>
                      <a:pt x="77" y="85"/>
                    </a:lnTo>
                    <a:lnTo>
                      <a:pt x="78" y="86"/>
                    </a:lnTo>
                    <a:lnTo>
                      <a:pt x="78" y="87"/>
                    </a:lnTo>
                    <a:lnTo>
                      <a:pt x="79" y="87"/>
                    </a:lnTo>
                    <a:lnTo>
                      <a:pt x="79" y="88"/>
                    </a:lnTo>
                    <a:lnTo>
                      <a:pt x="80" y="88"/>
                    </a:lnTo>
                    <a:lnTo>
                      <a:pt x="80" y="89"/>
                    </a:lnTo>
                    <a:lnTo>
                      <a:pt x="81" y="89"/>
                    </a:lnTo>
                    <a:lnTo>
                      <a:pt x="82" y="90"/>
                    </a:lnTo>
                    <a:lnTo>
                      <a:pt x="83" y="91"/>
                    </a:lnTo>
                    <a:lnTo>
                      <a:pt x="84" y="92"/>
                    </a:lnTo>
                    <a:lnTo>
                      <a:pt x="85" y="92"/>
                    </a:lnTo>
                    <a:lnTo>
                      <a:pt x="85" y="93"/>
                    </a:lnTo>
                    <a:lnTo>
                      <a:pt x="86" y="93"/>
                    </a:lnTo>
                    <a:lnTo>
                      <a:pt x="87" y="94"/>
                    </a:lnTo>
                    <a:lnTo>
                      <a:pt x="88" y="95"/>
                    </a:lnTo>
                    <a:lnTo>
                      <a:pt x="89" y="95"/>
                    </a:lnTo>
                    <a:lnTo>
                      <a:pt x="90" y="95"/>
                    </a:lnTo>
                    <a:lnTo>
                      <a:pt x="90" y="96"/>
                    </a:lnTo>
                    <a:lnTo>
                      <a:pt x="91" y="96"/>
                    </a:lnTo>
                    <a:lnTo>
                      <a:pt x="92" y="97"/>
                    </a:lnTo>
                    <a:lnTo>
                      <a:pt x="93" y="97"/>
                    </a:lnTo>
                    <a:lnTo>
                      <a:pt x="94" y="97"/>
                    </a:lnTo>
                    <a:lnTo>
                      <a:pt x="95" y="97"/>
                    </a:lnTo>
                    <a:lnTo>
                      <a:pt x="96" y="96"/>
                    </a:lnTo>
                    <a:lnTo>
                      <a:pt x="97" y="96"/>
                    </a:lnTo>
                    <a:lnTo>
                      <a:pt x="98" y="95"/>
                    </a:lnTo>
                    <a:lnTo>
                      <a:pt x="99" y="95"/>
                    </a:lnTo>
                    <a:lnTo>
                      <a:pt x="100" y="95"/>
                    </a:lnTo>
                    <a:lnTo>
                      <a:pt x="100" y="94"/>
                    </a:lnTo>
                    <a:lnTo>
                      <a:pt x="101" y="94"/>
                    </a:lnTo>
                    <a:lnTo>
                      <a:pt x="102" y="93"/>
                    </a:lnTo>
                    <a:lnTo>
                      <a:pt x="103" y="93"/>
                    </a:lnTo>
                    <a:lnTo>
                      <a:pt x="104" y="93"/>
                    </a:lnTo>
                    <a:lnTo>
                      <a:pt x="105" y="93"/>
                    </a:lnTo>
                    <a:lnTo>
                      <a:pt x="105" y="94"/>
                    </a:lnTo>
                    <a:lnTo>
                      <a:pt x="106" y="94"/>
                    </a:lnTo>
                    <a:lnTo>
                      <a:pt x="107" y="95"/>
                    </a:lnTo>
                    <a:lnTo>
                      <a:pt x="108" y="96"/>
                    </a:lnTo>
                    <a:lnTo>
                      <a:pt x="108" y="97"/>
                    </a:lnTo>
                    <a:lnTo>
                      <a:pt x="109" y="98"/>
                    </a:lnTo>
                    <a:lnTo>
                      <a:pt x="110" y="99"/>
                    </a:lnTo>
                    <a:lnTo>
                      <a:pt x="110" y="100"/>
                    </a:lnTo>
                    <a:lnTo>
                      <a:pt x="111" y="101"/>
                    </a:lnTo>
                    <a:lnTo>
                      <a:pt x="111" y="102"/>
                    </a:lnTo>
                    <a:lnTo>
                      <a:pt x="112" y="104"/>
                    </a:lnTo>
                    <a:lnTo>
                      <a:pt x="112" y="105"/>
                    </a:lnTo>
                    <a:lnTo>
                      <a:pt x="113" y="106"/>
                    </a:lnTo>
                    <a:lnTo>
                      <a:pt x="113" y="108"/>
                    </a:lnTo>
                    <a:lnTo>
                      <a:pt x="114" y="109"/>
                    </a:lnTo>
                    <a:lnTo>
                      <a:pt x="114" y="110"/>
                    </a:lnTo>
                    <a:lnTo>
                      <a:pt x="115" y="111"/>
                    </a:lnTo>
                    <a:lnTo>
                      <a:pt x="115" y="113"/>
                    </a:lnTo>
                    <a:lnTo>
                      <a:pt x="116" y="114"/>
                    </a:lnTo>
                    <a:lnTo>
                      <a:pt x="116" y="115"/>
                    </a:lnTo>
                    <a:lnTo>
                      <a:pt x="117" y="117"/>
                    </a:lnTo>
                    <a:lnTo>
                      <a:pt x="117" y="118"/>
                    </a:lnTo>
                    <a:lnTo>
                      <a:pt x="118" y="119"/>
                    </a:lnTo>
                    <a:lnTo>
                      <a:pt x="118" y="121"/>
                    </a:lnTo>
                    <a:lnTo>
                      <a:pt x="119" y="121"/>
                    </a:lnTo>
                    <a:lnTo>
                      <a:pt x="119" y="123"/>
                    </a:lnTo>
                    <a:lnTo>
                      <a:pt x="120" y="124"/>
                    </a:lnTo>
                    <a:lnTo>
                      <a:pt x="120" y="125"/>
                    </a:lnTo>
                    <a:lnTo>
                      <a:pt x="121" y="127"/>
                    </a:lnTo>
                    <a:lnTo>
                      <a:pt x="122" y="127"/>
                    </a:lnTo>
                    <a:lnTo>
                      <a:pt x="122" y="128"/>
                    </a:lnTo>
                    <a:lnTo>
                      <a:pt x="123" y="129"/>
                    </a:lnTo>
                    <a:lnTo>
                      <a:pt x="123" y="130"/>
                    </a:lnTo>
                    <a:lnTo>
                      <a:pt x="124" y="131"/>
                    </a:lnTo>
                    <a:lnTo>
                      <a:pt x="124" y="132"/>
                    </a:lnTo>
                    <a:lnTo>
                      <a:pt x="125" y="133"/>
                    </a:lnTo>
                    <a:lnTo>
                      <a:pt x="126" y="134"/>
                    </a:lnTo>
                    <a:lnTo>
                      <a:pt x="126" y="135"/>
                    </a:lnTo>
                    <a:lnTo>
                      <a:pt x="127" y="136"/>
                    </a:lnTo>
                    <a:lnTo>
                      <a:pt x="127" y="137"/>
                    </a:lnTo>
                    <a:lnTo>
                      <a:pt x="128" y="137"/>
                    </a:lnTo>
                    <a:lnTo>
                      <a:pt x="128" y="138"/>
                    </a:lnTo>
                    <a:lnTo>
                      <a:pt x="129" y="139"/>
                    </a:lnTo>
                    <a:lnTo>
                      <a:pt x="129" y="140"/>
                    </a:lnTo>
                    <a:lnTo>
                      <a:pt x="129" y="141"/>
                    </a:lnTo>
                    <a:lnTo>
                      <a:pt x="129" y="142"/>
                    </a:lnTo>
                    <a:lnTo>
                      <a:pt x="130" y="142"/>
                    </a:lnTo>
                    <a:lnTo>
                      <a:pt x="130" y="143"/>
                    </a:lnTo>
                    <a:lnTo>
                      <a:pt x="131" y="143"/>
                    </a:lnTo>
                    <a:lnTo>
                      <a:pt x="131" y="144"/>
                    </a:lnTo>
                    <a:lnTo>
                      <a:pt x="132" y="145"/>
                    </a:lnTo>
                    <a:lnTo>
                      <a:pt x="132" y="146"/>
                    </a:lnTo>
                    <a:lnTo>
                      <a:pt x="133" y="146"/>
                    </a:lnTo>
                    <a:lnTo>
                      <a:pt x="133" y="147"/>
                    </a:lnTo>
                    <a:lnTo>
                      <a:pt x="134" y="148"/>
                    </a:lnTo>
                    <a:lnTo>
                      <a:pt x="134" y="149"/>
                    </a:lnTo>
                    <a:lnTo>
                      <a:pt x="135" y="150"/>
                    </a:lnTo>
                    <a:lnTo>
                      <a:pt x="135" y="151"/>
                    </a:lnTo>
                    <a:lnTo>
                      <a:pt x="136" y="152"/>
                    </a:lnTo>
                    <a:lnTo>
                      <a:pt x="137" y="153"/>
                    </a:lnTo>
                    <a:lnTo>
                      <a:pt x="138" y="154"/>
                    </a:lnTo>
                    <a:lnTo>
                      <a:pt x="138" y="155"/>
                    </a:lnTo>
                    <a:lnTo>
                      <a:pt x="139" y="156"/>
                    </a:lnTo>
                    <a:lnTo>
                      <a:pt x="140" y="157"/>
                    </a:lnTo>
                    <a:lnTo>
                      <a:pt x="140" y="158"/>
                    </a:lnTo>
                    <a:lnTo>
                      <a:pt x="141" y="159"/>
                    </a:lnTo>
                    <a:lnTo>
                      <a:pt x="142" y="160"/>
                    </a:lnTo>
                    <a:lnTo>
                      <a:pt x="142" y="161"/>
                    </a:lnTo>
                    <a:lnTo>
                      <a:pt x="143" y="162"/>
                    </a:lnTo>
                    <a:lnTo>
                      <a:pt x="144" y="163"/>
                    </a:lnTo>
                    <a:lnTo>
                      <a:pt x="144" y="164"/>
                    </a:lnTo>
                    <a:lnTo>
                      <a:pt x="145" y="165"/>
                    </a:lnTo>
                    <a:lnTo>
                      <a:pt x="146" y="165"/>
                    </a:lnTo>
                    <a:lnTo>
                      <a:pt x="146" y="166"/>
                    </a:lnTo>
                    <a:lnTo>
                      <a:pt x="147" y="168"/>
                    </a:lnTo>
                  </a:path>
                </a:pathLst>
              </a:custGeom>
              <a:noFill/>
              <a:ln w="1588">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grpSp>
      </p:grpSp>
      <p:sp>
        <p:nvSpPr>
          <p:cNvPr id="24578" name="TextBox 24577"/>
          <p:cNvSpPr txBox="1"/>
          <p:nvPr/>
        </p:nvSpPr>
        <p:spPr>
          <a:xfrm>
            <a:off x="6232641" y="1452688"/>
            <a:ext cx="2374368" cy="646331"/>
          </a:xfrm>
          <a:prstGeom prst="rect">
            <a:avLst/>
          </a:prstGeom>
          <a:noFill/>
        </p:spPr>
        <p:txBody>
          <a:bodyPr wrap="none" rtlCol="0">
            <a:spAutoFit/>
          </a:bodyPr>
          <a:lstStyle/>
          <a:p>
            <a:pPr algn="l" defTabSz="914400">
              <a:buNone/>
              <a:tabLst>
                <a:tab pos="1376363" algn="l"/>
              </a:tabLst>
            </a:pPr>
            <a:r>
              <a:rPr lang="zh-CN" sz="1200" b="0" i="0" dirty="0">
                <a:solidFill>
                  <a:srgbClr val="000000"/>
                </a:solidFill>
                <a:latin typeface="Arial"/>
                <a:ea typeface="+mn-ea"/>
                <a:cs typeface="+mn-cs"/>
              </a:rPr>
              <a:t>色谱柱：2.1 x </a:t>
            </a:r>
            <a:r>
              <a:rPr lang="zh-CN" sz="1200" b="1" i="0" dirty="0">
                <a:solidFill>
                  <a:srgbClr val="B21811"/>
                </a:solidFill>
                <a:latin typeface="Arial"/>
                <a:ea typeface="+mn-ea"/>
                <a:cs typeface="+mn-cs"/>
              </a:rPr>
              <a:t>150 mm</a:t>
            </a:r>
            <a:r>
              <a:rPr lang="zh-CN" sz="1200" b="0" i="0" dirty="0">
                <a:solidFill>
                  <a:srgbClr val="000000"/>
                </a:solidFill>
                <a:latin typeface="Arial"/>
                <a:ea typeface="+mn-ea"/>
                <a:cs typeface="+mn-cs"/>
              </a:rPr>
              <a:t>，1.8 µm</a:t>
            </a:r>
          </a:p>
          <a:p>
            <a:pPr algn="l" defTabSz="914400">
              <a:buNone/>
              <a:tabLst>
                <a:tab pos="1376363" algn="l"/>
              </a:tabLst>
            </a:pPr>
            <a:r>
              <a:rPr lang="zh-CN" sz="1200" b="0" i="0" dirty="0">
                <a:solidFill>
                  <a:srgbClr val="000000"/>
                </a:solidFill>
                <a:latin typeface="Arial"/>
                <a:ea typeface="+mn-ea"/>
                <a:cs typeface="+mn-cs"/>
              </a:rPr>
              <a:t>背压：402 bar</a:t>
            </a:r>
          </a:p>
          <a:p>
            <a:pPr algn="l" defTabSz="914400">
              <a:buNone/>
              <a:tabLst>
                <a:tab pos="1376363" algn="l"/>
              </a:tabLst>
            </a:pPr>
            <a:r>
              <a:rPr lang="zh-CN" sz="1200" b="0" i="0" dirty="0">
                <a:solidFill>
                  <a:srgbClr val="000000"/>
                </a:solidFill>
                <a:latin typeface="Arial"/>
                <a:ea typeface="+mn-ea"/>
                <a:cs typeface="+mn-cs"/>
              </a:rPr>
              <a:t>峰容量：313</a:t>
            </a:r>
            <a:endParaRPr lang="en-US" sz="1200" dirty="0">
              <a:solidFill>
                <a:schemeClr val="tx2"/>
              </a:solidFill>
            </a:endParaRPr>
          </a:p>
        </p:txBody>
      </p:sp>
      <p:sp>
        <p:nvSpPr>
          <p:cNvPr id="672" name="TextBox 671"/>
          <p:cNvSpPr txBox="1"/>
          <p:nvPr/>
        </p:nvSpPr>
        <p:spPr>
          <a:xfrm>
            <a:off x="6232641" y="3725625"/>
            <a:ext cx="2433680" cy="646331"/>
          </a:xfrm>
          <a:prstGeom prst="rect">
            <a:avLst/>
          </a:prstGeom>
          <a:noFill/>
        </p:spPr>
        <p:txBody>
          <a:bodyPr wrap="none" rtlCol="0">
            <a:spAutoFit/>
          </a:bodyPr>
          <a:lstStyle/>
          <a:p>
            <a:pPr algn="l" defTabSz="914400">
              <a:buNone/>
              <a:tabLst>
                <a:tab pos="1376363" algn="l"/>
              </a:tabLst>
            </a:pPr>
            <a:r>
              <a:rPr lang="zh-CN" sz="1200" b="0" i="0" dirty="0">
                <a:solidFill>
                  <a:srgbClr val="000000"/>
                </a:solidFill>
                <a:latin typeface="Arial"/>
                <a:ea typeface="+mn-ea"/>
                <a:cs typeface="+mn-cs"/>
              </a:rPr>
              <a:t>色谱柱：2.1 x </a:t>
            </a:r>
            <a:r>
              <a:rPr lang="zh-CN" sz="1200" b="1" i="0" dirty="0">
                <a:solidFill>
                  <a:srgbClr val="B21811"/>
                </a:solidFill>
                <a:latin typeface="Arial"/>
                <a:ea typeface="+mn-ea"/>
                <a:cs typeface="+mn-cs"/>
              </a:rPr>
              <a:t>300 mm*</a:t>
            </a:r>
            <a:r>
              <a:rPr lang="zh-CN" sz="1200" b="0" i="0" dirty="0">
                <a:solidFill>
                  <a:srgbClr val="000000"/>
                </a:solidFill>
                <a:latin typeface="Arial"/>
                <a:ea typeface="+mn-ea"/>
                <a:cs typeface="+mn-cs"/>
              </a:rPr>
              <a:t>，1.8 µm</a:t>
            </a:r>
          </a:p>
          <a:p>
            <a:pPr algn="l" defTabSz="914400">
              <a:buNone/>
              <a:tabLst>
                <a:tab pos="1376363" algn="l"/>
              </a:tabLst>
            </a:pPr>
            <a:r>
              <a:rPr lang="zh-CN" sz="1200" b="0" i="0" dirty="0">
                <a:solidFill>
                  <a:srgbClr val="000000"/>
                </a:solidFill>
                <a:latin typeface="Arial"/>
                <a:ea typeface="+mn-ea"/>
                <a:cs typeface="+mn-cs"/>
              </a:rPr>
              <a:t>背压：598 bar</a:t>
            </a:r>
          </a:p>
          <a:p>
            <a:pPr algn="l" defTabSz="914400">
              <a:buNone/>
              <a:tabLst>
                <a:tab pos="1376363" algn="l"/>
              </a:tabLst>
            </a:pPr>
            <a:r>
              <a:rPr lang="zh-CN" sz="1200" b="0" i="0" dirty="0">
                <a:solidFill>
                  <a:srgbClr val="000000"/>
                </a:solidFill>
                <a:latin typeface="Arial"/>
                <a:ea typeface="+mn-ea"/>
                <a:cs typeface="+mn-cs"/>
              </a:rPr>
              <a:t>峰容量：406</a:t>
            </a:r>
            <a:endParaRPr lang="en-US" sz="1200" dirty="0">
              <a:solidFill>
                <a:srgbClr val="000000"/>
              </a:solidFill>
            </a:endParaRPr>
          </a:p>
        </p:txBody>
      </p:sp>
      <p:sp>
        <p:nvSpPr>
          <p:cNvPr id="24579" name="TextBox 24578"/>
          <p:cNvSpPr txBox="1"/>
          <p:nvPr/>
        </p:nvSpPr>
        <p:spPr>
          <a:xfrm>
            <a:off x="5285967" y="6031885"/>
            <a:ext cx="3363421" cy="261610"/>
          </a:xfrm>
          <a:prstGeom prst="rect">
            <a:avLst/>
          </a:prstGeom>
          <a:noFill/>
        </p:spPr>
        <p:txBody>
          <a:bodyPr wrap="none" rtlCol="0">
            <a:spAutoFit/>
          </a:bodyPr>
          <a:lstStyle/>
          <a:p>
            <a:pPr algn="l" defTabSz="914400">
              <a:buNone/>
            </a:pPr>
            <a:r>
              <a:rPr lang="zh-CN" sz="1100" b="0" i="0" dirty="0">
                <a:solidFill>
                  <a:srgbClr val="4D4D4D"/>
                </a:solidFill>
                <a:latin typeface="Arial"/>
                <a:ea typeface="+mn-ea"/>
                <a:cs typeface="+mn-cs"/>
              </a:rPr>
              <a:t>*两根 150 mm 色谱柱连接而成的 300 mm 色谱柱</a:t>
            </a:r>
            <a:endParaRPr lang="en-US" sz="1100" dirty="0">
              <a:solidFill>
                <a:srgbClr val="4D4D4D"/>
              </a:solidFill>
            </a:endParaRPr>
          </a:p>
        </p:txBody>
      </p:sp>
      <p:sp>
        <p:nvSpPr>
          <p:cNvPr id="668" name="Line 11"/>
          <p:cNvSpPr>
            <a:spLocks noChangeShapeType="1"/>
          </p:cNvSpPr>
          <p:nvPr/>
        </p:nvSpPr>
        <p:spPr bwMode="auto">
          <a:xfrm>
            <a:off x="1528805" y="3427586"/>
            <a:ext cx="0" cy="45720"/>
          </a:xfrm>
          <a:prstGeom prst="line">
            <a:avLst/>
          </a:prstGeom>
          <a:noFill/>
          <a:ln w="12700" cap="flat" cmpd="sng" algn="ctr">
            <a:solidFill>
              <a:srgbClr val="4D4D4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675" name="Group 674"/>
          <p:cNvGrpSpPr/>
          <p:nvPr/>
        </p:nvGrpSpPr>
        <p:grpSpPr>
          <a:xfrm>
            <a:off x="0" y="6085641"/>
            <a:ext cx="619067" cy="246221"/>
            <a:chOff x="1689099" y="6028267"/>
            <a:chExt cx="1087983" cy="246221"/>
          </a:xfrm>
        </p:grpSpPr>
        <p:sp>
          <p:nvSpPr>
            <p:cNvPr id="676" name="Action Button: Custom 675">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Chevron 676">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8" name="Chevron 677">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TextBox 678">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727618366"/>
      </p:ext>
    </p:extLst>
  </p:cSld>
  <p:clrMapOvr>
    <a:masterClrMapping/>
  </p:clrMapOvr>
  <mc:AlternateContent xmlns:mc="http://schemas.openxmlformats.org/markup-compatibility/2006" xmlns:p14="http://schemas.microsoft.com/office/powerpoint/2010/main">
    <mc:Choice Requires="p14">
      <p:transition spd="slow" p14:dur="2000" advTm="7846"/>
    </mc:Choice>
    <mc:Fallback xmlns:mv="urn:schemas-microsoft-com:mac:vml" xmlns="">
      <mp:transition xmlns:mp="http://schemas.microsoft.com/office/mac/powerpoint/2008/main" spd="slow" advTm="784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04876"/>
          </a:xfrm>
        </p:spPr>
        <p:txBody>
          <a:bodyPr/>
          <a:lstStyle/>
          <a:p>
            <a:pPr algn="l" defTabSz="685800">
              <a:spcBef>
                <a:spcPct val="0"/>
              </a:spcBef>
              <a:spcAft>
                <a:spcPts val="300"/>
              </a:spcAft>
              <a:buNone/>
            </a:pPr>
            <a:r>
              <a:rPr lang="zh-CN" sz="3400" b="0" i="0" dirty="0">
                <a:solidFill>
                  <a:srgbClr val="000000"/>
                </a:solidFill>
                <a:latin typeface="Arial Narrow"/>
                <a:ea typeface="+mj-ea"/>
                <a:cs typeface="Arial Narrow"/>
              </a:rPr>
              <a:t>更多信息</a:t>
            </a:r>
            <a:endParaRPr lang="en-US" dirty="0"/>
          </a:p>
        </p:txBody>
      </p:sp>
      <p:sp>
        <p:nvSpPr>
          <p:cNvPr id="20" name="Content Placeholder 19"/>
          <p:cNvSpPr>
            <a:spLocks noGrp="1"/>
          </p:cNvSpPr>
          <p:nvPr>
            <p:ph idx="1"/>
          </p:nvPr>
        </p:nvSpPr>
        <p:spPr>
          <a:xfrm>
            <a:off x="228600" y="885825"/>
            <a:ext cx="8686800" cy="4880992"/>
          </a:xfrm>
        </p:spPr>
        <p:txBody>
          <a:bodyPr>
            <a:noAutofit/>
          </a:bodyPr>
          <a:lstStyle/>
          <a:p>
            <a:pPr marL="0" indent="0" algn="l" defTabSz="685800">
              <a:spcBef>
                <a:spcPts val="1400"/>
              </a:spcBef>
              <a:buNone/>
            </a:pPr>
            <a:r>
              <a:rPr lang="zh-CN" sz="1800" b="0" i="0" dirty="0">
                <a:solidFill>
                  <a:srgbClr val="000000"/>
                </a:solidFill>
                <a:latin typeface="Arial"/>
                <a:ea typeface="+mn-ea"/>
                <a:cs typeface="Arial"/>
              </a:rPr>
              <a:t>如需了解安捷伦产品的更多信息，请访问 </a:t>
            </a:r>
            <a:r>
              <a:rPr lang="zh-CN" sz="1800" b="0" i="0" dirty="0">
                <a:solidFill>
                  <a:srgbClr val="000000"/>
                </a:solidFill>
                <a:latin typeface="Arial"/>
                <a:ea typeface="+mn-ea"/>
                <a:cs typeface="Arial"/>
                <a:hlinkClick r:id="rId3"/>
              </a:rPr>
              <a:t>www.agilent.com</a:t>
            </a:r>
            <a:r>
              <a:rPr lang="zh-CN" sz="1800" b="0" i="0" dirty="0">
                <a:solidFill>
                  <a:srgbClr val="000000"/>
                </a:solidFill>
                <a:latin typeface="Arial"/>
                <a:ea typeface="+mn-ea"/>
                <a:cs typeface="Arial"/>
              </a:rPr>
              <a:t> 或 </a:t>
            </a:r>
            <a:r>
              <a:rPr lang="zh-CN" sz="1800" b="0" i="0" dirty="0">
                <a:solidFill>
                  <a:srgbClr val="000000"/>
                </a:solidFill>
                <a:latin typeface="Arial"/>
                <a:ea typeface="+mn-ea"/>
                <a:cs typeface="Arial"/>
                <a:hlinkClick r:id="rId4"/>
              </a:rPr>
              <a:t>www.agilent.com/chem/academia</a:t>
            </a:r>
            <a:endParaRPr lang="en-US" sz="1800" dirty="0"/>
          </a:p>
          <a:p>
            <a:pPr marL="0" indent="0" algn="l" defTabSz="685800">
              <a:lnSpc>
                <a:spcPct val="90000"/>
              </a:lnSpc>
              <a:spcBef>
                <a:spcPts val="1200"/>
              </a:spcBef>
              <a:buNone/>
            </a:pPr>
            <a:r>
              <a:rPr lang="zh-CN" sz="1800" b="0" i="0" dirty="0">
                <a:solidFill>
                  <a:srgbClr val="000000"/>
                </a:solidFill>
                <a:latin typeface="Arial"/>
                <a:ea typeface="+mn-ea"/>
                <a:cs typeface="Arial"/>
              </a:rPr>
              <a:t>对此幻灯片演示有问题或建议？</a:t>
            </a:r>
          </a:p>
          <a:p>
            <a:pPr>
              <a:lnSpc>
                <a:spcPct val="90000"/>
              </a:lnSpc>
              <a:spcBef>
                <a:spcPts val="0"/>
              </a:spcBef>
            </a:pPr>
            <a:r>
              <a:rPr lang="zh-CN" sz="1800" b="0" i="0" dirty="0">
                <a:solidFill>
                  <a:srgbClr val="000000"/>
                </a:solidFill>
                <a:latin typeface="Arial"/>
                <a:ea typeface="+mn-ea"/>
                <a:cs typeface="Arial"/>
              </a:rPr>
              <a:t>请联系 </a:t>
            </a:r>
            <a:r>
              <a:rPr lang="en-US" sz="1800" dirty="0">
                <a:hlinkClick r:id="rId5"/>
              </a:rPr>
              <a:t>academia.team@agilent.com</a:t>
            </a:r>
            <a:endParaRPr lang="en-US" sz="1800" dirty="0"/>
          </a:p>
          <a:p>
            <a:pPr marL="0" indent="0" algn="l" defTabSz="685800">
              <a:lnSpc>
                <a:spcPct val="90000"/>
              </a:lnSpc>
              <a:spcBef>
                <a:spcPts val="0"/>
              </a:spcBef>
              <a:buNone/>
            </a:pPr>
            <a:endParaRPr lang="zh-CN" sz="1800" b="0" i="0" dirty="0">
              <a:solidFill>
                <a:srgbClr val="000000"/>
              </a:solidFill>
              <a:latin typeface="Arial"/>
              <a:ea typeface="+mn-ea"/>
              <a:cs typeface="Arial"/>
            </a:endParaRPr>
          </a:p>
          <a:p>
            <a:pPr marL="0" indent="0" algn="l" defTabSz="685800">
              <a:spcBef>
                <a:spcPts val="1400"/>
              </a:spcBef>
              <a:buNone/>
            </a:pPr>
            <a:endParaRPr lang="en-US" sz="1800" dirty="0"/>
          </a:p>
          <a:p>
            <a:pPr marL="0" indent="0" algn="l" defTabSz="685800">
              <a:spcBef>
                <a:spcPts val="1400"/>
              </a:spcBef>
              <a:buNone/>
            </a:pPr>
            <a:endParaRPr lang="en-US" sz="1800" dirty="0"/>
          </a:p>
          <a:p>
            <a:pPr marL="0" indent="0" algn="l" defTabSz="685800">
              <a:spcBef>
                <a:spcPts val="1400"/>
              </a:spcBef>
              <a:buNone/>
            </a:pP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286987170"/>
              </p:ext>
            </p:extLst>
          </p:nvPr>
        </p:nvGraphicFramePr>
        <p:xfrm>
          <a:off x="294777" y="2323674"/>
          <a:ext cx="8625113" cy="3912019"/>
        </p:xfrm>
        <a:graphic>
          <a:graphicData uri="http://schemas.openxmlformats.org/drawingml/2006/table">
            <a:tbl>
              <a:tblPr firstRow="1" bandRow="1">
                <a:tableStyleId>{5C22544A-7EE6-4342-B048-85BDC9FD1C3A}</a:tableStyleId>
              </a:tblPr>
              <a:tblGrid>
                <a:gridCol w="902653">
                  <a:extLst>
                    <a:ext uri="{9D8B030D-6E8A-4147-A177-3AD203B41FA5}">
                      <a16:colId xmlns:a16="http://schemas.microsoft.com/office/drawing/2014/main" val="20000"/>
                    </a:ext>
                  </a:extLst>
                </a:gridCol>
                <a:gridCol w="6353175">
                  <a:extLst>
                    <a:ext uri="{9D8B030D-6E8A-4147-A177-3AD203B41FA5}">
                      <a16:colId xmlns:a16="http://schemas.microsoft.com/office/drawing/2014/main" val="20001"/>
                    </a:ext>
                  </a:extLst>
                </a:gridCol>
                <a:gridCol w="1369285">
                  <a:extLst>
                    <a:ext uri="{9D8B030D-6E8A-4147-A177-3AD203B41FA5}">
                      <a16:colId xmlns:a16="http://schemas.microsoft.com/office/drawing/2014/main" val="20002"/>
                    </a:ext>
                  </a:extLst>
                </a:gridCol>
              </a:tblGrid>
              <a:tr h="264468">
                <a:tc>
                  <a:txBody>
                    <a:bodyPr/>
                    <a:lstStyle/>
                    <a:p>
                      <a:pPr marL="0" algn="l" defTabSz="685800">
                        <a:buNone/>
                      </a:pPr>
                      <a:r>
                        <a:rPr lang="zh-CN" sz="1200" b="1" i="0" dirty="0">
                          <a:solidFill>
                            <a:schemeClr val="lt1"/>
                          </a:solidFill>
                          <a:latin typeface="Arial"/>
                          <a:ea typeface="+mn-ea"/>
                          <a:cs typeface="+mn-cs"/>
                        </a:rPr>
                        <a:t>出版物</a:t>
                      </a:r>
                      <a:endParaRPr lang="en-US" sz="1200" b="0" dirty="0"/>
                    </a:p>
                  </a:txBody>
                  <a:tcPr anchor="ctr">
                    <a:solidFill>
                      <a:srgbClr val="0085D5"/>
                    </a:solidFill>
                  </a:tcPr>
                </a:tc>
                <a:tc>
                  <a:txBody>
                    <a:bodyPr/>
                    <a:lstStyle/>
                    <a:p>
                      <a:pPr marL="0" marR="0" indent="0" algn="l" defTabSz="914400">
                        <a:lnSpc>
                          <a:spcPct val="100000"/>
                        </a:lnSpc>
                        <a:spcBef>
                          <a:spcPts val="0"/>
                        </a:spcBef>
                        <a:spcAft>
                          <a:spcPts val="0"/>
                        </a:spcAft>
                        <a:buNone/>
                        <a:tabLst/>
                      </a:pPr>
                      <a:r>
                        <a:rPr lang="zh-CN" sz="1200" b="1" i="0" dirty="0">
                          <a:solidFill>
                            <a:srgbClr val="FFFFFF"/>
                          </a:solidFill>
                          <a:latin typeface="Arial"/>
                          <a:ea typeface="+mn-ea"/>
                          <a:cs typeface="+mn-cs"/>
                        </a:rPr>
                        <a:t>标题</a:t>
                      </a:r>
                      <a:endParaRPr lang="en-US" sz="1200" b="0" dirty="0">
                        <a:solidFill>
                          <a:schemeClr val="bg1"/>
                        </a:solidFill>
                      </a:endParaRPr>
                    </a:p>
                  </a:txBody>
                  <a:tcPr anchor="ctr">
                    <a:solidFill>
                      <a:srgbClr val="0085D5"/>
                    </a:solidFill>
                  </a:tcPr>
                </a:tc>
                <a:tc>
                  <a:txBody>
                    <a:bodyPr/>
                    <a:lstStyle/>
                    <a:p>
                      <a:pPr marL="0" marR="0" indent="0" algn="l" defTabSz="914400">
                        <a:lnSpc>
                          <a:spcPct val="100000"/>
                        </a:lnSpc>
                        <a:spcBef>
                          <a:spcPts val="0"/>
                        </a:spcBef>
                        <a:spcAft>
                          <a:spcPts val="0"/>
                        </a:spcAft>
                        <a:buNone/>
                        <a:tabLst/>
                      </a:pPr>
                      <a:r>
                        <a:rPr lang="zh-CN" sz="1200" b="1" i="0">
                          <a:solidFill>
                            <a:schemeClr val="lt1"/>
                          </a:solidFill>
                          <a:latin typeface="Arial"/>
                          <a:ea typeface="+mn-ea"/>
                          <a:cs typeface="+mn-cs"/>
                        </a:rPr>
                        <a:t>出版号</a:t>
                      </a:r>
                      <a:endParaRPr lang="en-US" sz="1200" b="0" dirty="0"/>
                    </a:p>
                  </a:txBody>
                  <a:tcPr anchor="ctr">
                    <a:solidFill>
                      <a:srgbClr val="0085D5"/>
                    </a:solidFill>
                  </a:tcPr>
                </a:tc>
                <a:extLst>
                  <a:ext uri="{0D108BD9-81ED-4DB2-BD59-A6C34878D82A}">
                    <a16:rowId xmlns:a16="http://schemas.microsoft.com/office/drawing/2014/main" val="10000"/>
                  </a:ext>
                </a:extLst>
              </a:tr>
              <a:tr h="348350">
                <a:tc>
                  <a:txBody>
                    <a:bodyPr/>
                    <a:lstStyle/>
                    <a:p>
                      <a:pPr marL="0" marR="0" indent="0" algn="l" defTabSz="685800">
                        <a:lnSpc>
                          <a:spcPct val="100000"/>
                        </a:lnSpc>
                        <a:spcBef>
                          <a:spcPts val="0"/>
                        </a:spcBef>
                        <a:spcAft>
                          <a:spcPts val="0"/>
                        </a:spcAft>
                        <a:buNone/>
                        <a:tabLst/>
                      </a:pPr>
                      <a:r>
                        <a:rPr lang="zh-CN" sz="1200" b="0" i="0" dirty="0">
                          <a:solidFill>
                            <a:schemeClr val="dk1"/>
                          </a:solidFill>
                          <a:latin typeface="Arial"/>
                          <a:ea typeface="+mn-ea"/>
                          <a:cs typeface="+mn-cs"/>
                        </a:rPr>
                        <a:t>基础导论</a:t>
                      </a:r>
                      <a:endParaRPr lang="en-US" sz="12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b="0" i="0" dirty="0">
                          <a:solidFill>
                            <a:schemeClr val="dk1"/>
                          </a:solidFill>
                          <a:latin typeface="Arial"/>
                          <a:ea typeface="+mn-ea"/>
                          <a:cs typeface="+mn-cs"/>
                          <a:hlinkClick r:id="rId6"/>
                        </a:rPr>
                        <a:t>液相色谱手册</a:t>
                      </a:r>
                      <a:endParaRPr lang="en-US" altLang="zh-CN" sz="1100" b="0" i="0" kern="1200" dirty="0">
                        <a:solidFill>
                          <a:srgbClr val="FFFFFF"/>
                        </a:solidFill>
                        <a:latin typeface="+mn-lt"/>
                        <a:ea typeface="+mn-ea"/>
                        <a:cs typeface="+mn-cs"/>
                      </a:endParaRPr>
                    </a:p>
                  </a:txBody>
                  <a:tcPr anchor="ctr"/>
                </a:tc>
                <a:tc>
                  <a:txBody>
                    <a:bodyPr/>
                    <a:lstStyle/>
                    <a:p>
                      <a:pPr marL="0" marR="0" indent="0" algn="l" defTabSz="914400">
                        <a:lnSpc>
                          <a:spcPct val="100000"/>
                        </a:lnSpc>
                        <a:spcBef>
                          <a:spcPts val="0"/>
                        </a:spcBef>
                        <a:spcAft>
                          <a:spcPts val="0"/>
                        </a:spcAft>
                        <a:buNone/>
                        <a:tabLst/>
                      </a:pPr>
                      <a:r>
                        <a:rPr lang="zh-CN" sz="1200" b="0" i="0">
                          <a:solidFill>
                            <a:schemeClr val="dk1"/>
                          </a:solidFill>
                          <a:latin typeface="Arial"/>
                          <a:ea typeface="+mn-ea"/>
                          <a:cs typeface="+mn-cs"/>
                        </a:rPr>
                        <a:t>5990-7595CHCN</a:t>
                      </a:r>
                      <a:endParaRPr lang="en-US" sz="1200" b="0" dirty="0"/>
                    </a:p>
                  </a:txBody>
                  <a:tcPr anchor="ctr"/>
                </a:tc>
                <a:extLst>
                  <a:ext uri="{0D108BD9-81ED-4DB2-BD59-A6C34878D82A}">
                    <a16:rowId xmlns:a16="http://schemas.microsoft.com/office/drawing/2014/main" val="10001"/>
                  </a:ext>
                </a:extLst>
              </a:tr>
              <a:tr h="469907">
                <a:tc>
                  <a:txBody>
                    <a:bodyPr/>
                    <a:lstStyle/>
                    <a:p>
                      <a:pPr marL="0" algn="l" defTabSz="685800">
                        <a:buNone/>
                      </a:pPr>
                      <a:r>
                        <a:rPr lang="zh-CN" sz="1200" b="0" i="0" dirty="0">
                          <a:solidFill>
                            <a:schemeClr val="dk1"/>
                          </a:solidFill>
                          <a:latin typeface="Arial"/>
                          <a:ea typeface="+mn-ea"/>
                          <a:cs typeface="+mn-cs"/>
                        </a:rPr>
                        <a:t>应用简报 </a:t>
                      </a:r>
                      <a:endParaRPr lang="en-US" sz="1200" dirty="0"/>
                    </a:p>
                  </a:txBody>
                  <a:tcPr anchor="ctr"/>
                </a:tc>
                <a:tc>
                  <a:txBody>
                    <a:bodyPr/>
                    <a:lstStyle/>
                    <a:p>
                      <a:pPr marL="0" marR="0" indent="0" algn="l" defTabSz="914400">
                        <a:lnSpc>
                          <a:spcPct val="100000"/>
                        </a:lnSpc>
                        <a:spcBef>
                          <a:spcPts val="0"/>
                        </a:spcBef>
                        <a:spcAft>
                          <a:spcPts val="0"/>
                        </a:spcAft>
                        <a:buNone/>
                        <a:tabLst/>
                      </a:pPr>
                      <a:r>
                        <a:rPr lang="en-US" altLang="zh-CN" sz="1100" dirty="0">
                          <a:solidFill>
                            <a:schemeClr val="bg1"/>
                          </a:solidFill>
                          <a:hlinkClick r:id="rId7"/>
                        </a:rPr>
                        <a:t>The influence of silica pore size on efficiency, resolution and loading in Reversed-Phase HPLC</a:t>
                      </a:r>
                      <a:r>
                        <a:rPr lang="zh-CN" altLang="en-US" sz="1100" b="0" i="0" dirty="0">
                          <a:solidFill>
                            <a:schemeClr val="bg1"/>
                          </a:solidFill>
                          <a:latin typeface="Arial"/>
                          <a:ea typeface="+mn-ea"/>
                          <a:cs typeface="+mn-cs"/>
                          <a:hlinkClick r:id="rId7"/>
                        </a:rPr>
                        <a:t>（</a:t>
                      </a:r>
                      <a:r>
                        <a:rPr lang="zh-CN" sz="1100" b="0" i="0" dirty="0">
                          <a:solidFill>
                            <a:srgbClr val="FFFFFF"/>
                          </a:solidFill>
                          <a:latin typeface="Arial"/>
                          <a:ea typeface="+mn-ea"/>
                          <a:cs typeface="+mn-cs"/>
                          <a:hlinkClick r:id="rId7"/>
                        </a:rPr>
                        <a:t>硅胶孔径对反相 HPLC 柱效、分离度和载样量的影响</a:t>
                      </a:r>
                      <a:r>
                        <a:rPr lang="zh-CN" altLang="en-US" sz="1100" b="0" i="0" dirty="0">
                          <a:solidFill>
                            <a:schemeClr val="bg1"/>
                          </a:solidFill>
                          <a:latin typeface="+mn-lt"/>
                          <a:ea typeface="+mn-ea"/>
                          <a:cs typeface="+mn-cs"/>
                          <a:hlinkClick r:id="rId7"/>
                        </a:rPr>
                        <a:t>）</a:t>
                      </a:r>
                      <a:endParaRPr lang="en-US" sz="1100" b="0" i="0" kern="1200" dirty="0">
                        <a:solidFill>
                          <a:srgbClr val="FFFFFF"/>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tabLst/>
                      </a:pPr>
                      <a:r>
                        <a:rPr lang="zh-CN" sz="1200" b="0" i="0">
                          <a:solidFill>
                            <a:schemeClr val="dk1"/>
                          </a:solidFill>
                          <a:latin typeface="Arial"/>
                          <a:ea typeface="+mn-ea"/>
                          <a:cs typeface="+mn-cs"/>
                        </a:rPr>
                        <a:t>5990-8298EN</a:t>
                      </a:r>
                    </a:p>
                  </a:txBody>
                  <a:tcPr anchor="ctr"/>
                </a:tc>
                <a:extLst>
                  <a:ext uri="{0D108BD9-81ED-4DB2-BD59-A6C34878D82A}">
                    <a16:rowId xmlns:a16="http://schemas.microsoft.com/office/drawing/2014/main" val="10002"/>
                  </a:ext>
                </a:extLst>
              </a:tr>
              <a:tr h="469907">
                <a:tc>
                  <a:txBody>
                    <a:bodyPr/>
                    <a:lstStyle/>
                    <a:p>
                      <a:pPr marL="0" algn="l" defTabSz="685800">
                        <a:buNone/>
                      </a:pPr>
                      <a:r>
                        <a:rPr lang="zh-CN" sz="1200" b="0" i="0">
                          <a:solidFill>
                            <a:schemeClr val="dk1"/>
                          </a:solidFill>
                          <a:latin typeface="Arial"/>
                          <a:ea typeface="+mn-ea"/>
                          <a:cs typeface="+mn-cs"/>
                        </a:rPr>
                        <a:t>应用简报 </a:t>
                      </a:r>
                      <a:endParaRPr lang="en-US" sz="1200"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hlinkClick r:id="rId8"/>
                        </a:rPr>
                        <a:t>Increasing resolution using longer columns while maintaining analysis time</a:t>
                      </a:r>
                      <a:r>
                        <a:rPr lang="zh-CN" altLang="en-US" sz="1100" b="0" i="0" dirty="0">
                          <a:solidFill>
                            <a:srgbClr val="FFFFFF"/>
                          </a:solidFill>
                          <a:latin typeface="Arial"/>
                          <a:ea typeface="+mn-ea"/>
                          <a:cs typeface="+mn-cs"/>
                          <a:hlinkClick r:id="rId8"/>
                        </a:rPr>
                        <a:t>（</a:t>
                      </a:r>
                      <a:r>
                        <a:rPr lang="zh-CN" sz="1100" b="0" i="0" dirty="0">
                          <a:solidFill>
                            <a:srgbClr val="FFFFFF"/>
                          </a:solidFill>
                          <a:latin typeface="Arial"/>
                          <a:ea typeface="+mn-ea"/>
                          <a:cs typeface="+mn-cs"/>
                          <a:hlinkClick r:id="rId8"/>
                        </a:rPr>
                        <a:t>在保持分析时间不变的条件下采用更长色谱柱提高分离度</a:t>
                      </a:r>
                      <a:r>
                        <a:rPr lang="zh-CN" altLang="en-US" sz="1100" b="0" i="0" dirty="0">
                          <a:solidFill>
                            <a:srgbClr val="FFFFFF"/>
                          </a:solidFill>
                          <a:latin typeface="+mn-lt"/>
                          <a:ea typeface="+mn-ea"/>
                          <a:cs typeface="+mn-cs"/>
                          <a:hlinkClick r:id="rId8"/>
                        </a:rPr>
                        <a:t>）</a:t>
                      </a:r>
                      <a:endParaRPr lang="en-US" sz="1100" dirty="0">
                        <a:solidFill>
                          <a:schemeClr val="bg1"/>
                        </a:solidFill>
                      </a:endParaRPr>
                    </a:p>
                  </a:txBody>
                  <a:tcPr anchor="ctr"/>
                </a:tc>
                <a:tc>
                  <a:txBody>
                    <a:bodyPr/>
                    <a:lstStyle/>
                    <a:p>
                      <a:pPr marL="0" algn="l" defTabSz="685800">
                        <a:buNone/>
                      </a:pPr>
                      <a:r>
                        <a:rPr lang="zh-CN" sz="1200" b="0" i="0">
                          <a:solidFill>
                            <a:schemeClr val="dk1"/>
                          </a:solidFill>
                          <a:latin typeface="Arial"/>
                          <a:ea typeface="+mn-ea"/>
                          <a:cs typeface="+mn-cs"/>
                        </a:rPr>
                        <a:t>5991-0513EN</a:t>
                      </a:r>
                      <a:endParaRPr lang="en-US" sz="1200" dirty="0"/>
                    </a:p>
                  </a:txBody>
                  <a:tcPr anchor="ctr"/>
                </a:tc>
                <a:extLst>
                  <a:ext uri="{0D108BD9-81ED-4DB2-BD59-A6C34878D82A}">
                    <a16:rowId xmlns:a16="http://schemas.microsoft.com/office/drawing/2014/main" val="10003"/>
                  </a:ext>
                </a:extLst>
              </a:tr>
              <a:tr h="469907">
                <a:tc>
                  <a:txBody>
                    <a:bodyPr/>
                    <a:lstStyle/>
                    <a:p>
                      <a:pPr marL="0" algn="l" defTabSz="685800">
                        <a:buNone/>
                      </a:pPr>
                      <a:r>
                        <a:rPr lang="zh-CN" sz="1200" b="0" i="0" dirty="0">
                          <a:solidFill>
                            <a:schemeClr val="dk1"/>
                          </a:solidFill>
                          <a:latin typeface="Arial"/>
                          <a:ea typeface="+mn-ea"/>
                          <a:cs typeface="+mn-cs"/>
                        </a:rPr>
                        <a:t>海报</a:t>
                      </a:r>
                      <a:endParaRPr lang="en-US" sz="1200"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hlinkClick r:id="rId9"/>
                        </a:rPr>
                        <a:t>Study of physical properties of superficially porous silica on its superior chromatographic performance</a:t>
                      </a:r>
                      <a:r>
                        <a:rPr lang="zh-CN" altLang="en-US" sz="1100" b="0" i="0" dirty="0">
                          <a:solidFill>
                            <a:srgbClr val="FFFFFF"/>
                          </a:solidFill>
                          <a:latin typeface="Arial"/>
                          <a:ea typeface="+mn-ea"/>
                          <a:cs typeface="+mn-cs"/>
                          <a:hlinkClick r:id="rId9"/>
                        </a:rPr>
                        <a:t>（</a:t>
                      </a:r>
                      <a:r>
                        <a:rPr lang="zh-CN" sz="1100" b="0" i="0" dirty="0">
                          <a:solidFill>
                            <a:srgbClr val="FFFFFF"/>
                          </a:solidFill>
                          <a:latin typeface="Arial"/>
                          <a:ea typeface="+mn-ea"/>
                          <a:cs typeface="+mn-cs"/>
                          <a:hlinkClick r:id="rId9"/>
                        </a:rPr>
                        <a:t>表面多孔硅胶物理性质在其优异色谱性能方面的研究</a:t>
                      </a:r>
                      <a:r>
                        <a:rPr lang="zh-CN" altLang="en-US" sz="1100" b="0" i="0" dirty="0">
                          <a:solidFill>
                            <a:srgbClr val="FFFFFF"/>
                          </a:solidFill>
                          <a:latin typeface="+mn-lt"/>
                          <a:ea typeface="+mn-ea"/>
                          <a:cs typeface="+mn-cs"/>
                          <a:hlinkClick r:id="rId9"/>
                        </a:rPr>
                        <a:t>）</a:t>
                      </a:r>
                      <a:endParaRPr lang="en-US" sz="1100" dirty="0">
                        <a:solidFill>
                          <a:schemeClr val="bg1"/>
                        </a:solidFill>
                      </a:endParaRPr>
                    </a:p>
                  </a:txBody>
                  <a:tcPr anchor="ctr"/>
                </a:tc>
                <a:tc>
                  <a:txBody>
                    <a:bodyPr/>
                    <a:lstStyle/>
                    <a:p>
                      <a:endParaRPr lang="en-US" sz="1200" dirty="0"/>
                    </a:p>
                  </a:txBody>
                  <a:tcPr anchor="ctr"/>
                </a:tc>
                <a:extLst>
                  <a:ext uri="{0D108BD9-81ED-4DB2-BD59-A6C34878D82A}">
                    <a16:rowId xmlns:a16="http://schemas.microsoft.com/office/drawing/2014/main" val="10005"/>
                  </a:ext>
                </a:extLst>
              </a:tr>
              <a:tr h="469907">
                <a:tc>
                  <a:txBody>
                    <a:bodyPr/>
                    <a:lstStyle/>
                    <a:p>
                      <a:pPr marL="0" marR="0" indent="0" algn="l" defTabSz="685800">
                        <a:lnSpc>
                          <a:spcPct val="100000"/>
                        </a:lnSpc>
                        <a:spcBef>
                          <a:spcPts val="0"/>
                        </a:spcBef>
                        <a:spcAft>
                          <a:spcPts val="0"/>
                        </a:spcAft>
                        <a:buNone/>
                        <a:tabLst/>
                      </a:pPr>
                      <a:r>
                        <a:rPr lang="zh-CN" sz="1200" b="0" i="0">
                          <a:solidFill>
                            <a:schemeClr val="dk1"/>
                          </a:solidFill>
                          <a:latin typeface="Arial"/>
                          <a:ea typeface="+mn-ea"/>
                          <a:cs typeface="+mn-cs"/>
                        </a:rPr>
                        <a:t>应用简报 </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hlinkClick r:id="rId10"/>
                        </a:rPr>
                        <a:t>Maximizing chromatographic peak capacity with the Agilent 1290 Infinity LC system using gradient parameters</a:t>
                      </a:r>
                      <a:r>
                        <a:rPr lang="zh-CN" altLang="en-US" sz="1100" b="0" i="0" dirty="0">
                          <a:solidFill>
                            <a:srgbClr val="FFFFFF"/>
                          </a:solidFill>
                          <a:latin typeface="Arial"/>
                          <a:ea typeface="+mn-ea"/>
                          <a:cs typeface="+mn-cs"/>
                          <a:hlinkClick r:id="rId10"/>
                        </a:rPr>
                        <a:t>（</a:t>
                      </a:r>
                      <a:r>
                        <a:rPr lang="zh-CN" sz="1100" b="0" i="0" dirty="0">
                          <a:solidFill>
                            <a:srgbClr val="FFFFFF"/>
                          </a:solidFill>
                          <a:latin typeface="Arial"/>
                          <a:ea typeface="+mn-ea"/>
                          <a:cs typeface="+mn-cs"/>
                          <a:hlinkClick r:id="rId10"/>
                        </a:rPr>
                        <a:t>利用 Agilent 1290 Infinity 液相色谱系统的梯度参数达到色谱峰容量的最大化</a:t>
                      </a:r>
                      <a:r>
                        <a:rPr lang="zh-CN" altLang="en-US" sz="1100" b="0" i="0" dirty="0">
                          <a:solidFill>
                            <a:srgbClr val="FFFFFF"/>
                          </a:solidFill>
                          <a:latin typeface="+mn-lt"/>
                          <a:ea typeface="+mn-ea"/>
                          <a:cs typeface="+mn-cs"/>
                          <a:hlinkClick r:id="rId10"/>
                        </a:rPr>
                        <a:t>）</a:t>
                      </a:r>
                      <a:endParaRPr lang="en-US" sz="1100" dirty="0">
                        <a:solidFill>
                          <a:schemeClr val="bg1"/>
                        </a:solidFill>
                      </a:endParaRPr>
                    </a:p>
                  </a:txBody>
                  <a:tcPr anchor="ctr"/>
                </a:tc>
                <a:tc>
                  <a:txBody>
                    <a:bodyPr/>
                    <a:lstStyle/>
                    <a:p>
                      <a:pPr marL="0" algn="l" defTabSz="685800">
                        <a:buNone/>
                      </a:pPr>
                      <a:r>
                        <a:rPr lang="zh-CN" sz="1200" b="0" i="0" dirty="0">
                          <a:solidFill>
                            <a:schemeClr val="dk1"/>
                          </a:solidFill>
                          <a:latin typeface="Arial"/>
                          <a:ea typeface="+mn-ea"/>
                          <a:cs typeface="+mn-cs"/>
                        </a:rPr>
                        <a:t>5990-6933EN</a:t>
                      </a:r>
                      <a:endParaRPr lang="en-US" sz="1200" dirty="0"/>
                    </a:p>
                  </a:txBody>
                  <a:tcPr anchor="ctr"/>
                </a:tc>
                <a:extLst>
                  <a:ext uri="{0D108BD9-81ED-4DB2-BD59-A6C34878D82A}">
                    <a16:rowId xmlns:a16="http://schemas.microsoft.com/office/drawing/2014/main" val="10006"/>
                  </a:ext>
                </a:extLst>
              </a:tr>
              <a:tr h="469907">
                <a:tc>
                  <a:txBody>
                    <a:bodyPr/>
                    <a:lstStyle/>
                    <a:p>
                      <a:pPr marL="0" marR="0" indent="0" algn="l" defTabSz="685800">
                        <a:lnSpc>
                          <a:spcPct val="100000"/>
                        </a:lnSpc>
                        <a:spcBef>
                          <a:spcPts val="0"/>
                        </a:spcBef>
                        <a:spcAft>
                          <a:spcPts val="0"/>
                        </a:spcAft>
                        <a:buNone/>
                        <a:tabLst/>
                      </a:pPr>
                      <a:r>
                        <a:rPr lang="zh-CN" sz="1200" b="0" i="0">
                          <a:solidFill>
                            <a:schemeClr val="dk1"/>
                          </a:solidFill>
                          <a:latin typeface="Arial"/>
                          <a:ea typeface="+mn-ea"/>
                          <a:cs typeface="+mn-cs"/>
                        </a:rPr>
                        <a:t>应用简报 </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hlinkClick r:id="rId11"/>
                        </a:rPr>
                        <a:t>Maximizing chromatographic peak capacity with the Agilent 1290 Infinity LC</a:t>
                      </a:r>
                      <a:r>
                        <a:rPr lang="zh-CN" altLang="en-US" sz="1100" b="0" i="0" dirty="0">
                          <a:solidFill>
                            <a:srgbClr val="FFFFFF"/>
                          </a:solidFill>
                          <a:latin typeface="Arial"/>
                          <a:ea typeface="+mn-ea"/>
                          <a:cs typeface="+mn-cs"/>
                          <a:hlinkClick r:id="rId11"/>
                        </a:rPr>
                        <a:t>（</a:t>
                      </a:r>
                      <a:r>
                        <a:rPr lang="zh-CN" sz="1100" b="0" i="0" dirty="0">
                          <a:solidFill>
                            <a:srgbClr val="FFFFFF"/>
                          </a:solidFill>
                          <a:latin typeface="Arial"/>
                          <a:ea typeface="+mn-ea"/>
                          <a:cs typeface="+mn-cs"/>
                          <a:hlinkClick r:id="rId11"/>
                        </a:rPr>
                        <a:t>采用 Agilent 1290 Infinity 液相色谱使色谱峰容量最大化</a:t>
                      </a:r>
                      <a:r>
                        <a:rPr lang="zh-CN" altLang="en-US" sz="1100" b="0" i="0" dirty="0">
                          <a:solidFill>
                            <a:srgbClr val="FFFFFF"/>
                          </a:solidFill>
                          <a:latin typeface="+mn-lt"/>
                          <a:ea typeface="+mn-ea"/>
                          <a:cs typeface="+mn-cs"/>
                          <a:hlinkClick r:id="rId11"/>
                        </a:rPr>
                        <a:t>）</a:t>
                      </a:r>
                      <a:endParaRPr lang="en-US" sz="1100" dirty="0">
                        <a:solidFill>
                          <a:schemeClr val="bg1"/>
                        </a:solidFill>
                      </a:endParaRPr>
                    </a:p>
                  </a:txBody>
                  <a:tcPr anchor="ctr"/>
                </a:tc>
                <a:tc>
                  <a:txBody>
                    <a:bodyPr/>
                    <a:lstStyle/>
                    <a:p>
                      <a:pPr marL="0" algn="l" defTabSz="685800">
                        <a:buNone/>
                      </a:pPr>
                      <a:r>
                        <a:rPr lang="zh-CN" sz="1200" b="0" i="0" dirty="0">
                          <a:solidFill>
                            <a:schemeClr val="dk1"/>
                          </a:solidFill>
                          <a:latin typeface="Arial"/>
                          <a:ea typeface="+mn-ea"/>
                          <a:cs typeface="+mn-cs"/>
                        </a:rPr>
                        <a:t>5990-6932EN</a:t>
                      </a:r>
                      <a:endParaRPr lang="en-US" sz="1200" dirty="0"/>
                    </a:p>
                  </a:txBody>
                  <a:tcPr anchor="ctr"/>
                </a:tc>
                <a:extLst>
                  <a:ext uri="{0D108BD9-81ED-4DB2-BD59-A6C34878D82A}">
                    <a16:rowId xmlns:a16="http://schemas.microsoft.com/office/drawing/2014/main" val="10007"/>
                  </a:ext>
                </a:extLst>
              </a:tr>
              <a:tr h="469907">
                <a:tc>
                  <a:txBody>
                    <a:bodyPr/>
                    <a:lstStyle/>
                    <a:p>
                      <a:pPr marL="0" marR="0" indent="0" algn="l" defTabSz="685800">
                        <a:lnSpc>
                          <a:spcPct val="100000"/>
                        </a:lnSpc>
                        <a:spcBef>
                          <a:spcPts val="0"/>
                        </a:spcBef>
                        <a:spcAft>
                          <a:spcPts val="0"/>
                        </a:spcAft>
                        <a:buNone/>
                        <a:tabLst/>
                      </a:pPr>
                      <a:r>
                        <a:rPr lang="zh-CN" sz="1200" b="0" i="0">
                          <a:solidFill>
                            <a:schemeClr val="dk1"/>
                          </a:solidFill>
                          <a:latin typeface="Arial"/>
                          <a:ea typeface="+mn-ea"/>
                          <a:cs typeface="+mn-cs"/>
                        </a:rPr>
                        <a:t>应用简报 </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hlinkClick r:id="rId12"/>
                        </a:rPr>
                        <a:t>Increased peak capacity for peptide analysis with the Agilent 1290 Infinity LC system</a:t>
                      </a:r>
                      <a:r>
                        <a:rPr lang="zh-CN" altLang="en-US" sz="1100" b="0" i="0" dirty="0">
                          <a:solidFill>
                            <a:srgbClr val="FFFFFF"/>
                          </a:solidFill>
                          <a:latin typeface="Arial"/>
                          <a:ea typeface="+mn-ea"/>
                          <a:cs typeface="+mn-cs"/>
                          <a:hlinkClick r:id="rId12"/>
                        </a:rPr>
                        <a:t>（</a:t>
                      </a:r>
                      <a:r>
                        <a:rPr lang="zh-CN" sz="1100" b="0" i="0" dirty="0">
                          <a:solidFill>
                            <a:srgbClr val="FFFFFF"/>
                          </a:solidFill>
                          <a:latin typeface="Arial"/>
                          <a:ea typeface="+mn-ea"/>
                          <a:cs typeface="+mn-cs"/>
                          <a:hlinkClick r:id="rId12"/>
                        </a:rPr>
                        <a:t>采用 Agilent 1290 Infinity 液相色谱系统提高多肽分析的峰容量</a:t>
                      </a:r>
                      <a:r>
                        <a:rPr lang="zh-CN" altLang="en-US" sz="1100" b="0" i="0" dirty="0">
                          <a:solidFill>
                            <a:srgbClr val="FFFFFF"/>
                          </a:solidFill>
                          <a:latin typeface="+mn-lt"/>
                          <a:ea typeface="+mn-ea"/>
                          <a:cs typeface="+mn-cs"/>
                          <a:hlinkClick r:id="rId12"/>
                        </a:rPr>
                        <a:t>）</a:t>
                      </a:r>
                      <a:endParaRPr lang="en-US" sz="1100" dirty="0">
                        <a:solidFill>
                          <a:schemeClr val="bg1"/>
                        </a:solidFill>
                      </a:endParaRPr>
                    </a:p>
                  </a:txBody>
                  <a:tcPr anchor="ctr"/>
                </a:tc>
                <a:tc>
                  <a:txBody>
                    <a:bodyPr/>
                    <a:lstStyle/>
                    <a:p>
                      <a:pPr marL="0" algn="l" defTabSz="685800">
                        <a:buNone/>
                      </a:pPr>
                      <a:r>
                        <a:rPr lang="zh-CN" sz="1200" b="0" i="0" dirty="0">
                          <a:solidFill>
                            <a:schemeClr val="dk1"/>
                          </a:solidFill>
                          <a:latin typeface="Arial"/>
                          <a:ea typeface="+mn-ea"/>
                          <a:cs typeface="+mn-cs"/>
                        </a:rPr>
                        <a:t>5990-6313EN</a:t>
                      </a:r>
                      <a:endParaRPr lang="en-US" sz="1200" dirty="0"/>
                    </a:p>
                  </a:txBody>
                  <a:tcPr anchor="ctr"/>
                </a:tc>
                <a:extLst>
                  <a:ext uri="{0D108BD9-81ED-4DB2-BD59-A6C34878D82A}">
                    <a16:rowId xmlns:a16="http://schemas.microsoft.com/office/drawing/2014/main" val="10008"/>
                  </a:ext>
                </a:extLst>
              </a:tr>
              <a:tr h="469907">
                <a:tc>
                  <a:txBody>
                    <a:bodyPr/>
                    <a:lstStyle/>
                    <a:p>
                      <a:pPr marL="0" algn="l" defTabSz="685800">
                        <a:buNone/>
                      </a:pPr>
                      <a:r>
                        <a:rPr lang="zh-CN" sz="1200" b="0" i="0">
                          <a:solidFill>
                            <a:srgbClr val="4D4D4D"/>
                          </a:solidFill>
                          <a:latin typeface="Arial"/>
                          <a:ea typeface="+mn-ea"/>
                          <a:cs typeface="+mn-cs"/>
                        </a:rPr>
                        <a:t>网页</a:t>
                      </a:r>
                      <a:endParaRPr lang="en-US" sz="1200" dirty="0">
                        <a:solidFill>
                          <a:srgbClr val="4D4D4D"/>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4D4D4D"/>
                          </a:solidFill>
                          <a:hlinkClick r:id="rId13"/>
                        </a:rPr>
                        <a:t>CHROMacademy</a:t>
                      </a:r>
                      <a:r>
                        <a:rPr lang="en-US" altLang="zh-CN" sz="1100" dirty="0">
                          <a:solidFill>
                            <a:srgbClr val="4D4D4D"/>
                          </a:solidFill>
                        </a:rPr>
                        <a:t> – free access for students and university staff to online courses</a:t>
                      </a:r>
                    </a:p>
                    <a:p>
                      <a:pPr marL="0" marR="0" indent="0" algn="l" defTabSz="914400">
                        <a:lnSpc>
                          <a:spcPct val="100000"/>
                        </a:lnSpc>
                        <a:spcBef>
                          <a:spcPts val="0"/>
                        </a:spcBef>
                        <a:spcAft>
                          <a:spcPts val="0"/>
                        </a:spcAft>
                        <a:buNone/>
                        <a:tabLst/>
                      </a:pPr>
                      <a:r>
                        <a:rPr lang="zh-CN" altLang="en-US" sz="1100" b="0" i="0" dirty="0">
                          <a:solidFill>
                            <a:srgbClr val="4D4D4D"/>
                          </a:solidFill>
                          <a:latin typeface="Arial"/>
                          <a:ea typeface="+mn-ea"/>
                          <a:cs typeface="+mn-cs"/>
                          <a:hlinkClick r:id="rId13"/>
                        </a:rPr>
                        <a:t>（</a:t>
                      </a:r>
                      <a:r>
                        <a:rPr lang="zh-CN" sz="1100" b="0" i="0" dirty="0">
                          <a:solidFill>
                            <a:srgbClr val="4D4D4D"/>
                          </a:solidFill>
                          <a:latin typeface="Arial"/>
                          <a:ea typeface="+mn-ea"/>
                          <a:cs typeface="+mn-cs"/>
                          <a:hlinkClick r:id="rId13"/>
                        </a:rPr>
                        <a:t>CHROMacademy</a:t>
                      </a:r>
                      <a:r>
                        <a:rPr lang="zh-CN" sz="1100" b="0" i="0" dirty="0">
                          <a:solidFill>
                            <a:srgbClr val="4D4D4D"/>
                          </a:solidFill>
                          <a:latin typeface="Arial"/>
                          <a:ea typeface="+mn-ea"/>
                          <a:cs typeface="+mn-cs"/>
                        </a:rPr>
                        <a:t> — 学生和大学教职工可免费访问在线课程</a:t>
                      </a:r>
                      <a:r>
                        <a:rPr lang="zh-CN" altLang="en-US" sz="1100" b="0" i="0" dirty="0">
                          <a:solidFill>
                            <a:srgbClr val="4D4D4D"/>
                          </a:solidFill>
                          <a:latin typeface="+mn-lt"/>
                          <a:ea typeface="+mn-ea"/>
                          <a:cs typeface="+mn-cs"/>
                          <a:hlinkClick r:id="rId13"/>
                        </a:rPr>
                        <a:t>）</a:t>
                      </a:r>
                      <a:endParaRPr lang="en-US" sz="1100" dirty="0">
                        <a:solidFill>
                          <a:srgbClr val="4D4D4D"/>
                        </a:solidFill>
                      </a:endParaRPr>
                    </a:p>
                  </a:txBody>
                  <a:tcPr anchor="ctr"/>
                </a:tc>
                <a:tc>
                  <a:txBody>
                    <a:bodyPr/>
                    <a:lstStyle/>
                    <a:p>
                      <a:endParaRPr lang="en-US" sz="1200" dirty="0"/>
                    </a:p>
                  </a:txBody>
                  <a:tcPr anchor="ctr"/>
                </a:tc>
                <a:extLst>
                  <a:ext uri="{0D108BD9-81ED-4DB2-BD59-A6C34878D82A}">
                    <a16:rowId xmlns:a16="http://schemas.microsoft.com/office/drawing/2014/main" val="10009"/>
                  </a:ext>
                </a:extLst>
              </a:tr>
            </a:tbl>
          </a:graphicData>
        </a:graphic>
      </p:graphicFrame>
      <p:grpSp>
        <p:nvGrpSpPr>
          <p:cNvPr id="15" name="Group 14"/>
          <p:cNvGrpSpPr/>
          <p:nvPr/>
        </p:nvGrpSpPr>
        <p:grpSpPr>
          <a:xfrm>
            <a:off x="0" y="6085641"/>
            <a:ext cx="619067" cy="246221"/>
            <a:chOff x="1689099" y="6028267"/>
            <a:chExt cx="1087983" cy="246221"/>
          </a:xfrm>
        </p:grpSpPr>
        <p:sp>
          <p:nvSpPr>
            <p:cNvPr id="16" name="Action Button: Custom 15">
              <a:hlinkClick r:id="rId1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a:hlinkClick r:id="rId1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hevron 17">
              <a:hlinkClick r:id="rId1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hlinkClick r:id="rId1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242195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85641"/>
            <a:ext cx="619067" cy="246221"/>
            <a:chOff x="1689099" y="6028267"/>
            <a:chExt cx="1087983" cy="246221"/>
          </a:xfrm>
        </p:grpSpPr>
        <p:sp>
          <p:nvSpPr>
            <p:cNvPr id="3" name="Action Button: Custom 2">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7" name="TextBox 6"/>
          <p:cNvSpPr txBox="1"/>
          <p:nvPr/>
        </p:nvSpPr>
        <p:spPr>
          <a:xfrm>
            <a:off x="4656666" y="2607738"/>
            <a:ext cx="3623734" cy="923330"/>
          </a:xfrm>
          <a:prstGeom prst="rect">
            <a:avLst/>
          </a:prstGeom>
          <a:noFill/>
        </p:spPr>
        <p:txBody>
          <a:bodyPr wrap="square" rtlCol="0">
            <a:spAutoFit/>
          </a:bodyPr>
          <a:lstStyle/>
          <a:p>
            <a:pPr algn="l" defTabSz="914400">
              <a:buNone/>
            </a:pPr>
            <a:r>
              <a:rPr lang="zh-CN" sz="5200" b="1" i="0" dirty="0">
                <a:solidFill>
                  <a:srgbClr val="FFD700"/>
                </a:solidFill>
                <a:latin typeface="Arial Narrow"/>
                <a:ea typeface="+mn-ea"/>
                <a:cs typeface="Arial Narrow"/>
              </a:rPr>
              <a:t>谢谢</a:t>
            </a:r>
            <a:endParaRPr lang="en-US" sz="5200" b="1" dirty="0">
              <a:solidFill>
                <a:schemeClr val="bg2"/>
              </a:solidFill>
              <a:latin typeface="Arial Narrow"/>
              <a:cs typeface="Arial Narrow"/>
            </a:endParaRPr>
          </a:p>
        </p:txBody>
      </p:sp>
      <p:sp>
        <p:nvSpPr>
          <p:cNvPr id="8" name="TextBox 7"/>
          <p:cNvSpPr txBox="1"/>
          <p:nvPr/>
        </p:nvSpPr>
        <p:spPr>
          <a:xfrm>
            <a:off x="7734300" y="6082921"/>
            <a:ext cx="1325230" cy="246221"/>
          </a:xfrm>
          <a:prstGeom prst="rect">
            <a:avLst/>
          </a:prstGeom>
          <a:noFill/>
        </p:spPr>
        <p:txBody>
          <a:bodyPr wrap="square" rtlCol="0">
            <a:spAutoFit/>
          </a:bodyPr>
          <a:lstStyle/>
          <a:p>
            <a:r>
              <a:rPr lang="en-US" sz="1000">
                <a:solidFill>
                  <a:schemeClr val="bg1"/>
                </a:solidFill>
              </a:rPr>
              <a:t>5991-5411CHCN</a:t>
            </a:r>
            <a:endParaRPr lang="en-US" sz="10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ct val="0"/>
              </a:spcBef>
              <a:spcAft>
                <a:spcPts val="300"/>
              </a:spcAft>
              <a:buNone/>
            </a:pPr>
            <a:r>
              <a:rPr lang="zh-CN" sz="3400" b="0" i="0">
                <a:solidFill>
                  <a:srgbClr val="000000"/>
                </a:solidFill>
                <a:latin typeface="Arial Narrow"/>
                <a:ea typeface="+mj-ea"/>
                <a:cs typeface="Arial Narrow"/>
              </a:rPr>
              <a:t>缩写词</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2292111"/>
              </p:ext>
            </p:extLst>
          </p:nvPr>
        </p:nvGraphicFramePr>
        <p:xfrm>
          <a:off x="228600" y="1508760"/>
          <a:ext cx="4162158" cy="363057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2981058">
                  <a:extLst>
                    <a:ext uri="{9D8B030D-6E8A-4147-A177-3AD203B41FA5}">
                      <a16:colId xmlns:a16="http://schemas.microsoft.com/office/drawing/2014/main" val="20001"/>
                    </a:ext>
                  </a:extLst>
                </a:gridCol>
              </a:tblGrid>
              <a:tr h="137160">
                <a:tc>
                  <a:txBody>
                    <a:bodyPr/>
                    <a:lstStyle/>
                    <a:p>
                      <a:pPr marL="0" algn="l" defTabSz="685800">
                        <a:buNone/>
                      </a:pPr>
                      <a:r>
                        <a:rPr lang="zh-CN" sz="1200" b="1" i="0" dirty="0">
                          <a:solidFill>
                            <a:schemeClr val="lt1"/>
                          </a:solidFill>
                          <a:latin typeface="Arial"/>
                          <a:ea typeface="+mn-ea"/>
                          <a:cs typeface="+mn-cs"/>
                        </a:rPr>
                        <a:t>缩写</a:t>
                      </a:r>
                      <a:endParaRPr lang="en-US" sz="1200" b="0" dirty="0">
                        <a:solidFill>
                          <a:schemeClr val="tx2"/>
                        </a:solidFill>
                      </a:endParaRPr>
                    </a:p>
                  </a:txBody>
                  <a:tcPr>
                    <a:solidFill>
                      <a:srgbClr val="0085D5"/>
                    </a:solidFill>
                  </a:tcPr>
                </a:tc>
                <a:tc>
                  <a:txBody>
                    <a:bodyPr/>
                    <a:lstStyle/>
                    <a:p>
                      <a:pPr marL="0" algn="l" defTabSz="685800">
                        <a:buNone/>
                      </a:pPr>
                      <a:r>
                        <a:rPr lang="zh-CN" sz="1200" b="1" i="0">
                          <a:solidFill>
                            <a:srgbClr val="FFFFFF"/>
                          </a:solidFill>
                          <a:latin typeface="Arial"/>
                          <a:ea typeface="+mn-ea"/>
                          <a:cs typeface="+mn-cs"/>
                        </a:rPr>
                        <a:t>释义</a:t>
                      </a:r>
                      <a:endParaRPr lang="en-US" sz="1200" dirty="0">
                        <a:solidFill>
                          <a:schemeClr val="bg2"/>
                        </a:solidFill>
                      </a:endParaRPr>
                    </a:p>
                  </a:txBody>
                  <a:tcPr>
                    <a:solidFill>
                      <a:srgbClr val="0085D5"/>
                    </a:solidFill>
                  </a:tcPr>
                </a:tc>
                <a:extLst>
                  <a:ext uri="{0D108BD9-81ED-4DB2-BD59-A6C34878D82A}">
                    <a16:rowId xmlns:a16="http://schemas.microsoft.com/office/drawing/2014/main" val="10000"/>
                  </a:ext>
                </a:extLst>
              </a:tr>
              <a:tr h="137160">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α</a:t>
                      </a:r>
                      <a:endParaRPr lang="en-US" sz="1200" b="0" dirty="0">
                        <a:solidFill>
                          <a:srgbClr val="4D4D4D"/>
                        </a:solidFill>
                      </a:endParaRPr>
                    </a:p>
                  </a:txBody>
                  <a:tcPr/>
                </a:tc>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选择性</a:t>
                      </a:r>
                    </a:p>
                  </a:txBody>
                  <a:tcPr/>
                </a:tc>
                <a:extLst>
                  <a:ext uri="{0D108BD9-81ED-4DB2-BD59-A6C34878D82A}">
                    <a16:rowId xmlns:a16="http://schemas.microsoft.com/office/drawing/2014/main" val="10001"/>
                  </a:ext>
                </a:extLst>
              </a:tr>
              <a:tr h="141823">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d</a:t>
                      </a:r>
                      <a:r>
                        <a:rPr lang="zh-CN" sz="1200" b="0" i="0" baseline="-25000">
                          <a:solidFill>
                            <a:srgbClr val="4D4D4D"/>
                          </a:solidFill>
                          <a:latin typeface="Arial"/>
                          <a:ea typeface="+mn-ea"/>
                          <a:cs typeface="+mn-cs"/>
                        </a:rPr>
                        <a:t>p</a:t>
                      </a:r>
                      <a:endParaRPr lang="en-US" sz="1200" baseline="-25000" dirty="0">
                        <a:solidFill>
                          <a:srgbClr val="4D4D4D"/>
                        </a:solidFill>
                      </a:endParaRPr>
                    </a:p>
                  </a:txBody>
                  <a:tcPr/>
                </a:tc>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填料粒径</a:t>
                      </a:r>
                    </a:p>
                  </a:txBody>
                  <a:tcPr/>
                </a:tc>
                <a:extLst>
                  <a:ext uri="{0D108BD9-81ED-4DB2-BD59-A6C34878D82A}">
                    <a16:rowId xmlns:a16="http://schemas.microsoft.com/office/drawing/2014/main" val="10002"/>
                  </a:ext>
                </a:extLst>
              </a:tr>
              <a:tr h="294303">
                <a:tc>
                  <a:txBody>
                    <a:bodyPr/>
                    <a:lstStyle/>
                    <a:p>
                      <a:pPr marL="0" algn="l" defTabSz="685800">
                        <a:buNone/>
                      </a:pPr>
                      <a:r>
                        <a:rPr lang="zh-CN" sz="1200" b="0" i="0">
                          <a:solidFill>
                            <a:srgbClr val="4D4D4D"/>
                          </a:solidFill>
                          <a:latin typeface="Arial"/>
                          <a:ea typeface="+mn-ea"/>
                          <a:cs typeface="+mn-cs"/>
                        </a:rPr>
                        <a:t>ΔΦ</a:t>
                      </a:r>
                      <a:endParaRPr lang="en-US" sz="12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梯度范围</a:t>
                      </a:r>
                      <a:endParaRPr lang="en-US" sz="1200" dirty="0">
                        <a:solidFill>
                          <a:srgbClr val="4D4D4D"/>
                        </a:solidFill>
                      </a:endParaRPr>
                    </a:p>
                  </a:txBody>
                  <a:tcPr/>
                </a:tc>
                <a:extLst>
                  <a:ext uri="{0D108BD9-81ED-4DB2-BD59-A6C34878D82A}">
                    <a16:rowId xmlns:a16="http://schemas.microsoft.com/office/drawing/2014/main" val="10003"/>
                  </a:ext>
                </a:extLst>
              </a:tr>
              <a:tr h="283646">
                <a:tc>
                  <a:txBody>
                    <a:bodyPr/>
                    <a:lstStyle/>
                    <a:p>
                      <a:pPr marL="0" algn="l" defTabSz="685800">
                        <a:buNone/>
                      </a:pPr>
                      <a:r>
                        <a:rPr lang="zh-CN" sz="1200" b="0" i="0">
                          <a:solidFill>
                            <a:srgbClr val="4D4D4D"/>
                          </a:solidFill>
                          <a:latin typeface="Arial"/>
                          <a:ea typeface="+mn-ea"/>
                          <a:cs typeface="+mn-cs"/>
                        </a:rPr>
                        <a:t>F</a:t>
                      </a:r>
                      <a:endParaRPr lang="en-US" sz="12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流速</a:t>
                      </a:r>
                      <a:endParaRPr lang="en-US" sz="1200" dirty="0">
                        <a:solidFill>
                          <a:srgbClr val="4D4D4D"/>
                        </a:solidFill>
                      </a:endParaRPr>
                    </a:p>
                  </a:txBody>
                  <a:tcPr/>
                </a:tc>
                <a:extLst>
                  <a:ext uri="{0D108BD9-81ED-4DB2-BD59-A6C34878D82A}">
                    <a16:rowId xmlns:a16="http://schemas.microsoft.com/office/drawing/2014/main" val="10004"/>
                  </a:ext>
                </a:extLst>
              </a:tr>
              <a:tr h="506631">
                <a:tc>
                  <a:txBody>
                    <a:bodyPr/>
                    <a:lstStyle/>
                    <a:p>
                      <a:pPr marL="0" algn="l" defTabSz="685800">
                        <a:buNone/>
                      </a:pPr>
                      <a:r>
                        <a:rPr lang="zh-CN" sz="1200" b="0" i="0" kern="1200">
                          <a:solidFill>
                            <a:srgbClr val="4D4D4D"/>
                          </a:solidFill>
                          <a:latin typeface="Arial"/>
                          <a:ea typeface="+mn-ea"/>
                          <a:cs typeface="+mn-cs"/>
                        </a:rPr>
                        <a:t>h</a:t>
                      </a:r>
                      <a:endParaRPr lang="en-US" sz="1200" kern="1200" dirty="0">
                        <a:solidFill>
                          <a:srgbClr val="4D4D4D"/>
                        </a:solidFill>
                        <a:latin typeface="+mn-lt"/>
                        <a:ea typeface="+mn-ea"/>
                        <a:cs typeface="+mn-cs"/>
                      </a:endParaRPr>
                    </a:p>
                  </a:txBody>
                  <a:tcPr/>
                </a:tc>
                <a:tc>
                  <a:txBody>
                    <a:bodyPr/>
                    <a:lstStyle/>
                    <a:p>
                      <a:pPr marL="0" algn="l" defTabSz="685800">
                        <a:buNone/>
                      </a:pPr>
                      <a:r>
                        <a:rPr lang="zh-CN" sz="1200" b="0" i="0" dirty="0">
                          <a:solidFill>
                            <a:srgbClr val="4D4D4D"/>
                          </a:solidFill>
                          <a:latin typeface="Arial"/>
                          <a:ea typeface="+mn-ea"/>
                          <a:cs typeface="+mn-cs"/>
                        </a:rPr>
                        <a:t>折合理论塔板高度，色谱柱分离性能的</a:t>
                      </a:r>
                      <a:br>
                        <a:rPr lang="zh-CN" sz="1200" b="0" i="0" dirty="0">
                          <a:solidFill>
                            <a:srgbClr val="4D4D4D"/>
                          </a:solidFill>
                          <a:latin typeface="Arial"/>
                          <a:ea typeface="+mn-ea"/>
                          <a:cs typeface="+mn-cs"/>
                        </a:rPr>
                      </a:br>
                      <a:r>
                        <a:rPr lang="zh-CN" sz="1200" b="0" i="0" dirty="0">
                          <a:solidFill>
                            <a:srgbClr val="4D4D4D"/>
                          </a:solidFill>
                          <a:latin typeface="Arial"/>
                          <a:ea typeface="+mn-ea"/>
                          <a:cs typeface="+mn-cs"/>
                        </a:rPr>
                        <a:t>度量</a:t>
                      </a:r>
                      <a:endParaRPr lang="en-US" sz="1200" dirty="0">
                        <a:solidFill>
                          <a:srgbClr val="4D4D4D"/>
                        </a:solidFill>
                      </a:endParaRPr>
                    </a:p>
                  </a:txBody>
                  <a:tcPr/>
                </a:tc>
                <a:extLst>
                  <a:ext uri="{0D108BD9-81ED-4DB2-BD59-A6C34878D82A}">
                    <a16:rowId xmlns:a16="http://schemas.microsoft.com/office/drawing/2014/main" val="10005"/>
                  </a:ext>
                </a:extLst>
              </a:tr>
              <a:tr h="304800">
                <a:tc>
                  <a:txBody>
                    <a:bodyPr/>
                    <a:lstStyle/>
                    <a:p>
                      <a:pPr marL="0" algn="l" defTabSz="685800">
                        <a:buNone/>
                      </a:pPr>
                      <a:r>
                        <a:rPr lang="zh-CN" sz="1200" b="0" i="0">
                          <a:solidFill>
                            <a:srgbClr val="4D4D4D"/>
                          </a:solidFill>
                          <a:latin typeface="Arial"/>
                          <a:ea typeface="+mn-ea"/>
                          <a:cs typeface="+mn-cs"/>
                        </a:rPr>
                        <a:t>k</a:t>
                      </a:r>
                      <a:endParaRPr lang="en-US" sz="12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保留因子（旧称为：k` — 容量因子）</a:t>
                      </a:r>
                      <a:endParaRPr lang="en-US" sz="1200" dirty="0">
                        <a:solidFill>
                          <a:srgbClr val="4D4D4D"/>
                        </a:solidFill>
                      </a:endParaRPr>
                    </a:p>
                  </a:txBody>
                  <a:tcPr/>
                </a:tc>
                <a:extLst>
                  <a:ext uri="{0D108BD9-81ED-4DB2-BD59-A6C34878D82A}">
                    <a16:rowId xmlns:a16="http://schemas.microsoft.com/office/drawing/2014/main" val="10006"/>
                  </a:ext>
                </a:extLst>
              </a:tr>
              <a:tr h="283646">
                <a:tc>
                  <a:txBody>
                    <a:bodyPr/>
                    <a:lstStyle/>
                    <a:p>
                      <a:pPr marL="0" algn="l" defTabSz="685800">
                        <a:buNone/>
                      </a:pPr>
                      <a:r>
                        <a:rPr lang="zh-CN" sz="1200" b="0" i="0">
                          <a:solidFill>
                            <a:srgbClr val="4D4D4D"/>
                          </a:solidFill>
                          <a:latin typeface="Arial"/>
                          <a:ea typeface="+mn-ea"/>
                          <a:cs typeface="+mn-cs"/>
                        </a:rPr>
                        <a:t>L</a:t>
                      </a:r>
                      <a:r>
                        <a:rPr lang="zh-CN" sz="1200" b="0" i="0" baseline="-25000">
                          <a:solidFill>
                            <a:srgbClr val="4D4D4D"/>
                          </a:solidFill>
                          <a:latin typeface="Arial"/>
                          <a:ea typeface="+mn-ea"/>
                          <a:cs typeface="+mn-cs"/>
                        </a:rPr>
                        <a:t>c</a:t>
                      </a:r>
                      <a:endParaRPr lang="en-US" sz="1200" baseline="-250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柱长</a:t>
                      </a:r>
                      <a:endParaRPr lang="en-US" sz="1200" dirty="0">
                        <a:solidFill>
                          <a:srgbClr val="4D4D4D"/>
                        </a:solidFill>
                      </a:endParaRPr>
                    </a:p>
                  </a:txBody>
                  <a:tcPr/>
                </a:tc>
                <a:extLst>
                  <a:ext uri="{0D108BD9-81ED-4DB2-BD59-A6C34878D82A}">
                    <a16:rowId xmlns:a16="http://schemas.microsoft.com/office/drawing/2014/main" val="10007"/>
                  </a:ext>
                </a:extLst>
              </a:tr>
              <a:tr h="283646">
                <a:tc>
                  <a:txBody>
                    <a:bodyPr/>
                    <a:lstStyle/>
                    <a:p>
                      <a:pPr marL="0" algn="l" defTabSz="685800">
                        <a:buNone/>
                      </a:pPr>
                      <a:r>
                        <a:rPr lang="zh-CN" sz="1200" b="0" i="0">
                          <a:solidFill>
                            <a:srgbClr val="4D4D4D"/>
                          </a:solidFill>
                          <a:latin typeface="Arial"/>
                          <a:ea typeface="+mn-ea"/>
                          <a:cs typeface="+mn-cs"/>
                        </a:rPr>
                        <a:t>λ</a:t>
                      </a:r>
                      <a:endParaRPr lang="en-US" sz="12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色谱柱填料的品质</a:t>
                      </a:r>
                      <a:endParaRPr lang="en-US" sz="1200" dirty="0">
                        <a:solidFill>
                          <a:srgbClr val="4D4D4D"/>
                        </a:solidFill>
                      </a:endParaRPr>
                    </a:p>
                  </a:txBody>
                  <a:tcPr/>
                </a:tc>
                <a:extLst>
                  <a:ext uri="{0D108BD9-81ED-4DB2-BD59-A6C34878D82A}">
                    <a16:rowId xmlns:a16="http://schemas.microsoft.com/office/drawing/2014/main" val="10008"/>
                  </a:ext>
                </a:extLst>
              </a:tr>
              <a:tr h="283646">
                <a:tc>
                  <a:txBody>
                    <a:bodyPr/>
                    <a:lstStyle/>
                    <a:p>
                      <a:pPr marL="0" algn="l" defTabSz="685800">
                        <a:buNone/>
                      </a:pPr>
                      <a:r>
                        <a:rPr lang="zh-CN" sz="1200" b="0" i="0">
                          <a:solidFill>
                            <a:srgbClr val="4D4D4D"/>
                          </a:solidFill>
                          <a:latin typeface="Arial"/>
                          <a:ea typeface="+mn-ea"/>
                          <a:cs typeface="+mn-cs"/>
                        </a:rPr>
                        <a:t>N</a:t>
                      </a:r>
                      <a:endParaRPr lang="en-US" sz="12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柱效</a:t>
                      </a:r>
                      <a:r>
                        <a:rPr lang="zh-CN" sz="1200" b="0" i="0" baseline="0">
                          <a:solidFill>
                            <a:srgbClr val="4D4D4D"/>
                          </a:solidFill>
                          <a:latin typeface="Arial"/>
                          <a:ea typeface="+mn-ea"/>
                          <a:cs typeface="+mn-cs"/>
                        </a:rPr>
                        <a:t>或色谱柱塔板数</a:t>
                      </a:r>
                      <a:endParaRPr lang="en-US" sz="1200" dirty="0">
                        <a:solidFill>
                          <a:srgbClr val="4D4D4D"/>
                        </a:solidFill>
                      </a:endParaRPr>
                    </a:p>
                  </a:txBody>
                  <a:tcPr/>
                </a:tc>
                <a:extLst>
                  <a:ext uri="{0D108BD9-81ED-4DB2-BD59-A6C34878D82A}">
                    <a16:rowId xmlns:a16="http://schemas.microsoft.com/office/drawing/2014/main" val="10009"/>
                  </a:ext>
                </a:extLst>
              </a:tr>
              <a:tr h="283646">
                <a:tc>
                  <a:txBody>
                    <a:bodyPr/>
                    <a:lstStyle/>
                    <a:p>
                      <a:pPr marL="0" algn="l" defTabSz="685800">
                        <a:buNone/>
                      </a:pPr>
                      <a:r>
                        <a:rPr lang="zh-CN" sz="1200" b="0" i="0">
                          <a:solidFill>
                            <a:srgbClr val="4D4D4D"/>
                          </a:solidFill>
                          <a:latin typeface="Arial"/>
                          <a:ea typeface="+mn-ea"/>
                          <a:cs typeface="+mn-cs"/>
                        </a:rPr>
                        <a:t>P</a:t>
                      </a:r>
                      <a:endParaRPr lang="en-US" sz="12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峰容量</a:t>
                      </a:r>
                      <a:endParaRPr lang="en-US" sz="1200" dirty="0">
                        <a:solidFill>
                          <a:srgbClr val="4D4D4D"/>
                        </a:solidFill>
                      </a:endParaRPr>
                    </a:p>
                  </a:txBody>
                  <a:tcPr/>
                </a:tc>
                <a:extLst>
                  <a:ext uri="{0D108BD9-81ED-4DB2-BD59-A6C34878D82A}">
                    <a16:rowId xmlns:a16="http://schemas.microsoft.com/office/drawing/2014/main" val="10010"/>
                  </a:ext>
                </a:extLst>
              </a:tr>
              <a:tr h="283646">
                <a:tc>
                  <a:txBody>
                    <a:bodyPr/>
                    <a:lstStyle/>
                    <a:p>
                      <a:pPr marL="0" algn="l" defTabSz="685800">
                        <a:buNone/>
                      </a:pPr>
                      <a:r>
                        <a:rPr lang="zh-CN" sz="1200" b="0" i="0">
                          <a:solidFill>
                            <a:srgbClr val="4D4D4D"/>
                          </a:solidFill>
                          <a:latin typeface="Arial"/>
                          <a:ea typeface="+mn-ea"/>
                          <a:cs typeface="+mn-cs"/>
                        </a:rPr>
                        <a:t>R</a:t>
                      </a:r>
                      <a:endParaRPr lang="en-US" sz="12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分离度</a:t>
                      </a:r>
                      <a:endParaRPr lang="en-US" sz="1200" dirty="0">
                        <a:solidFill>
                          <a:srgbClr val="4D4D4D"/>
                        </a:solidFill>
                      </a:endParaRPr>
                    </a:p>
                  </a:txBody>
                  <a:tcPr/>
                </a:tc>
                <a:extLst>
                  <a:ext uri="{0D108BD9-81ED-4DB2-BD59-A6C34878D82A}">
                    <a16:rowId xmlns:a16="http://schemas.microsoft.com/office/drawing/2014/main" val="10011"/>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344205803"/>
              </p:ext>
            </p:extLst>
          </p:nvPr>
        </p:nvGraphicFramePr>
        <p:xfrm>
          <a:off x="4710910" y="1508760"/>
          <a:ext cx="4162157" cy="3623926"/>
        </p:xfrm>
        <a:graphic>
          <a:graphicData uri="http://schemas.openxmlformats.org/drawingml/2006/table">
            <a:tbl>
              <a:tblPr firstRow="1" bandRow="1">
                <a:tableStyleId>{5C22544A-7EE6-4342-B048-85BDC9FD1C3A}</a:tableStyleId>
              </a:tblPr>
              <a:tblGrid>
                <a:gridCol w="1131090">
                  <a:extLst>
                    <a:ext uri="{9D8B030D-6E8A-4147-A177-3AD203B41FA5}">
                      <a16:colId xmlns:a16="http://schemas.microsoft.com/office/drawing/2014/main" val="20000"/>
                    </a:ext>
                  </a:extLst>
                </a:gridCol>
                <a:gridCol w="3031067">
                  <a:extLst>
                    <a:ext uri="{9D8B030D-6E8A-4147-A177-3AD203B41FA5}">
                      <a16:colId xmlns:a16="http://schemas.microsoft.com/office/drawing/2014/main" val="20001"/>
                    </a:ext>
                  </a:extLst>
                </a:gridCol>
              </a:tblGrid>
              <a:tr h="137160">
                <a:tc>
                  <a:txBody>
                    <a:bodyPr/>
                    <a:lstStyle/>
                    <a:p>
                      <a:pPr marL="0" algn="l" defTabSz="685800">
                        <a:buNone/>
                      </a:pPr>
                      <a:r>
                        <a:rPr lang="zh-CN" sz="1200" b="1" i="0" dirty="0">
                          <a:solidFill>
                            <a:schemeClr val="lt1"/>
                          </a:solidFill>
                          <a:latin typeface="Arial"/>
                          <a:ea typeface="+mn-ea"/>
                          <a:cs typeface="+mn-cs"/>
                        </a:rPr>
                        <a:t>缩写</a:t>
                      </a:r>
                      <a:endParaRPr lang="en-US" sz="1200" b="0" dirty="0">
                        <a:solidFill>
                          <a:schemeClr val="tx2"/>
                        </a:solidFill>
                      </a:endParaRPr>
                    </a:p>
                  </a:txBody>
                  <a:tcPr>
                    <a:solidFill>
                      <a:srgbClr val="0085D5"/>
                    </a:solidFill>
                  </a:tcPr>
                </a:tc>
                <a:tc>
                  <a:txBody>
                    <a:bodyPr/>
                    <a:lstStyle/>
                    <a:p>
                      <a:pPr marL="0" algn="l" defTabSz="685800">
                        <a:buNone/>
                      </a:pPr>
                      <a:r>
                        <a:rPr lang="zh-CN" sz="1200" b="1" i="0">
                          <a:solidFill>
                            <a:schemeClr val="lt1"/>
                          </a:solidFill>
                          <a:latin typeface="Arial"/>
                          <a:ea typeface="+mn-ea"/>
                          <a:cs typeface="+mn-cs"/>
                        </a:rPr>
                        <a:t>释义</a:t>
                      </a:r>
                      <a:endParaRPr lang="en-US" sz="1200" dirty="0">
                        <a:solidFill>
                          <a:schemeClr val="tx2"/>
                        </a:solidFill>
                      </a:endParaRPr>
                    </a:p>
                  </a:txBody>
                  <a:tcPr>
                    <a:solidFill>
                      <a:srgbClr val="0085D5"/>
                    </a:solidFill>
                  </a:tcPr>
                </a:tc>
                <a:extLst>
                  <a:ext uri="{0D108BD9-81ED-4DB2-BD59-A6C34878D82A}">
                    <a16:rowId xmlns:a16="http://schemas.microsoft.com/office/drawing/2014/main" val="10000"/>
                  </a:ext>
                </a:extLst>
              </a:tr>
              <a:tr h="137160">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t</a:t>
                      </a:r>
                      <a:endParaRPr lang="en-US" sz="1200" dirty="0">
                        <a:solidFill>
                          <a:srgbClr val="4D4D4D"/>
                        </a:solidFill>
                      </a:endParaRPr>
                    </a:p>
                  </a:txBody>
                  <a:tcPr/>
                </a:tc>
                <a:tc>
                  <a:txBody>
                    <a:bodyPr/>
                    <a:lstStyle/>
                    <a:p>
                      <a:pPr marL="0" marR="0" indent="0" algn="l" defTabSz="685800">
                        <a:lnSpc>
                          <a:spcPct val="100000"/>
                        </a:lnSpc>
                        <a:spcBef>
                          <a:spcPts val="0"/>
                        </a:spcBef>
                        <a:spcAft>
                          <a:spcPts val="0"/>
                        </a:spcAft>
                        <a:buNone/>
                        <a:tabLst/>
                      </a:pPr>
                      <a:r>
                        <a:rPr lang="zh-CN" sz="1200" b="0" i="0">
                          <a:solidFill>
                            <a:srgbClr val="4D4D4D"/>
                          </a:solidFill>
                          <a:latin typeface="Arial"/>
                          <a:ea typeface="+mn-ea"/>
                          <a:cs typeface="+mn-cs"/>
                        </a:rPr>
                        <a:t>时间</a:t>
                      </a:r>
                    </a:p>
                  </a:txBody>
                  <a:tcPr/>
                </a:tc>
                <a:extLst>
                  <a:ext uri="{0D108BD9-81ED-4DB2-BD59-A6C34878D82A}">
                    <a16:rowId xmlns:a16="http://schemas.microsoft.com/office/drawing/2014/main" val="10001"/>
                  </a:ext>
                </a:extLst>
              </a:tr>
              <a:tr h="269065">
                <a:tc>
                  <a:txBody>
                    <a:bodyPr/>
                    <a:lstStyle/>
                    <a:p>
                      <a:pPr marL="0" algn="l" defTabSz="685800">
                        <a:buNone/>
                      </a:pPr>
                      <a:r>
                        <a:rPr lang="zh-CN" sz="1200" b="0" i="0">
                          <a:solidFill>
                            <a:srgbClr val="4D4D4D"/>
                          </a:solidFill>
                          <a:latin typeface="Arial"/>
                          <a:ea typeface="+mn-ea"/>
                          <a:cs typeface="+mn-cs"/>
                        </a:rPr>
                        <a:t>t</a:t>
                      </a:r>
                      <a:r>
                        <a:rPr lang="zh-CN" sz="1200" b="0" i="0" baseline="-25000">
                          <a:solidFill>
                            <a:srgbClr val="4D4D4D"/>
                          </a:solidFill>
                          <a:latin typeface="Arial"/>
                          <a:ea typeface="+mn-ea"/>
                          <a:cs typeface="+mn-cs"/>
                        </a:rPr>
                        <a:t>r</a:t>
                      </a:r>
                      <a:endParaRPr lang="en-US" sz="1200" baseline="-250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保留时间</a:t>
                      </a:r>
                      <a:endParaRPr lang="en-US" sz="1200" dirty="0">
                        <a:solidFill>
                          <a:srgbClr val="4D4D4D"/>
                        </a:solidFill>
                      </a:endParaRPr>
                    </a:p>
                  </a:txBody>
                  <a:tcPr/>
                </a:tc>
                <a:extLst>
                  <a:ext uri="{0D108BD9-81ED-4DB2-BD59-A6C34878D82A}">
                    <a16:rowId xmlns:a16="http://schemas.microsoft.com/office/drawing/2014/main" val="10002"/>
                  </a:ext>
                </a:extLst>
              </a:tr>
              <a:tr h="269065">
                <a:tc>
                  <a:txBody>
                    <a:bodyPr/>
                    <a:lstStyle/>
                    <a:p>
                      <a:pPr marL="0" algn="l" defTabSz="685800">
                        <a:buNone/>
                      </a:pPr>
                      <a:r>
                        <a:rPr lang="zh-CN" sz="1200" b="0" i="0">
                          <a:solidFill>
                            <a:srgbClr val="4D4D4D"/>
                          </a:solidFill>
                          <a:latin typeface="Arial"/>
                          <a:ea typeface="+mn-ea"/>
                          <a:cs typeface="+mn-cs"/>
                        </a:rPr>
                        <a:t>t</a:t>
                      </a:r>
                      <a:r>
                        <a:rPr lang="zh-CN" sz="1200" b="0" i="0" baseline="-25000">
                          <a:solidFill>
                            <a:srgbClr val="4D4D4D"/>
                          </a:solidFill>
                          <a:latin typeface="Arial"/>
                          <a:ea typeface="+mn-ea"/>
                          <a:cs typeface="+mn-cs"/>
                        </a:rPr>
                        <a:t>0</a:t>
                      </a:r>
                      <a:endParaRPr lang="en-US" sz="1200" baseline="-25000" dirty="0">
                        <a:solidFill>
                          <a:srgbClr val="4D4D4D"/>
                        </a:solidFill>
                      </a:endParaRPr>
                    </a:p>
                  </a:txBody>
                  <a:tcPr/>
                </a:tc>
                <a:tc>
                  <a:txBody>
                    <a:bodyPr/>
                    <a:lstStyle/>
                    <a:p>
                      <a:pPr marL="0" algn="l" defTabSz="685800">
                        <a:buNone/>
                      </a:pPr>
                      <a:r>
                        <a:rPr lang="zh-CN" sz="1200" b="0" i="0" kern="1200">
                          <a:solidFill>
                            <a:srgbClr val="4D4D4D"/>
                          </a:solidFill>
                          <a:latin typeface="Arial"/>
                          <a:ea typeface="+mn-ea"/>
                          <a:cs typeface="+mn-cs"/>
                        </a:rPr>
                        <a:t>色谱柱死时间</a:t>
                      </a:r>
                      <a:endParaRPr lang="en-US" sz="1200" kern="1200" dirty="0">
                        <a:solidFill>
                          <a:srgbClr val="4D4D4D"/>
                        </a:solidFill>
                        <a:latin typeface="+mn-lt"/>
                        <a:ea typeface="+mn-ea"/>
                        <a:cs typeface="+mn-cs"/>
                      </a:endParaRPr>
                    </a:p>
                  </a:txBody>
                  <a:tcPr/>
                </a:tc>
                <a:extLst>
                  <a:ext uri="{0D108BD9-81ED-4DB2-BD59-A6C34878D82A}">
                    <a16:rowId xmlns:a16="http://schemas.microsoft.com/office/drawing/2014/main" val="10003"/>
                  </a:ext>
                </a:extLst>
              </a:tr>
              <a:tr h="269065">
                <a:tc>
                  <a:txBody>
                    <a:bodyPr/>
                    <a:lstStyle/>
                    <a:p>
                      <a:pPr marL="0" algn="l" defTabSz="685800">
                        <a:buNone/>
                      </a:pPr>
                      <a:r>
                        <a:rPr lang="zh-CN" sz="1200" b="0" i="0">
                          <a:solidFill>
                            <a:srgbClr val="4D4D4D"/>
                          </a:solidFill>
                          <a:latin typeface="Arial"/>
                          <a:ea typeface="+mn-ea"/>
                          <a:cs typeface="+mn-cs"/>
                        </a:rPr>
                        <a:t>t</a:t>
                      </a:r>
                      <a:r>
                        <a:rPr lang="zh-CN" sz="1200" b="0" i="0" baseline="-25000">
                          <a:solidFill>
                            <a:srgbClr val="4D4D4D"/>
                          </a:solidFill>
                          <a:latin typeface="Arial"/>
                          <a:ea typeface="+mn-ea"/>
                          <a:cs typeface="+mn-cs"/>
                        </a:rPr>
                        <a:t>G</a:t>
                      </a:r>
                      <a:endParaRPr lang="en-US" sz="1200" baseline="-250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梯度时间</a:t>
                      </a:r>
                      <a:endParaRPr lang="en-US" sz="1200" dirty="0">
                        <a:solidFill>
                          <a:srgbClr val="4D4D4D"/>
                        </a:solidFill>
                      </a:endParaRPr>
                    </a:p>
                  </a:txBody>
                  <a:tcPr/>
                </a:tc>
                <a:extLst>
                  <a:ext uri="{0D108BD9-81ED-4DB2-BD59-A6C34878D82A}">
                    <a16:rowId xmlns:a16="http://schemas.microsoft.com/office/drawing/2014/main" val="10004"/>
                  </a:ext>
                </a:extLst>
              </a:tr>
              <a:tr h="269065">
                <a:tc>
                  <a:txBody>
                    <a:bodyPr/>
                    <a:lstStyle/>
                    <a:p>
                      <a:pPr marL="0" algn="l" defTabSz="685800">
                        <a:buNone/>
                      </a:pPr>
                      <a:r>
                        <a:rPr lang="zh-CN" sz="1200" b="0" i="0">
                          <a:solidFill>
                            <a:srgbClr val="4D4D4D"/>
                          </a:solidFill>
                          <a:latin typeface="Arial"/>
                          <a:ea typeface="+mn-ea"/>
                          <a:cs typeface="+mn-cs"/>
                        </a:rPr>
                        <a:t>V</a:t>
                      </a:r>
                      <a:r>
                        <a:rPr lang="zh-CN" sz="1200" b="0" i="0" baseline="-25000">
                          <a:solidFill>
                            <a:srgbClr val="4D4D4D"/>
                          </a:solidFill>
                          <a:latin typeface="Arial"/>
                          <a:ea typeface="+mn-ea"/>
                          <a:cs typeface="+mn-cs"/>
                        </a:rPr>
                        <a:t>m</a:t>
                      </a:r>
                      <a:endParaRPr lang="en-US" sz="1200" baseline="-25000" dirty="0">
                        <a:solidFill>
                          <a:srgbClr val="4D4D4D"/>
                        </a:solidFill>
                      </a:endParaRPr>
                    </a:p>
                  </a:txBody>
                  <a:tcPr/>
                </a:tc>
                <a:tc>
                  <a:txBody>
                    <a:bodyPr/>
                    <a:lstStyle/>
                    <a:p>
                      <a:pPr marL="0" algn="l" defTabSz="685800">
                        <a:buNone/>
                      </a:pPr>
                      <a:r>
                        <a:rPr lang="zh-CN" sz="1200" b="0" i="0">
                          <a:solidFill>
                            <a:srgbClr val="4D4D4D"/>
                          </a:solidFill>
                          <a:latin typeface="Arial"/>
                          <a:ea typeface="+mn-ea"/>
                          <a:cs typeface="+mn-cs"/>
                        </a:rPr>
                        <a:t>色谱柱体积</a:t>
                      </a:r>
                      <a:endParaRPr lang="en-US" sz="1200" dirty="0">
                        <a:solidFill>
                          <a:srgbClr val="4D4D4D"/>
                        </a:solidFill>
                      </a:endParaRPr>
                    </a:p>
                  </a:txBody>
                  <a:tcPr/>
                </a:tc>
                <a:extLst>
                  <a:ext uri="{0D108BD9-81ED-4DB2-BD59-A6C34878D82A}">
                    <a16:rowId xmlns:a16="http://schemas.microsoft.com/office/drawing/2014/main" val="10005"/>
                  </a:ext>
                </a:extLst>
              </a:tr>
              <a:tr h="269065">
                <a:tc>
                  <a:txBody>
                    <a:bodyPr/>
                    <a:lstStyle/>
                    <a:p>
                      <a:pPr marL="0" algn="l" defTabSz="685800">
                        <a:buNone/>
                      </a:pPr>
                      <a:r>
                        <a:rPr lang="zh-CN" sz="1200" b="0" i="0">
                          <a:solidFill>
                            <a:srgbClr val="4D4D4D"/>
                          </a:solidFill>
                          <a:latin typeface="Arial"/>
                          <a:ea typeface="+mn-ea"/>
                          <a:cs typeface="+mn-cs"/>
                        </a:rPr>
                        <a:t>w</a:t>
                      </a:r>
                      <a:endParaRPr lang="en-US" sz="12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峰宽</a:t>
                      </a:r>
                      <a:endParaRPr lang="en-US" sz="1200" dirty="0">
                        <a:solidFill>
                          <a:srgbClr val="4D4D4D"/>
                        </a:solidFill>
                      </a:endParaRPr>
                    </a:p>
                  </a:txBody>
                  <a:tcPr/>
                </a:tc>
                <a:extLst>
                  <a:ext uri="{0D108BD9-81ED-4DB2-BD59-A6C34878D82A}">
                    <a16:rowId xmlns:a16="http://schemas.microsoft.com/office/drawing/2014/main" val="10006"/>
                  </a:ext>
                </a:extLst>
              </a:tr>
              <a:tr h="269065">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1/2</a:t>
                      </a:r>
                      <a:endParaRPr lang="en-US" sz="1200" baseline="-25000" dirty="0">
                        <a:solidFill>
                          <a:srgbClr val="4D4D4D"/>
                        </a:solidFill>
                      </a:endParaRPr>
                    </a:p>
                  </a:txBody>
                  <a:tcPr/>
                </a:tc>
                <a:tc>
                  <a:txBody>
                    <a:bodyPr/>
                    <a:lstStyle/>
                    <a:p>
                      <a:pPr marL="0" marR="0" indent="0" algn="l" defTabSz="685800">
                        <a:lnSpc>
                          <a:spcPct val="100000"/>
                        </a:lnSpc>
                        <a:spcBef>
                          <a:spcPts val="0"/>
                        </a:spcBef>
                        <a:spcAft>
                          <a:spcPts val="0"/>
                        </a:spcAft>
                        <a:buNone/>
                        <a:tabLst/>
                      </a:pPr>
                      <a:r>
                        <a:rPr lang="zh-CN" sz="1200" b="0" i="0" dirty="0">
                          <a:solidFill>
                            <a:srgbClr val="4D4D4D"/>
                          </a:solidFill>
                          <a:latin typeface="Arial"/>
                          <a:ea typeface="+mn-ea"/>
                          <a:cs typeface="+mn-cs"/>
                        </a:rPr>
                        <a:t>半峰宽</a:t>
                      </a:r>
                      <a:endParaRPr lang="de-DE" sz="1200" dirty="0">
                        <a:solidFill>
                          <a:srgbClr val="4D4D4D"/>
                        </a:solidFill>
                      </a:endParaRPr>
                    </a:p>
                  </a:txBody>
                  <a:tcPr/>
                </a:tc>
                <a:extLst>
                  <a:ext uri="{0D108BD9-81ED-4DB2-BD59-A6C34878D82A}">
                    <a16:rowId xmlns:a16="http://schemas.microsoft.com/office/drawing/2014/main" val="10007"/>
                  </a:ext>
                </a:extLst>
              </a:tr>
              <a:tr h="269065">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bi</a:t>
                      </a:r>
                      <a:endParaRPr lang="en-US" sz="1200" baseline="-250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基线峰宽</a:t>
                      </a:r>
                      <a:endParaRPr lang="en-US" sz="1200" dirty="0">
                        <a:solidFill>
                          <a:srgbClr val="4D4D4D"/>
                        </a:solidFill>
                      </a:endParaRPr>
                    </a:p>
                  </a:txBody>
                  <a:tcPr/>
                </a:tc>
                <a:extLst>
                  <a:ext uri="{0D108BD9-81ED-4DB2-BD59-A6C34878D82A}">
                    <a16:rowId xmlns:a16="http://schemas.microsoft.com/office/drawing/2014/main" val="10008"/>
                  </a:ext>
                </a:extLst>
              </a:tr>
              <a:tr h="332086">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eddy</a:t>
                      </a:r>
                      <a:endParaRPr lang="en-US" sz="1200" baseline="-250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涡流扩散</a:t>
                      </a:r>
                      <a:endParaRPr lang="en-US" sz="1200" dirty="0">
                        <a:solidFill>
                          <a:srgbClr val="4D4D4D"/>
                        </a:solidFill>
                      </a:endParaRPr>
                    </a:p>
                  </a:txBody>
                  <a:tcPr/>
                </a:tc>
                <a:extLst>
                  <a:ext uri="{0D108BD9-81ED-4DB2-BD59-A6C34878D82A}">
                    <a16:rowId xmlns:a16="http://schemas.microsoft.com/office/drawing/2014/main" val="10009"/>
                  </a:ext>
                </a:extLst>
              </a:tr>
              <a:tr h="269065">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ax</a:t>
                      </a:r>
                      <a:endParaRPr lang="en-US" sz="1200" baseline="-250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轴向或纵向扩散</a:t>
                      </a:r>
                      <a:endParaRPr lang="en-US" sz="1200" dirty="0">
                        <a:solidFill>
                          <a:srgbClr val="4D4D4D"/>
                        </a:solidFill>
                      </a:endParaRPr>
                    </a:p>
                  </a:txBody>
                  <a:tcPr/>
                </a:tc>
                <a:extLst>
                  <a:ext uri="{0D108BD9-81ED-4DB2-BD59-A6C34878D82A}">
                    <a16:rowId xmlns:a16="http://schemas.microsoft.com/office/drawing/2014/main" val="10010"/>
                  </a:ext>
                </a:extLst>
              </a:tr>
              <a:tr h="269065">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C</a:t>
                      </a:r>
                      <a:endParaRPr lang="en-US" sz="1200" baseline="-250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传质阻力</a:t>
                      </a:r>
                      <a:endParaRPr lang="en-US" sz="1200" dirty="0">
                        <a:solidFill>
                          <a:srgbClr val="4D4D4D"/>
                        </a:solidFill>
                      </a:endParaRPr>
                    </a:p>
                  </a:txBody>
                  <a:tcPr/>
                </a:tc>
                <a:extLst>
                  <a:ext uri="{0D108BD9-81ED-4DB2-BD59-A6C34878D82A}">
                    <a16:rowId xmlns:a16="http://schemas.microsoft.com/office/drawing/2014/main" val="10011"/>
                  </a:ext>
                </a:extLst>
              </a:tr>
              <a:tr h="269065">
                <a:tc>
                  <a:txBody>
                    <a:bodyPr/>
                    <a:lstStyle/>
                    <a:p>
                      <a:pPr marL="0" algn="l" defTabSz="685800">
                        <a:buNone/>
                      </a:pPr>
                      <a:r>
                        <a:rPr lang="zh-CN" sz="1200" b="0" i="0">
                          <a:solidFill>
                            <a:srgbClr val="4D4D4D"/>
                          </a:solidFill>
                          <a:latin typeface="Arial"/>
                          <a:ea typeface="+mn-ea"/>
                          <a:cs typeface="+mn-cs"/>
                        </a:rPr>
                        <a:t>w</a:t>
                      </a:r>
                      <a:r>
                        <a:rPr lang="zh-CN" sz="1200" b="0" i="0" baseline="-25000">
                          <a:solidFill>
                            <a:srgbClr val="4D4D4D"/>
                          </a:solidFill>
                          <a:latin typeface="Arial"/>
                          <a:ea typeface="+mn-ea"/>
                          <a:cs typeface="+mn-cs"/>
                        </a:rPr>
                        <a:t>av</a:t>
                      </a:r>
                      <a:endParaRPr lang="en-US" sz="1200" baseline="-25000" dirty="0">
                        <a:solidFill>
                          <a:srgbClr val="4D4D4D"/>
                        </a:solidFill>
                      </a:endParaRPr>
                    </a:p>
                  </a:txBody>
                  <a:tcPr/>
                </a:tc>
                <a:tc>
                  <a:txBody>
                    <a:bodyPr/>
                    <a:lstStyle/>
                    <a:p>
                      <a:pPr marL="0" algn="l" defTabSz="685800">
                        <a:buNone/>
                      </a:pPr>
                      <a:r>
                        <a:rPr lang="zh-CN" sz="1200" b="0" i="0" dirty="0">
                          <a:solidFill>
                            <a:srgbClr val="4D4D4D"/>
                          </a:solidFill>
                          <a:latin typeface="Arial"/>
                          <a:ea typeface="+mn-ea"/>
                          <a:cs typeface="+mn-cs"/>
                        </a:rPr>
                        <a:t>平均峰宽</a:t>
                      </a:r>
                      <a:endParaRPr lang="en-US" sz="1200" dirty="0">
                        <a:solidFill>
                          <a:srgbClr val="4D4D4D"/>
                        </a:solidFill>
                      </a:endParaRPr>
                    </a:p>
                  </a:txBody>
                  <a:tcPr/>
                </a:tc>
                <a:extLst>
                  <a:ext uri="{0D108BD9-81ED-4DB2-BD59-A6C34878D82A}">
                    <a16:rowId xmlns:a16="http://schemas.microsoft.com/office/drawing/2014/main" val="10012"/>
                  </a:ext>
                </a:extLst>
              </a:tr>
            </a:tbl>
          </a:graphicData>
        </a:graphic>
      </p:graphicFrame>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88847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spcBef>
                <a:spcPct val="0"/>
              </a:spcBef>
              <a:spcAft>
                <a:spcPts val="300"/>
              </a:spcAft>
              <a:buNone/>
            </a:pPr>
            <a:r>
              <a:rPr lang="zh-CN" sz="3400" b="0" i="0" dirty="0">
                <a:solidFill>
                  <a:srgbClr val="000000"/>
                </a:solidFill>
                <a:latin typeface="Arial Narrow"/>
                <a:ea typeface="+mj-ea"/>
                <a:cs typeface="Arial (Body)"/>
              </a:rPr>
              <a:t>目录 (ToC)</a:t>
            </a:r>
            <a:endParaRPr lang="en-US" b="0" dirty="0">
              <a:latin typeface="+mj-lt"/>
            </a:endParaRPr>
          </a:p>
        </p:txBody>
      </p:sp>
      <p:sp>
        <p:nvSpPr>
          <p:cNvPr id="8" name="Content Placeholder 7"/>
          <p:cNvSpPr>
            <a:spLocks noGrp="1"/>
          </p:cNvSpPr>
          <p:nvPr>
            <p:ph sz="half" idx="1"/>
          </p:nvPr>
        </p:nvSpPr>
        <p:spPr>
          <a:xfrm>
            <a:off x="228600" y="1508760"/>
            <a:ext cx="4206240" cy="4890627"/>
          </a:xfrm>
        </p:spPr>
        <p:txBody>
          <a:bodyPr>
            <a:noAutofit/>
          </a:bodyPr>
          <a:lstStyle/>
          <a:p>
            <a:pPr marL="0" indent="0" algn="l" defTabSz="685800">
              <a:lnSpc>
                <a:spcPct val="90000"/>
              </a:lnSpc>
              <a:spcBef>
                <a:spcPts val="1200"/>
              </a:spcBef>
              <a:spcAft>
                <a:spcPts val="600"/>
              </a:spcAft>
              <a:buNone/>
              <a:tabLst>
                <a:tab pos="287338" algn="l"/>
              </a:tabLst>
            </a:pPr>
            <a:r>
              <a:rPr lang="zh-CN" sz="1600" b="1" i="0" dirty="0">
                <a:solidFill>
                  <a:srgbClr val="0085D5"/>
                </a:solidFill>
                <a:latin typeface="Arial"/>
                <a:ea typeface="+mn-ea"/>
                <a:cs typeface="Arial"/>
              </a:rPr>
              <a:t>前言</a:t>
            </a:r>
          </a:p>
          <a:p>
            <a:pPr marL="182880" lvl="1" indent="-182880" algn="l" defTabSz="685800">
              <a:lnSpc>
                <a:spcPct val="90000"/>
              </a:lnSpc>
              <a:spcBef>
                <a:spcPts val="0"/>
              </a:spcBef>
              <a:spcAft>
                <a:spcPts val="1200"/>
              </a:spcAft>
              <a:buClr>
                <a:srgbClr val="000000"/>
              </a:buClr>
              <a:buFont typeface="Arial"/>
              <a:buChar char="•"/>
              <a:tabLst>
                <a:tab pos="287338" algn="l"/>
              </a:tabLst>
            </a:pPr>
            <a:r>
              <a:rPr lang="zh-CN" sz="1600" b="0" i="0" dirty="0">
                <a:solidFill>
                  <a:srgbClr val="000000"/>
                </a:solidFill>
                <a:latin typeface="Arial"/>
                <a:ea typeface="+mn-ea"/>
                <a:cs typeface="Arial"/>
                <a:hlinkClick r:id="rId3" action="ppaction://hlinksldjump"/>
              </a:rPr>
              <a:t>色谱柱内部的作用原理</a:t>
            </a:r>
            <a:endParaRPr lang="de-DE" sz="1600" dirty="0">
              <a:solidFill>
                <a:srgbClr val="000000"/>
              </a:solidFill>
            </a:endParaRPr>
          </a:p>
          <a:p>
            <a:pPr marL="0" indent="0" algn="l" defTabSz="685800">
              <a:lnSpc>
                <a:spcPct val="90000"/>
              </a:lnSpc>
              <a:spcBef>
                <a:spcPts val="0"/>
              </a:spcBef>
              <a:spcAft>
                <a:spcPts val="600"/>
              </a:spcAft>
              <a:buNone/>
              <a:tabLst>
                <a:tab pos="287338" algn="l"/>
              </a:tabLst>
            </a:pPr>
            <a:r>
              <a:rPr lang="zh-CN" sz="1600" b="1" i="0" dirty="0">
                <a:solidFill>
                  <a:srgbClr val="0085D5"/>
                </a:solidFill>
                <a:latin typeface="Arial"/>
                <a:ea typeface="+mn-ea"/>
                <a:cs typeface="Arial"/>
              </a:rPr>
              <a:t>关键参数</a:t>
            </a: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4" action="ppaction://hlinksldjump"/>
              </a:rPr>
              <a:t>保留时间与峰宽</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5" action="ppaction://hlinksldjump"/>
              </a:rPr>
              <a:t>分离度 — 基线分离</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6" action="ppaction://hlinksldjump"/>
              </a:rPr>
              <a:t>分离度 — 基本公式</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7" action="ppaction://hlinksldjump"/>
              </a:rPr>
              <a:t>柱效或理论塔板数</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8" action="ppaction://hlinksldjump"/>
              </a:rPr>
              <a:t>保留因子</a:t>
            </a:r>
            <a:endParaRPr lang="de-DE" sz="1600" dirty="0">
              <a:solidFill>
                <a:srgbClr val="000000"/>
              </a:solidFill>
            </a:endParaRPr>
          </a:p>
          <a:p>
            <a:pPr marL="182880" lvl="1" indent="-182880" algn="l" defTabSz="685800">
              <a:lnSpc>
                <a:spcPct val="90000"/>
              </a:lnSpc>
              <a:spcBef>
                <a:spcPts val="0"/>
              </a:spcBef>
              <a:spcAft>
                <a:spcPts val="1200"/>
              </a:spcAft>
              <a:buClr>
                <a:srgbClr val="000000"/>
              </a:buClr>
              <a:buFont typeface="Arial"/>
              <a:buChar char="•"/>
              <a:tabLst>
                <a:tab pos="287338" algn="l"/>
              </a:tabLst>
            </a:pPr>
            <a:r>
              <a:rPr lang="zh-CN" sz="1600" b="0" i="0" dirty="0">
                <a:solidFill>
                  <a:srgbClr val="000000"/>
                </a:solidFill>
                <a:latin typeface="Arial"/>
                <a:ea typeface="+mn-ea"/>
                <a:cs typeface="Arial"/>
                <a:hlinkClick r:id="rId9" action="ppaction://hlinksldjump"/>
              </a:rPr>
              <a:t>选择性或</a:t>
            </a:r>
            <a:r>
              <a:rPr lang="zh-CN" sz="1600" u="sng" dirty="0">
                <a:solidFill>
                  <a:srgbClr val="0085D5"/>
                </a:solidFill>
                <a:latin typeface="Arial"/>
                <a:cs typeface="Arial"/>
              </a:rPr>
              <a:t>分离</a:t>
            </a:r>
            <a:r>
              <a:rPr lang="zh-CN" sz="1600" b="0" i="0" dirty="0">
                <a:solidFill>
                  <a:srgbClr val="000000"/>
                </a:solidFill>
                <a:latin typeface="Arial"/>
                <a:ea typeface="+mn-ea"/>
                <a:cs typeface="Arial"/>
                <a:hlinkClick r:id="rId9" action="ppaction://hlinksldjump"/>
              </a:rPr>
              <a:t>因子</a:t>
            </a:r>
            <a:endParaRPr lang="de-DE" sz="1600" dirty="0">
              <a:solidFill>
                <a:srgbClr val="000000"/>
              </a:solidFill>
            </a:endParaRPr>
          </a:p>
          <a:p>
            <a:pPr marL="0" indent="0" algn="l" defTabSz="685800">
              <a:lnSpc>
                <a:spcPct val="90000"/>
              </a:lnSpc>
              <a:spcBef>
                <a:spcPts val="0"/>
              </a:spcBef>
              <a:spcAft>
                <a:spcPts val="600"/>
              </a:spcAft>
              <a:buNone/>
              <a:tabLst>
                <a:tab pos="287338" algn="l"/>
              </a:tabLst>
            </a:pPr>
            <a:r>
              <a:rPr lang="zh-CN" sz="1600" b="1" i="0" dirty="0">
                <a:solidFill>
                  <a:srgbClr val="0085D5"/>
                </a:solidFill>
                <a:latin typeface="Arial"/>
                <a:ea typeface="+mn-ea"/>
                <a:cs typeface="Arial"/>
              </a:rPr>
              <a:t>影响选择性的因素</a:t>
            </a: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0" action="ppaction://hlinksldjump"/>
              </a:rPr>
              <a:t>选择性 —</a:t>
            </a:r>
            <a:r>
              <a:rPr lang="zh-CN" sz="1600" b="0" i="0" u="sng" dirty="0">
                <a:solidFill>
                  <a:srgbClr val="0085D5"/>
                </a:solidFill>
                <a:latin typeface="Arial"/>
                <a:ea typeface="+mn-ea"/>
                <a:cs typeface="Arial"/>
              </a:rPr>
              <a:t> </a:t>
            </a:r>
            <a:r>
              <a:rPr lang="zh-CN" sz="1600" b="0" i="0" dirty="0">
                <a:solidFill>
                  <a:srgbClr val="000000"/>
                </a:solidFill>
                <a:latin typeface="Arial"/>
                <a:ea typeface="+mn-ea"/>
                <a:cs typeface="Arial"/>
                <a:hlinkClick r:id="rId10" action="ppaction://hlinksldjump"/>
              </a:rPr>
              <a:t>示例 1</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1" action="ppaction://hlinksldjump"/>
              </a:rPr>
              <a:t>选择性 —</a:t>
            </a:r>
            <a:r>
              <a:rPr lang="zh-CN" sz="1600" u="sng" dirty="0">
                <a:solidFill>
                  <a:srgbClr val="0085D5"/>
                </a:solidFill>
                <a:latin typeface="Arial"/>
                <a:cs typeface="Arial"/>
              </a:rPr>
              <a:t> </a:t>
            </a:r>
            <a:r>
              <a:rPr lang="zh-CN" sz="1600" b="0" i="0" dirty="0">
                <a:solidFill>
                  <a:srgbClr val="000000"/>
                </a:solidFill>
                <a:latin typeface="Arial"/>
                <a:ea typeface="+mn-ea"/>
                <a:cs typeface="Arial"/>
                <a:hlinkClick r:id="rId11" action="ppaction://hlinksldjump"/>
              </a:rPr>
              <a:t>示例 2</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2" action="ppaction://hlinksldjump"/>
              </a:rPr>
              <a:t>选择性 —</a:t>
            </a:r>
            <a:r>
              <a:rPr lang="zh-CN" sz="1600" u="sng" dirty="0">
                <a:solidFill>
                  <a:srgbClr val="0085D5"/>
                </a:solidFill>
                <a:latin typeface="Arial"/>
                <a:cs typeface="Arial"/>
              </a:rPr>
              <a:t> </a:t>
            </a:r>
            <a:r>
              <a:rPr lang="zh-CN" sz="1600" b="0" i="0" dirty="0">
                <a:solidFill>
                  <a:srgbClr val="000000"/>
                </a:solidFill>
                <a:latin typeface="Arial"/>
                <a:ea typeface="+mn-ea"/>
                <a:cs typeface="Arial"/>
                <a:hlinkClick r:id="rId12" action="ppaction://hlinksldjump"/>
              </a:rPr>
              <a:t>示例 3</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3" action="ppaction://hlinksldjump"/>
              </a:rPr>
              <a:t>塔板数</a:t>
            </a:r>
            <a:endParaRPr lang="de-DE" sz="1600" dirty="0">
              <a:solidFill>
                <a:srgbClr val="000000"/>
              </a:solidFill>
            </a:endParaRPr>
          </a:p>
          <a:p>
            <a:pPr marL="800100" lvl="1" indent="-342900" algn="l" defTabSz="685800">
              <a:lnSpc>
                <a:spcPct val="120000"/>
              </a:lnSpc>
              <a:spcBef>
                <a:spcPts val="700"/>
              </a:spcBef>
              <a:spcAft>
                <a:spcPts val="600"/>
              </a:spcAft>
              <a:buFont typeface="Arial"/>
              <a:buChar char="•"/>
              <a:tabLst>
                <a:tab pos="287338" algn="l"/>
              </a:tabLst>
            </a:pPr>
            <a:endParaRPr lang="de-DE" dirty="0">
              <a:solidFill>
                <a:srgbClr val="000000"/>
              </a:solidFill>
            </a:endParaRPr>
          </a:p>
          <a:p>
            <a:pPr marL="0" indent="0" algn="l" defTabSz="685800">
              <a:lnSpc>
                <a:spcPct val="120000"/>
              </a:lnSpc>
              <a:spcBef>
                <a:spcPts val="1400"/>
              </a:spcBef>
              <a:buNone/>
            </a:pPr>
            <a:endParaRPr lang="en-US" dirty="0"/>
          </a:p>
        </p:txBody>
      </p:sp>
      <p:sp>
        <p:nvSpPr>
          <p:cNvPr id="9" name="Content Placeholder 8"/>
          <p:cNvSpPr>
            <a:spLocks noGrp="1"/>
          </p:cNvSpPr>
          <p:nvPr>
            <p:ph sz="half" idx="2"/>
          </p:nvPr>
        </p:nvSpPr>
        <p:spPr>
          <a:xfrm>
            <a:off x="4745312" y="1508760"/>
            <a:ext cx="4203954" cy="4672584"/>
          </a:xfrm>
        </p:spPr>
        <p:txBody>
          <a:bodyPr>
            <a:normAutofit/>
          </a:bodyPr>
          <a:lstStyle/>
          <a:p>
            <a:pPr marL="0" indent="0" algn="l" defTabSz="685800">
              <a:lnSpc>
                <a:spcPct val="90000"/>
              </a:lnSpc>
              <a:spcBef>
                <a:spcPts val="1400"/>
              </a:spcBef>
              <a:spcAft>
                <a:spcPts val="600"/>
              </a:spcAft>
              <a:buNone/>
              <a:tabLst>
                <a:tab pos="287338" algn="l"/>
              </a:tabLst>
            </a:pPr>
            <a:r>
              <a:rPr lang="zh-CN" sz="1600" b="1" i="0" dirty="0">
                <a:solidFill>
                  <a:srgbClr val="0085D5"/>
                </a:solidFill>
                <a:latin typeface="Arial"/>
                <a:ea typeface="+mn-ea"/>
                <a:cs typeface="Arial"/>
              </a:rPr>
              <a:t>Van Deemter 方程</a:t>
            </a:r>
            <a:endParaRPr lang="de-DE" sz="1600" b="1" dirty="0">
              <a:solidFill>
                <a:srgbClr val="0085D5"/>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4" action="ppaction://hlinksldjump"/>
              </a:rPr>
              <a:t>涡流扩散</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tabLst>
                <a:tab pos="287338" algn="l"/>
              </a:tabLst>
            </a:pPr>
            <a:r>
              <a:rPr lang="zh-CN" sz="1600" b="0" i="0" dirty="0">
                <a:solidFill>
                  <a:srgbClr val="000000"/>
                </a:solidFill>
                <a:latin typeface="Arial"/>
                <a:ea typeface="+mn-ea"/>
                <a:cs typeface="Arial"/>
                <a:hlinkClick r:id="rId15" action="ppaction://hlinksldjump"/>
              </a:rPr>
              <a:t>纵向扩散</a:t>
            </a:r>
            <a:endParaRPr lang="de-DE" sz="1600" dirty="0">
              <a:solidFill>
                <a:srgbClr val="000000"/>
              </a:solidFill>
            </a:endParaRPr>
          </a:p>
          <a:p>
            <a:pPr marL="182880" lvl="1" indent="-182880">
              <a:lnSpc>
                <a:spcPct val="90000"/>
              </a:lnSpc>
              <a:spcBef>
                <a:spcPts val="0"/>
              </a:spcBef>
              <a:spcAft>
                <a:spcPts val="600"/>
              </a:spcAft>
              <a:buClr>
                <a:srgbClr val="000000"/>
              </a:buClr>
              <a:buFont typeface="Arial"/>
              <a:buChar char="•"/>
              <a:tabLst>
                <a:tab pos="287338" algn="l"/>
              </a:tabLst>
            </a:pPr>
            <a:r>
              <a:rPr lang="zh-CN" sz="1600" u="sng" dirty="0">
                <a:solidFill>
                  <a:srgbClr val="0085D5"/>
                </a:solidFill>
                <a:latin typeface="Arial"/>
                <a:cs typeface="Arial"/>
              </a:rPr>
              <a:t>传质</a:t>
            </a:r>
            <a:r>
              <a:rPr lang="zh-CN" sz="1600" u="sng" dirty="0">
                <a:solidFill>
                  <a:srgbClr val="0085D5"/>
                </a:solidFill>
                <a:latin typeface="Arial"/>
                <a:cs typeface="Arial"/>
                <a:hlinkClick r:id="rId16" action="ppaction://hlinksldjump"/>
              </a:rPr>
              <a:t>阻</a:t>
            </a:r>
            <a:r>
              <a:rPr lang="zh-CN" sz="1600" u="sng" dirty="0">
                <a:solidFill>
                  <a:srgbClr val="0085D5"/>
                </a:solidFill>
                <a:latin typeface="Arial"/>
                <a:cs typeface="Arial"/>
              </a:rPr>
              <a:t>力</a:t>
            </a:r>
            <a:endParaRPr lang="de-DE" sz="1600" u="sng" dirty="0">
              <a:solidFill>
                <a:srgbClr val="0085D5"/>
              </a:solidFill>
              <a:latin typeface="Arial"/>
              <a:cs typeface="Arial"/>
            </a:endParaRPr>
          </a:p>
          <a:p>
            <a:pPr marL="182880" lvl="1" indent="-182880" algn="l" defTabSz="685800">
              <a:lnSpc>
                <a:spcPct val="90000"/>
              </a:lnSpc>
              <a:spcBef>
                <a:spcPts val="0"/>
              </a:spcBef>
              <a:spcAft>
                <a:spcPts val="1200"/>
              </a:spcAft>
              <a:buClr>
                <a:srgbClr val="000000"/>
              </a:buClr>
              <a:buFont typeface="Arial"/>
              <a:buChar char="•"/>
              <a:tabLst>
                <a:tab pos="287338" algn="l"/>
              </a:tabLst>
            </a:pPr>
            <a:r>
              <a:rPr lang="zh-CN" sz="1600" dirty="0">
                <a:solidFill>
                  <a:srgbClr val="000000"/>
                </a:solidFill>
                <a:latin typeface="Arial"/>
                <a:cs typeface="Arial"/>
                <a:hlinkClick r:id="rId17" action="ppaction://hlinksldjump"/>
              </a:rPr>
              <a:t>有关 </a:t>
            </a:r>
            <a:r>
              <a:rPr lang="zh-CN" sz="1600" u="sng" dirty="0">
                <a:solidFill>
                  <a:srgbClr val="0085D5"/>
                </a:solidFill>
                <a:latin typeface="Arial"/>
                <a:cs typeface="Arial"/>
              </a:rPr>
              <a:t>Van </a:t>
            </a:r>
            <a:r>
              <a:rPr lang="zh-CN" sz="1600" b="0" i="0" dirty="0">
                <a:solidFill>
                  <a:srgbClr val="000000"/>
                </a:solidFill>
                <a:latin typeface="Arial"/>
                <a:ea typeface="+mn-ea"/>
                <a:cs typeface="Arial"/>
                <a:hlinkClick r:id="rId17" action="ppaction://hlinksldjump"/>
              </a:rPr>
              <a:t>Deemter 方程的更多内容</a:t>
            </a:r>
            <a:endParaRPr lang="de-DE" sz="1600" dirty="0">
              <a:solidFill>
                <a:srgbClr val="000000"/>
              </a:solidFill>
            </a:endParaRPr>
          </a:p>
          <a:p>
            <a:pPr marL="0" indent="0" algn="l" defTabSz="685800">
              <a:lnSpc>
                <a:spcPct val="90000"/>
              </a:lnSpc>
              <a:spcBef>
                <a:spcPts val="0"/>
              </a:spcBef>
              <a:spcAft>
                <a:spcPts val="600"/>
              </a:spcAft>
              <a:buNone/>
            </a:pPr>
            <a:r>
              <a:rPr lang="zh-CN" sz="1600" b="1" i="0" dirty="0">
                <a:solidFill>
                  <a:srgbClr val="0085D5"/>
                </a:solidFill>
                <a:latin typeface="Arial"/>
                <a:ea typeface="+mn-ea"/>
                <a:cs typeface="Arial"/>
              </a:rPr>
              <a:t>峰容量</a:t>
            </a:r>
            <a:endParaRPr lang="de-DE" sz="1600" b="1" dirty="0">
              <a:solidFill>
                <a:srgbClr val="0085D5"/>
              </a:solidFill>
            </a:endParaRPr>
          </a:p>
          <a:p>
            <a:pPr marL="182880" lvl="1" indent="-182880" algn="l" defTabSz="685800">
              <a:lnSpc>
                <a:spcPct val="9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hlinkClick r:id="rId18" action="ppaction://hlinksldjump"/>
              </a:rPr>
              <a:t>梯度分析</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hlinkClick r:id="rId19" action="ppaction://hlinksldjump"/>
              </a:rPr>
              <a:t>定义</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hlinkClick r:id="rId20" action="ppaction://hlinksldjump"/>
              </a:rPr>
              <a:t>峰容量计算</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hlinkClick r:id="rId21" action="ppaction://hlinksldjump"/>
              </a:rPr>
              <a:t>峰宽</a:t>
            </a:r>
            <a:endParaRPr lang="de-DE" sz="1600" dirty="0">
              <a:solidFill>
                <a:srgbClr val="000000"/>
              </a:solidFill>
            </a:endParaRPr>
          </a:p>
          <a:p>
            <a:pPr marL="182880" lvl="1" indent="-182880" algn="l" defTabSz="685800">
              <a:lnSpc>
                <a:spcPct val="9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hlinkClick r:id="rId22" action="ppaction://hlinksldjump"/>
              </a:rPr>
              <a:t>示例</a:t>
            </a:r>
            <a:endParaRPr lang="de-DE" sz="1600" dirty="0">
              <a:solidFill>
                <a:srgbClr val="000000"/>
              </a:solidFill>
            </a:endParaRPr>
          </a:p>
          <a:p>
            <a:pPr marL="742950" lvl="1" indent="-285750" algn="l" defTabSz="685800">
              <a:spcBef>
                <a:spcPts val="700"/>
              </a:spcBef>
              <a:spcAft>
                <a:spcPts val="600"/>
              </a:spcAft>
              <a:buFont typeface="Arial"/>
              <a:buChar char="•"/>
            </a:pPr>
            <a:endParaRPr lang="de-DE" dirty="0">
              <a:solidFill>
                <a:srgbClr val="000000"/>
              </a:solidFill>
            </a:endParaRPr>
          </a:p>
          <a:p>
            <a:pPr marL="0" indent="0" algn="l" defTabSz="685800">
              <a:spcBef>
                <a:spcPts val="1400"/>
              </a:spcBef>
              <a:buNone/>
            </a:pPr>
            <a:endParaRPr lang="en-US" dirty="0"/>
          </a:p>
        </p:txBody>
      </p:sp>
      <p:cxnSp>
        <p:nvCxnSpPr>
          <p:cNvPr id="12" name="Straight Connector 11"/>
          <p:cNvCxnSpPr/>
          <p:nvPr/>
        </p:nvCxnSpPr>
        <p:spPr>
          <a:xfrm rot="5400000">
            <a:off x="2433542" y="3674364"/>
            <a:ext cx="4280694" cy="5366"/>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spcBef>
                <a:spcPct val="0"/>
              </a:spcBef>
              <a:spcAft>
                <a:spcPts val="300"/>
              </a:spcAft>
              <a:buNone/>
            </a:pPr>
            <a:r>
              <a:rPr lang="zh-CN" sz="3778" b="0" i="0" dirty="0">
                <a:solidFill>
                  <a:srgbClr val="000000"/>
                </a:solidFill>
                <a:latin typeface="Arial Narrow"/>
                <a:ea typeface="+mj-ea"/>
                <a:cs typeface="Arial Narrow"/>
              </a:rPr>
              <a:t>前言</a:t>
            </a:r>
            <a:br>
              <a:rPr lang="zh-CN" sz="3400" b="0" i="0" dirty="0">
                <a:solidFill>
                  <a:srgbClr val="000000"/>
                </a:solidFill>
                <a:latin typeface="Arial Narrow"/>
                <a:ea typeface="+mj-ea"/>
                <a:cs typeface="Arial Narrow"/>
              </a:rPr>
            </a:br>
            <a:r>
              <a:rPr lang="zh-CN" sz="3111" b="0" i="0" dirty="0">
                <a:solidFill>
                  <a:srgbClr val="000000"/>
                </a:solidFill>
                <a:latin typeface="Arial Narrow"/>
                <a:ea typeface="+mj-ea"/>
                <a:cs typeface="Arial Narrow"/>
              </a:rPr>
              <a:t>色谱柱内部的作用原理</a:t>
            </a:r>
            <a:endParaRPr lang="en-US" sz="3111" b="0" dirty="0"/>
          </a:p>
        </p:txBody>
      </p:sp>
      <p:grpSp>
        <p:nvGrpSpPr>
          <p:cNvPr id="38" name="Group 37"/>
          <p:cNvGrpSpPr/>
          <p:nvPr/>
        </p:nvGrpSpPr>
        <p:grpSpPr>
          <a:xfrm>
            <a:off x="1019298" y="2247431"/>
            <a:ext cx="7126224" cy="2570761"/>
            <a:chOff x="1019298" y="2247431"/>
            <a:chExt cx="7126224" cy="2570761"/>
          </a:xfrm>
        </p:grpSpPr>
        <p:pic>
          <p:nvPicPr>
            <p:cNvPr id="37" name="Picture 36" descr="RRHD_column.50.jpg"/>
            <p:cNvPicPr>
              <a:picLocks noChangeAspect="1"/>
            </p:cNvPicPr>
            <p:nvPr/>
          </p:nvPicPr>
          <p:blipFill>
            <a:blip r:embed="rId3">
              <a:alphaModFix/>
            </a:blip>
            <a:srcRect t="11367"/>
            <a:stretch>
              <a:fillRect/>
            </a:stretch>
          </p:blipFill>
          <p:spPr>
            <a:xfrm>
              <a:off x="1019298" y="2737995"/>
              <a:ext cx="7126224" cy="1107631"/>
            </a:xfrm>
            <a:prstGeom prst="rect">
              <a:avLst/>
            </a:prstGeom>
          </p:spPr>
        </p:pic>
        <p:sp>
          <p:nvSpPr>
            <p:cNvPr id="14" name="Line 89"/>
            <p:cNvSpPr>
              <a:spLocks noChangeShapeType="1"/>
            </p:cNvSpPr>
            <p:nvPr/>
          </p:nvSpPr>
          <p:spPr bwMode="auto">
            <a:xfrm>
              <a:off x="3183466" y="2664765"/>
              <a:ext cx="2861733" cy="0"/>
            </a:xfrm>
            <a:prstGeom prst="line">
              <a:avLst/>
            </a:prstGeom>
            <a:noFill/>
            <a:ln w="25400" cap="flat" cmpd="sng" algn="ctr">
              <a:solidFill>
                <a:srgbClr val="4D4D4D"/>
              </a:solidFill>
              <a:prstDash val="solid"/>
              <a:round/>
              <a:headEnd type="none" w="med" len="med"/>
              <a:tailEnd type="triangle" w="med" len="lg"/>
            </a:ln>
            <a:effectLst/>
          </p:spPr>
          <p:txBody>
            <a:bodyPr lIns="0" tIns="0" rIns="0" bIns="0"/>
            <a:lstStyle/>
            <a:p>
              <a:endParaRPr lang="en-US"/>
            </a:p>
          </p:txBody>
        </p:sp>
        <p:sp>
          <p:nvSpPr>
            <p:cNvPr id="15" name="Line 90"/>
            <p:cNvSpPr>
              <a:spLocks noChangeShapeType="1"/>
            </p:cNvSpPr>
            <p:nvPr/>
          </p:nvSpPr>
          <p:spPr bwMode="auto">
            <a:xfrm>
              <a:off x="5669234" y="4322118"/>
              <a:ext cx="411162"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p>
          </p:txBody>
        </p:sp>
        <p:sp>
          <p:nvSpPr>
            <p:cNvPr id="16" name="Line 91"/>
            <p:cNvSpPr>
              <a:spLocks noChangeShapeType="1"/>
            </p:cNvSpPr>
            <p:nvPr/>
          </p:nvSpPr>
          <p:spPr bwMode="auto">
            <a:xfrm>
              <a:off x="5419996" y="4745980"/>
              <a:ext cx="206375"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p>
          </p:txBody>
        </p:sp>
        <p:grpSp>
          <p:nvGrpSpPr>
            <p:cNvPr id="41" name="Group 40"/>
            <p:cNvGrpSpPr/>
            <p:nvPr/>
          </p:nvGrpSpPr>
          <p:grpSpPr>
            <a:xfrm>
              <a:off x="5276850" y="3658540"/>
              <a:ext cx="800100" cy="368300"/>
              <a:chOff x="5289821" y="3588690"/>
              <a:chExt cx="844550" cy="368300"/>
            </a:xfrm>
          </p:grpSpPr>
          <p:sp>
            <p:nvSpPr>
              <p:cNvPr id="21" name="Freeform 102"/>
              <p:cNvSpPr>
                <a:spLocks/>
              </p:cNvSpPr>
              <p:nvPr/>
            </p:nvSpPr>
            <p:spPr bwMode="auto">
              <a:xfrm>
                <a:off x="5289821" y="3588690"/>
                <a:ext cx="41275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rgbClr val="FF0000"/>
                </a:solidFill>
                <a:prstDash val="solid"/>
                <a:round/>
                <a:headEnd type="none" w="med" len="med"/>
                <a:tailEnd type="none" w="med" len="med"/>
              </a:ln>
              <a:effectLst/>
            </p:spPr>
            <p:txBody>
              <a:bodyPr lIns="0" tIns="0" rIns="0" bIns="0"/>
              <a:lstStyle/>
              <a:p>
                <a:endParaRPr lang="en-US"/>
              </a:p>
            </p:txBody>
          </p:sp>
          <p:sp>
            <p:nvSpPr>
              <p:cNvPr id="22" name="Freeform 103"/>
              <p:cNvSpPr>
                <a:spLocks/>
              </p:cNvSpPr>
              <p:nvPr/>
            </p:nvSpPr>
            <p:spPr bwMode="auto">
              <a:xfrm>
                <a:off x="5721621" y="3588690"/>
                <a:ext cx="41275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chemeClr val="hlink"/>
                </a:solidFill>
                <a:prstDash val="solid"/>
                <a:round/>
                <a:headEnd type="none" w="med" len="med"/>
                <a:tailEnd type="none" w="med" len="med"/>
              </a:ln>
              <a:effectLst/>
            </p:spPr>
            <p:txBody>
              <a:bodyPr lIns="0" tIns="0" rIns="0" bIns="0"/>
              <a:lstStyle/>
              <a:p>
                <a:endParaRPr lang="en-US"/>
              </a:p>
            </p:txBody>
          </p:sp>
        </p:grpSp>
        <p:sp>
          <p:nvSpPr>
            <p:cNvPr id="23" name="Freeform 104"/>
            <p:cNvSpPr>
              <a:spLocks/>
            </p:cNvSpPr>
            <p:nvPr/>
          </p:nvSpPr>
          <p:spPr bwMode="auto">
            <a:xfrm>
              <a:off x="3853133" y="3658540"/>
              <a:ext cx="10160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rgbClr val="FF0000"/>
              </a:solidFill>
              <a:prstDash val="solid"/>
              <a:round/>
              <a:headEnd type="none" w="med" len="med"/>
              <a:tailEnd type="none" w="med" len="med"/>
            </a:ln>
            <a:effectLst/>
          </p:spPr>
          <p:txBody>
            <a:bodyPr lIns="0" tIns="0" rIns="0" bIns="0"/>
            <a:lstStyle/>
            <a:p>
              <a:endParaRPr lang="en-US"/>
            </a:p>
          </p:txBody>
        </p:sp>
        <p:sp>
          <p:nvSpPr>
            <p:cNvPr id="24" name="Freeform 105"/>
            <p:cNvSpPr>
              <a:spLocks/>
            </p:cNvSpPr>
            <p:nvPr/>
          </p:nvSpPr>
          <p:spPr bwMode="auto">
            <a:xfrm>
              <a:off x="3903933" y="3658540"/>
              <a:ext cx="10160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chemeClr val="hlink"/>
              </a:solidFill>
              <a:prstDash val="solid"/>
              <a:round/>
              <a:headEnd type="none" w="med" len="med"/>
              <a:tailEnd type="none" w="med" len="med"/>
            </a:ln>
            <a:effectLst/>
          </p:spPr>
          <p:txBody>
            <a:bodyPr lIns="0" tIns="0" rIns="0" bIns="0"/>
            <a:lstStyle/>
            <a:p>
              <a:endParaRPr lang="en-US"/>
            </a:p>
          </p:txBody>
        </p:sp>
        <p:sp>
          <p:nvSpPr>
            <p:cNvPr id="25" name="Line 106"/>
            <p:cNvSpPr>
              <a:spLocks noChangeShapeType="1"/>
            </p:cNvSpPr>
            <p:nvPr/>
          </p:nvSpPr>
          <p:spPr bwMode="auto">
            <a:xfrm>
              <a:off x="5874021" y="4745980"/>
              <a:ext cx="206375"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p>
          </p:txBody>
        </p:sp>
        <p:sp>
          <p:nvSpPr>
            <p:cNvPr id="26" name="Text Box 92"/>
            <p:cNvSpPr txBox="1">
              <a:spLocks noChangeArrowheads="1"/>
            </p:cNvSpPr>
            <p:nvPr/>
          </p:nvSpPr>
          <p:spPr bwMode="auto">
            <a:xfrm>
              <a:off x="4289969" y="2247431"/>
              <a:ext cx="676172" cy="276999"/>
            </a:xfrm>
            <a:prstGeom prst="rect">
              <a:avLst/>
            </a:prstGeom>
            <a:noFill/>
            <a:ln w="12700">
              <a:noFill/>
              <a:miter lim="800000"/>
              <a:headEnd/>
              <a:tailEnd/>
            </a:ln>
            <a:effectLst/>
          </p:spPr>
          <p:txBody>
            <a:bodyPr wrap="none" lIns="0" tIns="0" rIns="0" bIns="0">
              <a:spAutoFit/>
            </a:bodyPr>
            <a:lstStyle/>
            <a:p>
              <a:pPr algn="l" defTabSz="914400">
                <a:buNone/>
              </a:pPr>
              <a:r>
                <a:rPr lang="zh-CN" sz="1800" b="0" i="0" dirty="0">
                  <a:solidFill>
                    <a:srgbClr val="000000"/>
                  </a:solidFill>
                  <a:latin typeface="Arial"/>
                  <a:ea typeface="+mn-ea"/>
                  <a:cs typeface="+mn-cs"/>
                </a:rPr>
                <a:t>时间 </a:t>
              </a:r>
              <a:r>
                <a:rPr lang="zh-CN" sz="1800" b="0" i="1" dirty="0">
                  <a:solidFill>
                    <a:srgbClr val="000000"/>
                  </a:solidFill>
                  <a:latin typeface="Arial"/>
                  <a:ea typeface="+mn-ea"/>
                  <a:cs typeface="+mn-cs"/>
                </a:rPr>
                <a:t>t</a:t>
              </a:r>
              <a:endParaRPr lang="en-US" i="1" dirty="0">
                <a:solidFill>
                  <a:srgbClr val="000000"/>
                </a:solidFill>
              </a:endParaRPr>
            </a:p>
          </p:txBody>
        </p:sp>
        <p:sp>
          <p:nvSpPr>
            <p:cNvPr id="27" name="Text Box 93"/>
            <p:cNvSpPr txBox="1">
              <a:spLocks noChangeArrowheads="1"/>
            </p:cNvSpPr>
            <p:nvPr/>
          </p:nvSpPr>
          <p:spPr bwMode="auto">
            <a:xfrm>
              <a:off x="3615054" y="4179243"/>
              <a:ext cx="1681208" cy="276999"/>
            </a:xfrm>
            <a:prstGeom prst="rect">
              <a:avLst/>
            </a:prstGeom>
            <a:noFill/>
            <a:ln w="12700">
              <a:noFill/>
              <a:miter lim="800000"/>
              <a:headEnd/>
              <a:tailEnd/>
            </a:ln>
            <a:effectLst/>
          </p:spPr>
          <p:txBody>
            <a:bodyPr wrap="none" lIns="0" tIns="0" rIns="0" bIns="0">
              <a:spAutoFit/>
            </a:bodyPr>
            <a:lstStyle/>
            <a:p>
              <a:pPr algn="l" defTabSz="914400">
                <a:buNone/>
              </a:pPr>
              <a:r>
                <a:rPr lang="en-US" sz="1800" b="0" i="0" dirty="0" err="1">
                  <a:solidFill>
                    <a:srgbClr val="000000"/>
                  </a:solidFill>
                  <a:latin typeface="Arial"/>
                  <a:ea typeface="+mn-ea"/>
                  <a:cs typeface="+mn-cs"/>
                </a:rPr>
                <a:t>分离</a:t>
              </a:r>
              <a:r>
                <a:rPr lang="en-US" sz="1800" b="0" i="0" dirty="0">
                  <a:solidFill>
                    <a:srgbClr val="000000"/>
                  </a:solidFill>
                  <a:latin typeface="Arial"/>
                  <a:ea typeface="+mn-ea"/>
                  <a:cs typeface="+mn-cs"/>
                </a:rPr>
                <a:t> </a:t>
              </a:r>
              <a:r>
                <a:rPr lang="de-DE" sz="1800" b="0" i="0" dirty="0">
                  <a:solidFill>
                    <a:srgbClr val="000000"/>
                  </a:solidFill>
                  <a:latin typeface="Arial"/>
                  <a:ea typeface="+mn-ea"/>
                  <a:cs typeface="+mn-cs"/>
                </a:rPr>
                <a:t>t</a:t>
              </a:r>
              <a:r>
                <a:rPr lang="de-DE" sz="1800" b="0" i="0" baseline="-25000" dirty="0">
                  <a:solidFill>
                    <a:srgbClr val="000000"/>
                  </a:solidFill>
                  <a:latin typeface="Arial"/>
                  <a:ea typeface="+mn-ea"/>
                  <a:cs typeface="+mn-cs"/>
                </a:rPr>
                <a:t>r2</a:t>
              </a:r>
              <a:r>
                <a:rPr lang="de-DE" sz="1800" b="0" i="0" dirty="0">
                  <a:solidFill>
                    <a:srgbClr val="000000"/>
                  </a:solidFill>
                  <a:latin typeface="Arial"/>
                  <a:ea typeface="+mn-ea"/>
                  <a:cs typeface="+mn-cs"/>
                </a:rPr>
                <a:t>-t</a:t>
              </a:r>
              <a:r>
                <a:rPr lang="de-DE" sz="1800" b="0" i="0" baseline="-25000" dirty="0">
                  <a:solidFill>
                    <a:srgbClr val="000000"/>
                  </a:solidFill>
                  <a:latin typeface="Arial"/>
                  <a:ea typeface="+mn-ea"/>
                  <a:cs typeface="+mn-cs"/>
                </a:rPr>
                <a:t>r1</a:t>
              </a:r>
              <a:endParaRPr lang="en-US" i="1" baseline="-25000" dirty="0">
                <a:solidFill>
                  <a:srgbClr val="000000"/>
                </a:solidFill>
                <a:latin typeface="+mn-lt"/>
              </a:endParaRPr>
            </a:p>
          </p:txBody>
        </p:sp>
        <p:sp>
          <p:nvSpPr>
            <p:cNvPr id="28" name="Text Box 94"/>
            <p:cNvSpPr txBox="1">
              <a:spLocks noChangeArrowheads="1"/>
            </p:cNvSpPr>
            <p:nvPr/>
          </p:nvSpPr>
          <p:spPr bwMode="auto">
            <a:xfrm>
              <a:off x="3613467" y="4541193"/>
              <a:ext cx="1732417" cy="276999"/>
            </a:xfrm>
            <a:prstGeom prst="rect">
              <a:avLst/>
            </a:prstGeom>
            <a:noFill/>
            <a:ln w="12700">
              <a:noFill/>
              <a:miter lim="800000"/>
              <a:headEnd/>
              <a:tailEnd/>
            </a:ln>
            <a:effectLst/>
          </p:spPr>
          <p:txBody>
            <a:bodyPr wrap="none" lIns="0" tIns="0" rIns="0" bIns="0">
              <a:spAutoFit/>
            </a:bodyPr>
            <a:lstStyle/>
            <a:p>
              <a:pPr algn="l" defTabSz="914400">
                <a:buNone/>
              </a:pPr>
              <a:r>
                <a:rPr lang="zh-CN" sz="1800" b="0" i="0">
                  <a:solidFill>
                    <a:srgbClr val="000000"/>
                  </a:solidFill>
                  <a:latin typeface="Arial"/>
                  <a:ea typeface="+mn-ea"/>
                  <a:cs typeface="+mn-cs"/>
                </a:rPr>
                <a:t>峰宽 </a:t>
              </a:r>
              <a:r>
                <a:rPr lang="zh-CN" sz="1800" b="0" i="1">
                  <a:solidFill>
                    <a:srgbClr val="000000"/>
                  </a:solidFill>
                  <a:latin typeface="Arial"/>
                  <a:ea typeface="+mn-ea"/>
                  <a:cs typeface="+mn-cs"/>
                </a:rPr>
                <a:t>W</a:t>
              </a:r>
              <a:r>
                <a:rPr lang="zh-CN" sz="1800" b="0" i="1" baseline="-25000">
                  <a:solidFill>
                    <a:srgbClr val="000000"/>
                  </a:solidFill>
                  <a:latin typeface="Arial"/>
                  <a:ea typeface="+mn-ea"/>
                  <a:cs typeface="+mn-cs"/>
                </a:rPr>
                <a:t>b1,2</a:t>
              </a:r>
              <a:endParaRPr lang="en-US" i="1" baseline="-25000" dirty="0">
                <a:solidFill>
                  <a:srgbClr val="000000"/>
                </a:solidFill>
              </a:endParaRPr>
            </a:p>
          </p:txBody>
        </p:sp>
      </p:grpSp>
      <p:grpSp>
        <p:nvGrpSpPr>
          <p:cNvPr id="30" name="Group 29"/>
          <p:cNvGrpSpPr/>
          <p:nvPr/>
        </p:nvGrpSpPr>
        <p:grpSpPr>
          <a:xfrm>
            <a:off x="0" y="6085641"/>
            <a:ext cx="619067" cy="246221"/>
            <a:chOff x="1689099" y="6028267"/>
            <a:chExt cx="1087983" cy="246221"/>
          </a:xfrm>
        </p:grpSpPr>
        <p:sp>
          <p:nvSpPr>
            <p:cNvPr id="31" name="Action Button: Custom 3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evron 31">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Chevron 32">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185022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前言</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色谱柱内部的作用原理</a:t>
            </a:r>
            <a:endParaRPr lang="en-US" sz="3111" b="0" dirty="0"/>
          </a:p>
        </p:txBody>
      </p:sp>
      <p:grpSp>
        <p:nvGrpSpPr>
          <p:cNvPr id="35" name="Group 34"/>
          <p:cNvGrpSpPr/>
          <p:nvPr/>
        </p:nvGrpSpPr>
        <p:grpSpPr>
          <a:xfrm>
            <a:off x="980661" y="1729066"/>
            <a:ext cx="2861118" cy="1487399"/>
            <a:chOff x="3919025" y="1307050"/>
            <a:chExt cx="2861118" cy="1487399"/>
          </a:xfrm>
        </p:grpSpPr>
        <p:sp>
          <p:nvSpPr>
            <p:cNvPr id="30" name="Freeform 102"/>
            <p:cNvSpPr>
              <a:spLocks/>
            </p:cNvSpPr>
            <p:nvPr/>
          </p:nvSpPr>
          <p:spPr bwMode="auto">
            <a:xfrm>
              <a:off x="3919025" y="1307050"/>
              <a:ext cx="1807077" cy="1477178"/>
            </a:xfrm>
            <a:custGeom>
              <a:avLst/>
              <a:gdLst>
                <a:gd name="connsiteX0" fmla="*/ 0 w 16839"/>
                <a:gd name="connsiteY0" fmla="*/ 10000 h 10027"/>
                <a:gd name="connsiteX1" fmla="*/ 2385 w 16839"/>
                <a:gd name="connsiteY1" fmla="*/ 10000 h 10027"/>
                <a:gd name="connsiteX2" fmla="*/ 5321 w 16839"/>
                <a:gd name="connsiteY2" fmla="*/ 0 h 10027"/>
                <a:gd name="connsiteX3" fmla="*/ 8257 w 16839"/>
                <a:gd name="connsiteY3" fmla="*/ 10000 h 10027"/>
                <a:gd name="connsiteX4" fmla="*/ 16839 w 16839"/>
                <a:gd name="connsiteY4" fmla="*/ 10027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9" h="10027">
                  <a:moveTo>
                    <a:pt x="0" y="10000"/>
                  </a:moveTo>
                  <a:lnTo>
                    <a:pt x="2385" y="10000"/>
                  </a:lnTo>
                  <a:cubicBezTo>
                    <a:pt x="3807" y="10000"/>
                    <a:pt x="4343" y="0"/>
                    <a:pt x="5321" y="0"/>
                  </a:cubicBezTo>
                  <a:cubicBezTo>
                    <a:pt x="6300" y="0"/>
                    <a:pt x="6789" y="10000"/>
                    <a:pt x="8257" y="10000"/>
                  </a:cubicBezTo>
                  <a:lnTo>
                    <a:pt x="16839" y="10027"/>
                  </a:lnTo>
                </a:path>
              </a:pathLst>
            </a:custGeom>
            <a:noFill/>
            <a:ln w="28575" cap="flat" cmpd="sng">
              <a:solidFill>
                <a:srgbClr val="0085D5"/>
              </a:solidFill>
              <a:prstDash val="solid"/>
              <a:round/>
              <a:headEnd type="none" w="med" len="med"/>
              <a:tailEnd type="none" w="med" len="med"/>
            </a:ln>
            <a:effectLst/>
          </p:spPr>
          <p:txBody>
            <a:bodyPr lIns="0" tIns="0" rIns="0" bIns="0"/>
            <a:lstStyle/>
            <a:p>
              <a:endParaRPr lang="en-US"/>
            </a:p>
          </p:txBody>
        </p:sp>
        <p:sp>
          <p:nvSpPr>
            <p:cNvPr id="31" name="Freeform 103"/>
            <p:cNvSpPr>
              <a:spLocks/>
            </p:cNvSpPr>
            <p:nvPr/>
          </p:nvSpPr>
          <p:spPr bwMode="auto">
            <a:xfrm>
              <a:off x="5706993" y="1321249"/>
              <a:ext cx="1073150" cy="14732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grpSp>
      <p:cxnSp>
        <p:nvCxnSpPr>
          <p:cNvPr id="45" name="Straight Connector 44"/>
          <p:cNvCxnSpPr/>
          <p:nvPr/>
        </p:nvCxnSpPr>
        <p:spPr bwMode="auto">
          <a:xfrm>
            <a:off x="1551398" y="1572724"/>
            <a:ext cx="1787703" cy="0"/>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sp>
        <p:nvSpPr>
          <p:cNvPr id="46" name="TextBox 45"/>
          <p:cNvSpPr txBox="1"/>
          <p:nvPr/>
        </p:nvSpPr>
        <p:spPr>
          <a:xfrm>
            <a:off x="2188396" y="1582060"/>
            <a:ext cx="503864" cy="276999"/>
          </a:xfrm>
          <a:prstGeom prst="rect">
            <a:avLst/>
          </a:prstGeom>
          <a:noFill/>
        </p:spPr>
        <p:txBody>
          <a:bodyPr wrap="none" rtlCol="0">
            <a:spAutoFit/>
          </a:bodyPr>
          <a:lstStyle/>
          <a:p>
            <a:pPr algn="l" defTabSz="914400">
              <a:buNone/>
            </a:pP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r2</a:t>
            </a: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r1</a:t>
            </a:r>
            <a:endParaRPr lang="en-US" sz="1200" dirty="0">
              <a:solidFill>
                <a:srgbClr val="000000"/>
              </a:solidFill>
            </a:endParaRPr>
          </a:p>
        </p:txBody>
      </p:sp>
      <p:sp>
        <p:nvSpPr>
          <p:cNvPr id="60" name="TextBox 59"/>
          <p:cNvSpPr txBox="1"/>
          <p:nvPr/>
        </p:nvSpPr>
        <p:spPr>
          <a:xfrm>
            <a:off x="1781959" y="3380973"/>
            <a:ext cx="1272254" cy="369332"/>
          </a:xfrm>
          <a:prstGeom prst="rect">
            <a:avLst/>
          </a:prstGeom>
          <a:noFill/>
        </p:spPr>
        <p:txBody>
          <a:bodyPr wrap="square" rtlCol="0">
            <a:spAutoFit/>
          </a:bodyPr>
          <a:lstStyle/>
          <a:p>
            <a:pPr algn="ctr" defTabSz="914400">
              <a:buNone/>
            </a:pPr>
            <a:r>
              <a:rPr lang="zh-CN" sz="1800" b="0" i="0" dirty="0">
                <a:solidFill>
                  <a:srgbClr val="000000"/>
                </a:solidFill>
                <a:latin typeface="Arial"/>
                <a:ea typeface="+mn-ea"/>
                <a:cs typeface="+mn-cs"/>
              </a:rPr>
              <a:t>较好分离</a:t>
            </a:r>
            <a:endParaRPr lang="en-US" dirty="0">
              <a:solidFill>
                <a:srgbClr val="000000"/>
              </a:solidFill>
            </a:endParaRPr>
          </a:p>
        </p:txBody>
      </p:sp>
      <p:sp>
        <p:nvSpPr>
          <p:cNvPr id="62" name="TextBox 61"/>
          <p:cNvSpPr txBox="1"/>
          <p:nvPr/>
        </p:nvSpPr>
        <p:spPr>
          <a:xfrm>
            <a:off x="6004193" y="3374007"/>
            <a:ext cx="1135860" cy="369332"/>
          </a:xfrm>
          <a:prstGeom prst="rect">
            <a:avLst/>
          </a:prstGeom>
          <a:noFill/>
        </p:spPr>
        <p:txBody>
          <a:bodyPr wrap="square" rtlCol="0">
            <a:spAutoFit/>
          </a:bodyPr>
          <a:lstStyle/>
          <a:p>
            <a:pPr algn="ctr" defTabSz="914400">
              <a:buNone/>
            </a:pPr>
            <a:r>
              <a:rPr lang="zh-CN" sz="1800" b="0" i="0" dirty="0">
                <a:solidFill>
                  <a:srgbClr val="000000"/>
                </a:solidFill>
                <a:latin typeface="Arial"/>
                <a:ea typeface="+mn-ea"/>
                <a:cs typeface="+mn-cs"/>
              </a:rPr>
              <a:t>较差分离</a:t>
            </a:r>
            <a:endParaRPr lang="en-US" dirty="0">
              <a:solidFill>
                <a:srgbClr val="000000"/>
              </a:solidFill>
            </a:endParaRPr>
          </a:p>
        </p:txBody>
      </p:sp>
      <p:grpSp>
        <p:nvGrpSpPr>
          <p:cNvPr id="36" name="Group 35"/>
          <p:cNvGrpSpPr/>
          <p:nvPr/>
        </p:nvGrpSpPr>
        <p:grpSpPr>
          <a:xfrm>
            <a:off x="978951" y="4076154"/>
            <a:ext cx="2861118" cy="1479829"/>
            <a:chOff x="3919025" y="1307050"/>
            <a:chExt cx="2861118" cy="1479829"/>
          </a:xfrm>
        </p:grpSpPr>
        <p:sp>
          <p:nvSpPr>
            <p:cNvPr id="37" name="Freeform 102"/>
            <p:cNvSpPr>
              <a:spLocks/>
            </p:cNvSpPr>
            <p:nvPr/>
          </p:nvSpPr>
          <p:spPr bwMode="auto">
            <a:xfrm>
              <a:off x="3919025" y="1307050"/>
              <a:ext cx="1828540" cy="1479829"/>
            </a:xfrm>
            <a:custGeom>
              <a:avLst/>
              <a:gdLst>
                <a:gd name="connsiteX0" fmla="*/ 0 w 17039"/>
                <a:gd name="connsiteY0" fmla="*/ 10000 h 10045"/>
                <a:gd name="connsiteX1" fmla="*/ 2385 w 17039"/>
                <a:gd name="connsiteY1" fmla="*/ 10000 h 10045"/>
                <a:gd name="connsiteX2" fmla="*/ 5321 w 17039"/>
                <a:gd name="connsiteY2" fmla="*/ 0 h 10045"/>
                <a:gd name="connsiteX3" fmla="*/ 8257 w 17039"/>
                <a:gd name="connsiteY3" fmla="*/ 10000 h 10045"/>
                <a:gd name="connsiteX4" fmla="*/ 17039 w 17039"/>
                <a:gd name="connsiteY4" fmla="*/ 10045 h 1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9" h="10045">
                  <a:moveTo>
                    <a:pt x="0" y="10000"/>
                  </a:moveTo>
                  <a:lnTo>
                    <a:pt x="2385" y="10000"/>
                  </a:lnTo>
                  <a:cubicBezTo>
                    <a:pt x="3807" y="10000"/>
                    <a:pt x="4343" y="0"/>
                    <a:pt x="5321" y="0"/>
                  </a:cubicBezTo>
                  <a:cubicBezTo>
                    <a:pt x="6300" y="0"/>
                    <a:pt x="6789" y="10000"/>
                    <a:pt x="8257" y="10000"/>
                  </a:cubicBezTo>
                  <a:lnTo>
                    <a:pt x="17039" y="10045"/>
                  </a:ln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sp>
          <p:nvSpPr>
            <p:cNvPr id="38" name="Freeform 103"/>
            <p:cNvSpPr>
              <a:spLocks/>
            </p:cNvSpPr>
            <p:nvPr/>
          </p:nvSpPr>
          <p:spPr bwMode="auto">
            <a:xfrm>
              <a:off x="5706993" y="1313676"/>
              <a:ext cx="1073150" cy="14732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grpSp>
      <p:sp>
        <p:nvSpPr>
          <p:cNvPr id="41" name="Freeform 102"/>
          <p:cNvSpPr>
            <a:spLocks/>
          </p:cNvSpPr>
          <p:nvPr/>
        </p:nvSpPr>
        <p:spPr bwMode="auto">
          <a:xfrm>
            <a:off x="4275121" y="4094993"/>
            <a:ext cx="2290048" cy="1473200"/>
          </a:xfrm>
          <a:custGeom>
            <a:avLst/>
            <a:gdLst>
              <a:gd name="connsiteX0" fmla="*/ 0 w 9380"/>
              <a:gd name="connsiteY0" fmla="*/ 10000 h 10000"/>
              <a:gd name="connsiteX1" fmla="*/ 2385 w 9380"/>
              <a:gd name="connsiteY1" fmla="*/ 10000 h 10000"/>
              <a:gd name="connsiteX2" fmla="*/ 5321 w 9380"/>
              <a:gd name="connsiteY2" fmla="*/ 0 h 10000"/>
              <a:gd name="connsiteX3" fmla="*/ 8257 w 9380"/>
              <a:gd name="connsiteY3" fmla="*/ 10000 h 10000"/>
              <a:gd name="connsiteX4" fmla="*/ 9380 w 9380"/>
              <a:gd name="connsiteY4" fmla="*/ 996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0" h="10000">
                <a:moveTo>
                  <a:pt x="0" y="10000"/>
                </a:moveTo>
                <a:lnTo>
                  <a:pt x="2385" y="10000"/>
                </a:lnTo>
                <a:cubicBezTo>
                  <a:pt x="3807" y="10000"/>
                  <a:pt x="4343" y="0"/>
                  <a:pt x="5321" y="0"/>
                </a:cubicBezTo>
                <a:cubicBezTo>
                  <a:pt x="6300" y="0"/>
                  <a:pt x="6789" y="10000"/>
                  <a:pt x="8257" y="10000"/>
                </a:cubicBezTo>
                <a:lnTo>
                  <a:pt x="9380" y="9962"/>
                </a:ln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sp>
        <p:nvSpPr>
          <p:cNvPr id="42" name="Freeform 103"/>
          <p:cNvSpPr>
            <a:spLocks/>
          </p:cNvSpPr>
          <p:nvPr/>
        </p:nvSpPr>
        <p:spPr bwMode="auto">
          <a:xfrm>
            <a:off x="6423177" y="4104678"/>
            <a:ext cx="2071053" cy="1473200"/>
          </a:xfrm>
          <a:custGeom>
            <a:avLst/>
            <a:gdLst>
              <a:gd name="connsiteX0" fmla="*/ 0 w 10000"/>
              <a:gd name="connsiteY0" fmla="*/ 10000 h 10000"/>
              <a:gd name="connsiteX1" fmla="*/ 1517 w 10000"/>
              <a:gd name="connsiteY1" fmla="*/ 9994 h 10000"/>
              <a:gd name="connsiteX2" fmla="*/ 2385 w 10000"/>
              <a:gd name="connsiteY2" fmla="*/ 10000 h 10000"/>
              <a:gd name="connsiteX3" fmla="*/ 5321 w 10000"/>
              <a:gd name="connsiteY3" fmla="*/ 0 h 10000"/>
              <a:gd name="connsiteX4" fmla="*/ 8257 w 10000"/>
              <a:gd name="connsiteY4" fmla="*/ 10000 h 10000"/>
              <a:gd name="connsiteX5" fmla="*/ 10000 w 10000"/>
              <a:gd name="connsiteY5" fmla="*/ 10000 h 10000"/>
              <a:gd name="connsiteX0" fmla="*/ 0 w 8483"/>
              <a:gd name="connsiteY0" fmla="*/ 9994 h 10000"/>
              <a:gd name="connsiteX1" fmla="*/ 868 w 8483"/>
              <a:gd name="connsiteY1" fmla="*/ 10000 h 10000"/>
              <a:gd name="connsiteX2" fmla="*/ 3804 w 8483"/>
              <a:gd name="connsiteY2" fmla="*/ 0 h 10000"/>
              <a:gd name="connsiteX3" fmla="*/ 6740 w 8483"/>
              <a:gd name="connsiteY3" fmla="*/ 10000 h 10000"/>
              <a:gd name="connsiteX4" fmla="*/ 8483 w 848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3" h="10000">
                <a:moveTo>
                  <a:pt x="0" y="9994"/>
                </a:moveTo>
                <a:lnTo>
                  <a:pt x="868" y="10000"/>
                </a:lnTo>
                <a:cubicBezTo>
                  <a:pt x="2290" y="10000"/>
                  <a:pt x="2826" y="0"/>
                  <a:pt x="3804" y="0"/>
                </a:cubicBezTo>
                <a:cubicBezTo>
                  <a:pt x="4783" y="0"/>
                  <a:pt x="5272" y="10000"/>
                  <a:pt x="6740" y="10000"/>
                </a:cubicBezTo>
                <a:lnTo>
                  <a:pt x="8483" y="10000"/>
                </a:ln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sp>
        <p:nvSpPr>
          <p:cNvPr id="61" name="TextBox 60"/>
          <p:cNvSpPr txBox="1"/>
          <p:nvPr/>
        </p:nvSpPr>
        <p:spPr>
          <a:xfrm>
            <a:off x="1781959" y="5707513"/>
            <a:ext cx="1272254" cy="369332"/>
          </a:xfrm>
          <a:prstGeom prst="rect">
            <a:avLst/>
          </a:prstGeom>
          <a:noFill/>
        </p:spPr>
        <p:txBody>
          <a:bodyPr wrap="square" rtlCol="0">
            <a:spAutoFit/>
          </a:bodyPr>
          <a:lstStyle/>
          <a:p>
            <a:pPr algn="ctr" defTabSz="914400">
              <a:buNone/>
            </a:pPr>
            <a:r>
              <a:rPr lang="zh-CN" sz="1800" b="0" i="0" dirty="0">
                <a:solidFill>
                  <a:srgbClr val="000000"/>
                </a:solidFill>
                <a:latin typeface="Arial"/>
                <a:ea typeface="+mn-ea"/>
                <a:cs typeface="+mn-cs"/>
              </a:rPr>
              <a:t>较好分离</a:t>
            </a:r>
            <a:endParaRPr lang="en-US" dirty="0">
              <a:solidFill>
                <a:srgbClr val="000000"/>
              </a:solidFill>
            </a:endParaRPr>
          </a:p>
        </p:txBody>
      </p:sp>
      <p:sp>
        <p:nvSpPr>
          <p:cNvPr id="63" name="TextBox 62"/>
          <p:cNvSpPr txBox="1"/>
          <p:nvPr/>
        </p:nvSpPr>
        <p:spPr>
          <a:xfrm>
            <a:off x="6004193" y="5699555"/>
            <a:ext cx="1135860" cy="369332"/>
          </a:xfrm>
          <a:prstGeom prst="rect">
            <a:avLst/>
          </a:prstGeom>
          <a:noFill/>
        </p:spPr>
        <p:txBody>
          <a:bodyPr wrap="square" rtlCol="0">
            <a:spAutoFit/>
          </a:bodyPr>
          <a:lstStyle/>
          <a:p>
            <a:pPr algn="ctr" defTabSz="914400">
              <a:buNone/>
            </a:pPr>
            <a:r>
              <a:rPr lang="zh-CN" sz="1800" b="0" i="0" dirty="0">
                <a:solidFill>
                  <a:srgbClr val="000000"/>
                </a:solidFill>
                <a:latin typeface="Arial"/>
                <a:ea typeface="+mn-ea"/>
                <a:cs typeface="+mn-cs"/>
              </a:rPr>
              <a:t>较差分离</a:t>
            </a:r>
            <a:endParaRPr lang="en-US" dirty="0">
              <a:solidFill>
                <a:srgbClr val="000000"/>
              </a:solidFill>
            </a:endParaRPr>
          </a:p>
        </p:txBody>
      </p:sp>
      <p:sp>
        <p:nvSpPr>
          <p:cNvPr id="67" name="TextBox 66"/>
          <p:cNvSpPr txBox="1"/>
          <p:nvPr/>
        </p:nvSpPr>
        <p:spPr>
          <a:xfrm>
            <a:off x="1309487" y="5213881"/>
            <a:ext cx="472472" cy="276999"/>
          </a:xfrm>
          <a:prstGeom prst="rect">
            <a:avLst/>
          </a:prstGeom>
          <a:noFill/>
        </p:spPr>
        <p:txBody>
          <a:bodyPr wrap="none" rtlCol="0">
            <a:spAutoFit/>
          </a:bodyPr>
          <a:lstStyle/>
          <a:p>
            <a:pPr algn="l" defTabSz="914400">
              <a:buNone/>
            </a:pPr>
            <a:r>
              <a:rPr lang="zh-CN" sz="1200" b="0" i="1">
                <a:solidFill>
                  <a:srgbClr val="000000"/>
                </a:solidFill>
                <a:latin typeface="Arial"/>
                <a:ea typeface="+mn-ea"/>
                <a:cs typeface="+mn-cs"/>
              </a:rPr>
              <a:t>W</a:t>
            </a:r>
            <a:r>
              <a:rPr lang="zh-CN" sz="1200" b="0" i="1" baseline="-25000">
                <a:solidFill>
                  <a:srgbClr val="000000"/>
                </a:solidFill>
                <a:latin typeface="Arial"/>
                <a:ea typeface="+mn-ea"/>
                <a:cs typeface="+mn-cs"/>
              </a:rPr>
              <a:t>b1</a:t>
            </a:r>
            <a:endParaRPr lang="en-US" sz="1200" i="1" baseline="-25000" dirty="0">
              <a:solidFill>
                <a:srgbClr val="000000"/>
              </a:solidFill>
            </a:endParaRPr>
          </a:p>
        </p:txBody>
      </p:sp>
      <p:sp>
        <p:nvSpPr>
          <p:cNvPr id="68" name="TextBox 67"/>
          <p:cNvSpPr txBox="1"/>
          <p:nvPr/>
        </p:nvSpPr>
        <p:spPr>
          <a:xfrm>
            <a:off x="7140053" y="5229803"/>
            <a:ext cx="472472" cy="276999"/>
          </a:xfrm>
          <a:prstGeom prst="rect">
            <a:avLst/>
          </a:prstGeom>
          <a:noFill/>
        </p:spPr>
        <p:txBody>
          <a:bodyPr wrap="none" rtlCol="0">
            <a:spAutoFit/>
          </a:bodyPr>
          <a:lstStyle/>
          <a:p>
            <a:pPr algn="l" defTabSz="914400">
              <a:buNone/>
            </a:pPr>
            <a:r>
              <a:rPr lang="zh-CN" sz="1200" b="0" i="1">
                <a:solidFill>
                  <a:srgbClr val="000000"/>
                </a:solidFill>
                <a:latin typeface="Arial"/>
                <a:ea typeface="+mn-ea"/>
                <a:cs typeface="+mn-cs"/>
              </a:rPr>
              <a:t>W</a:t>
            </a:r>
            <a:r>
              <a:rPr lang="zh-CN" sz="1200" b="0" i="1" baseline="-25000">
                <a:solidFill>
                  <a:srgbClr val="000000"/>
                </a:solidFill>
                <a:latin typeface="Arial"/>
                <a:ea typeface="+mn-ea"/>
                <a:cs typeface="+mn-cs"/>
              </a:rPr>
              <a:t>b2</a:t>
            </a:r>
            <a:endParaRPr lang="en-US" sz="1200" i="1" baseline="-25000" dirty="0">
              <a:solidFill>
                <a:srgbClr val="000000"/>
              </a:solidFill>
            </a:endParaRPr>
          </a:p>
        </p:txBody>
      </p:sp>
      <p:sp>
        <p:nvSpPr>
          <p:cNvPr id="69" name="TextBox 68"/>
          <p:cNvSpPr txBox="1"/>
          <p:nvPr/>
        </p:nvSpPr>
        <p:spPr>
          <a:xfrm>
            <a:off x="5331725" y="5222980"/>
            <a:ext cx="472472" cy="276999"/>
          </a:xfrm>
          <a:prstGeom prst="rect">
            <a:avLst/>
          </a:prstGeom>
          <a:noFill/>
        </p:spPr>
        <p:txBody>
          <a:bodyPr wrap="none" rtlCol="0">
            <a:spAutoFit/>
          </a:bodyPr>
          <a:lstStyle/>
          <a:p>
            <a:pPr algn="l" defTabSz="914400">
              <a:buNone/>
            </a:pPr>
            <a:r>
              <a:rPr lang="zh-CN" sz="1200" b="0" i="1">
                <a:solidFill>
                  <a:srgbClr val="000000"/>
                </a:solidFill>
                <a:latin typeface="Arial"/>
                <a:ea typeface="+mn-ea"/>
                <a:cs typeface="+mn-cs"/>
              </a:rPr>
              <a:t>W</a:t>
            </a:r>
            <a:r>
              <a:rPr lang="zh-CN" sz="1200" b="0" i="1" baseline="-25000">
                <a:solidFill>
                  <a:srgbClr val="000000"/>
                </a:solidFill>
                <a:latin typeface="Arial"/>
                <a:ea typeface="+mn-ea"/>
                <a:cs typeface="+mn-cs"/>
              </a:rPr>
              <a:t>b1</a:t>
            </a:r>
            <a:endParaRPr lang="en-US" sz="1200" i="1" baseline="-25000" dirty="0">
              <a:solidFill>
                <a:srgbClr val="000000"/>
              </a:solidFill>
            </a:endParaRPr>
          </a:p>
        </p:txBody>
      </p:sp>
      <p:sp>
        <p:nvSpPr>
          <p:cNvPr id="70" name="TextBox 69"/>
          <p:cNvSpPr txBox="1"/>
          <p:nvPr/>
        </p:nvSpPr>
        <p:spPr>
          <a:xfrm>
            <a:off x="3104800" y="5216156"/>
            <a:ext cx="472472" cy="276999"/>
          </a:xfrm>
          <a:prstGeom prst="rect">
            <a:avLst/>
          </a:prstGeom>
          <a:noFill/>
        </p:spPr>
        <p:txBody>
          <a:bodyPr wrap="none" rtlCol="0">
            <a:spAutoFit/>
          </a:bodyPr>
          <a:lstStyle/>
          <a:p>
            <a:pPr algn="l" defTabSz="914400">
              <a:buNone/>
            </a:pPr>
            <a:r>
              <a:rPr lang="zh-CN" sz="1200" b="0" i="1">
                <a:solidFill>
                  <a:srgbClr val="000000"/>
                </a:solidFill>
                <a:latin typeface="Arial"/>
                <a:ea typeface="+mn-ea"/>
                <a:cs typeface="+mn-cs"/>
              </a:rPr>
              <a:t>W</a:t>
            </a:r>
            <a:r>
              <a:rPr lang="zh-CN" sz="1200" b="0" i="1" baseline="-25000">
                <a:solidFill>
                  <a:srgbClr val="000000"/>
                </a:solidFill>
                <a:latin typeface="Arial"/>
                <a:ea typeface="+mn-ea"/>
                <a:cs typeface="+mn-cs"/>
              </a:rPr>
              <a:t>b2</a:t>
            </a:r>
            <a:endParaRPr lang="en-US" sz="1200" i="1" baseline="-25000" dirty="0">
              <a:solidFill>
                <a:srgbClr val="000000"/>
              </a:solidFill>
            </a:endParaRPr>
          </a:p>
        </p:txBody>
      </p:sp>
      <p:sp>
        <p:nvSpPr>
          <p:cNvPr id="40" name="TextBox 39"/>
          <p:cNvSpPr txBox="1"/>
          <p:nvPr/>
        </p:nvSpPr>
        <p:spPr>
          <a:xfrm>
            <a:off x="4147501" y="3380973"/>
            <a:ext cx="428322" cy="369332"/>
          </a:xfrm>
          <a:prstGeom prst="rect">
            <a:avLst/>
          </a:prstGeom>
          <a:noFill/>
        </p:spPr>
        <p:txBody>
          <a:bodyPr wrap="none" rtlCol="0">
            <a:spAutoFit/>
          </a:bodyPr>
          <a:lstStyle/>
          <a:p>
            <a:pPr algn="l" defTabSz="914400">
              <a:buNone/>
            </a:pPr>
            <a:r>
              <a:rPr lang="zh-CN" sz="1800" b="0" i="0" dirty="0">
                <a:solidFill>
                  <a:srgbClr val="000000"/>
                </a:solidFill>
                <a:latin typeface="Arial"/>
                <a:ea typeface="+mn-ea"/>
                <a:cs typeface="+mn-cs"/>
              </a:rPr>
              <a:t>对比</a:t>
            </a:r>
            <a:endParaRPr lang="en-US" dirty="0">
              <a:solidFill>
                <a:srgbClr val="000000"/>
              </a:solidFill>
            </a:endParaRPr>
          </a:p>
        </p:txBody>
      </p:sp>
      <p:sp>
        <p:nvSpPr>
          <p:cNvPr id="50" name="TextBox 49"/>
          <p:cNvSpPr txBox="1"/>
          <p:nvPr/>
        </p:nvSpPr>
        <p:spPr>
          <a:xfrm>
            <a:off x="4147501" y="5697902"/>
            <a:ext cx="428322" cy="369332"/>
          </a:xfrm>
          <a:prstGeom prst="rect">
            <a:avLst/>
          </a:prstGeom>
          <a:noFill/>
        </p:spPr>
        <p:txBody>
          <a:bodyPr wrap="none" rtlCol="0">
            <a:spAutoFit/>
          </a:bodyPr>
          <a:lstStyle/>
          <a:p>
            <a:pPr algn="l" defTabSz="914400">
              <a:buNone/>
            </a:pPr>
            <a:r>
              <a:rPr lang="zh-CN" sz="1800" b="0" i="0" dirty="0">
                <a:solidFill>
                  <a:srgbClr val="000000"/>
                </a:solidFill>
                <a:latin typeface="Arial"/>
                <a:ea typeface="+mn-ea"/>
                <a:cs typeface="+mn-cs"/>
              </a:rPr>
              <a:t>对比</a:t>
            </a:r>
            <a:endParaRPr lang="en-US" dirty="0">
              <a:solidFill>
                <a:srgbClr val="000000"/>
              </a:solidFill>
            </a:endParaRPr>
          </a:p>
        </p:txBody>
      </p:sp>
      <p:cxnSp>
        <p:nvCxnSpPr>
          <p:cNvPr id="53" name="Straight Connector 52"/>
          <p:cNvCxnSpPr/>
          <p:nvPr/>
        </p:nvCxnSpPr>
        <p:spPr bwMode="auto">
          <a:xfrm>
            <a:off x="1246414" y="5632410"/>
            <a:ext cx="597566" cy="0"/>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cxnSp>
        <p:nvCxnSpPr>
          <p:cNvPr id="55" name="Straight Connector 54"/>
          <p:cNvCxnSpPr/>
          <p:nvPr/>
        </p:nvCxnSpPr>
        <p:spPr bwMode="auto">
          <a:xfrm>
            <a:off x="3054213" y="5632410"/>
            <a:ext cx="597566" cy="0"/>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cxnSp>
        <p:nvCxnSpPr>
          <p:cNvPr id="56" name="Straight Connector 55"/>
          <p:cNvCxnSpPr/>
          <p:nvPr/>
        </p:nvCxnSpPr>
        <p:spPr bwMode="auto">
          <a:xfrm>
            <a:off x="4961006" y="5632410"/>
            <a:ext cx="1253527" cy="0"/>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cxnSp>
        <p:nvCxnSpPr>
          <p:cNvPr id="57" name="Straight Connector 56"/>
          <p:cNvCxnSpPr/>
          <p:nvPr/>
        </p:nvCxnSpPr>
        <p:spPr bwMode="auto">
          <a:xfrm>
            <a:off x="6700616" y="5617553"/>
            <a:ext cx="1253527" cy="0"/>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sp>
        <p:nvSpPr>
          <p:cNvPr id="48" name="TextBox 47"/>
          <p:cNvSpPr txBox="1"/>
          <p:nvPr/>
        </p:nvSpPr>
        <p:spPr>
          <a:xfrm>
            <a:off x="6364344" y="1572700"/>
            <a:ext cx="503864" cy="276999"/>
          </a:xfrm>
          <a:prstGeom prst="rect">
            <a:avLst/>
          </a:prstGeom>
          <a:noFill/>
        </p:spPr>
        <p:txBody>
          <a:bodyPr wrap="none" rtlCol="0">
            <a:spAutoFit/>
          </a:bodyPr>
          <a:lstStyle/>
          <a:p>
            <a:pPr algn="l" defTabSz="914400">
              <a:buNone/>
            </a:pP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r2</a:t>
            </a: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r1</a:t>
            </a:r>
            <a:endParaRPr lang="en-US" sz="1200" dirty="0">
              <a:solidFill>
                <a:srgbClr val="000000"/>
              </a:solidFill>
            </a:endParaRPr>
          </a:p>
        </p:txBody>
      </p:sp>
      <p:cxnSp>
        <p:nvCxnSpPr>
          <p:cNvPr id="52" name="Straight Connector 51"/>
          <p:cNvCxnSpPr/>
          <p:nvPr/>
        </p:nvCxnSpPr>
        <p:spPr bwMode="auto">
          <a:xfrm>
            <a:off x="6141720" y="1572700"/>
            <a:ext cx="902828" cy="24"/>
          </a:xfrm>
          <a:prstGeom prst="line">
            <a:avLst/>
          </a:prstGeom>
          <a:solidFill>
            <a:schemeClr val="accent1"/>
          </a:solidFill>
          <a:ln w="12700" cap="flat" cmpd="sng" algn="ctr">
            <a:solidFill>
              <a:srgbClr val="4D4D4D"/>
            </a:solidFill>
            <a:prstDash val="solid"/>
            <a:round/>
            <a:headEnd type="triangle" w="med" len="med"/>
            <a:tailEnd type="triangle" w="med" len="med"/>
          </a:ln>
          <a:effectLst/>
        </p:spPr>
      </p:cxnSp>
      <p:sp>
        <p:nvSpPr>
          <p:cNvPr id="3" name="Rectangle 2"/>
          <p:cNvSpPr/>
          <p:nvPr/>
        </p:nvSpPr>
        <p:spPr>
          <a:xfrm>
            <a:off x="6288627" y="3214966"/>
            <a:ext cx="273051" cy="6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33410" y="3214966"/>
            <a:ext cx="9948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0" y="6085641"/>
            <a:ext cx="619067" cy="246221"/>
            <a:chOff x="1689099" y="6028267"/>
            <a:chExt cx="1087983" cy="246221"/>
          </a:xfrm>
        </p:grpSpPr>
        <p:sp>
          <p:nvSpPr>
            <p:cNvPr id="72" name="Action Button: Custom 7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evron 7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Chevron 7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
        <p:nvSpPr>
          <p:cNvPr id="79" name="Arc 78"/>
          <p:cNvSpPr/>
          <p:nvPr/>
        </p:nvSpPr>
        <p:spPr>
          <a:xfrm flipV="1">
            <a:off x="6536278" y="3056469"/>
            <a:ext cx="215906" cy="215906"/>
          </a:xfrm>
          <a:prstGeom prst="arc">
            <a:avLst/>
          </a:prstGeom>
          <a:ln w="317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p:cNvSpPr/>
          <p:nvPr/>
        </p:nvSpPr>
        <p:spPr>
          <a:xfrm flipH="1" flipV="1">
            <a:off x="6532042" y="3052238"/>
            <a:ext cx="215906" cy="215906"/>
          </a:xfrm>
          <a:prstGeom prst="arc">
            <a:avLst/>
          </a:prstGeom>
          <a:ln w="317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38"/>
          <p:cNvGrpSpPr/>
          <p:nvPr/>
        </p:nvGrpSpPr>
        <p:grpSpPr>
          <a:xfrm>
            <a:off x="5562473" y="1730776"/>
            <a:ext cx="2018650" cy="1473200"/>
            <a:chOff x="591959" y="1308760"/>
            <a:chExt cx="2018650" cy="1473200"/>
          </a:xfrm>
        </p:grpSpPr>
        <p:sp>
          <p:nvSpPr>
            <p:cNvPr id="43" name="Freeform 102"/>
            <p:cNvSpPr>
              <a:spLocks/>
            </p:cNvSpPr>
            <p:nvPr/>
          </p:nvSpPr>
          <p:spPr bwMode="auto">
            <a:xfrm>
              <a:off x="591959" y="1308760"/>
              <a:ext cx="1073150" cy="14732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sp>
          <p:nvSpPr>
            <p:cNvPr id="49" name="Freeform 103"/>
            <p:cNvSpPr>
              <a:spLocks/>
            </p:cNvSpPr>
            <p:nvPr/>
          </p:nvSpPr>
          <p:spPr bwMode="auto">
            <a:xfrm>
              <a:off x="1537459" y="1308760"/>
              <a:ext cx="1073150" cy="14732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grpSp>
    </p:spTree>
    <p:extLst>
      <p:ext uri="{BB962C8B-B14F-4D97-AF65-F5344CB8AC3E}">
        <p14:creationId xmlns:p14="http://schemas.microsoft.com/office/powerpoint/2010/main" val="272028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756038" y="2473604"/>
            <a:ext cx="4043257" cy="1824967"/>
            <a:chOff x="1346445" y="1587033"/>
            <a:chExt cx="7126224" cy="2542242"/>
          </a:xfrm>
        </p:grpSpPr>
        <p:grpSp>
          <p:nvGrpSpPr>
            <p:cNvPr id="25" name="Group 24"/>
            <p:cNvGrpSpPr/>
            <p:nvPr/>
          </p:nvGrpSpPr>
          <p:grpSpPr>
            <a:xfrm>
              <a:off x="1346445" y="1587033"/>
              <a:ext cx="7126224" cy="2542242"/>
              <a:chOff x="1019298" y="2247431"/>
              <a:chExt cx="7126224" cy="2542242"/>
            </a:xfrm>
          </p:grpSpPr>
          <p:pic>
            <p:nvPicPr>
              <p:cNvPr id="28" name="Picture 27" descr="RRHD_column.50.jpg"/>
              <p:cNvPicPr>
                <a:picLocks noChangeAspect="1"/>
              </p:cNvPicPr>
              <p:nvPr/>
            </p:nvPicPr>
            <p:blipFill>
              <a:blip r:embed="rId4">
                <a:alphaModFix/>
              </a:blip>
              <a:srcRect t="11367"/>
              <a:stretch>
                <a:fillRect/>
              </a:stretch>
            </p:blipFill>
            <p:spPr>
              <a:xfrm>
                <a:off x="1019298" y="2737995"/>
                <a:ext cx="7126224" cy="1107631"/>
              </a:xfrm>
              <a:prstGeom prst="rect">
                <a:avLst/>
              </a:prstGeom>
            </p:spPr>
          </p:pic>
          <p:sp>
            <p:nvSpPr>
              <p:cNvPr id="29" name="Line 89"/>
              <p:cNvSpPr>
                <a:spLocks noChangeShapeType="1"/>
              </p:cNvSpPr>
              <p:nvPr/>
            </p:nvSpPr>
            <p:spPr bwMode="auto">
              <a:xfrm>
                <a:off x="3183466" y="2664765"/>
                <a:ext cx="2861733" cy="0"/>
              </a:xfrm>
              <a:prstGeom prst="line">
                <a:avLst/>
              </a:prstGeom>
              <a:noFill/>
              <a:ln w="25400" cap="flat" cmpd="sng" algn="ctr">
                <a:solidFill>
                  <a:srgbClr val="4D4D4D"/>
                </a:solidFill>
                <a:prstDash val="solid"/>
                <a:round/>
                <a:headEnd type="none" w="med" len="med"/>
                <a:tailEnd type="triangle" w="med" len="lg"/>
              </a:ln>
              <a:effectLst/>
            </p:spPr>
            <p:txBody>
              <a:bodyPr lIns="0" tIns="0" rIns="0" bIns="0"/>
              <a:lstStyle/>
              <a:p>
                <a:endParaRPr lang="en-US">
                  <a:solidFill>
                    <a:srgbClr val="4D4D4D"/>
                  </a:solidFill>
                </a:endParaRPr>
              </a:p>
            </p:txBody>
          </p:sp>
          <p:sp>
            <p:nvSpPr>
              <p:cNvPr id="30" name="Line 90"/>
              <p:cNvSpPr>
                <a:spLocks noChangeShapeType="1"/>
              </p:cNvSpPr>
              <p:nvPr/>
            </p:nvSpPr>
            <p:spPr bwMode="auto">
              <a:xfrm>
                <a:off x="5516602" y="4322118"/>
                <a:ext cx="411162"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solidFill>
                    <a:srgbClr val="4D4D4D"/>
                  </a:solidFill>
                </a:endParaRPr>
              </a:p>
            </p:txBody>
          </p:sp>
          <p:sp>
            <p:nvSpPr>
              <p:cNvPr id="31" name="Line 91"/>
              <p:cNvSpPr>
                <a:spLocks noChangeShapeType="1"/>
              </p:cNvSpPr>
              <p:nvPr/>
            </p:nvSpPr>
            <p:spPr bwMode="auto">
              <a:xfrm>
                <a:off x="5385843" y="4745980"/>
                <a:ext cx="274683"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solidFill>
                    <a:srgbClr val="4D4D4D"/>
                  </a:solidFill>
                </a:endParaRPr>
              </a:p>
            </p:txBody>
          </p:sp>
          <p:grpSp>
            <p:nvGrpSpPr>
              <p:cNvPr id="32" name="Group 40"/>
              <p:cNvGrpSpPr/>
              <p:nvPr/>
            </p:nvGrpSpPr>
            <p:grpSpPr>
              <a:xfrm>
                <a:off x="5276844" y="3658540"/>
                <a:ext cx="800099" cy="368300"/>
                <a:chOff x="5289821" y="3588690"/>
                <a:chExt cx="844550" cy="368300"/>
              </a:xfrm>
            </p:grpSpPr>
            <p:sp>
              <p:nvSpPr>
                <p:cNvPr id="39" name="Freeform 102"/>
                <p:cNvSpPr>
                  <a:spLocks/>
                </p:cNvSpPr>
                <p:nvPr/>
              </p:nvSpPr>
              <p:spPr bwMode="auto">
                <a:xfrm>
                  <a:off x="5289821" y="3588690"/>
                  <a:ext cx="41275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rgbClr val="FF0000"/>
                  </a:solidFill>
                  <a:prstDash val="solid"/>
                  <a:round/>
                  <a:headEnd type="none" w="med" len="med"/>
                  <a:tailEnd type="none" w="med" len="med"/>
                </a:ln>
                <a:effectLst/>
              </p:spPr>
              <p:txBody>
                <a:bodyPr lIns="0" tIns="0" rIns="0" bIns="0"/>
                <a:lstStyle/>
                <a:p>
                  <a:endParaRPr lang="en-US">
                    <a:solidFill>
                      <a:srgbClr val="4D4D4D"/>
                    </a:solidFill>
                  </a:endParaRPr>
                </a:p>
              </p:txBody>
            </p:sp>
            <p:sp>
              <p:nvSpPr>
                <p:cNvPr id="40" name="Freeform 103"/>
                <p:cNvSpPr>
                  <a:spLocks/>
                </p:cNvSpPr>
                <p:nvPr/>
              </p:nvSpPr>
              <p:spPr bwMode="auto">
                <a:xfrm>
                  <a:off x="5721621" y="3588690"/>
                  <a:ext cx="41275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chemeClr val="hlink"/>
                  </a:solidFill>
                  <a:prstDash val="solid"/>
                  <a:round/>
                  <a:headEnd type="none" w="med" len="med"/>
                  <a:tailEnd type="none" w="med" len="med"/>
                </a:ln>
                <a:effectLst/>
              </p:spPr>
              <p:txBody>
                <a:bodyPr lIns="0" tIns="0" rIns="0" bIns="0"/>
                <a:lstStyle/>
                <a:p>
                  <a:endParaRPr lang="en-US">
                    <a:solidFill>
                      <a:srgbClr val="4D4D4D"/>
                    </a:solidFill>
                  </a:endParaRPr>
                </a:p>
              </p:txBody>
            </p:sp>
          </p:grpSp>
          <p:sp>
            <p:nvSpPr>
              <p:cNvPr id="33" name="Freeform 104"/>
              <p:cNvSpPr>
                <a:spLocks/>
              </p:cNvSpPr>
              <p:nvPr/>
            </p:nvSpPr>
            <p:spPr bwMode="auto">
              <a:xfrm>
                <a:off x="3853133" y="3658540"/>
                <a:ext cx="10160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rgbClr val="FF0000"/>
                </a:solidFill>
                <a:prstDash val="solid"/>
                <a:round/>
                <a:headEnd type="none" w="med" len="med"/>
                <a:tailEnd type="none" w="med" len="med"/>
              </a:ln>
              <a:effectLst/>
            </p:spPr>
            <p:txBody>
              <a:bodyPr lIns="0" tIns="0" rIns="0" bIns="0"/>
              <a:lstStyle/>
              <a:p>
                <a:endParaRPr lang="en-US">
                  <a:solidFill>
                    <a:srgbClr val="4D4D4D"/>
                  </a:solidFill>
                </a:endParaRPr>
              </a:p>
            </p:txBody>
          </p:sp>
          <p:sp>
            <p:nvSpPr>
              <p:cNvPr id="34" name="Freeform 105"/>
              <p:cNvSpPr>
                <a:spLocks/>
              </p:cNvSpPr>
              <p:nvPr/>
            </p:nvSpPr>
            <p:spPr bwMode="auto">
              <a:xfrm>
                <a:off x="3903933" y="3658540"/>
                <a:ext cx="101600" cy="368300"/>
              </a:xfrm>
              <a:custGeom>
                <a:avLst/>
                <a:gdLst/>
                <a:ahLst/>
                <a:cxnLst>
                  <a:cxn ang="0">
                    <a:pos x="0" y="339"/>
                  </a:cxn>
                  <a:cxn ang="0">
                    <a:pos x="156" y="339"/>
                  </a:cxn>
                  <a:cxn ang="0">
                    <a:pos x="348" y="0"/>
                  </a:cxn>
                  <a:cxn ang="0">
                    <a:pos x="540" y="339"/>
                  </a:cxn>
                  <a:cxn ang="0">
                    <a:pos x="654" y="339"/>
                  </a:cxn>
                </a:cxnLst>
                <a:rect l="0" t="0" r="r" b="b"/>
                <a:pathLst>
                  <a:path w="654" h="339">
                    <a:moveTo>
                      <a:pt x="0" y="339"/>
                    </a:moveTo>
                    <a:cubicBezTo>
                      <a:pt x="0" y="339"/>
                      <a:pt x="78" y="339"/>
                      <a:pt x="156" y="339"/>
                    </a:cubicBezTo>
                    <a:cubicBezTo>
                      <a:pt x="249" y="339"/>
                      <a:pt x="284" y="0"/>
                      <a:pt x="348" y="0"/>
                    </a:cubicBezTo>
                    <a:cubicBezTo>
                      <a:pt x="412" y="0"/>
                      <a:pt x="444" y="339"/>
                      <a:pt x="540" y="339"/>
                    </a:cubicBezTo>
                    <a:cubicBezTo>
                      <a:pt x="597" y="339"/>
                      <a:pt x="654" y="339"/>
                      <a:pt x="654" y="339"/>
                    </a:cubicBezTo>
                  </a:path>
                </a:pathLst>
              </a:custGeom>
              <a:noFill/>
              <a:ln w="12700" cap="flat" cmpd="sng">
                <a:solidFill>
                  <a:schemeClr val="hlink"/>
                </a:solidFill>
                <a:prstDash val="solid"/>
                <a:round/>
                <a:headEnd type="none" w="med" len="med"/>
                <a:tailEnd type="none" w="med" len="med"/>
              </a:ln>
              <a:effectLst/>
            </p:spPr>
            <p:txBody>
              <a:bodyPr lIns="0" tIns="0" rIns="0" bIns="0"/>
              <a:lstStyle/>
              <a:p>
                <a:endParaRPr lang="en-US">
                  <a:solidFill>
                    <a:srgbClr val="4D4D4D"/>
                  </a:solidFill>
                </a:endParaRPr>
              </a:p>
            </p:txBody>
          </p:sp>
          <p:sp>
            <p:nvSpPr>
              <p:cNvPr id="35" name="Line 106"/>
              <p:cNvSpPr>
                <a:spLocks noChangeShapeType="1"/>
              </p:cNvSpPr>
              <p:nvPr/>
            </p:nvSpPr>
            <p:spPr bwMode="auto">
              <a:xfrm>
                <a:off x="5833762" y="4745980"/>
                <a:ext cx="274683" cy="0"/>
              </a:xfrm>
              <a:prstGeom prst="line">
                <a:avLst/>
              </a:prstGeom>
              <a:noFill/>
              <a:ln w="12700" cap="flat" cmpd="sng" algn="ctr">
                <a:solidFill>
                  <a:srgbClr val="4D4D4D"/>
                </a:solidFill>
                <a:prstDash val="solid"/>
                <a:round/>
                <a:headEnd type="triangle" w="med" len="med"/>
                <a:tailEnd type="triangle" w="med" len="med"/>
              </a:ln>
              <a:effectLst/>
            </p:spPr>
            <p:txBody>
              <a:bodyPr lIns="0" tIns="0" rIns="0" bIns="0"/>
              <a:lstStyle/>
              <a:p>
                <a:endParaRPr lang="en-US">
                  <a:solidFill>
                    <a:srgbClr val="4D4D4D"/>
                  </a:solidFill>
                </a:endParaRPr>
              </a:p>
            </p:txBody>
          </p:sp>
          <p:sp>
            <p:nvSpPr>
              <p:cNvPr id="36" name="Text Box 92"/>
              <p:cNvSpPr txBox="1">
                <a:spLocks noChangeArrowheads="1"/>
              </p:cNvSpPr>
              <p:nvPr/>
            </p:nvSpPr>
            <p:spPr bwMode="auto">
              <a:xfrm>
                <a:off x="4289969" y="2247431"/>
                <a:ext cx="676172" cy="276999"/>
              </a:xfrm>
              <a:prstGeom prst="rect">
                <a:avLst/>
              </a:prstGeom>
              <a:noFill/>
              <a:ln w="12700">
                <a:noFill/>
                <a:miter lim="800000"/>
                <a:headEnd/>
                <a:tailEnd/>
              </a:ln>
              <a:effectLst/>
            </p:spPr>
            <p:txBody>
              <a:bodyPr wrap="none" lIns="0" tIns="0" rIns="0" bIns="0">
                <a:spAutoFit/>
              </a:bodyPr>
              <a:lstStyle/>
              <a:p>
                <a:pPr algn="l" defTabSz="914400">
                  <a:buNone/>
                </a:pPr>
                <a:r>
                  <a:rPr lang="zh-CN" sz="1800" b="0" i="0">
                    <a:solidFill>
                      <a:srgbClr val="000000"/>
                    </a:solidFill>
                    <a:latin typeface="Arial"/>
                    <a:ea typeface="+mn-ea"/>
                    <a:cs typeface="+mn-cs"/>
                  </a:rPr>
                  <a:t>时间 </a:t>
                </a:r>
                <a:r>
                  <a:rPr lang="zh-CN" sz="1800" b="0" i="1">
                    <a:solidFill>
                      <a:srgbClr val="000000"/>
                    </a:solidFill>
                    <a:latin typeface="Arial"/>
                    <a:ea typeface="+mn-ea"/>
                    <a:cs typeface="+mn-cs"/>
                  </a:rPr>
                  <a:t>t</a:t>
                </a:r>
                <a:endParaRPr lang="en-US" i="1" dirty="0">
                  <a:solidFill>
                    <a:srgbClr val="000000"/>
                  </a:solidFill>
                </a:endParaRPr>
              </a:p>
            </p:txBody>
          </p:sp>
          <p:sp>
            <p:nvSpPr>
              <p:cNvPr id="37" name="Text Box 93"/>
              <p:cNvSpPr txBox="1">
                <a:spLocks noChangeArrowheads="1"/>
              </p:cNvSpPr>
              <p:nvPr/>
            </p:nvSpPr>
            <p:spPr bwMode="auto">
              <a:xfrm>
                <a:off x="3436122" y="4179242"/>
                <a:ext cx="1591195" cy="248480"/>
              </a:xfrm>
              <a:prstGeom prst="rect">
                <a:avLst/>
              </a:prstGeom>
              <a:noFill/>
              <a:ln w="12700">
                <a:noFill/>
                <a:miter lim="800000"/>
                <a:headEnd/>
                <a:tailEnd/>
              </a:ln>
              <a:effectLst/>
            </p:spPr>
            <p:txBody>
              <a:bodyPr wrap="none" lIns="0" tIns="0" rIns="0" bIns="0">
                <a:spAutoFit/>
              </a:bodyPr>
              <a:lstStyle/>
              <a:p>
                <a:pPr algn="l" defTabSz="914400">
                  <a:buNone/>
                </a:pPr>
                <a:r>
                  <a:rPr lang="en-US" sz="1200" b="0" i="0" dirty="0" err="1">
                    <a:solidFill>
                      <a:srgbClr val="000000"/>
                    </a:solidFill>
                    <a:latin typeface="Arial"/>
                    <a:ea typeface="+mn-ea"/>
                    <a:cs typeface="+mn-cs"/>
                  </a:rPr>
                  <a:t>分离</a:t>
                </a:r>
                <a:r>
                  <a:rPr lang="en-US" sz="1200" b="0" i="0" dirty="0">
                    <a:solidFill>
                      <a:srgbClr val="000000"/>
                    </a:solidFill>
                    <a:latin typeface="Arial"/>
                    <a:ea typeface="+mn-ea"/>
                    <a:cs typeface="+mn-cs"/>
                  </a:rPr>
                  <a:t> </a:t>
                </a:r>
                <a:r>
                  <a:rPr lang="de-DE" sz="1200" b="0" i="0" dirty="0">
                    <a:solidFill>
                      <a:srgbClr val="000000"/>
                    </a:solidFill>
                    <a:latin typeface="Arial"/>
                    <a:ea typeface="+mn-ea"/>
                    <a:cs typeface="+mn-cs"/>
                  </a:rPr>
                  <a:t>t</a:t>
                </a:r>
                <a:r>
                  <a:rPr lang="de-DE" sz="1200" b="0" i="0" baseline="-25000" dirty="0">
                    <a:solidFill>
                      <a:srgbClr val="000000"/>
                    </a:solidFill>
                    <a:latin typeface="Arial"/>
                    <a:ea typeface="+mn-ea"/>
                    <a:cs typeface="+mn-cs"/>
                  </a:rPr>
                  <a:t>r2</a:t>
                </a:r>
                <a:r>
                  <a:rPr lang="de-DE" sz="1200" b="0" i="0" dirty="0">
                    <a:solidFill>
                      <a:srgbClr val="000000"/>
                    </a:solidFill>
                    <a:latin typeface="Arial"/>
                    <a:ea typeface="+mn-ea"/>
                    <a:cs typeface="+mn-cs"/>
                  </a:rPr>
                  <a:t>-t</a:t>
                </a:r>
                <a:r>
                  <a:rPr lang="de-DE" sz="1200" b="0" i="0" baseline="-25000" dirty="0">
                    <a:solidFill>
                      <a:srgbClr val="000000"/>
                    </a:solidFill>
                    <a:latin typeface="Arial"/>
                    <a:ea typeface="+mn-ea"/>
                    <a:cs typeface="+mn-cs"/>
                  </a:rPr>
                  <a:t>r1</a:t>
                </a:r>
                <a:endParaRPr lang="en-US" sz="1200" i="1" baseline="-25000" dirty="0">
                  <a:solidFill>
                    <a:srgbClr val="000000"/>
                  </a:solidFill>
                </a:endParaRPr>
              </a:p>
            </p:txBody>
          </p:sp>
          <p:sp>
            <p:nvSpPr>
              <p:cNvPr id="38" name="Text Box 94"/>
              <p:cNvSpPr txBox="1">
                <a:spLocks noChangeArrowheads="1"/>
              </p:cNvSpPr>
              <p:nvPr/>
            </p:nvSpPr>
            <p:spPr bwMode="auto">
              <a:xfrm>
                <a:off x="3436122" y="4541193"/>
                <a:ext cx="1644312" cy="248480"/>
              </a:xfrm>
              <a:prstGeom prst="rect">
                <a:avLst/>
              </a:prstGeom>
              <a:noFill/>
              <a:ln w="12700">
                <a:noFill/>
                <a:miter lim="800000"/>
                <a:headEnd/>
                <a:tailEnd/>
              </a:ln>
              <a:effectLst/>
            </p:spPr>
            <p:txBody>
              <a:bodyPr wrap="none" lIns="0" tIns="0" rIns="0" bIns="0">
                <a:spAutoFit/>
              </a:bodyPr>
              <a:lstStyle/>
              <a:p>
                <a:pPr algn="l" defTabSz="914400">
                  <a:buNone/>
                </a:pPr>
                <a:r>
                  <a:rPr lang="zh-CN" sz="1200" b="0" i="0">
                    <a:solidFill>
                      <a:srgbClr val="000000"/>
                    </a:solidFill>
                    <a:latin typeface="Arial"/>
                    <a:ea typeface="+mn-ea"/>
                    <a:cs typeface="+mn-cs"/>
                  </a:rPr>
                  <a:t>峰宽 </a:t>
                </a:r>
                <a:r>
                  <a:rPr lang="zh-CN" sz="1200" b="0" i="1">
                    <a:solidFill>
                      <a:srgbClr val="000000"/>
                    </a:solidFill>
                    <a:latin typeface="Arial"/>
                    <a:ea typeface="+mn-ea"/>
                    <a:cs typeface="+mn-cs"/>
                  </a:rPr>
                  <a:t>W</a:t>
                </a:r>
                <a:r>
                  <a:rPr lang="zh-CN" sz="1200" b="0" i="1" baseline="-25000">
                    <a:solidFill>
                      <a:srgbClr val="000000"/>
                    </a:solidFill>
                    <a:latin typeface="Arial"/>
                    <a:ea typeface="+mn-ea"/>
                    <a:cs typeface="+mn-cs"/>
                  </a:rPr>
                  <a:t>b1,2</a:t>
                </a:r>
                <a:endParaRPr lang="en-US" sz="1200" i="1" baseline="-25000" dirty="0">
                  <a:solidFill>
                    <a:srgbClr val="000000"/>
                  </a:solidFill>
                </a:endParaRPr>
              </a:p>
            </p:txBody>
          </p:sp>
        </p:grpSp>
        <p:sp>
          <p:nvSpPr>
            <p:cNvPr id="59" name="Line 89"/>
            <p:cNvSpPr>
              <a:spLocks noChangeShapeType="1"/>
            </p:cNvSpPr>
            <p:nvPr/>
          </p:nvSpPr>
          <p:spPr bwMode="auto">
            <a:xfrm>
              <a:off x="3521023" y="2004367"/>
              <a:ext cx="2861733" cy="0"/>
            </a:xfrm>
            <a:prstGeom prst="line">
              <a:avLst/>
            </a:prstGeom>
            <a:noFill/>
            <a:ln w="25400" cap="flat" cmpd="sng" algn="ctr">
              <a:solidFill>
                <a:srgbClr val="4D4D4D"/>
              </a:solidFill>
              <a:prstDash val="solid"/>
              <a:round/>
              <a:headEnd type="none" w="med" len="med"/>
              <a:tailEnd type="triangle" w="med" len="lg"/>
            </a:ln>
            <a:effectLst/>
          </p:spPr>
          <p:txBody>
            <a:bodyPr lIns="0" tIns="0" rIns="0" bIns="0"/>
            <a:lstStyle/>
            <a:p>
              <a:endParaRPr lang="en-US">
                <a:solidFill>
                  <a:srgbClr val="4D4D4D"/>
                </a:solidFill>
              </a:endParaRPr>
            </a:p>
          </p:txBody>
        </p:sp>
      </p:grpSp>
      <p:sp>
        <p:nvSpPr>
          <p:cNvPr id="2" name="Title 1"/>
          <p:cNvSpPr>
            <a:spLocks noGrp="1"/>
          </p:cNvSpPr>
          <p:nvPr>
            <p:ph type="title"/>
          </p:nvPr>
        </p:nvSpPr>
        <p:spPr/>
        <p:txBody>
          <a:bodyPr>
            <a:normAutofit/>
          </a:bodyPr>
          <a:lstStyle/>
          <a:p>
            <a:pPr algn="l" defTabSz="685800">
              <a:spcBef>
                <a:spcPct val="0"/>
              </a:spcBef>
              <a:spcAft>
                <a:spcPts val="300"/>
              </a:spcAft>
              <a:buNone/>
            </a:pPr>
            <a:r>
              <a:rPr lang="zh-CN" sz="3778" b="0" i="0">
                <a:solidFill>
                  <a:srgbClr val="000000"/>
                </a:solidFill>
                <a:latin typeface="Arial Narrow"/>
                <a:ea typeface="+mj-ea"/>
                <a:cs typeface="Arial Narrow"/>
              </a:rPr>
              <a:t>前言</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色谱柱内部的作用原理</a:t>
            </a:r>
            <a:endParaRPr lang="en-US" sz="3111" b="0" dirty="0"/>
          </a:p>
        </p:txBody>
      </p:sp>
      <p:sp>
        <p:nvSpPr>
          <p:cNvPr id="5" name="Rectangle 4"/>
          <p:cNvSpPr/>
          <p:nvPr/>
        </p:nvSpPr>
        <p:spPr>
          <a:xfrm>
            <a:off x="266400" y="3230828"/>
            <a:ext cx="3886959" cy="1465016"/>
          </a:xfrm>
          <a:prstGeom prst="rect">
            <a:avLst/>
          </a:prstGeom>
        </p:spPr>
        <p:txBody>
          <a:bodyPr wrap="square">
            <a:spAutoFit/>
          </a:bodyPr>
          <a:lstStyle/>
          <a:p>
            <a:pPr algn="l" defTabSz="914400">
              <a:lnSpc>
                <a:spcPct val="110000"/>
              </a:lnSpc>
              <a:spcAft>
                <a:spcPts val="1200"/>
              </a:spcAft>
              <a:buNone/>
            </a:pPr>
            <a:r>
              <a:rPr lang="zh-CN" sz="1800" b="0" i="0" dirty="0">
                <a:solidFill>
                  <a:srgbClr val="000000"/>
                </a:solidFill>
                <a:latin typeface="Arial"/>
                <a:ea typeface="+mn-ea"/>
                <a:cs typeface="+mn-cs"/>
              </a:rPr>
              <a:t>分离度是对色谱柱分离目标峰能力的描述。 </a:t>
            </a:r>
            <a:endParaRPr lang="en-US" dirty="0">
              <a:solidFill>
                <a:srgbClr val="000000"/>
              </a:solidFill>
            </a:endParaRPr>
          </a:p>
          <a:p>
            <a:pPr algn="l" defTabSz="914400">
              <a:lnSpc>
                <a:spcPct val="110000"/>
              </a:lnSpc>
              <a:spcAft>
                <a:spcPts val="1200"/>
              </a:spcAft>
              <a:buNone/>
            </a:pPr>
            <a:r>
              <a:rPr lang="zh-CN" sz="1800" b="0" i="0" dirty="0">
                <a:solidFill>
                  <a:srgbClr val="000000"/>
                </a:solidFill>
                <a:latin typeface="Arial"/>
                <a:ea typeface="+mn-ea"/>
                <a:cs typeface="+mn-cs"/>
              </a:rPr>
              <a:t>分离度</a:t>
            </a:r>
            <a:r>
              <a:rPr lang="zh-CN" altLang="en-US" sz="1800" b="0" i="0" dirty="0">
                <a:solidFill>
                  <a:srgbClr val="000000"/>
                </a:solidFill>
                <a:latin typeface="Arial"/>
                <a:ea typeface="+mn-ea"/>
                <a:cs typeface="+mn-cs"/>
              </a:rPr>
              <a:t>大小能</a:t>
            </a:r>
            <a:r>
              <a:rPr lang="zh-CN" dirty="0">
                <a:solidFill>
                  <a:srgbClr val="000000"/>
                </a:solidFill>
                <a:latin typeface="Arial"/>
              </a:rPr>
              <a:t>表示是否实现</a:t>
            </a:r>
            <a:r>
              <a:rPr lang="zh-CN" sz="1800" b="0" i="0" dirty="0">
                <a:solidFill>
                  <a:srgbClr val="000000"/>
                </a:solidFill>
                <a:latin typeface="Arial"/>
                <a:ea typeface="+mn-ea"/>
                <a:cs typeface="+mn-cs"/>
              </a:rPr>
              <a:t>了基线分离。 </a:t>
            </a:r>
            <a:endParaRPr lang="en-US" strike="sngStrike" dirty="0">
              <a:solidFill>
                <a:srgbClr val="FF0000"/>
              </a:solidFill>
            </a:endParaRPr>
          </a:p>
        </p:txBody>
      </p:sp>
      <p:grpSp>
        <p:nvGrpSpPr>
          <p:cNvPr id="48" name="Group 47"/>
          <p:cNvGrpSpPr/>
          <p:nvPr/>
        </p:nvGrpSpPr>
        <p:grpSpPr>
          <a:xfrm>
            <a:off x="0" y="6085641"/>
            <a:ext cx="619067" cy="246221"/>
            <a:chOff x="1689099" y="6028267"/>
            <a:chExt cx="1087983" cy="246221"/>
          </a:xfrm>
        </p:grpSpPr>
        <p:sp>
          <p:nvSpPr>
            <p:cNvPr id="49" name="Action Button: Custom 48">
              <a:hlinkClick r:id="rId5"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Chevron 54">
              <a:hlinkClick r:id="rId5"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6" name="Chevron 55">
              <a:hlinkClick r:id="rId5"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TextBox 56">
              <a:hlinkClick r:id="rId5"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rgbClr val="FFFFFF"/>
                </a:solidFill>
              </a:endParaRPr>
            </a:p>
          </p:txBody>
        </p:sp>
      </p:grpSp>
      <p:graphicFrame>
        <p:nvGraphicFramePr>
          <p:cNvPr id="26" name="Object 25"/>
          <p:cNvGraphicFramePr>
            <a:graphicFrameLocks noChangeAspect="1"/>
          </p:cNvGraphicFramePr>
          <p:nvPr>
            <p:extLst>
              <p:ext uri="{D42A27DB-BD31-4B8C-83A1-F6EECF244321}">
                <p14:modId xmlns:p14="http://schemas.microsoft.com/office/powerpoint/2010/main" val="2650906514"/>
              </p:ext>
            </p:extLst>
          </p:nvPr>
        </p:nvGraphicFramePr>
        <p:xfrm>
          <a:off x="327025" y="1754188"/>
          <a:ext cx="2571750" cy="949325"/>
        </p:xfrm>
        <a:graphic>
          <a:graphicData uri="http://schemas.openxmlformats.org/presentationml/2006/ole">
            <mc:AlternateContent xmlns:mc="http://schemas.openxmlformats.org/markup-compatibility/2006">
              <mc:Choice xmlns:v="urn:schemas-microsoft-com:vml" Requires="v">
                <p:oleObj spid="_x0000_s27704" name="Formel" r:id="rId6" imgW="1333440" imgH="431640" progId="Equation.3">
                  <p:embed/>
                </p:oleObj>
              </mc:Choice>
              <mc:Fallback>
                <p:oleObj name="Formel" r:id="rId6" imgW="1333440" imgH="431640" progId="Equation.3">
                  <p:embed/>
                  <p:pic>
                    <p:nvPicPr>
                      <p:cNvPr id="0" name=""/>
                      <p:cNvPicPr>
                        <a:picLocks noChangeAspect="1" noChangeArrowheads="1"/>
                      </p:cNvPicPr>
                      <p:nvPr/>
                    </p:nvPicPr>
                    <p:blipFill>
                      <a:blip r:embed="rId7"/>
                      <a:srcRect/>
                      <a:stretch>
                        <a:fillRect/>
                      </a:stretch>
                    </p:blipFill>
                    <p:spPr bwMode="auto">
                      <a:xfrm>
                        <a:off x="327025" y="1754188"/>
                        <a:ext cx="2571750" cy="949325"/>
                      </a:xfrm>
                      <a:prstGeom prst="rect">
                        <a:avLst/>
                      </a:prstGeom>
                      <a:noFill/>
                    </p:spPr>
                  </p:pic>
                </p:oleObj>
              </mc:Fallback>
            </mc:AlternateContent>
          </a:graphicData>
        </a:graphic>
      </p:graphicFrame>
      <p:cxnSp>
        <p:nvCxnSpPr>
          <p:cNvPr id="27" name="Straight Connector 26"/>
          <p:cNvCxnSpPr/>
          <p:nvPr/>
        </p:nvCxnSpPr>
        <p:spPr>
          <a:xfrm>
            <a:off x="4576572" y="1536700"/>
            <a:ext cx="0" cy="4338320"/>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57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3194605" y="3656317"/>
            <a:ext cx="338666" cy="1657872"/>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61962" y="3656317"/>
            <a:ext cx="338666" cy="1657872"/>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357207" y="3656317"/>
            <a:ext cx="338666" cy="1657872"/>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04569" y="3656317"/>
            <a:ext cx="338666" cy="1657872"/>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ct val="0"/>
              </a:spcBef>
              <a:spcAft>
                <a:spcPts val="300"/>
              </a:spcAft>
              <a:buNone/>
            </a:pPr>
            <a:r>
              <a:rPr lang="zh-CN" sz="3778" b="0" i="0">
                <a:solidFill>
                  <a:srgbClr val="000000"/>
                </a:solidFill>
                <a:latin typeface="Arial Narrow"/>
                <a:ea typeface="+mj-ea"/>
                <a:cs typeface="Arial Narrow"/>
              </a:rPr>
              <a:t>关键参数</a:t>
            </a:r>
            <a:br>
              <a:rPr lang="zh-CN" sz="3400" b="0" i="0">
                <a:solidFill>
                  <a:srgbClr val="000000"/>
                </a:solidFill>
                <a:latin typeface="Arial Narrow"/>
                <a:ea typeface="+mj-ea"/>
                <a:cs typeface="Arial Narrow"/>
              </a:rPr>
            </a:br>
            <a:r>
              <a:rPr lang="zh-CN" sz="3111" b="0" i="0">
                <a:solidFill>
                  <a:srgbClr val="000000"/>
                </a:solidFill>
                <a:latin typeface="Arial Narrow"/>
                <a:ea typeface="+mj-ea"/>
                <a:cs typeface="Arial Narrow"/>
              </a:rPr>
              <a:t>保留时间与峰宽</a:t>
            </a:r>
            <a:endParaRPr lang="en-US" sz="3111" b="0" dirty="0"/>
          </a:p>
        </p:txBody>
      </p:sp>
      <p:grpSp>
        <p:nvGrpSpPr>
          <p:cNvPr id="16" name="Group 15"/>
          <p:cNvGrpSpPr/>
          <p:nvPr/>
        </p:nvGrpSpPr>
        <p:grpSpPr>
          <a:xfrm>
            <a:off x="1418302" y="2862045"/>
            <a:ext cx="4882532" cy="2414292"/>
            <a:chOff x="4275121" y="3856343"/>
            <a:chExt cx="4219109" cy="1477209"/>
          </a:xfrm>
        </p:grpSpPr>
        <p:sp>
          <p:nvSpPr>
            <p:cNvPr id="9" name="Freeform 102"/>
            <p:cNvSpPr>
              <a:spLocks/>
            </p:cNvSpPr>
            <p:nvPr/>
          </p:nvSpPr>
          <p:spPr bwMode="auto">
            <a:xfrm>
              <a:off x="4275121" y="3860352"/>
              <a:ext cx="2170073" cy="1473200"/>
            </a:xfrm>
            <a:custGeom>
              <a:avLst/>
              <a:gdLst>
                <a:gd name="connsiteX0" fmla="*/ 0 w 9380"/>
                <a:gd name="connsiteY0" fmla="*/ 10000 h 10000"/>
                <a:gd name="connsiteX1" fmla="*/ 2385 w 9380"/>
                <a:gd name="connsiteY1" fmla="*/ 10000 h 10000"/>
                <a:gd name="connsiteX2" fmla="*/ 5321 w 9380"/>
                <a:gd name="connsiteY2" fmla="*/ 0 h 10000"/>
                <a:gd name="connsiteX3" fmla="*/ 8257 w 9380"/>
                <a:gd name="connsiteY3" fmla="*/ 10000 h 10000"/>
                <a:gd name="connsiteX4" fmla="*/ 9380 w 9380"/>
                <a:gd name="connsiteY4" fmla="*/ 9962 h 10000"/>
                <a:gd name="connsiteX0" fmla="*/ 0 w 9373"/>
                <a:gd name="connsiteY0" fmla="*/ 10000 h 10000"/>
                <a:gd name="connsiteX1" fmla="*/ 2543 w 9373"/>
                <a:gd name="connsiteY1" fmla="*/ 10000 h 10000"/>
                <a:gd name="connsiteX2" fmla="*/ 5673 w 9373"/>
                <a:gd name="connsiteY2" fmla="*/ 0 h 10000"/>
                <a:gd name="connsiteX3" fmla="*/ 8803 w 9373"/>
                <a:gd name="connsiteY3" fmla="*/ 10000 h 10000"/>
                <a:gd name="connsiteX4" fmla="*/ 9373 w 9373"/>
                <a:gd name="connsiteY4" fmla="*/ 9962 h 10000"/>
                <a:gd name="connsiteX0" fmla="*/ 0 w 10110"/>
                <a:gd name="connsiteY0" fmla="*/ 10000 h 10000"/>
                <a:gd name="connsiteX1" fmla="*/ 2713 w 10110"/>
                <a:gd name="connsiteY1" fmla="*/ 10000 h 10000"/>
                <a:gd name="connsiteX2" fmla="*/ 6052 w 10110"/>
                <a:gd name="connsiteY2" fmla="*/ 0 h 10000"/>
                <a:gd name="connsiteX3" fmla="*/ 9392 w 10110"/>
                <a:gd name="connsiteY3" fmla="*/ 10000 h 10000"/>
                <a:gd name="connsiteX4" fmla="*/ 10110 w 10110"/>
                <a:gd name="connsiteY4" fmla="*/ 996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 h="10000">
                  <a:moveTo>
                    <a:pt x="0" y="10000"/>
                  </a:moveTo>
                  <a:lnTo>
                    <a:pt x="2713" y="10000"/>
                  </a:lnTo>
                  <a:cubicBezTo>
                    <a:pt x="4331" y="10000"/>
                    <a:pt x="4940" y="0"/>
                    <a:pt x="6052" y="0"/>
                  </a:cubicBezTo>
                  <a:cubicBezTo>
                    <a:pt x="7165" y="0"/>
                    <a:pt x="7722" y="10000"/>
                    <a:pt x="9392" y="10000"/>
                  </a:cubicBezTo>
                  <a:cubicBezTo>
                    <a:pt x="9818" y="9987"/>
                    <a:pt x="9684" y="9975"/>
                    <a:pt x="10110" y="9962"/>
                  </a:cubicBez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sp>
          <p:nvSpPr>
            <p:cNvPr id="10" name="Freeform 103"/>
            <p:cNvSpPr>
              <a:spLocks/>
            </p:cNvSpPr>
            <p:nvPr/>
          </p:nvSpPr>
          <p:spPr bwMode="auto">
            <a:xfrm>
              <a:off x="6423177" y="3856343"/>
              <a:ext cx="2071053" cy="1473200"/>
            </a:xfrm>
            <a:custGeom>
              <a:avLst/>
              <a:gdLst>
                <a:gd name="connsiteX0" fmla="*/ 0 w 10000"/>
                <a:gd name="connsiteY0" fmla="*/ 10000 h 10000"/>
                <a:gd name="connsiteX1" fmla="*/ 1517 w 10000"/>
                <a:gd name="connsiteY1" fmla="*/ 9994 h 10000"/>
                <a:gd name="connsiteX2" fmla="*/ 2385 w 10000"/>
                <a:gd name="connsiteY2" fmla="*/ 10000 h 10000"/>
                <a:gd name="connsiteX3" fmla="*/ 5321 w 10000"/>
                <a:gd name="connsiteY3" fmla="*/ 0 h 10000"/>
                <a:gd name="connsiteX4" fmla="*/ 8257 w 10000"/>
                <a:gd name="connsiteY4" fmla="*/ 10000 h 10000"/>
                <a:gd name="connsiteX5" fmla="*/ 10000 w 10000"/>
                <a:gd name="connsiteY5" fmla="*/ 10000 h 10000"/>
                <a:gd name="connsiteX0" fmla="*/ 0 w 8483"/>
                <a:gd name="connsiteY0" fmla="*/ 9994 h 10000"/>
                <a:gd name="connsiteX1" fmla="*/ 868 w 8483"/>
                <a:gd name="connsiteY1" fmla="*/ 10000 h 10000"/>
                <a:gd name="connsiteX2" fmla="*/ 3804 w 8483"/>
                <a:gd name="connsiteY2" fmla="*/ 0 h 10000"/>
                <a:gd name="connsiteX3" fmla="*/ 6740 w 8483"/>
                <a:gd name="connsiteY3" fmla="*/ 10000 h 10000"/>
                <a:gd name="connsiteX4" fmla="*/ 8483 w 848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3" h="10000">
                  <a:moveTo>
                    <a:pt x="0" y="9994"/>
                  </a:moveTo>
                  <a:lnTo>
                    <a:pt x="868" y="10000"/>
                  </a:lnTo>
                  <a:cubicBezTo>
                    <a:pt x="2290" y="10000"/>
                    <a:pt x="2826" y="0"/>
                    <a:pt x="3804" y="0"/>
                  </a:cubicBezTo>
                  <a:cubicBezTo>
                    <a:pt x="4783" y="0"/>
                    <a:pt x="5272" y="10000"/>
                    <a:pt x="6740" y="10000"/>
                  </a:cubicBezTo>
                  <a:lnTo>
                    <a:pt x="8483" y="10000"/>
                  </a:lnTo>
                </a:path>
              </a:pathLst>
            </a:custGeom>
            <a:noFill/>
            <a:ln w="28575" cap="flat" cmpd="sng">
              <a:solidFill>
                <a:schemeClr val="accent1"/>
              </a:solidFill>
              <a:prstDash val="solid"/>
              <a:round/>
              <a:headEnd type="none" w="med" len="med"/>
              <a:tailEnd type="none" w="med" len="med"/>
            </a:ln>
            <a:effectLst/>
          </p:spPr>
          <p:txBody>
            <a:bodyPr lIns="0" tIns="0" rIns="0" bIns="0"/>
            <a:lstStyle/>
            <a:p>
              <a:endParaRPr lang="en-US"/>
            </a:p>
          </p:txBody>
        </p:sp>
      </p:grpSp>
      <p:cxnSp>
        <p:nvCxnSpPr>
          <p:cNvPr id="18" name="Straight Arrow Connector 17"/>
          <p:cNvCxnSpPr/>
          <p:nvPr/>
        </p:nvCxnSpPr>
        <p:spPr>
          <a:xfrm flipV="1">
            <a:off x="992235" y="1820647"/>
            <a:ext cx="0" cy="3493542"/>
          </a:xfrm>
          <a:prstGeom prst="straightConnector1">
            <a:avLst/>
          </a:prstGeom>
          <a:ln w="25400" cap="flat" cmpd="sng" algn="ctr">
            <a:solidFill>
              <a:srgbClr val="4D4D4D"/>
            </a:solidFill>
            <a:prstDash val="solid"/>
            <a:miter lim="800000"/>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22635" y="2684247"/>
            <a:ext cx="0" cy="2629942"/>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80036" y="2040780"/>
            <a:ext cx="0" cy="3231074"/>
          </a:xfrm>
          <a:prstGeom prst="line">
            <a:avLst/>
          </a:prstGeom>
          <a:ln w="12700" cap="flat" cmpd="sng" algn="ctr">
            <a:solidFill>
              <a:srgbClr val="00000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92235" y="2692697"/>
            <a:ext cx="1930400" cy="0"/>
          </a:xfrm>
          <a:prstGeom prst="straightConnector1">
            <a:avLst/>
          </a:prstGeom>
          <a:ln w="12700" cap="flat" cmpd="sng" algn="ctr">
            <a:solidFill>
              <a:schemeClr val="tx2"/>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92235" y="2167764"/>
            <a:ext cx="3987801" cy="0"/>
          </a:xfrm>
          <a:prstGeom prst="straightConnector1">
            <a:avLst/>
          </a:prstGeom>
          <a:ln w="12700" cap="flat" cmpd="sng" algn="ctr">
            <a:solidFill>
              <a:schemeClr val="tx2"/>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90315" y="2545020"/>
            <a:ext cx="318642" cy="276999"/>
          </a:xfrm>
          <a:prstGeom prst="rect">
            <a:avLst/>
          </a:prstGeom>
          <a:solidFill>
            <a:schemeClr val="bg1"/>
          </a:solidFill>
        </p:spPr>
        <p:txBody>
          <a:bodyPr wrap="none" rtlCol="0">
            <a:spAutoFit/>
          </a:bodyPr>
          <a:lstStyle/>
          <a:p>
            <a:pPr algn="l" defTabSz="914400">
              <a:buNone/>
            </a:pP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r1</a:t>
            </a:r>
            <a:endParaRPr lang="en-US" sz="1200" baseline="-25000" dirty="0">
              <a:solidFill>
                <a:schemeClr val="tx2"/>
              </a:solidFill>
            </a:endParaRPr>
          </a:p>
        </p:txBody>
      </p:sp>
      <p:sp>
        <p:nvSpPr>
          <p:cNvPr id="31" name="TextBox 30"/>
          <p:cNvSpPr txBox="1"/>
          <p:nvPr/>
        </p:nvSpPr>
        <p:spPr>
          <a:xfrm>
            <a:off x="2810548" y="2016966"/>
            <a:ext cx="318642" cy="276999"/>
          </a:xfrm>
          <a:prstGeom prst="rect">
            <a:avLst/>
          </a:prstGeom>
          <a:solidFill>
            <a:schemeClr val="bg1"/>
          </a:solidFill>
        </p:spPr>
        <p:txBody>
          <a:bodyPr wrap="none" rtlCol="0">
            <a:spAutoFit/>
          </a:bodyPr>
          <a:lstStyle/>
          <a:p>
            <a:pPr algn="l" defTabSz="914400">
              <a:buNone/>
            </a:pPr>
            <a:r>
              <a:rPr lang="zh-CN" sz="1200" b="0" i="0">
                <a:solidFill>
                  <a:srgbClr val="000000"/>
                </a:solidFill>
                <a:latin typeface="Arial"/>
                <a:ea typeface="+mn-ea"/>
                <a:cs typeface="+mn-cs"/>
              </a:rPr>
              <a:t>t</a:t>
            </a:r>
            <a:r>
              <a:rPr lang="zh-CN" sz="1200" b="0" i="0" baseline="-25000">
                <a:solidFill>
                  <a:srgbClr val="000000"/>
                </a:solidFill>
                <a:latin typeface="Arial"/>
                <a:ea typeface="+mn-ea"/>
                <a:cs typeface="+mn-cs"/>
              </a:rPr>
              <a:t>r2</a:t>
            </a:r>
            <a:endParaRPr lang="en-US" sz="1200" baseline="-25000" dirty="0">
              <a:solidFill>
                <a:schemeClr val="tx2"/>
              </a:solidFill>
            </a:endParaRPr>
          </a:p>
        </p:txBody>
      </p:sp>
      <p:cxnSp>
        <p:nvCxnSpPr>
          <p:cNvPr id="37" name="Straight Arrow Connector 36"/>
          <p:cNvCxnSpPr/>
          <p:nvPr/>
        </p:nvCxnSpPr>
        <p:spPr>
          <a:xfrm flipH="1">
            <a:off x="2304569" y="5493547"/>
            <a:ext cx="1224075" cy="0"/>
          </a:xfrm>
          <a:prstGeom prst="straightConnector1">
            <a:avLst/>
          </a:prstGeom>
          <a:ln w="12700" cap="flat" cmpd="sng" algn="ctr">
            <a:solidFill>
              <a:schemeClr val="tx2"/>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78673" y="5297758"/>
            <a:ext cx="444027" cy="276999"/>
          </a:xfrm>
          <a:prstGeom prst="rect">
            <a:avLst/>
          </a:prstGeom>
          <a:solidFill>
            <a:schemeClr val="bg1"/>
          </a:solidFill>
        </p:spPr>
        <p:txBody>
          <a:bodyPr wrap="none" rtlCol="0">
            <a:spAutoFit/>
          </a:bodyPr>
          <a:lstStyle/>
          <a:p>
            <a:pPr algn="l" defTabSz="914400">
              <a:buNone/>
            </a:pPr>
            <a:r>
              <a:rPr lang="zh-CN" sz="1200" b="0" i="0">
                <a:solidFill>
                  <a:srgbClr val="000000"/>
                </a:solidFill>
                <a:latin typeface="Arial"/>
                <a:ea typeface="+mn-ea"/>
                <a:cs typeface="+mn-cs"/>
              </a:rPr>
              <a:t>W</a:t>
            </a:r>
            <a:r>
              <a:rPr lang="zh-CN" sz="1200" b="0" i="0" baseline="-25000">
                <a:solidFill>
                  <a:srgbClr val="000000"/>
                </a:solidFill>
                <a:latin typeface="Arial"/>
                <a:ea typeface="+mn-ea"/>
                <a:cs typeface="+mn-cs"/>
              </a:rPr>
              <a:t>b1</a:t>
            </a:r>
            <a:endParaRPr lang="en-US" sz="1200" baseline="-25000" dirty="0">
              <a:solidFill>
                <a:schemeClr val="tx2"/>
              </a:solidFill>
            </a:endParaRPr>
          </a:p>
        </p:txBody>
      </p:sp>
      <p:cxnSp>
        <p:nvCxnSpPr>
          <p:cNvPr id="40" name="Straight Connector 39"/>
          <p:cNvCxnSpPr/>
          <p:nvPr/>
        </p:nvCxnSpPr>
        <p:spPr>
          <a:xfrm>
            <a:off x="2304569" y="5314189"/>
            <a:ext cx="0" cy="336566"/>
          </a:xfrm>
          <a:prstGeom prst="line">
            <a:avLst/>
          </a:prstGeom>
          <a:ln w="127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28644" y="5314173"/>
            <a:ext cx="0" cy="336566"/>
          </a:xfrm>
          <a:prstGeom prst="line">
            <a:avLst/>
          </a:prstGeom>
          <a:ln w="127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63212" y="5314157"/>
            <a:ext cx="0" cy="336566"/>
          </a:xfrm>
          <a:prstGeom prst="line">
            <a:avLst/>
          </a:prstGeom>
          <a:ln w="127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95754" y="5314141"/>
            <a:ext cx="0" cy="336566"/>
          </a:xfrm>
          <a:prstGeom prst="line">
            <a:avLst/>
          </a:prstGeom>
          <a:ln w="127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362169" y="5493531"/>
            <a:ext cx="1224075" cy="0"/>
          </a:xfrm>
          <a:prstGeom prst="straightConnector1">
            <a:avLst/>
          </a:prstGeom>
          <a:ln w="12700" cap="flat" cmpd="sng" algn="ctr">
            <a:solidFill>
              <a:srgbClr val="000000"/>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36273" y="5297742"/>
            <a:ext cx="444027" cy="276999"/>
          </a:xfrm>
          <a:prstGeom prst="rect">
            <a:avLst/>
          </a:prstGeom>
          <a:solidFill>
            <a:schemeClr val="bg1"/>
          </a:solidFill>
        </p:spPr>
        <p:txBody>
          <a:bodyPr wrap="none" rtlCol="0">
            <a:spAutoFit/>
          </a:bodyPr>
          <a:lstStyle/>
          <a:p>
            <a:pPr algn="l" defTabSz="914400">
              <a:buNone/>
            </a:pPr>
            <a:r>
              <a:rPr lang="zh-CN" sz="1200" b="0" i="0">
                <a:solidFill>
                  <a:srgbClr val="000000"/>
                </a:solidFill>
                <a:latin typeface="Arial"/>
                <a:ea typeface="+mn-ea"/>
                <a:cs typeface="+mn-cs"/>
              </a:rPr>
              <a:t>W</a:t>
            </a:r>
            <a:r>
              <a:rPr lang="zh-CN" sz="1200" b="0" i="0" baseline="-25000">
                <a:solidFill>
                  <a:srgbClr val="000000"/>
                </a:solidFill>
                <a:latin typeface="Arial"/>
                <a:ea typeface="+mn-ea"/>
                <a:cs typeface="+mn-cs"/>
              </a:rPr>
              <a:t>b2</a:t>
            </a:r>
            <a:endParaRPr lang="en-US" sz="1200" baseline="-25000" dirty="0">
              <a:solidFill>
                <a:schemeClr val="tx2"/>
              </a:solidFill>
            </a:endParaRPr>
          </a:p>
        </p:txBody>
      </p:sp>
      <p:cxnSp>
        <p:nvCxnSpPr>
          <p:cNvPr id="20" name="Straight Arrow Connector 19"/>
          <p:cNvCxnSpPr/>
          <p:nvPr/>
        </p:nvCxnSpPr>
        <p:spPr>
          <a:xfrm>
            <a:off x="979535" y="5314189"/>
            <a:ext cx="6087533" cy="0"/>
          </a:xfrm>
          <a:prstGeom prst="straightConnector1">
            <a:avLst/>
          </a:prstGeom>
          <a:ln w="25400" cap="flat" cmpd="sng" algn="ctr">
            <a:solidFill>
              <a:srgbClr val="4D4D4D"/>
            </a:solidFill>
            <a:prstDash val="solid"/>
            <a:miter lim="800000"/>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523645" y="4155284"/>
            <a:ext cx="782636" cy="0"/>
          </a:xfrm>
          <a:prstGeom prst="straightConnector1">
            <a:avLst/>
          </a:prstGeom>
          <a:ln w="12700" cap="flat" cmpd="sng" algn="ctr">
            <a:solidFill>
              <a:schemeClr val="tx2"/>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576476" y="4155424"/>
            <a:ext cx="782636" cy="0"/>
          </a:xfrm>
          <a:prstGeom prst="straightConnector1">
            <a:avLst/>
          </a:prstGeom>
          <a:ln w="12700" cap="flat" cmpd="sng" algn="ctr">
            <a:solidFill>
              <a:schemeClr val="tx2"/>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491448" y="4166043"/>
            <a:ext cx="472530" cy="276999"/>
          </a:xfrm>
          <a:prstGeom prst="rect">
            <a:avLst/>
          </a:prstGeom>
          <a:noFill/>
        </p:spPr>
        <p:txBody>
          <a:bodyPr wrap="none" rtlCol="0">
            <a:spAutoFit/>
          </a:bodyPr>
          <a:lstStyle/>
          <a:p>
            <a:pPr algn="l" defTabSz="914400">
              <a:buNone/>
            </a:pPr>
            <a:r>
              <a:rPr lang="zh-CN" sz="1200" b="0" i="0">
                <a:solidFill>
                  <a:srgbClr val="000000"/>
                </a:solidFill>
                <a:latin typeface="Arial"/>
                <a:ea typeface="+mn-ea"/>
                <a:cs typeface="+mn-cs"/>
              </a:rPr>
              <a:t>W</a:t>
            </a:r>
            <a:r>
              <a:rPr lang="zh-CN" sz="1200" b="0" i="0" baseline="-25000">
                <a:solidFill>
                  <a:srgbClr val="000000"/>
                </a:solidFill>
                <a:latin typeface="Arial"/>
                <a:ea typeface="+mn-ea"/>
                <a:cs typeface="+mn-cs"/>
              </a:rPr>
              <a:t>1/2</a:t>
            </a:r>
            <a:endParaRPr lang="en-US" sz="1200" baseline="-25000" dirty="0">
              <a:solidFill>
                <a:schemeClr val="tx2"/>
              </a:solidFill>
            </a:endParaRPr>
          </a:p>
        </p:txBody>
      </p:sp>
      <p:sp>
        <p:nvSpPr>
          <p:cNvPr id="52" name="TextBox 51"/>
          <p:cNvSpPr txBox="1"/>
          <p:nvPr/>
        </p:nvSpPr>
        <p:spPr>
          <a:xfrm rot="16200000">
            <a:off x="641030" y="1749855"/>
            <a:ext cx="270251" cy="276999"/>
          </a:xfrm>
          <a:prstGeom prst="rect">
            <a:avLst/>
          </a:prstGeom>
          <a:noFill/>
        </p:spPr>
        <p:txBody>
          <a:bodyPr wrap="none" rtlCol="0">
            <a:spAutoFit/>
          </a:bodyPr>
          <a:lstStyle/>
          <a:p>
            <a:pPr algn="l" defTabSz="914400">
              <a:buNone/>
            </a:pPr>
            <a:r>
              <a:rPr lang="zh-CN" sz="1200" b="0" i="0">
                <a:solidFill>
                  <a:srgbClr val="4D4D4D"/>
                </a:solidFill>
                <a:latin typeface="Arial"/>
                <a:ea typeface="+mn-ea"/>
                <a:cs typeface="+mn-cs"/>
              </a:rPr>
              <a:t>h</a:t>
            </a:r>
            <a:endParaRPr lang="en-US" sz="1200" dirty="0">
              <a:solidFill>
                <a:srgbClr val="4D4D4D"/>
              </a:solidFill>
            </a:endParaRPr>
          </a:p>
        </p:txBody>
      </p:sp>
      <p:sp>
        <p:nvSpPr>
          <p:cNvPr id="53" name="TextBox 52"/>
          <p:cNvSpPr txBox="1"/>
          <p:nvPr/>
        </p:nvSpPr>
        <p:spPr>
          <a:xfrm>
            <a:off x="6870709" y="5396782"/>
            <a:ext cx="227421" cy="276999"/>
          </a:xfrm>
          <a:prstGeom prst="rect">
            <a:avLst/>
          </a:prstGeom>
          <a:noFill/>
        </p:spPr>
        <p:txBody>
          <a:bodyPr wrap="none" rtlCol="0">
            <a:spAutoFit/>
          </a:bodyPr>
          <a:lstStyle/>
          <a:p>
            <a:pPr algn="l" defTabSz="914400">
              <a:buNone/>
            </a:pPr>
            <a:r>
              <a:rPr lang="zh-CN" sz="1200" b="0" i="0">
                <a:solidFill>
                  <a:srgbClr val="4D4D4D"/>
                </a:solidFill>
                <a:latin typeface="Arial"/>
                <a:ea typeface="+mn-ea"/>
                <a:cs typeface="+mn-cs"/>
              </a:rPr>
              <a:t>t</a:t>
            </a:r>
            <a:endParaRPr lang="en-US" sz="1200" dirty="0">
              <a:solidFill>
                <a:srgbClr val="4D4D4D"/>
              </a:solidFill>
            </a:endParaRPr>
          </a:p>
        </p:txBody>
      </p:sp>
      <p:sp>
        <p:nvSpPr>
          <p:cNvPr id="3" name="TextBox 2"/>
          <p:cNvSpPr txBox="1"/>
          <p:nvPr/>
        </p:nvSpPr>
        <p:spPr>
          <a:xfrm>
            <a:off x="5882054" y="1877646"/>
            <a:ext cx="3121269" cy="1492716"/>
          </a:xfrm>
          <a:prstGeom prst="rect">
            <a:avLst/>
          </a:prstGeom>
          <a:noFill/>
        </p:spPr>
        <p:txBody>
          <a:bodyPr wrap="square" rtlCol="0">
            <a:spAutoFit/>
          </a:bodyPr>
          <a:lstStyle/>
          <a:p>
            <a:pPr marL="571500" indent="-571500" algn="l" defTabSz="914400">
              <a:lnSpc>
                <a:spcPct val="90000"/>
              </a:lnSpc>
              <a:buNone/>
            </a:pPr>
            <a:r>
              <a:rPr lang="zh-CN" sz="1800" b="0" i="0">
                <a:solidFill>
                  <a:srgbClr val="000000"/>
                </a:solidFill>
                <a:latin typeface="Arial"/>
                <a:ea typeface="+mn-ea"/>
                <a:cs typeface="+mn-cs"/>
              </a:rPr>
              <a:t>t</a:t>
            </a:r>
            <a:r>
              <a:rPr lang="zh-CN" sz="1800" b="0" i="0" baseline="-25000">
                <a:solidFill>
                  <a:srgbClr val="000000"/>
                </a:solidFill>
                <a:latin typeface="Arial"/>
                <a:ea typeface="+mn-ea"/>
                <a:cs typeface="+mn-cs"/>
              </a:rPr>
              <a:t>ri</a:t>
            </a:r>
            <a:r>
              <a:rPr lang="zh-CN" sz="1800" b="0" i="0">
                <a:solidFill>
                  <a:srgbClr val="000000"/>
                </a:solidFill>
                <a:latin typeface="Arial"/>
                <a:ea typeface="+mn-ea"/>
                <a:cs typeface="+mn-cs"/>
              </a:rPr>
              <a:t>	化合物 i 的保留时间</a:t>
            </a:r>
          </a:p>
          <a:p>
            <a:pPr marL="571500" indent="-571500" algn="l" defTabSz="914400">
              <a:lnSpc>
                <a:spcPct val="90000"/>
              </a:lnSpc>
              <a:spcBef>
                <a:spcPts val="600"/>
              </a:spcBef>
              <a:buNone/>
            </a:pPr>
            <a:r>
              <a:rPr lang="zh-CN" sz="1800" b="0" i="0">
                <a:solidFill>
                  <a:srgbClr val="000000"/>
                </a:solidFill>
                <a:latin typeface="Arial"/>
                <a:ea typeface="+mn-ea"/>
                <a:cs typeface="+mn-cs"/>
              </a:rPr>
              <a:t>W</a:t>
            </a:r>
            <a:r>
              <a:rPr lang="zh-CN" sz="1800" b="0" i="0" baseline="-25000">
                <a:solidFill>
                  <a:srgbClr val="000000"/>
                </a:solidFill>
                <a:latin typeface="Arial"/>
                <a:ea typeface="+mn-ea"/>
                <a:cs typeface="+mn-cs"/>
              </a:rPr>
              <a:t>1/2	</a:t>
            </a:r>
            <a:r>
              <a:rPr lang="zh-CN" sz="1800" b="0" i="0">
                <a:solidFill>
                  <a:srgbClr val="000000"/>
                </a:solidFill>
                <a:latin typeface="Arial"/>
                <a:ea typeface="+mn-ea"/>
                <a:cs typeface="+mn-cs"/>
              </a:rPr>
              <a:t>半峰高处的峰宽</a:t>
            </a:r>
          </a:p>
          <a:p>
            <a:pPr marL="571500" indent="-571500" algn="l" defTabSz="914400">
              <a:lnSpc>
                <a:spcPct val="90000"/>
              </a:lnSpc>
              <a:spcBef>
                <a:spcPts val="600"/>
              </a:spcBef>
              <a:buNone/>
            </a:pPr>
            <a:r>
              <a:rPr lang="zh-CN" sz="1800" b="0" i="0">
                <a:solidFill>
                  <a:srgbClr val="000000"/>
                </a:solidFill>
                <a:latin typeface="Arial"/>
                <a:ea typeface="+mn-ea"/>
                <a:cs typeface="+mn-cs"/>
              </a:rPr>
              <a:t>W</a:t>
            </a:r>
            <a:r>
              <a:rPr lang="zh-CN" sz="1800" b="0" i="0" baseline="-25000">
                <a:solidFill>
                  <a:srgbClr val="000000"/>
                </a:solidFill>
                <a:latin typeface="Arial"/>
                <a:ea typeface="+mn-ea"/>
                <a:cs typeface="+mn-cs"/>
              </a:rPr>
              <a:t>bi</a:t>
            </a:r>
            <a:r>
              <a:rPr lang="zh-CN" sz="1800" b="0" i="0">
                <a:solidFill>
                  <a:srgbClr val="000000"/>
                </a:solidFill>
                <a:latin typeface="Arial"/>
                <a:ea typeface="+mn-ea"/>
                <a:cs typeface="+mn-cs"/>
              </a:rPr>
              <a:t>	基线峰宽</a:t>
            </a:r>
            <a:endParaRPr lang="en-US" dirty="0">
              <a:solidFill>
                <a:schemeClr val="tx2"/>
              </a:solidFill>
            </a:endParaRPr>
          </a:p>
        </p:txBody>
      </p:sp>
      <p:grpSp>
        <p:nvGrpSpPr>
          <p:cNvPr id="41" name="Group 40"/>
          <p:cNvGrpSpPr/>
          <p:nvPr/>
        </p:nvGrpSpPr>
        <p:grpSpPr>
          <a:xfrm>
            <a:off x="0" y="6085641"/>
            <a:ext cx="619067" cy="246221"/>
            <a:chOff x="1689099" y="6028267"/>
            <a:chExt cx="1087983" cy="246221"/>
          </a:xfrm>
        </p:grpSpPr>
        <p:sp>
          <p:nvSpPr>
            <p:cNvPr id="45" name="Action Button: Custom 4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evron 48">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Chevron 5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298623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p>
            <a:pPr algn="l" defTabSz="685800">
              <a:spcBef>
                <a:spcPct val="0"/>
              </a:spcBef>
              <a:spcAft>
                <a:spcPts val="300"/>
              </a:spcAft>
              <a:buNone/>
            </a:pPr>
            <a:r>
              <a:rPr lang="zh-CN" sz="3400" b="0" i="0">
                <a:solidFill>
                  <a:srgbClr val="000000"/>
                </a:solidFill>
                <a:latin typeface="Arial Narrow"/>
                <a:ea typeface="+mj-ea"/>
                <a:cs typeface="Arial (Body)"/>
              </a:rPr>
              <a:t>关键参数 </a:t>
            </a:r>
            <a:br>
              <a:rPr lang="zh-CN" sz="3400" b="0" i="0">
                <a:solidFill>
                  <a:srgbClr val="000000"/>
                </a:solidFill>
                <a:latin typeface="Arial Narrow"/>
                <a:ea typeface="+mj-ea"/>
                <a:cs typeface="Arial (Body)"/>
              </a:rPr>
            </a:br>
            <a:r>
              <a:rPr lang="zh-CN" sz="2800" b="0" i="0">
                <a:solidFill>
                  <a:srgbClr val="000000"/>
                </a:solidFill>
                <a:latin typeface="Arial Narrow"/>
                <a:ea typeface="+mj-ea"/>
                <a:cs typeface="Arial (Body)"/>
              </a:rPr>
              <a:t>分离度 — 基线分离</a:t>
            </a:r>
            <a:endParaRPr lang="en-US" sz="2800" b="0" dirty="0"/>
          </a:p>
        </p:txBody>
      </p:sp>
      <p:sp>
        <p:nvSpPr>
          <p:cNvPr id="28" name="Content Placeholder 27"/>
          <p:cNvSpPr>
            <a:spLocks noGrp="1"/>
          </p:cNvSpPr>
          <p:nvPr>
            <p:ph sz="half" idx="2"/>
          </p:nvPr>
        </p:nvSpPr>
        <p:spPr>
          <a:xfrm>
            <a:off x="228598" y="1508760"/>
            <a:ext cx="4067979" cy="4437665"/>
          </a:xfrm>
        </p:spPr>
        <p:txBody>
          <a:bodyPr>
            <a:noAutofit/>
          </a:bodyPr>
          <a:lstStyle/>
          <a:p>
            <a:pPr marL="0" indent="0" algn="l" defTabSz="685800">
              <a:lnSpc>
                <a:spcPct val="110000"/>
              </a:lnSpc>
              <a:spcBef>
                <a:spcPts val="0"/>
              </a:spcBef>
              <a:spcAft>
                <a:spcPts val="300"/>
              </a:spcAft>
              <a:buNone/>
            </a:pPr>
            <a:r>
              <a:rPr lang="zh-CN" sz="1800" b="0" i="0" dirty="0">
                <a:solidFill>
                  <a:srgbClr val="000000"/>
                </a:solidFill>
                <a:latin typeface="Arial"/>
                <a:ea typeface="+mn-ea"/>
                <a:cs typeface="Arial"/>
              </a:rPr>
              <a:t>分离度是对色谱柱分离目标峰能力的描述。分离度将受到柱效 (N)、选择性 (</a:t>
            </a:r>
            <a:r>
              <a:rPr lang="zh-CN" sz="1800" b="0" i="0" dirty="0">
                <a:solidFill>
                  <a:srgbClr val="000000"/>
                </a:solidFill>
                <a:latin typeface="Symbol"/>
                <a:ea typeface="+mn-ea"/>
                <a:cs typeface="Arial"/>
              </a:rPr>
              <a:t>a</a:t>
            </a:r>
            <a:r>
              <a:rPr lang="zh-CN" sz="1800" b="0" i="0" dirty="0">
                <a:solidFill>
                  <a:srgbClr val="000000"/>
                </a:solidFill>
                <a:latin typeface="Arial"/>
                <a:ea typeface="+mn-ea"/>
                <a:cs typeface="Arial"/>
              </a:rPr>
              <a:t>) 和保留 (k) 的影响。</a:t>
            </a:r>
          </a:p>
          <a:p>
            <a:pPr marL="359999" indent="-180045">
              <a:lnSpc>
                <a:spcPct val="11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rPr>
              <a:t>可以进行充分定量分析的可测</a:t>
            </a:r>
            <a:r>
              <a:rPr lang="zh-CN" altLang="en-US" sz="1600" b="0" i="0" dirty="0">
                <a:solidFill>
                  <a:srgbClr val="000000"/>
                </a:solidFill>
                <a:latin typeface="Arial"/>
                <a:ea typeface="+mn-ea"/>
                <a:cs typeface="Arial"/>
              </a:rPr>
              <a:t>分离的</a:t>
            </a:r>
            <a:r>
              <a:rPr lang="zh-CN" altLang="zh-CN" sz="1600" dirty="0">
                <a:solidFill>
                  <a:srgbClr val="000000"/>
                </a:solidFill>
                <a:cs typeface="Arial"/>
              </a:rPr>
              <a:t>最小</a:t>
            </a:r>
            <a:r>
              <a:rPr lang="zh-CN" sz="1600" b="0" i="0" dirty="0">
                <a:solidFill>
                  <a:srgbClr val="000000"/>
                </a:solidFill>
                <a:latin typeface="Arial"/>
                <a:ea typeface="+mn-ea"/>
                <a:cs typeface="Arial"/>
              </a:rPr>
              <a:t>分离度为 1。 </a:t>
            </a:r>
          </a:p>
          <a:p>
            <a:pPr marL="359999" indent="-180045" algn="l" defTabSz="685800">
              <a:lnSpc>
                <a:spcPct val="11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rPr>
              <a:t>可辨别出两个等高峰之间</a:t>
            </a:r>
            <a:r>
              <a:rPr lang="zh-CN" altLang="en-US" sz="1600" b="0" i="0" dirty="0">
                <a:solidFill>
                  <a:srgbClr val="000000"/>
                </a:solidFill>
                <a:latin typeface="Arial"/>
                <a:ea typeface="+mn-ea"/>
                <a:cs typeface="Arial"/>
              </a:rPr>
              <a:t>峰</a:t>
            </a:r>
            <a:r>
              <a:rPr lang="zh-CN" sz="1600" b="0" i="0" dirty="0">
                <a:solidFill>
                  <a:srgbClr val="000000"/>
                </a:solidFill>
                <a:latin typeface="Arial"/>
                <a:ea typeface="+mn-ea"/>
                <a:cs typeface="Arial"/>
              </a:rPr>
              <a:t>谷的最低</a:t>
            </a:r>
            <a:r>
              <a:rPr lang="zh-CN" altLang="en-US" sz="1600" b="0" i="0" dirty="0">
                <a:solidFill>
                  <a:srgbClr val="000000"/>
                </a:solidFill>
                <a:latin typeface="Arial"/>
                <a:ea typeface="+mn-ea"/>
                <a:cs typeface="Arial"/>
              </a:rPr>
              <a:t>分离度</a:t>
            </a:r>
            <a:r>
              <a:rPr lang="zh-CN" sz="1600" b="0" i="0" dirty="0">
                <a:solidFill>
                  <a:srgbClr val="000000"/>
                </a:solidFill>
                <a:latin typeface="Arial"/>
                <a:ea typeface="+mn-ea"/>
                <a:cs typeface="Arial"/>
              </a:rPr>
              <a:t>为 0.6。 </a:t>
            </a:r>
          </a:p>
          <a:p>
            <a:pPr marL="359999" indent="-180045" algn="l" defTabSz="685800">
              <a:lnSpc>
                <a:spcPct val="110000"/>
              </a:lnSpc>
              <a:spcBef>
                <a:spcPts val="0"/>
              </a:spcBef>
              <a:spcAft>
                <a:spcPts val="600"/>
              </a:spcAft>
              <a:buClr>
                <a:srgbClr val="000000"/>
              </a:buClr>
              <a:buFont typeface="Arial"/>
              <a:buChar char="•"/>
            </a:pPr>
            <a:r>
              <a:rPr lang="zh-CN" sz="1600" b="0" i="0" dirty="0">
                <a:solidFill>
                  <a:srgbClr val="000000"/>
                </a:solidFill>
                <a:latin typeface="Arial"/>
                <a:ea typeface="+mn-ea"/>
                <a:cs typeface="Arial"/>
              </a:rPr>
              <a:t>稳定的分析方法通常需要分离度达到 1.7 或更高。 </a:t>
            </a:r>
          </a:p>
          <a:p>
            <a:pPr marL="359999" indent="-180045">
              <a:lnSpc>
                <a:spcPct val="110000"/>
              </a:lnSpc>
              <a:spcBef>
                <a:spcPts val="0"/>
              </a:spcBef>
              <a:spcAft>
                <a:spcPts val="1200"/>
              </a:spcAft>
              <a:buClr>
                <a:srgbClr val="000000"/>
              </a:buClr>
              <a:buFont typeface="Arial"/>
              <a:buChar char="•"/>
            </a:pPr>
            <a:r>
              <a:rPr lang="zh-CN" sz="1600" b="0" i="0" dirty="0">
                <a:solidFill>
                  <a:srgbClr val="000000"/>
                </a:solidFill>
                <a:latin typeface="Arial"/>
                <a:ea typeface="+mn-ea"/>
                <a:cs typeface="Arial"/>
              </a:rPr>
              <a:t>1.6 被认为是达到基线分离，并且可确保获得最准确的定量分析结果</a:t>
            </a:r>
            <a:r>
              <a:rPr lang="zh-CN" altLang="zh-CN" sz="1600" dirty="0">
                <a:solidFill>
                  <a:srgbClr val="000000"/>
                </a:solidFill>
                <a:cs typeface="Arial"/>
              </a:rPr>
              <a:t>的标准</a:t>
            </a:r>
            <a:r>
              <a:rPr lang="zh-CN" altLang="en-US" sz="1600" dirty="0">
                <a:solidFill>
                  <a:srgbClr val="000000"/>
                </a:solidFill>
                <a:cs typeface="Arial"/>
              </a:rPr>
              <a:t>分离度</a:t>
            </a:r>
            <a:r>
              <a:rPr lang="zh-CN" sz="1600" b="0" i="0" dirty="0">
                <a:solidFill>
                  <a:srgbClr val="000000"/>
                </a:solidFill>
                <a:latin typeface="Arial"/>
                <a:ea typeface="+mn-ea"/>
                <a:cs typeface="Arial"/>
              </a:rPr>
              <a:t>。</a:t>
            </a:r>
            <a:endParaRPr lang="en-US" sz="1600" dirty="0"/>
          </a:p>
        </p:txBody>
      </p:sp>
      <p:grpSp>
        <p:nvGrpSpPr>
          <p:cNvPr id="7" name="Group 6"/>
          <p:cNvGrpSpPr/>
          <p:nvPr/>
        </p:nvGrpSpPr>
        <p:grpSpPr>
          <a:xfrm>
            <a:off x="4598088" y="1503192"/>
            <a:ext cx="4126483" cy="2640596"/>
            <a:chOff x="513582" y="1874931"/>
            <a:chExt cx="6557576" cy="3930717"/>
          </a:xfrm>
        </p:grpSpPr>
        <p:sp>
          <p:nvSpPr>
            <p:cNvPr id="13" name="Freeform 102"/>
            <p:cNvSpPr>
              <a:spLocks/>
            </p:cNvSpPr>
            <p:nvPr/>
          </p:nvSpPr>
          <p:spPr bwMode="auto">
            <a:xfrm>
              <a:off x="1427094" y="2940218"/>
              <a:ext cx="2332918" cy="2407741"/>
            </a:xfrm>
            <a:custGeom>
              <a:avLst/>
              <a:gdLst>
                <a:gd name="connsiteX0" fmla="*/ 0 w 9380"/>
                <a:gd name="connsiteY0" fmla="*/ 10000 h 10000"/>
                <a:gd name="connsiteX1" fmla="*/ 2385 w 9380"/>
                <a:gd name="connsiteY1" fmla="*/ 10000 h 10000"/>
                <a:gd name="connsiteX2" fmla="*/ 5321 w 9380"/>
                <a:gd name="connsiteY2" fmla="*/ 0 h 10000"/>
                <a:gd name="connsiteX3" fmla="*/ 8257 w 9380"/>
                <a:gd name="connsiteY3" fmla="*/ 10000 h 10000"/>
                <a:gd name="connsiteX4" fmla="*/ 9380 w 9380"/>
                <a:gd name="connsiteY4" fmla="*/ 9962 h 10000"/>
                <a:gd name="connsiteX0" fmla="*/ 0 w 8803"/>
                <a:gd name="connsiteY0" fmla="*/ 10000 h 10000"/>
                <a:gd name="connsiteX1" fmla="*/ 2543 w 8803"/>
                <a:gd name="connsiteY1" fmla="*/ 10000 h 10000"/>
                <a:gd name="connsiteX2" fmla="*/ 5673 w 8803"/>
                <a:gd name="connsiteY2" fmla="*/ 0 h 10000"/>
                <a:gd name="connsiteX3" fmla="*/ 8803 w 8803"/>
                <a:gd name="connsiteY3" fmla="*/ 10000 h 10000"/>
              </a:gdLst>
              <a:ahLst/>
              <a:cxnLst>
                <a:cxn ang="0">
                  <a:pos x="connsiteX0" y="connsiteY0"/>
                </a:cxn>
                <a:cxn ang="0">
                  <a:pos x="connsiteX1" y="connsiteY1"/>
                </a:cxn>
                <a:cxn ang="0">
                  <a:pos x="connsiteX2" y="connsiteY2"/>
                </a:cxn>
                <a:cxn ang="0">
                  <a:pos x="connsiteX3" y="connsiteY3"/>
                </a:cxn>
              </a:cxnLst>
              <a:rect l="l" t="t" r="r" b="b"/>
              <a:pathLst>
                <a:path w="8803" h="10000">
                  <a:moveTo>
                    <a:pt x="0" y="10000"/>
                  </a:moveTo>
                  <a:lnTo>
                    <a:pt x="2543" y="10000"/>
                  </a:lnTo>
                  <a:cubicBezTo>
                    <a:pt x="4059" y="10000"/>
                    <a:pt x="4630" y="0"/>
                    <a:pt x="5673" y="0"/>
                  </a:cubicBezTo>
                  <a:cubicBezTo>
                    <a:pt x="6716" y="0"/>
                    <a:pt x="7238" y="10000"/>
                    <a:pt x="8803" y="10000"/>
                  </a:cubicBezTo>
                </a:path>
              </a:pathLst>
            </a:custGeom>
            <a:noFill/>
            <a:ln w="28575" cap="flat" cmpd="sng" algn="ctr">
              <a:solidFill>
                <a:schemeClr val="accent1"/>
              </a:solidFill>
              <a:prstDash val="solid"/>
              <a:round/>
              <a:headEnd type="none" w="med" len="med"/>
              <a:tailEnd type="none" w="med" len="med"/>
            </a:ln>
            <a:effectLst/>
          </p:spPr>
          <p:txBody>
            <a:bodyPr lIns="0" tIns="0" rIns="0" bIns="0"/>
            <a:lstStyle/>
            <a:p>
              <a:endParaRPr lang="en-US" sz="1200">
                <a:solidFill>
                  <a:srgbClr val="4D4D4D"/>
                </a:solidFill>
              </a:endParaRPr>
            </a:p>
          </p:txBody>
        </p:sp>
        <p:sp>
          <p:nvSpPr>
            <p:cNvPr id="14" name="Freeform 103"/>
            <p:cNvSpPr>
              <a:spLocks/>
            </p:cNvSpPr>
            <p:nvPr/>
          </p:nvSpPr>
          <p:spPr bwMode="auto">
            <a:xfrm>
              <a:off x="3732082" y="2938149"/>
              <a:ext cx="2151527" cy="2407741"/>
            </a:xfrm>
            <a:custGeom>
              <a:avLst/>
              <a:gdLst>
                <a:gd name="connsiteX0" fmla="*/ 0 w 10000"/>
                <a:gd name="connsiteY0" fmla="*/ 10000 h 10000"/>
                <a:gd name="connsiteX1" fmla="*/ 1517 w 10000"/>
                <a:gd name="connsiteY1" fmla="*/ 9994 h 10000"/>
                <a:gd name="connsiteX2" fmla="*/ 2385 w 10000"/>
                <a:gd name="connsiteY2" fmla="*/ 10000 h 10000"/>
                <a:gd name="connsiteX3" fmla="*/ 5321 w 10000"/>
                <a:gd name="connsiteY3" fmla="*/ 0 h 10000"/>
                <a:gd name="connsiteX4" fmla="*/ 8257 w 10000"/>
                <a:gd name="connsiteY4" fmla="*/ 10000 h 10000"/>
                <a:gd name="connsiteX5" fmla="*/ 10000 w 10000"/>
                <a:gd name="connsiteY5" fmla="*/ 10000 h 10000"/>
                <a:gd name="connsiteX0" fmla="*/ 0 w 8483"/>
                <a:gd name="connsiteY0" fmla="*/ 9994 h 10000"/>
                <a:gd name="connsiteX1" fmla="*/ 868 w 8483"/>
                <a:gd name="connsiteY1" fmla="*/ 10000 h 10000"/>
                <a:gd name="connsiteX2" fmla="*/ 3804 w 8483"/>
                <a:gd name="connsiteY2" fmla="*/ 0 h 10000"/>
                <a:gd name="connsiteX3" fmla="*/ 6740 w 8483"/>
                <a:gd name="connsiteY3" fmla="*/ 10000 h 10000"/>
                <a:gd name="connsiteX4" fmla="*/ 8483 w 8483"/>
                <a:gd name="connsiteY4" fmla="*/ 10000 h 10000"/>
                <a:gd name="connsiteX0" fmla="*/ 0 w 8977"/>
                <a:gd name="connsiteY0" fmla="*/ 10000 h 10000"/>
                <a:gd name="connsiteX1" fmla="*/ 3461 w 8977"/>
                <a:gd name="connsiteY1" fmla="*/ 0 h 10000"/>
                <a:gd name="connsiteX2" fmla="*/ 6922 w 8977"/>
                <a:gd name="connsiteY2" fmla="*/ 10000 h 10000"/>
                <a:gd name="connsiteX3" fmla="*/ 8977 w 897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8977" h="10000">
                  <a:moveTo>
                    <a:pt x="0" y="10000"/>
                  </a:moveTo>
                  <a:cubicBezTo>
                    <a:pt x="1677" y="10000"/>
                    <a:pt x="2308" y="0"/>
                    <a:pt x="3461" y="0"/>
                  </a:cubicBezTo>
                  <a:cubicBezTo>
                    <a:pt x="4615" y="0"/>
                    <a:pt x="5192" y="10000"/>
                    <a:pt x="6922" y="10000"/>
                  </a:cubicBezTo>
                  <a:lnTo>
                    <a:pt x="8977" y="10000"/>
                  </a:lnTo>
                </a:path>
              </a:pathLst>
            </a:custGeom>
            <a:noFill/>
            <a:ln w="28575" cap="flat" cmpd="sng" algn="ctr">
              <a:solidFill>
                <a:schemeClr val="accent1"/>
              </a:solidFill>
              <a:prstDash val="solid"/>
              <a:round/>
              <a:headEnd type="none" w="med" len="med"/>
              <a:tailEnd type="none" w="med" len="med"/>
            </a:ln>
            <a:effectLst/>
          </p:spPr>
          <p:txBody>
            <a:bodyPr lIns="0" tIns="0" rIns="0" bIns="0"/>
            <a:lstStyle/>
            <a:p>
              <a:endParaRPr lang="en-US" sz="1200">
                <a:solidFill>
                  <a:srgbClr val="4D4D4D"/>
                </a:solidFill>
              </a:endParaRPr>
            </a:p>
          </p:txBody>
        </p:sp>
        <p:cxnSp>
          <p:nvCxnSpPr>
            <p:cNvPr id="15" name="Straight Arrow Connector 14"/>
            <p:cNvCxnSpPr/>
            <p:nvPr/>
          </p:nvCxnSpPr>
          <p:spPr>
            <a:xfrm flipV="1">
              <a:off x="987572" y="1884147"/>
              <a:ext cx="0" cy="3493543"/>
            </a:xfrm>
            <a:prstGeom prst="straightConnector1">
              <a:avLst/>
            </a:prstGeom>
            <a:ln w="22225" cap="flat" cmpd="sng" algn="ctr">
              <a:solidFill>
                <a:srgbClr val="4D4D4D"/>
              </a:solidFill>
              <a:prstDash val="solid"/>
              <a:miter lim="800000"/>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83625" y="5377689"/>
              <a:ext cx="6087533" cy="0"/>
            </a:xfrm>
            <a:prstGeom prst="straightConnector1">
              <a:avLst/>
            </a:prstGeom>
            <a:ln w="22225" cap="flat" cmpd="sng" algn="ctr">
              <a:solidFill>
                <a:srgbClr val="4D4D4D"/>
              </a:solidFill>
              <a:prstDash val="solid"/>
              <a:miter lim="800000"/>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723955" y="1664558"/>
              <a:ext cx="312905" cy="733652"/>
            </a:xfrm>
            <a:prstGeom prst="rect">
              <a:avLst/>
            </a:prstGeom>
            <a:noFill/>
          </p:spPr>
          <p:txBody>
            <a:bodyPr wrap="square" rtlCol="0">
              <a:spAutoFit/>
            </a:bodyPr>
            <a:lstStyle/>
            <a:p>
              <a:pPr algn="l" defTabSz="914400">
                <a:buNone/>
              </a:pPr>
              <a:r>
                <a:rPr lang="zh-CN" sz="1200" b="0" i="0">
                  <a:solidFill>
                    <a:srgbClr val="4D4D4D"/>
                  </a:solidFill>
                  <a:latin typeface="Arial"/>
                  <a:ea typeface="+mn-ea"/>
                  <a:cs typeface="+mn-cs"/>
                </a:rPr>
                <a:t>h</a:t>
              </a:r>
              <a:endParaRPr lang="en-US" sz="1200" dirty="0">
                <a:solidFill>
                  <a:srgbClr val="4D4D4D"/>
                </a:solidFill>
              </a:endParaRPr>
            </a:p>
          </p:txBody>
        </p:sp>
        <p:sp>
          <p:nvSpPr>
            <p:cNvPr id="19" name="TextBox 18"/>
            <p:cNvSpPr txBox="1"/>
            <p:nvPr/>
          </p:nvSpPr>
          <p:spPr>
            <a:xfrm>
              <a:off x="6789250" y="5393315"/>
              <a:ext cx="248787" cy="412333"/>
            </a:xfrm>
            <a:prstGeom prst="rect">
              <a:avLst/>
            </a:prstGeom>
            <a:noFill/>
          </p:spPr>
          <p:txBody>
            <a:bodyPr wrap="square" rtlCol="0">
              <a:spAutoFit/>
            </a:bodyPr>
            <a:lstStyle/>
            <a:p>
              <a:pPr algn="l" defTabSz="914400">
                <a:buNone/>
              </a:pPr>
              <a:r>
                <a:rPr lang="zh-CN" sz="1200" b="0" i="0">
                  <a:solidFill>
                    <a:srgbClr val="4D4D4D"/>
                  </a:solidFill>
                  <a:latin typeface="Arial"/>
                  <a:ea typeface="+mn-ea"/>
                  <a:cs typeface="+mn-cs"/>
                </a:rPr>
                <a:t>t</a:t>
              </a:r>
              <a:endParaRPr lang="en-US" sz="1200" dirty="0">
                <a:solidFill>
                  <a:srgbClr val="4D4D4D"/>
                </a:solidFill>
              </a:endParaRPr>
            </a:p>
          </p:txBody>
        </p:sp>
      </p:grpSp>
      <p:sp>
        <p:nvSpPr>
          <p:cNvPr id="10" name="TextBox 9"/>
          <p:cNvSpPr txBox="1"/>
          <p:nvPr/>
        </p:nvSpPr>
        <p:spPr>
          <a:xfrm>
            <a:off x="6179528" y="1851394"/>
            <a:ext cx="990977" cy="369332"/>
          </a:xfrm>
          <a:prstGeom prst="rect">
            <a:avLst/>
          </a:prstGeom>
          <a:noFill/>
        </p:spPr>
        <p:txBody>
          <a:bodyPr wrap="none" rtlCol="0">
            <a:spAutoFit/>
          </a:bodyPr>
          <a:lstStyle/>
          <a:p>
            <a:pPr algn="l" defTabSz="914400">
              <a:buNone/>
            </a:pPr>
            <a:r>
              <a:rPr lang="zh-CN" sz="1800" b="0" i="0">
                <a:solidFill>
                  <a:srgbClr val="000000"/>
                </a:solidFill>
                <a:latin typeface="Arial"/>
                <a:ea typeface="+mn-ea"/>
                <a:cs typeface="+mn-cs"/>
              </a:rPr>
              <a:t>R</a:t>
            </a:r>
            <a:r>
              <a:rPr lang="zh-CN" sz="1800" b="0" i="0" baseline="-25000">
                <a:solidFill>
                  <a:srgbClr val="000000"/>
                </a:solidFill>
                <a:latin typeface="Arial"/>
                <a:ea typeface="+mn-ea"/>
                <a:cs typeface="+mn-cs"/>
              </a:rPr>
              <a:t>s </a:t>
            </a:r>
            <a:r>
              <a:rPr lang="zh-CN" sz="1800" b="0" i="0">
                <a:solidFill>
                  <a:srgbClr val="000000"/>
                </a:solidFill>
                <a:latin typeface="Arial"/>
                <a:ea typeface="+mn-ea"/>
                <a:cs typeface="+mn-cs"/>
              </a:rPr>
              <a:t>= 1.5</a:t>
            </a:r>
          </a:p>
        </p:txBody>
      </p:sp>
      <p:cxnSp>
        <p:nvCxnSpPr>
          <p:cNvPr id="37" name="Straight Connector 36"/>
          <p:cNvCxnSpPr/>
          <p:nvPr/>
        </p:nvCxnSpPr>
        <p:spPr>
          <a:xfrm rot="5400000">
            <a:off x="2433542" y="3674364"/>
            <a:ext cx="4280694" cy="5366"/>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0" y="6085641"/>
            <a:ext cx="619067" cy="246221"/>
            <a:chOff x="1689099" y="6028267"/>
            <a:chExt cx="1087983" cy="246221"/>
          </a:xfrm>
        </p:grpSpPr>
        <p:sp>
          <p:nvSpPr>
            <p:cNvPr id="21" name="Action Button: Custom 2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zh-CN" sz="1000" b="1" i="0">
                  <a:solidFill>
                    <a:srgbClr val="FFFFFF"/>
                  </a:solidFill>
                  <a:latin typeface="Arial"/>
                  <a:ea typeface="+mn-ea"/>
                  <a:cs typeface="+mn-cs"/>
                </a:rPr>
                <a:t> ToC</a:t>
              </a:r>
              <a:endParaRPr lang="en-US" sz="1000" b="1" dirty="0">
                <a:solidFill>
                  <a:schemeClr val="bg1"/>
                </a:solidFill>
              </a:endParaRPr>
            </a:p>
          </p:txBody>
        </p:sp>
      </p:grpSp>
    </p:spTree>
    <p:extLst>
      <p:ext uri="{BB962C8B-B14F-4D97-AF65-F5344CB8AC3E}">
        <p14:creationId xmlns:p14="http://schemas.microsoft.com/office/powerpoint/2010/main" val="3274252022"/>
      </p:ext>
    </p:extLst>
  </p:cSld>
  <p:clrMapOvr>
    <a:masterClrMapping/>
  </p:clrMapOvr>
</p:sld>
</file>

<file path=ppt/theme/theme1.xml><?xml version="1.0" encoding="utf-8"?>
<a:theme xmlns:a="http://schemas.openxmlformats.org/drawingml/2006/main" name="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黑体">
      <a:majorFont>
        <a:latin typeface="Arial"/>
        <a:ea typeface="黑体"/>
        <a:cs typeface="Arial"/>
      </a:majorFont>
      <a:minorFont>
        <a:latin typeface="Arial"/>
        <a:ea typeface="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2.xml><?xml version="1.0" encoding="utf-8"?>
<a:theme xmlns:a="http://schemas.openxmlformats.org/drawingml/2006/main" name="1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黑体">
      <a:majorFont>
        <a:latin typeface="Arial"/>
        <a:ea typeface="汉仪中黑简"/>
        <a:cs typeface="Arial"/>
      </a:majorFont>
      <a:minorFont>
        <a:latin typeface="Arial"/>
        <a:ea typeface="汉仪中黑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3.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m5to2b8Dmqm9au/SSVtVK00ajOg6cV/e2kn53GbEkfg=</DigestValue>
    </Reference>
    <Reference Type="http://www.w3.org/2000/09/xmldsig#Object" URI="#idOfficeObject">
      <DigestMethod Algorithm="http://www.w3.org/2001/04/xmlenc#sha256"/>
      <DigestValue>9CVFsfsHO89XpKq5MVZS2Z78hHtTswj9aaRDApJXPNQ=</DigestValue>
    </Reference>
    <Reference Type="http://uri.etsi.org/01903#SignedProperties" URI="#idSignedProperties">
      <Transforms>
        <Transform Algorithm="http://www.w3.org/TR/2001/REC-xml-c14n-20010315"/>
      </Transforms>
      <DigestMethod Algorithm="http://www.w3.org/2001/04/xmlenc#sha256"/>
      <DigestValue>hi1KYNJjDATs3BjxTOL+gUt01qvD6evDSxtry8vSbfk=</DigestValue>
    </Reference>
  </SignedInfo>
  <SignatureValue>hgZjlZP9ugOaY22uLXbHTmAR1IAypb/wj3WQxqpuxtSeQnikH4IdH1F2VS+FX/wT94h/rqeui+Xb
krN1FaroZhBNh8MRePcnzEul7ZrgNi6+LJqVfQrHyaVBGfIDDqcYuGeiy8fyWjfMK8fLHWHzbWS5
nei94Ds0vIN0z3SLx3ra3JUQPK0Why/gGwrJDMPXXNPVmQtO96WmfijzTAkbSYgAd42hVLCKWCDK
L41BYWvd0KxKNdKo+T65AHYmbGbPd0yXv1tDKzzOfPJFlhg/XsAUMUzX4SZKsaWn8fSUox09Hkwi
zJ4Ou0dwdPdbiBbu+YC0vQY1+NCC8mRUeuUazg==</SignatureValue>
  <KeyInfo>
    <X509Data>
      <X509Certificate>MIIGMTCCBRmgAwIBAgIQaAEH6EwEudaR3oBVYFmTRzANBgkqhkiG9w0BAQsFADBSMSMwIQYDVQQKExpBZ2lsZW50IFRlY2hub2xvZ2llcywgSW5jLjErMCkGA1UEAxMiQWdpbGVudCBUZWNobm9sb2dpZXMsIEluYy4gQ0EgLSBHMjAeFw0xNjAyMTgwMDAwMDBaFw0xNzAyMTcyMzU5NTlaMIGfMSIwIAYDVQQDDBlhbmRyZWFfemVua2VyQGFnaWxlbnQuY29tMRUwEwYDVQQLDAxFTVAtV0lOLVVTRVIxFjAUBgNVBAsMDU1VTFRJLUFMTE9XRUQxDzANBgNVBAMMBkFORFJFQTEPMA0GA1UEAwwGWkVOS0VSMSgwJgYJKoZIhvcNAQkBFhlhbmRyZWFfemVua2VyQGFnaWxlbnQuY29tMIIBIjANBgkqhkiG9w0BAQEFAAOCAQ8AMIIBCgKCAQEA0OGrYw453PBOZGHQ3EIi7MyriU1SQFzYZ7oSXU84a6olAKRdfoGM2XGgHCRia7EhEttm+uCZMxmunK5vuTRcvpIBg1CHniSzTI28yQwSppLzxfIwT7+wBCAibUbKfyC6NE+YXPSNmA21Jk9kjx5BKJ55/lRjLKxNNFBfRnYKnUzag8R0gBa4KKtWgm4v27ztk//tETXa6W5KhP9yTAJYxKNPNOhAnJXv5WskifENosnA3fr8IA7J5VDugJoPd+twK8r+PdGQgRqtmk0pPvaDahAGEK/iNzE8asaEEnqEXZKtiDQz+CvjdhM2ja5MCfr9XDVR6T2jy7GqcBw3djh06wIDAQABo4ICszCCAq8wDAYDVR0TAQH/BAIwADAOBgNVHQ8BAf8EBAMCA+gwFgYDVR0lAQH/BAwwCgYIKwYBBQUHAwIwHQYDVR0OBBYEFDXY+kCs5JcvS1CQpO9YziYSy3UlMDQGA1UdEQQtMCugKQYKKwYBBAGCNxQCA6AbDBlhbmRyZWFfemVua2VyQGFnaWxlbnQuY29tMF0GA1UdHwRWMFQwUqBQoE6GTGh0dHA6Ly9wa2ktY3JsLnN5bWF1dGguY29tL2NhX2U5ZjRhNjJiOWQ1Yzg4OWQ1NTg2MmViMTVmNjNmZjFhL0xhdGVzdENSTC5jcmwwgfEGCCsGAQUFBwEBBIHkMIHhMCcGCCsGAQUFBzABhhtodHRwOi8vcGtpLW9jc3Auc3ltYXV0aC5jb20wgbUGCCsGAQUFBzAChoGobGRhcDovL2RpcmVjdG9yeS52ZXJpc2lnbi5jb20vQ04lMjAlM0QlMjAlMjJBZ2lsZW50JTIwVGVjaG5vbG9naWVzJTJDJTIwSW5jLiUyMENBJTIwLSUyMEcyJTIyJTJDJTIwTyUyMCUzRCUyMCUyMkFnaWxlbnQlMjBUZWNobm9sb2dpZXMlMkMlMjBJbmMuJTIyP2NBQ2VydGlmaWNhdGU7YmluYXJ5MB8GA1UdIwQYMBaAFKgebzOhmH+x+yaaNHmVgzaOc7D8MCsGCmCGSAGG+EUBEAMEHTAbBhJghkgBhvhFARABAgMJAbD1njYWBTE4NDMxMBsGCSsGAQQBgjcVCgQOMAwwCgYIKwYBBQUHAwIwKQYJKwYBBAGCNxUHBBwwGgYSYIZIAYb4RQEQAQIDCQGw9Z42AgFkAgEBMDkGCmCGSAGG+EUBEAUEKzApAgEAFiRhSFIwY0hNNkx5OXdhMmt0Y21FdWMzbHRZWFYwYUM1amIyMD0wDQYJKoZIhvcNAQELBQADggEBAHXC+D3tMpYqXHucIPfdiVW/Kz13KLiEXp4lds4zXucGDrSHC7RlpxCIeLlptYw0LMX6SHH2veiVNZgogmxKpVEN+YL4mCEzJPP3YQ70640dz0+wNvqu/GXiweLkBMDSTTmhFFSNUnfXMAGICU8uI01vSZZUfj7Ont5F04dYKgbzzSmXfU71UsJZATWFbO1ATzgWESxCpqYmP+ooFJG13o1eBLLbHerxu+YbgyrtOfpoUa3J6ZdULQUuVgE10wWpO8Bszndvilggsode/2QbamEMYu/rHMXqLlkkWV0toFPLjiBxxbq/qqhY5P+ZzkQxM36GF2d7qZoJitrwHmsvyho=</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42"/>
            <mdssi:RelationshipReference xmlns:mdssi="http://schemas.openxmlformats.org/package/2006/digital-signature" SourceId="rId47"/>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46"/>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4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45"/>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4"/>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43"/>
            <mdssi:RelationshipReference xmlns:mdssi="http://schemas.openxmlformats.org/package/2006/digital-signature" SourceId="rId48"/>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Transform>
          <Transform Algorithm="http://www.w3.org/TR/2001/REC-xml-c14n-20010315"/>
        </Transforms>
        <DigestMethod Algorithm="http://www.w3.org/2001/04/xmlenc#sha256"/>
        <DigestValue>IZnJ2b7Bdz5K50VgXGVX3kK+NUSWJFuidTENrFfjIxA=</DigestValue>
      </Reference>
      <Reference URI="/ppt/commentAuthors.xml?ContentType=application/vnd.openxmlformats-officedocument.presentationml.commentAuthors+xml">
        <DigestMethod Algorithm="http://www.w3.org/2001/04/xmlenc#sha256"/>
        <DigestValue>7Iw1D4Z4f22DV1tq5dwBHFr6tALLX4p42TVqN/P34NY=</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c7CNefJSQyYCWQcF2tJgfdME0iweif61RcI10uSPwcE=</DigestValue>
      </Reference>
      <Reference URI="/ppt/drawings/_rels/vmlDrawing10.v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KRlgY/oRKQQ+/e8MVuev7bFbtl7tQyNVq0ABwJ042jU=</DigestValue>
      </Reference>
      <Reference URI="/ppt/drawings/_rels/vmlDrawing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2uPMO+sU6mige7JxLMw762MfXu3tdzKd4v2NccD0wGI=</DigestValue>
      </Reference>
      <Reference URI="/ppt/drawings/_rels/vmlDrawing3.v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aB1LBBI6Vclhch66EVY0hAYP2FRHVhjJJKHskMUvDpc=</DigestValue>
      </Reference>
      <Reference URI="/ppt/drawings/_rels/vmlDrawing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QegbeMp6+bP9o5/8ffY/lHCL+jxIRwJboCLFJBLZ1AE=</DigestValue>
      </Reference>
      <Reference URI="/ppt/drawings/_rels/vmlDrawing5.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c7+CqSbN4bkEYHwo224/mOLV4tP6yYI/IyH4c6NlmxY=</DigestValue>
      </Reference>
      <Reference URI="/ppt/drawings/_rels/vmlDrawing6.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AlB0lKUN9NDgt6i0o87FZLyf+qhNCfZCa3P32YF4Bbo=</DigestValue>
      </Reference>
      <Reference URI="/ppt/drawings/_rels/vmlDrawing7.v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Ow5vHc5SmswTL1GVjImJO8GgHGvtxLH/Q/y3RghbP+I=</DigestValue>
      </Reference>
      <Reference URI="/ppt/drawings/_rels/vmlDrawing8.v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KHL+2zXfNOj6HDvja6YHsxDdKDjr2YJdidfzi+3QQa0=</DigestValue>
      </Reference>
      <Reference URI="/ppt/drawings/_rels/vmlDrawing9.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+bJJyditAHtU8nXQpV9Bz4dxkVv/atjh/CrsFy8jHlE=</DigestValue>
      </Reference>
      <Reference URI="/ppt/drawings/vmlDrawing1.vml?ContentType=application/vnd.openxmlformats-officedocument.vmlDrawing">
        <DigestMethod Algorithm="http://www.w3.org/2001/04/xmlenc#sha256"/>
        <DigestValue>6Z06PHpNu7zVrH0jB6cb0dGohxEnG8LSI9IzQJDkkrY=</DigestValue>
      </Reference>
      <Reference URI="/ppt/drawings/vmlDrawing10.vml?ContentType=application/vnd.openxmlformats-officedocument.vmlDrawing">
        <DigestMethod Algorithm="http://www.w3.org/2001/04/xmlenc#sha256"/>
        <DigestValue>D+6LcyBjMDivz2XT+RWvulGgQ07nIaxNi5pk6QIZs+o=</DigestValue>
      </Reference>
      <Reference URI="/ppt/drawings/vmlDrawing2.vml?ContentType=application/vnd.openxmlformats-officedocument.vmlDrawing">
        <DigestMethod Algorithm="http://www.w3.org/2001/04/xmlenc#sha256"/>
        <DigestValue>7oCpf08S4h+lq3oMV5SMrHTlx1WuuET5ZJnH9eoPyfs=</DigestValue>
      </Reference>
      <Reference URI="/ppt/drawings/vmlDrawing3.vml?ContentType=application/vnd.openxmlformats-officedocument.vmlDrawing">
        <DigestMethod Algorithm="http://www.w3.org/2001/04/xmlenc#sha256"/>
        <DigestValue>XpmJHJiQn0awFHat+v/xJ4p+osNaYUDz4HnkPooiJ6U=</DigestValue>
      </Reference>
      <Reference URI="/ppt/drawings/vmlDrawing4.vml?ContentType=application/vnd.openxmlformats-officedocument.vmlDrawing">
        <DigestMethod Algorithm="http://www.w3.org/2001/04/xmlenc#sha256"/>
        <DigestValue>NxM+9Uj2e/n+2yhSYgEN0IE/nyVoeX4ynyk4XGm3lC8=</DigestValue>
      </Reference>
      <Reference URI="/ppt/drawings/vmlDrawing5.vml?ContentType=application/vnd.openxmlformats-officedocument.vmlDrawing">
        <DigestMethod Algorithm="http://www.w3.org/2001/04/xmlenc#sha256"/>
        <DigestValue>pOtGPr4SumK4OcD4UkJFEbOULJ0X5YNEZnx90PTk5ds=</DigestValue>
      </Reference>
      <Reference URI="/ppt/drawings/vmlDrawing6.vml?ContentType=application/vnd.openxmlformats-officedocument.vmlDrawing">
        <DigestMethod Algorithm="http://www.w3.org/2001/04/xmlenc#sha256"/>
        <DigestValue>5XcExKufZYd34eiJ5UA+59M8Aksk7Dpc1Brj5/baEhM=</DigestValue>
      </Reference>
      <Reference URI="/ppt/drawings/vmlDrawing7.vml?ContentType=application/vnd.openxmlformats-officedocument.vmlDrawing">
        <DigestMethod Algorithm="http://www.w3.org/2001/04/xmlenc#sha256"/>
        <DigestValue>Mu36W9PTRJVBrP38kq07zs3pqQZGzuH1yIMHbcNtTKw=</DigestValue>
      </Reference>
      <Reference URI="/ppt/drawings/vmlDrawing8.vml?ContentType=application/vnd.openxmlformats-officedocument.vmlDrawing">
        <DigestMethod Algorithm="http://www.w3.org/2001/04/xmlenc#sha256"/>
        <DigestValue>cUIcvJACuYXGie7K5cIUiluflBuFpYqI35d7FWwDNYk=</DigestValue>
      </Reference>
      <Reference URI="/ppt/drawings/vmlDrawing9.vml?ContentType=application/vnd.openxmlformats-officedocument.vmlDrawing">
        <DigestMethod Algorithm="http://www.w3.org/2001/04/xmlenc#sha256"/>
        <DigestValue>Smx0KQn2sWB6MhpGZ6lbppk13Uw34niPQY8dJL5tiLg=</DigestValue>
      </Reference>
      <Reference URI="/ppt/embeddings/oleObject1.bin?ContentType=application/vnd.openxmlformats-officedocument.oleObject">
        <DigestMethod Algorithm="http://www.w3.org/2001/04/xmlenc#sha256"/>
        <DigestValue>HcDI1zBMF3rQ5009LxAC63c/SxgGhaffa751zMJLAWQ=</DigestValue>
      </Reference>
      <Reference URI="/ppt/embeddings/oleObject10.bin?ContentType=application/vnd.openxmlformats-officedocument.oleObject">
        <DigestMethod Algorithm="http://www.w3.org/2001/04/xmlenc#sha256"/>
        <DigestValue>HcDI1zBMF3rQ5009LxAC63c/SxgGhaffa751zMJLAWQ=</DigestValue>
      </Reference>
      <Reference URI="/ppt/embeddings/oleObject11.bin?ContentType=application/vnd.openxmlformats-officedocument.oleObject">
        <DigestMethod Algorithm="http://www.w3.org/2001/04/xmlenc#sha256"/>
        <DigestValue>HcDI1zBMF3rQ5009LxAC63c/SxgGhaffa751zMJLAWQ=</DigestValue>
      </Reference>
      <Reference URI="/ppt/embeddings/oleObject12.bin?ContentType=application/vnd.openxmlformats-officedocument.oleObject">
        <DigestMethod Algorithm="http://www.w3.org/2001/04/xmlenc#sha256"/>
        <DigestValue>HcDI1zBMF3rQ5009LxAC63c/SxgGhaffa751zMJLAWQ=</DigestValue>
      </Reference>
      <Reference URI="/ppt/embeddings/oleObject13.bin?ContentType=application/vnd.openxmlformats-officedocument.oleObject">
        <DigestMethod Algorithm="http://www.w3.org/2001/04/xmlenc#sha256"/>
        <DigestValue>HcDI1zBMF3rQ5009LxAC63c/SxgGhaffa751zMJLAWQ=</DigestValue>
      </Reference>
      <Reference URI="/ppt/embeddings/oleObject14.bin?ContentType=application/vnd.openxmlformats-officedocument.oleObject">
        <DigestMethod Algorithm="http://www.w3.org/2001/04/xmlenc#sha256"/>
        <DigestValue>HcDI1zBMF3rQ5009LxAC63c/SxgGhaffa751zMJLAWQ=</DigestValue>
      </Reference>
      <Reference URI="/ppt/embeddings/oleObject15.bin?ContentType=application/vnd.openxmlformats-officedocument.oleObject">
        <DigestMethod Algorithm="http://www.w3.org/2001/04/xmlenc#sha256"/>
        <DigestValue>HcDI1zBMF3rQ5009LxAC63c/SxgGhaffa751zMJLAWQ=</DigestValue>
      </Reference>
      <Reference URI="/ppt/embeddings/oleObject16.bin?ContentType=application/vnd.openxmlformats-officedocument.oleObject">
        <DigestMethod Algorithm="http://www.w3.org/2001/04/xmlenc#sha256"/>
        <DigestValue>HcDI1zBMF3rQ5009LxAC63c/SxgGhaffa751zMJLAWQ=</DigestValue>
      </Reference>
      <Reference URI="/ppt/embeddings/oleObject17.bin?ContentType=application/vnd.openxmlformats-officedocument.oleObject">
        <DigestMethod Algorithm="http://www.w3.org/2001/04/xmlenc#sha256"/>
        <DigestValue>HcDI1zBMF3rQ5009LxAC63c/SxgGhaffa751zMJLAWQ=</DigestValue>
      </Reference>
      <Reference URI="/ppt/embeddings/oleObject2.bin?ContentType=application/vnd.openxmlformats-officedocument.oleObject">
        <DigestMethod Algorithm="http://www.w3.org/2001/04/xmlenc#sha256"/>
        <DigestValue>HcDI1zBMF3rQ5009LxAC63c/SxgGhaffa751zMJLAWQ=</DigestValue>
      </Reference>
      <Reference URI="/ppt/embeddings/oleObject3.bin?ContentType=application/vnd.openxmlformats-officedocument.oleObject">
        <DigestMethod Algorithm="http://www.w3.org/2001/04/xmlenc#sha256"/>
        <DigestValue>HcDI1zBMF3rQ5009LxAC63c/SxgGhaffa751zMJLAWQ=</DigestValue>
      </Reference>
      <Reference URI="/ppt/embeddings/oleObject4.bin?ContentType=application/vnd.openxmlformats-officedocument.oleObject">
        <DigestMethod Algorithm="http://www.w3.org/2001/04/xmlenc#sha256"/>
        <DigestValue>HcDI1zBMF3rQ5009LxAC63c/SxgGhaffa751zMJLAWQ=</DigestValue>
      </Reference>
      <Reference URI="/ppt/embeddings/oleObject5.bin?ContentType=application/vnd.openxmlformats-officedocument.oleObject">
        <DigestMethod Algorithm="http://www.w3.org/2001/04/xmlenc#sha256"/>
        <DigestValue>HcDI1zBMF3rQ5009LxAC63c/SxgGhaffa751zMJLAWQ=</DigestValue>
      </Reference>
      <Reference URI="/ppt/embeddings/oleObject6.bin?ContentType=application/vnd.openxmlformats-officedocument.oleObject">
        <DigestMethod Algorithm="http://www.w3.org/2001/04/xmlenc#sha256"/>
        <DigestValue>HcDI1zBMF3rQ5009LxAC63c/SxgGhaffa751zMJLAWQ=</DigestValue>
      </Reference>
      <Reference URI="/ppt/embeddings/oleObject7.bin?ContentType=application/vnd.openxmlformats-officedocument.oleObject">
        <DigestMethod Algorithm="http://www.w3.org/2001/04/xmlenc#sha256"/>
        <DigestValue>HcDI1zBMF3rQ5009LxAC63c/SxgGhaffa751zMJLAWQ=</DigestValue>
      </Reference>
      <Reference URI="/ppt/embeddings/oleObject8.bin?ContentType=application/vnd.openxmlformats-officedocument.oleObject">
        <DigestMethod Algorithm="http://www.w3.org/2001/04/xmlenc#sha256"/>
        <DigestValue>HcDI1zBMF3rQ5009LxAC63c/SxgGhaffa751zMJLAWQ=</DigestValue>
      </Reference>
      <Reference URI="/ppt/embeddings/oleObject9.bin?ContentType=application/vnd.openxmlformats-officedocument.oleObject">
        <DigestMethod Algorithm="http://www.w3.org/2001/04/xmlenc#sha256"/>
        <DigestValue>HcDI1zBMF3rQ5009LxAC63c/SxgGhaffa751zMJLAWQ=</DigestValue>
      </Reference>
      <Reference URI="/ppt/handoutMasters/_rels/handout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bhf7BUlCscvoyBEGy1kIXdnqoLi81DsZr80KOyHWvJk=</DigestValue>
      </Reference>
      <Reference URI="/ppt/handoutMasters/handoutMaster1.xml?ContentType=application/vnd.openxmlformats-officedocument.presentationml.handoutMaster+xml">
        <DigestMethod Algorithm="http://www.w3.org/2001/04/xmlenc#sha256"/>
        <DigestValue>/aTMbevk2iRw1nqYQd/m7Vkt/JFOloGNjnW/9rMpTP8=</DigestValue>
      </Reference>
      <Reference URI="/ppt/media/image1.png?ContentType=image/png">
        <DigestMethod Algorithm="http://www.w3.org/2001/04/xmlenc#sha256"/>
        <DigestValue>9tl1FF3tdPxfRVIPZfe9G0ZCchYHmrEA4xn85JnF2xQ=</DigestValue>
      </Reference>
      <Reference URI="/ppt/media/image10.jpeg?ContentType=image/jpeg">
        <DigestMethod Algorithm="http://www.w3.org/2001/04/xmlenc#sha256"/>
        <DigestValue>Nu2a3R9EF+aEV/WAnkQSlElZdoJqyS+n9EmrKZ30ssY=</DigestValue>
      </Reference>
      <Reference URI="/ppt/media/image11.wmf?ContentType=image/x-wmf">
        <DigestMethod Algorithm="http://www.w3.org/2001/04/xmlenc#sha256"/>
        <DigestValue>ut+NnFwX9kIuEQTHh/EHESSVry3pX0WudlY6+Fi6E18=</DigestValue>
      </Reference>
      <Reference URI="/ppt/media/image12.wmf?ContentType=image/x-wmf">
        <DigestMethod Algorithm="http://www.w3.org/2001/04/xmlenc#sha256"/>
        <DigestValue>t5yfvf/bvKst0pYNLvxi11j9YmVExCALlJnuyB8Rags=</DigestValue>
      </Reference>
      <Reference URI="/ppt/media/image13.png?ContentType=image/png">
        <DigestMethod Algorithm="http://www.w3.org/2001/04/xmlenc#sha256"/>
        <DigestValue>AyoCPCpifXJiCrCezILnyflO+j7DPglVw2PvDHKMD1s=</DigestValue>
      </Reference>
      <Reference URI="/ppt/media/image14.wmf?ContentType=image/x-wmf">
        <DigestMethod Algorithm="http://www.w3.org/2001/04/xmlenc#sha256"/>
        <DigestValue>sA8S5PsE+4mz0dbANa5XOczfx9ZCwIT34K/hIVOPKvM=</DigestValue>
      </Reference>
      <Reference URI="/ppt/media/image15.wmf?ContentType=image/x-wmf">
        <DigestMethod Algorithm="http://www.w3.org/2001/04/xmlenc#sha256"/>
        <DigestValue>i0UHUmxdRFI3CuSdT4Sr64fohEnfi61QNYyjI6gd9dE=</DigestValue>
      </Reference>
      <Reference URI="/ppt/media/image16.emf?ContentType=image/x-emf">
        <DigestMethod Algorithm="http://www.w3.org/2001/04/xmlenc#sha256"/>
        <DigestValue>4TsvApnjCGXo0wahKv2zEK0CrCWHZFk0cmi0LGd56NM=</DigestValue>
      </Reference>
      <Reference URI="/ppt/media/image17.wmf?ContentType=image/x-wmf">
        <DigestMethod Algorithm="http://www.w3.org/2001/04/xmlenc#sha256"/>
        <DigestValue>GE43IbixFvqOmeScFTdjMF/AaKBKz4XQ7RpxWB/Cb64=</DigestValue>
      </Reference>
      <Reference URI="/ppt/media/image18.wmf?ContentType=image/x-wmf">
        <DigestMethod Algorithm="http://www.w3.org/2001/04/xmlenc#sha256"/>
        <DigestValue>x05BbP+V0dMLJ1Q0gFBOw+aMiDFMOR/Q+zAjNCPtVF8=</DigestValue>
      </Reference>
      <Reference URI="/ppt/media/image19.jpeg?ContentType=image/jpeg">
        <DigestMethod Algorithm="http://www.w3.org/2001/04/xmlenc#sha256"/>
        <DigestValue>CBCFOfB4lktblaXPTOHmmODRoF9UINJHCNFsm3u6xkw=</DigestValue>
      </Reference>
      <Reference URI="/ppt/media/image2.png?ContentType=image/png">
        <DigestMethod Algorithm="http://www.w3.org/2001/04/xmlenc#sha256"/>
        <DigestValue>PtzfqvQ5cKNjMt7HaWQ5j4ucrIDLJVEOwnmu9RWaNDk=</DigestValue>
      </Reference>
      <Reference URI="/ppt/media/image20.jpeg?ContentType=image/jpeg">
        <DigestMethod Algorithm="http://www.w3.org/2001/04/xmlenc#sha256"/>
        <DigestValue>bIsCYX52zEy4TT7tYeYgXqLWjMIvZ76bY5YXay+rmu8=</DigestValue>
      </Reference>
      <Reference URI="/ppt/media/image21.png?ContentType=image/png">
        <DigestMethod Algorithm="http://www.w3.org/2001/04/xmlenc#sha256"/>
        <DigestValue>Kr1Mal5dCexrJnxwlUB25WC7LswZoY6C7HQbHaFxb1g=</DigestValue>
      </Reference>
      <Reference URI="/ppt/media/image22.png?ContentType=image/png">
        <DigestMethod Algorithm="http://www.w3.org/2001/04/xmlenc#sha256"/>
        <DigestValue>XmhK7fxhApfYiw7oTpUsn5D7ZT55PKNOMiAAHrHTbow=</DigestValue>
      </Reference>
      <Reference URI="/ppt/media/image23.jpeg?ContentType=image/jpeg">
        <DigestMethod Algorithm="http://www.w3.org/2001/04/xmlenc#sha256"/>
        <DigestValue>l4NwDubQeStu2otEIXNj1Zlkqlql4vRjsCyxsucAXvc=</DigestValue>
      </Reference>
      <Reference URI="/ppt/media/image24.wmf?ContentType=image/x-wmf">
        <DigestMethod Algorithm="http://www.w3.org/2001/04/xmlenc#sha256"/>
        <DigestValue>g4dw9q7q9l+5qjsizuI3b0Pv40o+pBeLR3qL4zZup9c=</DigestValue>
      </Reference>
      <Reference URI="/ppt/media/image25.wmf?ContentType=image/x-wmf">
        <DigestMethod Algorithm="http://www.w3.org/2001/04/xmlenc#sha256"/>
        <DigestValue>6j89oFgqJCkIEd4tVq3r8qXZKFzRxJ05Mzinn9tM18Q=</DigestValue>
      </Reference>
      <Reference URI="/ppt/media/image26.wmf?ContentType=image/x-wmf">
        <DigestMethod Algorithm="http://www.w3.org/2001/04/xmlenc#sha256"/>
        <DigestValue>C0vofVEClt3gWptt0Z/HiOLu5Lsp5xznHRIgixA4rx8=</DigestValue>
      </Reference>
      <Reference URI="/ppt/media/image27.wmf?ContentType=image/x-wmf">
        <DigestMethod Algorithm="http://www.w3.org/2001/04/xmlenc#sha256"/>
        <DigestValue>uH4fNR55j3NLZ3Etv4+CnmtyJEAmWk+G9KLIJwEjSbk=</DigestValue>
      </Reference>
      <Reference URI="/ppt/media/image28.wmf?ContentType=image/x-wmf">
        <DigestMethod Algorithm="http://www.w3.org/2001/04/xmlenc#sha256"/>
        <DigestValue>eGhdL8qpnOqFML6dGFaBJaXXyf1lnI6dz91aezAt3y0=</DigestValue>
      </Reference>
      <Reference URI="/ppt/media/image29.wmf?ContentType=image/x-wmf">
        <DigestMethod Algorithm="http://www.w3.org/2001/04/xmlenc#sha256"/>
        <DigestValue>65stQb0DcedoQ/MEWmjK4b8dAXwDXXX7tqWbpvfO1dA=</DigestValue>
      </Reference>
      <Reference URI="/ppt/media/image3.png?ContentType=image/png">
        <DigestMethod Algorithm="http://www.w3.org/2001/04/xmlenc#sha256"/>
        <DigestValue>pXLoCaqvsKEMyHErISyUqqn+hFDKfVBdL9zPgtlA9nY=</DigestValue>
      </Reference>
      <Reference URI="/ppt/media/image30.wmf?ContentType=image/x-wmf">
        <DigestMethod Algorithm="http://www.w3.org/2001/04/xmlenc#sha256"/>
        <DigestValue>fIsSewLdbsD60HFoK7AVJuLOwXgB1zj/5M26TqqToaI=</DigestValue>
      </Reference>
      <Reference URI="/ppt/media/image31.jpeg?ContentType=image/jpeg">
        <DigestMethod Algorithm="http://www.w3.org/2001/04/xmlenc#sha256"/>
        <DigestValue>3JymksH1bIsQ/ZtjckAS0xePfMd5Lne2Dw6onhemhxs=</DigestValue>
      </Reference>
      <Reference URI="/ppt/media/image32.wmf?ContentType=image/x-wmf">
        <DigestMethod Algorithm="http://www.w3.org/2001/04/xmlenc#sha256"/>
        <DigestValue>LalUGx+AXDW7bD4frfSlizJyTBX0zgoYAqI+/zq5yfc=</DigestValue>
      </Reference>
      <Reference URI="/ppt/media/image33.jpeg?ContentType=image/jpeg">
        <DigestMethod Algorithm="http://www.w3.org/2001/04/xmlenc#sha256"/>
        <DigestValue>cF3NR5Xt4ODuAQyiiczZwpC937gBzmS701KNp8y8Fyo=</DigestValue>
      </Reference>
      <Reference URI="/ppt/media/image34.wmf?ContentType=image/x-wmf">
        <DigestMethod Algorithm="http://www.w3.org/2001/04/xmlenc#sha256"/>
        <DigestValue>uTU593G8bgvu7TtAPdZT6Xn+AKTvYv0RZyLTqXxen1w=</DigestValue>
      </Reference>
      <Reference URI="/ppt/media/image35.wmf?ContentType=image/x-wmf">
        <DigestMethod Algorithm="http://www.w3.org/2001/04/xmlenc#sha256"/>
        <DigestValue>vfXT3VfTylhdIs00gmSLczogwMFIKX8GFxakaMYcMTQ=</DigestValue>
      </Reference>
      <Reference URI="/ppt/media/image36.jpeg?ContentType=image/jpeg">
        <DigestMethod Algorithm="http://www.w3.org/2001/04/xmlenc#sha256"/>
        <DigestValue>jath0bP5OZ/izT0I3KnsmAv+zVfst4rPa4PxgSYYORs=</DigestValue>
      </Reference>
      <Reference URI="/ppt/media/image4.png?ContentType=image/png">
        <DigestMethod Algorithm="http://www.w3.org/2001/04/xmlenc#sha256"/>
        <DigestValue>qXu96VPrBZkRjpSO81FUADQZYGIL0+Z+ee9xAKq82F4=</DigestValue>
      </Reference>
      <Reference URI="/ppt/media/image5.jpeg?ContentType=image/jpeg">
        <DigestMethod Algorithm="http://www.w3.org/2001/04/xmlenc#sha256"/>
        <DigestValue>a4roJEYvE33OjtIPbVzV20HVZO/GenEVNJk2kkf6xMM=</DigestValue>
      </Reference>
      <Reference URI="/ppt/media/image6.png?ContentType=image/png">
        <DigestMethod Algorithm="http://www.w3.org/2001/04/xmlenc#sha256"/>
        <DigestValue>75DgCw0+XE6HA6j4ox++T8h6sDzSHd8ofphIxgvtzS0=</DigestValue>
      </Reference>
      <Reference URI="/ppt/media/image7.png?ContentType=image/png">
        <DigestMethod Algorithm="http://www.w3.org/2001/04/xmlenc#sha256"/>
        <DigestValue>Xz2Huv5wHixwd/lpzRTPlBkvtagmzcL+LPZW1EFOsZs=</DigestValue>
      </Reference>
      <Reference URI="/ppt/media/image8.png?ContentType=image/png">
        <DigestMethod Algorithm="http://www.w3.org/2001/04/xmlenc#sha256"/>
        <DigestValue>HgvB3wrhRr/St8pbqncsUJnTbBPjmN/K6cdYhuYpios=</DigestValue>
      </Reference>
      <Reference URI="/ppt/media/image9.png?ContentType=image/png">
        <DigestMethod Algorithm="http://www.w3.org/2001/04/xmlenc#sha256"/>
        <DigestValue>MaU/m6kL/4cNO3VqiOZkPwv4Zo+UhyKpejezGsqmrBk=</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+LAevm1G8qF/V+bf0nJuNxXS9UnRes/KXI0vO0/ZNjw=</DigestValue>
      </Reference>
      <Reference URI="/ppt/notesMasters/notesMaster1.xml?ContentType=application/vnd.openxmlformats-officedocument.presentationml.notesMaster+xml">
        <DigestMethod Algorithm="http://www.w3.org/2001/04/xmlenc#sha256"/>
        <DigestValue>E55Q/dB0A7KZkSgFzSYxv0k08GScAk7YzUfTtK8I35o=</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ERoXCVgJoyK9NbTaKKj3j3lsJjOewjQj0Hpaq3mW1lc=</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1BPyxV6TIsv5NtdZK1om2m/RRp1hV/nvbBALZDOKFX8=</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D8tyBQjvU+Q5thsQmy3m+/ofh38IpbSB5zSCD0wa9Zk=</DigestValue>
      </Reference>
      <Reference URI="/ppt/notesSlides/_rels/notesSlide2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yhjGUjt8ajV5Zd6z9pbrpn4/WE7rgXZzOyPe5QYJOro=</DigestValue>
      </Reference>
      <Reference URI="/ppt/notesSlides/_rels/notesSlide2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i+FrAvxhHT3cCNFbBxD2H3L57k+hxd67gErQe5vuJ6U=</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9wTHvE6ZN/xvJrAG6D1pCq6vnFSQ4LhGR6Qfw5OsLF8=</DigestValue>
      </Reference>
      <Reference URI="/ppt/notesSlides/_rels/note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s8g/ZC/uqsf/IBoj9/VN+fZUAehwA6omrEUOQxhQkkY=</DigestValue>
      </Reference>
      <Reference URI="/ppt/notesSlides/_rels/notesSlide3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WFHvhRmtKCpfkeSadLvgekzdbahW5E/SVw/MPVz6XAA=</DigestValue>
      </Reference>
      <Reference URI="/ppt/notesSlides/_rels/notesSlide3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HWwDitQWX70j1vQnQqYdij8ask0bnJI7tuLDmUCfi8A=</DigestValue>
      </Reference>
      <Reference URI="/ppt/notesSlides/_rels/notesSlide3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Ed3zPeNuVzXRESxzUwE4OP9OiSL7CIOf9qEZcaoISDI=</DigestValue>
      </Reference>
      <Reference URI="/ppt/notesSlides/_rels/notesSlide3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K8CBxbUk1rzqa+qGzaG/pC/vD6OYoHFddWgtAEYLUvI=</DigestValue>
      </Reference>
      <Reference URI="/ppt/notesSlides/_rels/notesSlide3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JkOTx8rEbTf4amXHbGeDgjs7ThzFF2NE0SPhhICOReM=</DigestValue>
      </Reference>
      <Reference URI="/ppt/notesSlides/_rels/note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3novJ6RzGL85r+Sv0MeK1UstLTf1YgtwO6uO0oo2IxE=</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AgAgNVMcvWd5J7b5DC+SX7VqNVGiqM5+3R55bsMMkm4=</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Jlylh7j4/cTmIDMP3aOpMgUeDyTZLdst5XVax+AWNWI=</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GxkISJf1H60lKCA0GXJklTFZ6rbMpnZkK+o79QHAt3Y=</DigestValue>
      </Reference>
      <Reference URI="/ppt/notesSlides/notesSlide10.xml?ContentType=application/vnd.openxmlformats-officedocument.presentationml.notesSlide+xml">
        <DigestMethod Algorithm="http://www.w3.org/2001/04/xmlenc#sha256"/>
        <DigestValue>Vry8XsJegMwAOjUhE2oBBD4ewk459QVXnWUNWa6kLVE=</DigestValue>
      </Reference>
      <Reference URI="/ppt/notesSlides/notesSlide11.xml?ContentType=application/vnd.openxmlformats-officedocument.presentationml.notesSlide+xml">
        <DigestMethod Algorithm="http://www.w3.org/2001/04/xmlenc#sha256"/>
        <DigestValue>oMXamAjCyyIf2E0lLpGRAj2+sX8a/c9W5I2UP0ud4wI=</DigestValue>
      </Reference>
      <Reference URI="/ppt/notesSlides/notesSlide12.xml?ContentType=application/vnd.openxmlformats-officedocument.presentationml.notesSlide+xml">
        <DigestMethod Algorithm="http://www.w3.org/2001/04/xmlenc#sha256"/>
        <DigestValue>Awxha1z3286LSWE2WpFhlintK09elZORTNR34Dcm+os=</DigestValue>
      </Reference>
      <Reference URI="/ppt/notesSlides/notesSlide13.xml?ContentType=application/vnd.openxmlformats-officedocument.presentationml.notesSlide+xml">
        <DigestMethod Algorithm="http://www.w3.org/2001/04/xmlenc#sha256"/>
        <DigestValue>jBwr4TG5OpFd3z/D0M8E0vZs7YD4uUFvMA68QYQI9fM=</DigestValue>
      </Reference>
      <Reference URI="/ppt/notesSlides/notesSlide14.xml?ContentType=application/vnd.openxmlformats-officedocument.presentationml.notesSlide+xml">
        <DigestMethod Algorithm="http://www.w3.org/2001/04/xmlenc#sha256"/>
        <DigestValue>GCSoMlt1libph7jQiEMcDlZerjk9qR4u4E1tkGNG07c=</DigestValue>
      </Reference>
      <Reference URI="/ppt/notesSlides/notesSlide15.xml?ContentType=application/vnd.openxmlformats-officedocument.presentationml.notesSlide+xml">
        <DigestMethod Algorithm="http://www.w3.org/2001/04/xmlenc#sha256"/>
        <DigestValue>9dJl8KJaW21lt3MnPDom86Cceq5mHjaPPDEPeeuvZUo=</DigestValue>
      </Reference>
      <Reference URI="/ppt/notesSlides/notesSlide16.xml?ContentType=application/vnd.openxmlformats-officedocument.presentationml.notesSlide+xml">
        <DigestMethod Algorithm="http://www.w3.org/2001/04/xmlenc#sha256"/>
        <DigestValue>/MYOz/8y1AhF5V/m4g+vadMP4H+frMGh/vCq+e16zBI=</DigestValue>
      </Reference>
      <Reference URI="/ppt/notesSlides/notesSlide17.xml?ContentType=application/vnd.openxmlformats-officedocument.presentationml.notesSlide+xml">
        <DigestMethod Algorithm="http://www.w3.org/2001/04/xmlenc#sha256"/>
        <DigestValue>20Gw7DjHnnfgn+whB5wX4gdqgfXNxB2/Z/8bPDlVDXQ=</DigestValue>
      </Reference>
      <Reference URI="/ppt/notesSlides/notesSlide18.xml?ContentType=application/vnd.openxmlformats-officedocument.presentationml.notesSlide+xml">
        <DigestMethod Algorithm="http://www.w3.org/2001/04/xmlenc#sha256"/>
        <DigestValue>S3h4KdrwWXag2iLpmTOG/PCC2ZEGTAYmZwfyZO3CGWY=</DigestValue>
      </Reference>
      <Reference URI="/ppt/notesSlides/notesSlide19.xml?ContentType=application/vnd.openxmlformats-officedocument.presentationml.notesSlide+xml">
        <DigestMethod Algorithm="http://www.w3.org/2001/04/xmlenc#sha256"/>
        <DigestValue>k9e/pWQ+WzvUtJwYPiqt/Ux7Jt0VBBxUYJsPwQ3tWi8=</DigestValue>
      </Reference>
      <Reference URI="/ppt/notesSlides/notesSlide2.xml?ContentType=application/vnd.openxmlformats-officedocument.presentationml.notesSlide+xml">
        <DigestMethod Algorithm="http://www.w3.org/2001/04/xmlenc#sha256"/>
        <DigestValue>mJMDi0WZP9spKRGW3dUNE9S5Ef/r22/f/F1pAqwLgH0=</DigestValue>
      </Reference>
      <Reference URI="/ppt/notesSlides/notesSlide20.xml?ContentType=application/vnd.openxmlformats-officedocument.presentationml.notesSlide+xml">
        <DigestMethod Algorithm="http://www.w3.org/2001/04/xmlenc#sha256"/>
        <DigestValue>omPEbq/i6CqZ2gfSIQAK7fj9PMeZN1CeBNWOv3oWtWg=</DigestValue>
      </Reference>
      <Reference URI="/ppt/notesSlides/notesSlide21.xml?ContentType=application/vnd.openxmlformats-officedocument.presentationml.notesSlide+xml">
        <DigestMethod Algorithm="http://www.w3.org/2001/04/xmlenc#sha256"/>
        <DigestValue>KRYBulJ47xYeT4JHZ7k01sSaS8BrMbDNTtbCNLDAwxE=</DigestValue>
      </Reference>
      <Reference URI="/ppt/notesSlides/notesSlide22.xml?ContentType=application/vnd.openxmlformats-officedocument.presentationml.notesSlide+xml">
        <DigestMethod Algorithm="http://www.w3.org/2001/04/xmlenc#sha256"/>
        <DigestValue>FFcxzZjpyvY+I0Q11IDhNmgYFC6lF5Cff6IyBEXRA6U=</DigestValue>
      </Reference>
      <Reference URI="/ppt/notesSlides/notesSlide23.xml?ContentType=application/vnd.openxmlformats-officedocument.presentationml.notesSlide+xml">
        <DigestMethod Algorithm="http://www.w3.org/2001/04/xmlenc#sha256"/>
        <DigestValue>Gor7Aje2/ziU8N/VA8hIDYl9/6I4ofa0ylfYp595ou0=</DigestValue>
      </Reference>
      <Reference URI="/ppt/notesSlides/notesSlide24.xml?ContentType=application/vnd.openxmlformats-officedocument.presentationml.notesSlide+xml">
        <DigestMethod Algorithm="http://www.w3.org/2001/04/xmlenc#sha256"/>
        <DigestValue>RN9jIMrkK3iyQzLeF3wtFR+qVehjxLJZxmMXYcCJrT4=</DigestValue>
      </Reference>
      <Reference URI="/ppt/notesSlides/notesSlide25.xml?ContentType=application/vnd.openxmlformats-officedocument.presentationml.notesSlide+xml">
        <DigestMethod Algorithm="http://www.w3.org/2001/04/xmlenc#sha256"/>
        <DigestValue>uMFAvbQwZu0JS6j8iKDm/4OEy1x5BxS5YscWdTytDMQ=</DigestValue>
      </Reference>
      <Reference URI="/ppt/notesSlides/notesSlide26.xml?ContentType=application/vnd.openxmlformats-officedocument.presentationml.notesSlide+xml">
        <DigestMethod Algorithm="http://www.w3.org/2001/04/xmlenc#sha256"/>
        <DigestValue>PEz/qTlAdfGYRrYySyAokhW+Lr5J3bwRu+6J2M1BL70=</DigestValue>
      </Reference>
      <Reference URI="/ppt/notesSlides/notesSlide27.xml?ContentType=application/vnd.openxmlformats-officedocument.presentationml.notesSlide+xml">
        <DigestMethod Algorithm="http://www.w3.org/2001/04/xmlenc#sha256"/>
        <DigestValue>ep8qrxTAzdEQEezTrPn7um5Gt8vCi1LI5xGjrunAddc=</DigestValue>
      </Reference>
      <Reference URI="/ppt/notesSlides/notesSlide28.xml?ContentType=application/vnd.openxmlformats-officedocument.presentationml.notesSlide+xml">
        <DigestMethod Algorithm="http://www.w3.org/2001/04/xmlenc#sha256"/>
        <DigestValue>pT9/Q4EtL26YBF5v9TqvGA5vgMdFK0VKpjEzwCHaVt8=</DigestValue>
      </Reference>
      <Reference URI="/ppt/notesSlides/notesSlide29.xml?ContentType=application/vnd.openxmlformats-officedocument.presentationml.notesSlide+xml">
        <DigestMethod Algorithm="http://www.w3.org/2001/04/xmlenc#sha256"/>
        <DigestValue>9Q/akImh3yJHYPjcF4Pv54rh2yr3rhekwA2INZJHkYo=</DigestValue>
      </Reference>
      <Reference URI="/ppt/notesSlides/notesSlide3.xml?ContentType=application/vnd.openxmlformats-officedocument.presentationml.notesSlide+xml">
        <DigestMethod Algorithm="http://www.w3.org/2001/04/xmlenc#sha256"/>
        <DigestValue>SGUc5PAgEk5P6KkbFO4KuL6QqWssUY3vqS37qC2PtYA=</DigestValue>
      </Reference>
      <Reference URI="/ppt/notesSlides/notesSlide30.xml?ContentType=application/vnd.openxmlformats-officedocument.presentationml.notesSlide+xml">
        <DigestMethod Algorithm="http://www.w3.org/2001/04/xmlenc#sha256"/>
        <DigestValue>zuzXvCmkqqs4hFJJuQFlmH7sG2c7s9lpoKLM/MnTXtY=</DigestValue>
      </Reference>
      <Reference URI="/ppt/notesSlides/notesSlide31.xml?ContentType=application/vnd.openxmlformats-officedocument.presentationml.notesSlide+xml">
        <DigestMethod Algorithm="http://www.w3.org/2001/04/xmlenc#sha256"/>
        <DigestValue>8xInBcoec9w2vGYLwZ3ME1g3KprnMh55zPtxFLr9iZg=</DigestValue>
      </Reference>
      <Reference URI="/ppt/notesSlides/notesSlide32.xml?ContentType=application/vnd.openxmlformats-officedocument.presentationml.notesSlide+xml">
        <DigestMethod Algorithm="http://www.w3.org/2001/04/xmlenc#sha256"/>
        <DigestValue>f0AZ+7XyJyq+6UTLCJIzpGN9fgJdd8DZkmlWHwQswTc=</DigestValue>
      </Reference>
      <Reference URI="/ppt/notesSlides/notesSlide33.xml?ContentType=application/vnd.openxmlformats-officedocument.presentationml.notesSlide+xml">
        <DigestMethod Algorithm="http://www.w3.org/2001/04/xmlenc#sha256"/>
        <DigestValue>veos+uTN18ZdcRNoyzQbiMmwjEAf57VI86xJZ+faP9o=</DigestValue>
      </Reference>
      <Reference URI="/ppt/notesSlides/notesSlide34.xml?ContentType=application/vnd.openxmlformats-officedocument.presentationml.notesSlide+xml">
        <DigestMethod Algorithm="http://www.w3.org/2001/04/xmlenc#sha256"/>
        <DigestValue>ykU4TRE4qStMSs/Te2ch4fAuNm9aZta90VD4SGCiUdY=</DigestValue>
      </Reference>
      <Reference URI="/ppt/notesSlides/notesSlide35.xml?ContentType=application/vnd.openxmlformats-officedocument.presentationml.notesSlide+xml">
        <DigestMethod Algorithm="http://www.w3.org/2001/04/xmlenc#sha256"/>
        <DigestValue>+5nnZ2ap8pSCOU34nUu15PaHLKyyKbWoaNOj+oVjwoE=</DigestValue>
      </Reference>
      <Reference URI="/ppt/notesSlides/notesSlide36.xml?ContentType=application/vnd.openxmlformats-officedocument.presentationml.notesSlide+xml">
        <DigestMethod Algorithm="http://www.w3.org/2001/04/xmlenc#sha256"/>
        <DigestValue>CB67azORqsWNUn3fMJKHMN9RVFb9g/f7SEqbjWPhGA8=</DigestValue>
      </Reference>
      <Reference URI="/ppt/notesSlides/notesSlide4.xml?ContentType=application/vnd.openxmlformats-officedocument.presentationml.notesSlide+xml">
        <DigestMethod Algorithm="http://www.w3.org/2001/04/xmlenc#sha256"/>
        <DigestValue>M0OnGZaEWLcGhDsgwiVsDVymkZ7l5+PT6A1yfrUsMls=</DigestValue>
      </Reference>
      <Reference URI="/ppt/notesSlides/notesSlide5.xml?ContentType=application/vnd.openxmlformats-officedocument.presentationml.notesSlide+xml">
        <DigestMethod Algorithm="http://www.w3.org/2001/04/xmlenc#sha256"/>
        <DigestValue>fYpqSUfH/AFvAuiYQjPlzTI9vFFcqTYqcTIE9R5CXYE=</DigestValue>
      </Reference>
      <Reference URI="/ppt/notesSlides/notesSlide6.xml?ContentType=application/vnd.openxmlformats-officedocument.presentationml.notesSlide+xml">
        <DigestMethod Algorithm="http://www.w3.org/2001/04/xmlenc#sha256"/>
        <DigestValue>SxVOXt5EmuQrFa/BRzTsvlHk73Mz1DWGc76qg/H93bM=</DigestValue>
      </Reference>
      <Reference URI="/ppt/notesSlides/notesSlide7.xml?ContentType=application/vnd.openxmlformats-officedocument.presentationml.notesSlide+xml">
        <DigestMethod Algorithm="http://www.w3.org/2001/04/xmlenc#sha256"/>
        <DigestValue>NauauvemBsOTiOex3qFosxki29UzFh1fL8oxFgvgqQM=</DigestValue>
      </Reference>
      <Reference URI="/ppt/notesSlides/notesSlide8.xml?ContentType=application/vnd.openxmlformats-officedocument.presentationml.notesSlide+xml">
        <DigestMethod Algorithm="http://www.w3.org/2001/04/xmlenc#sha256"/>
        <DigestValue>MkKKW46As4Pops0GaTMAxnzgDmL7gjj4lD5Np1EEDH0=</DigestValue>
      </Reference>
      <Reference URI="/ppt/notesSlides/notesSlide9.xml?ContentType=application/vnd.openxmlformats-officedocument.presentationml.notesSlide+xml">
        <DigestMethod Algorithm="http://www.w3.org/2001/04/xmlenc#sha256"/>
        <DigestValue>t7G//M9AABDAjEBK9F+q75m2WYpQeKShWXvxvMYaGj8=</DigestValue>
      </Reference>
      <Reference URI="/ppt/presentation.xml?ContentType=application/vnd.openxmlformats-officedocument.presentationml.presentation.main+xml">
        <DigestMethod Algorithm="http://www.w3.org/2001/04/xmlenc#sha256"/>
        <DigestValue>kzQfALJW0aFbN4qmVs+oSwUBN2dnqUIJ/js82z9zSzs=</DigestValue>
      </Reference>
      <Reference URI="/ppt/presProps.xml?ContentType=application/vnd.openxmlformats-officedocument.presentationml.presProps+xml">
        <DigestMethod Algorithm="http://www.w3.org/2001/04/xmlenc#sha256"/>
        <DigestValue>749nFfn/v9OO1oqjxjeu8lUrq/lX6MQzZ7Vb+mTIG3g=</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AC9LuMeJIOUJhastSzQtSnks/6Bytiwllf/PFENWOfQ=</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tRRYc5GwhBUZ119cwPp4DJWmhAJ6IucJRjloJRtv8V4=</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N+XDaY2nof2ShPchS4RWnziDEtWWdf8++VrkjoW/wdo=</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qC5crHiTtGFN2GhJ2CDVAknBI9YcM7U23h4ZL7F5iLE=</DigestValue>
      </Reference>
      <Reference URI="/ppt/slideLayouts/_rels/slideLayout2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YOb+7kpg/csIgiABvF9Kj54Yu53w5dOjrbzJC3RA13I=</DigestValue>
      </Reference>
      <Reference URI="/ppt/slideLayouts/slideLayout10.xml?ContentType=application/vnd.openxmlformats-officedocument.presentationml.slideLayout+xml">
        <DigestMethod Algorithm="http://www.w3.org/2001/04/xmlenc#sha256"/>
        <DigestValue>Iaxq5OU7DPd6X+zNXa4zFBFiYBrUReK1vYCKjGOK6Fc=</DigestValue>
      </Reference>
      <Reference URI="/ppt/slideLayouts/slideLayout11.xml?ContentType=application/vnd.openxmlformats-officedocument.presentationml.slideLayout+xml">
        <DigestMethod Algorithm="http://www.w3.org/2001/04/xmlenc#sha256"/>
        <DigestValue>g/mtvdpJHGQFoPJ0iHIxSPe1GnXyH/6aZdpoVwJ5DQ4=</DigestValue>
      </Reference>
      <Reference URI="/ppt/slideLayouts/slideLayout12.xml?ContentType=application/vnd.openxmlformats-officedocument.presentationml.slideLayout+xml">
        <DigestMethod Algorithm="http://www.w3.org/2001/04/xmlenc#sha256"/>
        <DigestValue>dhfLQZoRgHYZaF84CbFvHS0uFs2Y9sa/yd66CgRyxTE=</DigestValue>
      </Reference>
      <Reference URI="/ppt/slideLayouts/slideLayout13.xml?ContentType=application/vnd.openxmlformats-officedocument.presentationml.slideLayout+xml">
        <DigestMethod Algorithm="http://www.w3.org/2001/04/xmlenc#sha256"/>
        <DigestValue>pitn/YEWyRLYV32izH5/q40s+8wtuTPuMkQnbEocPWE=</DigestValue>
      </Reference>
      <Reference URI="/ppt/slideLayouts/slideLayout14.xml?ContentType=application/vnd.openxmlformats-officedocument.presentationml.slideLayout+xml">
        <DigestMethod Algorithm="http://www.w3.org/2001/04/xmlenc#sha256"/>
        <DigestValue>XMmsMfzAicO4Q1DRSsCgi7kUcsgJS5wz4k7H71iDvIg=</DigestValue>
      </Reference>
      <Reference URI="/ppt/slideLayouts/slideLayout15.xml?ContentType=application/vnd.openxmlformats-officedocument.presentationml.slideLayout+xml">
        <DigestMethod Algorithm="http://www.w3.org/2001/04/xmlenc#sha256"/>
        <DigestValue>XjPrsAwR0BwzqbZrlr/3nFLGf6Jmu9/OQPbQHgRtTzU=</DigestValue>
      </Reference>
      <Reference URI="/ppt/slideLayouts/slideLayout16.xml?ContentType=application/vnd.openxmlformats-officedocument.presentationml.slideLayout+xml">
        <DigestMethod Algorithm="http://www.w3.org/2001/04/xmlenc#sha256"/>
        <DigestValue>AeFvg5c+gP9WHfs8YRrxFBr6ZjY0jbEBodGGn7vo650=</DigestValue>
      </Reference>
      <Reference URI="/ppt/slideLayouts/slideLayout17.xml?ContentType=application/vnd.openxmlformats-officedocument.presentationml.slideLayout+xml">
        <DigestMethod Algorithm="http://www.w3.org/2001/04/xmlenc#sha256"/>
        <DigestValue>AMGBUZasgbrPqn/mkqGPyha9Lt72K+OmbxW0/jZV8W8=</DigestValue>
      </Reference>
      <Reference URI="/ppt/slideLayouts/slideLayout18.xml?ContentType=application/vnd.openxmlformats-officedocument.presentationml.slideLayout+xml">
        <DigestMethod Algorithm="http://www.w3.org/2001/04/xmlenc#sha256"/>
        <DigestValue>X5R90XaTaXQQZ8E8fCOLyb5UJ4GBPnCmfdnU9FhsTss=</DigestValue>
      </Reference>
      <Reference URI="/ppt/slideLayouts/slideLayout19.xml?ContentType=application/vnd.openxmlformats-officedocument.presentationml.slideLayout+xml">
        <DigestMethod Algorithm="http://www.w3.org/2001/04/xmlenc#sha256"/>
        <DigestValue>100Ak59F1EBs1H7IbRS1OJOQ38oMNFwqwQRfod7CiBk=</DigestValue>
      </Reference>
      <Reference URI="/ppt/slideLayouts/slideLayout2.xml?ContentType=application/vnd.openxmlformats-officedocument.presentationml.slideLayout+xml">
        <DigestMethod Algorithm="http://www.w3.org/2001/04/xmlenc#sha256"/>
        <DigestValue>Ehk7yrLUyEEPJI549P1QyC6PyFDcMWq/bMNMNU9bTjw=</DigestValue>
      </Reference>
      <Reference URI="/ppt/slideLayouts/slideLayout20.xml?ContentType=application/vnd.openxmlformats-officedocument.presentationml.slideLayout+xml">
        <DigestMethod Algorithm="http://www.w3.org/2001/04/xmlenc#sha256"/>
        <DigestValue>di3hVUnXxpBhs5XVYpFnX3AN0r/qdkDOPYnwpE2Siss=</DigestValue>
      </Reference>
      <Reference URI="/ppt/slideLayouts/slideLayout21.xml?ContentType=application/vnd.openxmlformats-officedocument.presentationml.slideLayout+xml">
        <DigestMethod Algorithm="http://www.w3.org/2001/04/xmlenc#sha256"/>
        <DigestValue>f5FOR73pVZFf0SKb3ewf48hbHOVYCpk2rJXk7BabuO0=</DigestValue>
      </Reference>
      <Reference URI="/ppt/slideLayouts/slideLayout22.xml?ContentType=application/vnd.openxmlformats-officedocument.presentationml.slideLayout+xml">
        <DigestMethod Algorithm="http://www.w3.org/2001/04/xmlenc#sha256"/>
        <DigestValue>gIQnrlbWEhVES/nl4VQ429j+RM/MBlMGAxQrRtyUoSA=</DigestValue>
      </Reference>
      <Reference URI="/ppt/slideLayouts/slideLayout23.xml?ContentType=application/vnd.openxmlformats-officedocument.presentationml.slideLayout+xml">
        <DigestMethod Algorithm="http://www.w3.org/2001/04/xmlenc#sha256"/>
        <DigestValue>scOamt02fWK5eT2D+eu/QqIVP8Q1g6v/42UsjKyxJbA=</DigestValue>
      </Reference>
      <Reference URI="/ppt/slideLayouts/slideLayout24.xml?ContentType=application/vnd.openxmlformats-officedocument.presentationml.slideLayout+xml">
        <DigestMethod Algorithm="http://www.w3.org/2001/04/xmlenc#sha256"/>
        <DigestValue>DsuNN/YaspjgQCq+GucFaI7GhV09bbf/r0DILRAf7U8=</DigestValue>
      </Reference>
      <Reference URI="/ppt/slideLayouts/slideLayout25.xml?ContentType=application/vnd.openxmlformats-officedocument.presentationml.slideLayout+xml">
        <DigestMethod Algorithm="http://www.w3.org/2001/04/xmlenc#sha256"/>
        <DigestValue>1HZ4o4vVEshxuWQSed5g9IaegsuJ0lqIbgrGGClXHS4=</DigestValue>
      </Reference>
      <Reference URI="/ppt/slideLayouts/slideLayout26.xml?ContentType=application/vnd.openxmlformats-officedocument.presentationml.slideLayout+xml">
        <DigestMethod Algorithm="http://www.w3.org/2001/04/xmlenc#sha256"/>
        <DigestValue>/pGUeoBo/b6AOsIa1gzs0G/8OlFREaMdiVfjxVfy3FE=</DigestValue>
      </Reference>
      <Reference URI="/ppt/slideLayouts/slideLayout3.xml?ContentType=application/vnd.openxmlformats-officedocument.presentationml.slideLayout+xml">
        <DigestMethod Algorithm="http://www.w3.org/2001/04/xmlenc#sha256"/>
        <DigestValue>q/zYpoBnRu60qAyaC9HoY9j+hecD2m4QCxLY+bLGiH0=</DigestValue>
      </Reference>
      <Reference URI="/ppt/slideLayouts/slideLayout4.xml?ContentType=application/vnd.openxmlformats-officedocument.presentationml.slideLayout+xml">
        <DigestMethod Algorithm="http://www.w3.org/2001/04/xmlenc#sha256"/>
        <DigestValue>4HSPagJO9eCuk7B1QqJxiPDRuY4pJCs95ZmT1xL1Mfc=</DigestValue>
      </Reference>
      <Reference URI="/ppt/slideLayouts/slideLayout5.xml?ContentType=application/vnd.openxmlformats-officedocument.presentationml.slideLayout+xml">
        <DigestMethod Algorithm="http://www.w3.org/2001/04/xmlenc#sha256"/>
        <DigestValue>nzOtAIMUKYBnTDLvzDZD7ENHsQmnWg98Wmp8KiM2noc=</DigestValue>
      </Reference>
      <Reference URI="/ppt/slideLayouts/slideLayout6.xml?ContentType=application/vnd.openxmlformats-officedocument.presentationml.slideLayout+xml">
        <DigestMethod Algorithm="http://www.w3.org/2001/04/xmlenc#sha256"/>
        <DigestValue>hWV4+8yAoBTfFULD6XJNZtFpgY7tMjst9v/t5qg/JRw=</DigestValue>
      </Reference>
      <Reference URI="/ppt/slideLayouts/slideLayout7.xml?ContentType=application/vnd.openxmlformats-officedocument.presentationml.slideLayout+xml">
        <DigestMethod Algorithm="http://www.w3.org/2001/04/xmlenc#sha256"/>
        <DigestValue>y7KNPw7R99biCXApPEiD8eR4J/flm9b+wjrnoSpAHn8=</DigestValue>
      </Reference>
      <Reference URI="/ppt/slideLayouts/slideLayout8.xml?ContentType=application/vnd.openxmlformats-officedocument.presentationml.slideLayout+xml">
        <DigestMethod Algorithm="http://www.w3.org/2001/04/xmlenc#sha256"/>
        <DigestValue>LcCC3/oxZXD92LNp1H8AmqAmdch/F8W7vCSLrS9Zcsc=</DigestValue>
      </Reference>
      <Reference URI="/ppt/slideLayouts/slideLayout9.xml?ContentType=application/vnd.openxmlformats-officedocument.presentationml.slideLayout+xml">
        <DigestMethod Algorithm="http://www.w3.org/2001/04/xmlenc#sha256"/>
        <DigestValue>RH3NzmPVfUdVUbTJhjhVfZPKRsLji+4rqjMRXBW4abs=</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Transform>
          <Transform Algorithm="http://www.w3.org/TR/2001/REC-xml-c14n-20010315"/>
        </Transforms>
        <DigestMethod Algorithm="http://www.w3.org/2001/04/xmlenc#sha256"/>
        <DigestValue>nWqQd48IRqApRzPYMnPBXvxiTQK5IyGJtPoNt7mENMs=</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ZfJfmAfpBZMK6xNgwAMdowe5l7v9dGgnXcr8eKQ8Leg=</DigestValue>
      </Reference>
      <Reference URI="/ppt/slideMasters/slideMaster1.xml?ContentType=application/vnd.openxmlformats-officedocument.presentationml.slideMaster+xml">
        <DigestMethod Algorithm="http://www.w3.org/2001/04/xmlenc#sha256"/>
        <DigestValue>HoHOXk8VvUnfZqk2u+JuRggJACh893NfeJUnSMwzQmE=</DigestValue>
      </Reference>
      <Reference URI="/ppt/slideMasters/slideMaster2.xml?ContentType=application/vnd.openxmlformats-officedocument.presentationml.slideMaster+xml">
        <DigestMethod Algorithm="http://www.w3.org/2001/04/xmlenc#sha256"/>
        <DigestValue>6WkvmDi0UavPF/Vnrdl24EPUX1wmOmlP2MfvZ+M7+pM=</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W7T7nCgKkbObXPOcmN5INRjtvix1CfYVS1HSU2bK3xo=</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1U96JM3TUGmyZ++hArln3OT4A+7+8Zr8Z/j1NrKrt2s=</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2KlLpZBBFgKXFvL3ChkDQ6dKm/bRR41QL+nYnAnG/Ak=</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iscuNVWsrDK8J6EA4mXvu3/ylyz44YDxJ2HYv0VQ9pE=</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LQraOg9T8BW1WVoPJFfXWlZ435+K03j+PvA9fum7W78=</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8+MJCdJJTSQrl0NiZvmRIQPioz4ja2v7i1TceTyYrsM=</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NyL7dH7C21RguyzO7IeW77dTdJjdzWZWY2hM1Vnu5A4=</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DYyrasMXRfWCHsy/KsAGBznllLv7qpIplULCMrdMlSs=</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ESLxudTLdS+jgW9+PoC7pP8zIcL+1iwrYlSwIFV90Rs=</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FCACs/wZL+6rDb9Zu8Bd9BT0VhEkBSHXo5CMXmH/6Xk=</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WnLY6a00mQsXEvI6F5FdUzNJpsCjrUZksWRZX0DY/a4=</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QoOG6YH8eByYLpb5Bd8RFmth5oWXDdASjChYtvrchRQ=</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Qf98LTFH9etx7Ll0QWu47sIrrQT3UEe+pWl22yTBNPI=</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VSKJUd/Wxx9ZWkCx4FYoxMYBhuPpDutzKNlRb3UWOSg=</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Transform>
          <Transform Algorithm="http://www.w3.org/TR/2001/REC-xml-c14n-20010315"/>
        </Transforms>
        <DigestMethod Algorithm="http://www.w3.org/2001/04/xmlenc#sha256"/>
        <DigestValue>FW9zHdTNrRIor9qaYclCp5Tv3Z5ksJGo8V06ICrwV+E=</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LsGHNgCSLImXZ8rUz00IhRl7b4o74cU4Pn+1AwJbLUY=</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IvILr+BUU48Bp47sNGVj3Kh716H+JStQlX7bHwu7vtY=</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m/1+7hvwJzovJDSdsBEpjBF/2vHGGbx72vkJ6Y4+8BY=</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Be+3PD0zhdUByKyw2hBzG0xgx9FetF4feZvJEeADkDg=</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SKQVeFLaPg39c23aefkM/jlDZ5mKSfgZ39XNFze+kio=</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qKtl9hlqHDQpxIyoEp9WKVBJWhb5yVEzG1I2bBXRHHQ=</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RC6LX9oNgsYblwcXm6elQHz3+96PLnoCHVwPAeBX4HQ=</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ExvTG+PZVWqvHz8QetuZtW5jgwegX4LIfTVhTQUcvSc=</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9keapZFwhNYRFxezaYtdAIGmCIQDgKJzEj7G/ODM05k=</DigestValue>
      </Reference>
      <Reference URI="/ppt/slides/_rels/slide31.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Y84sWT6pHnx7CaLJ4YI6BvVqxO8swMcTKU1Ov+5cj/w=</DigestValue>
      </Reference>
      <Reference URI="/ppt/slides/_rels/slide3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hsRePsrX1i6lTEIoJe3VUt78JQw8jqu8NCBvCoe8QjA=</DigestValue>
      </Reference>
      <Reference URI="/ppt/slides/_rels/slide3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VTNROrFV87N1PTqCuIGJw44PNnIUIIaUlJ66rMEB4jI=</DigestValue>
      </Reference>
      <Reference URI="/ppt/slides/_rels/slide3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Transform>
          <Transform Algorithm="http://www.w3.org/TR/2001/REC-xml-c14n-20010315"/>
        </Transforms>
        <DigestMethod Algorithm="http://www.w3.org/2001/04/xmlenc#sha256"/>
        <DigestValue>EkSqj4yD2h9pkfvzVgy5F86FVUnycFn9EQRICheXc3M=</DigestValue>
      </Reference>
      <Reference URI="/ppt/slides/_rels/slide3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U/tVPF0/JQDMscSD37rsAizqqoYQ87PFPyXLOvUFE3s=</DigestValue>
      </Reference>
      <Reference URI="/ppt/slides/_rel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gzSiHWYWL3bBp59WrPnwf1XlldxWKAD8xfggcWIb+eI=</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Transform>
          <Transform Algorithm="http://www.w3.org/TR/2001/REC-xml-c14n-20010315"/>
        </Transforms>
        <DigestMethod Algorithm="http://www.w3.org/2001/04/xmlenc#sha256"/>
        <DigestValue>VXoadIi29O/kqjDYyURKOaPZ/skT2nLdr60IcofUoIo=</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0NyQDkyHNuj4xAY1iUc2WAGCEx4uoF4w/4PxRhuOT0Y=</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DDNdVb7z3IE2Ijf/1JeXX/26YQg0oF/AtAEPU5Z7gYc=</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9qATNnl/Qon20JW9byfOtVT66nCMWzQ/xkuak6onw/E=</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M+8C/9Fms9um1MOifJdIq7V271f89hk7Vx5y5/6znCQ=</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3+50b2mtdyIPBDNnZmmgdm18JgW1Y4Yhvg7Pg4nOkr0=</DigestValue>
      </Reference>
      <Reference URI="/ppt/slides/slide1.xml?ContentType=application/vnd.openxmlformats-officedocument.presentationml.slide+xml">
        <DigestMethod Algorithm="http://www.w3.org/2001/04/xmlenc#sha256"/>
        <DigestValue>e/8bjzE3TeK6mNOosb0bG4tGc92OYyzOEDX9S9HGhLE=</DigestValue>
      </Reference>
      <Reference URI="/ppt/slides/slide10.xml?ContentType=application/vnd.openxmlformats-officedocument.presentationml.slide+xml">
        <DigestMethod Algorithm="http://www.w3.org/2001/04/xmlenc#sha256"/>
        <DigestValue>7cXXektjYO9Guqd4ApPKmL52wxopWVauZ2qG6bU8Uzk=</DigestValue>
      </Reference>
      <Reference URI="/ppt/slides/slide11.xml?ContentType=application/vnd.openxmlformats-officedocument.presentationml.slide+xml">
        <DigestMethod Algorithm="http://www.w3.org/2001/04/xmlenc#sha256"/>
        <DigestValue>9K7N/QUROJn0celgET2JBtioF3qjfkeO20ug98QYamo=</DigestValue>
      </Reference>
      <Reference URI="/ppt/slides/slide12.xml?ContentType=application/vnd.openxmlformats-officedocument.presentationml.slide+xml">
        <DigestMethod Algorithm="http://www.w3.org/2001/04/xmlenc#sha256"/>
        <DigestValue>HxWh6cEjTkz7eSFztLjJfiszS3SP+qxWzcKWF+4p2Hg=</DigestValue>
      </Reference>
      <Reference URI="/ppt/slides/slide13.xml?ContentType=application/vnd.openxmlformats-officedocument.presentationml.slide+xml">
        <DigestMethod Algorithm="http://www.w3.org/2001/04/xmlenc#sha256"/>
        <DigestValue>OGpUWqHOYJRo1e2iLKaDx+U9aUAc/dcpMi3W3trQ9t0=</DigestValue>
      </Reference>
      <Reference URI="/ppt/slides/slide14.xml?ContentType=application/vnd.openxmlformats-officedocument.presentationml.slide+xml">
        <DigestMethod Algorithm="http://www.w3.org/2001/04/xmlenc#sha256"/>
        <DigestValue>xAyAsXAFORYbzvo6reKtyelKFMecdtCeLTen9JT7ojM=</DigestValue>
      </Reference>
      <Reference URI="/ppt/slides/slide15.xml?ContentType=application/vnd.openxmlformats-officedocument.presentationml.slide+xml">
        <DigestMethod Algorithm="http://www.w3.org/2001/04/xmlenc#sha256"/>
        <DigestValue>UqPYcdDxkzzimk59xXeFYKfsICG5y0/U12l6xmrTmWs=</DigestValue>
      </Reference>
      <Reference URI="/ppt/slides/slide16.xml?ContentType=application/vnd.openxmlformats-officedocument.presentationml.slide+xml">
        <DigestMethod Algorithm="http://www.w3.org/2001/04/xmlenc#sha256"/>
        <DigestValue>0oS/NRRN3KNj6c0LcXaMWbyP3dqrmVFaxEbDXvp2uTY=</DigestValue>
      </Reference>
      <Reference URI="/ppt/slides/slide17.xml?ContentType=application/vnd.openxmlformats-officedocument.presentationml.slide+xml">
        <DigestMethod Algorithm="http://www.w3.org/2001/04/xmlenc#sha256"/>
        <DigestValue>5cnd5ewGZMCemaSFs7SGh5W0YtcpoWHKeI/O+FLNdfQ=</DigestValue>
      </Reference>
      <Reference URI="/ppt/slides/slide18.xml?ContentType=application/vnd.openxmlformats-officedocument.presentationml.slide+xml">
        <DigestMethod Algorithm="http://www.w3.org/2001/04/xmlenc#sha256"/>
        <DigestValue>MdfbKy+V8NaYc/mN4+N5tfRFSpdf3FGnDgjW/xfh7Vs=</DigestValue>
      </Reference>
      <Reference URI="/ppt/slides/slide19.xml?ContentType=application/vnd.openxmlformats-officedocument.presentationml.slide+xml">
        <DigestMethod Algorithm="http://www.w3.org/2001/04/xmlenc#sha256"/>
        <DigestValue>NfHp9tnQeGLzUgBieMNi3q9MRFMG9zP06M2fFOs2pB4=</DigestValue>
      </Reference>
      <Reference URI="/ppt/slides/slide2.xml?ContentType=application/vnd.openxmlformats-officedocument.presentationml.slide+xml">
        <DigestMethod Algorithm="http://www.w3.org/2001/04/xmlenc#sha256"/>
        <DigestValue>2Hdqbg/i94ihWOYIrIQ1M79d2fuNL1OFxaNLr+Z7R8o=</DigestValue>
      </Reference>
      <Reference URI="/ppt/slides/slide20.xml?ContentType=application/vnd.openxmlformats-officedocument.presentationml.slide+xml">
        <DigestMethod Algorithm="http://www.w3.org/2001/04/xmlenc#sha256"/>
        <DigestValue>uRRu8VhbEGLsZfnhKbRnOoJmFu8u5pCyVcu6rIvdKoc=</DigestValue>
      </Reference>
      <Reference URI="/ppt/slides/slide21.xml?ContentType=application/vnd.openxmlformats-officedocument.presentationml.slide+xml">
        <DigestMethod Algorithm="http://www.w3.org/2001/04/xmlenc#sha256"/>
        <DigestValue>2oQG+N9gkIBW6mNPBHGm7F4B+nahAL04eAPw/1/5wZA=</DigestValue>
      </Reference>
      <Reference URI="/ppt/slides/slide22.xml?ContentType=application/vnd.openxmlformats-officedocument.presentationml.slide+xml">
        <DigestMethod Algorithm="http://www.w3.org/2001/04/xmlenc#sha256"/>
        <DigestValue>webykbHeBT9aGeA9MHMiBw+v7DHi+PDRGEblxSJ5RCg=</DigestValue>
      </Reference>
      <Reference URI="/ppt/slides/slide23.xml?ContentType=application/vnd.openxmlformats-officedocument.presentationml.slide+xml">
        <DigestMethod Algorithm="http://www.w3.org/2001/04/xmlenc#sha256"/>
        <DigestValue>lq3AzbcfAr1hsavoDLC/Uq1mE6HNQSFcozYs48uJQMw=</DigestValue>
      </Reference>
      <Reference URI="/ppt/slides/slide24.xml?ContentType=application/vnd.openxmlformats-officedocument.presentationml.slide+xml">
        <DigestMethod Algorithm="http://www.w3.org/2001/04/xmlenc#sha256"/>
        <DigestValue>t+p7ZcVC5/n6sAS7Ht+cQLhLYmGVRnx2/BJURTKLIi8=</DigestValue>
      </Reference>
      <Reference URI="/ppt/slides/slide25.xml?ContentType=application/vnd.openxmlformats-officedocument.presentationml.slide+xml">
        <DigestMethod Algorithm="http://www.w3.org/2001/04/xmlenc#sha256"/>
        <DigestValue>MjIPuGPJMikHyM81HQu3ODzMs8nYJsjsP23aia1jMjI=</DigestValue>
      </Reference>
      <Reference URI="/ppt/slides/slide26.xml?ContentType=application/vnd.openxmlformats-officedocument.presentationml.slide+xml">
        <DigestMethod Algorithm="http://www.w3.org/2001/04/xmlenc#sha256"/>
        <DigestValue>gwY9n6IBLtrSPdLMdKRDD6ngsRYK/0Ko96qji8zwGdE=</DigestValue>
      </Reference>
      <Reference URI="/ppt/slides/slide27.xml?ContentType=application/vnd.openxmlformats-officedocument.presentationml.slide+xml">
        <DigestMethod Algorithm="http://www.w3.org/2001/04/xmlenc#sha256"/>
        <DigestValue>vlCVdzqbFJ/r8PwIBMDHpZ40WcfmAYbe1K0YWH7OZWc=</DigestValue>
      </Reference>
      <Reference URI="/ppt/slides/slide28.xml?ContentType=application/vnd.openxmlformats-officedocument.presentationml.slide+xml">
        <DigestMethod Algorithm="http://www.w3.org/2001/04/xmlenc#sha256"/>
        <DigestValue>s6o1eHYS+IMn7n4/dQ5QMY5aeRD5jJgcKMTuZf9ftIY=</DigestValue>
      </Reference>
      <Reference URI="/ppt/slides/slide29.xml?ContentType=application/vnd.openxmlformats-officedocument.presentationml.slide+xml">
        <DigestMethod Algorithm="http://www.w3.org/2001/04/xmlenc#sha256"/>
        <DigestValue>VxVe5DqoMr0Xu6Hi7wBPl6tpPbkWqGCZgOCvFS54nyI=</DigestValue>
      </Reference>
      <Reference URI="/ppt/slides/slide3.xml?ContentType=application/vnd.openxmlformats-officedocument.presentationml.slide+xml">
        <DigestMethod Algorithm="http://www.w3.org/2001/04/xmlenc#sha256"/>
        <DigestValue>PQUbJo76H7Ml41/gZrKaA7p5LgFp1ucpkRkDoBBLclY=</DigestValue>
      </Reference>
      <Reference URI="/ppt/slides/slide30.xml?ContentType=application/vnd.openxmlformats-officedocument.presentationml.slide+xml">
        <DigestMethod Algorithm="http://www.w3.org/2001/04/xmlenc#sha256"/>
        <DigestValue>yVbn5rLQfpTKHK+hVP4rYsb8OFvFWZhbDV+wsnCfrO0=</DigestValue>
      </Reference>
      <Reference URI="/ppt/slides/slide31.xml?ContentType=application/vnd.openxmlformats-officedocument.presentationml.slide+xml">
        <DigestMethod Algorithm="http://www.w3.org/2001/04/xmlenc#sha256"/>
        <DigestValue>SPuNiX0U2c7lrT+fRNSbxS++NQvMmgwCJffphUEq3Uo=</DigestValue>
      </Reference>
      <Reference URI="/ppt/slides/slide32.xml?ContentType=application/vnd.openxmlformats-officedocument.presentationml.slide+xml">
        <DigestMethod Algorithm="http://www.w3.org/2001/04/xmlenc#sha256"/>
        <DigestValue>DdhajFshGh+Ic42HvupMvaA6g7lIfm52hOeJ6i7Kk6w=</DigestValue>
      </Reference>
      <Reference URI="/ppt/slides/slide33.xml?ContentType=application/vnd.openxmlformats-officedocument.presentationml.slide+xml">
        <DigestMethod Algorithm="http://www.w3.org/2001/04/xmlenc#sha256"/>
        <DigestValue>3KG1A7HSh9CuXA7GuLXHKvBqxVmbUVoFr6HZOSf++Rs=</DigestValue>
      </Reference>
      <Reference URI="/ppt/slides/slide34.xml?ContentType=application/vnd.openxmlformats-officedocument.presentationml.slide+xml">
        <DigestMethod Algorithm="http://www.w3.org/2001/04/xmlenc#sha256"/>
        <DigestValue>1xSX3jmluc8xeujmvQBHcEH5b/XDOtnEJV2URGINC0k=</DigestValue>
      </Reference>
      <Reference URI="/ppt/slides/slide35.xml?ContentType=application/vnd.openxmlformats-officedocument.presentationml.slide+xml">
        <DigestMethod Algorithm="http://www.w3.org/2001/04/xmlenc#sha256"/>
        <DigestValue>qWVhdPZmkqmeWsnwIr86CagxBks8q0fEjqwPQodS3kM=</DigestValue>
      </Reference>
      <Reference URI="/ppt/slides/slide36.xml?ContentType=application/vnd.openxmlformats-officedocument.presentationml.slide+xml">
        <DigestMethod Algorithm="http://www.w3.org/2001/04/xmlenc#sha256"/>
        <DigestValue>HbDLgW8tVGD6h0ukRkCPDlbflwjYdm7kEFTJ2ixx7GY=</DigestValue>
      </Reference>
      <Reference URI="/ppt/slides/slide4.xml?ContentType=application/vnd.openxmlformats-officedocument.presentationml.slide+xml">
        <DigestMethod Algorithm="http://www.w3.org/2001/04/xmlenc#sha256"/>
        <DigestValue>9ck5IIf2shDcfQ2ycA5yVdb3ofDgEjfNb3cR54rBAwc=</DigestValue>
      </Reference>
      <Reference URI="/ppt/slides/slide5.xml?ContentType=application/vnd.openxmlformats-officedocument.presentationml.slide+xml">
        <DigestMethod Algorithm="http://www.w3.org/2001/04/xmlenc#sha256"/>
        <DigestValue>mdJhqG0HP9+2SNhLx0ATyFjIpPYRI3mUQWH6xyAFJQw=</DigestValue>
      </Reference>
      <Reference URI="/ppt/slides/slide6.xml?ContentType=application/vnd.openxmlformats-officedocument.presentationml.slide+xml">
        <DigestMethod Algorithm="http://www.w3.org/2001/04/xmlenc#sha256"/>
        <DigestValue>PlYc5FWbQKqTEPuCBQmMS+2R87zJ4bEGUjj1WKefT8E=</DigestValue>
      </Reference>
      <Reference URI="/ppt/slides/slide7.xml?ContentType=application/vnd.openxmlformats-officedocument.presentationml.slide+xml">
        <DigestMethod Algorithm="http://www.w3.org/2001/04/xmlenc#sha256"/>
        <DigestValue>05aOGp7kIZCSTds3sL4JyBQd3kr4IIfMXU12Bky9GeU=</DigestValue>
      </Reference>
      <Reference URI="/ppt/slides/slide8.xml?ContentType=application/vnd.openxmlformats-officedocument.presentationml.slide+xml">
        <DigestMethod Algorithm="http://www.w3.org/2001/04/xmlenc#sha256"/>
        <DigestValue>JCOLigfKiY9S73r9HRwxWWVcAzpFGkEWkqj9bInriKI=</DigestValue>
      </Reference>
      <Reference URI="/ppt/slides/slide9.xml?ContentType=application/vnd.openxmlformats-officedocument.presentationml.slide+xml">
        <DigestMethod Algorithm="http://www.w3.org/2001/04/xmlenc#sha256"/>
        <DigestValue>EL6lquX8vc8H0KpelFOnn8+IGVxg8A6s6J/CnhnYvDk=</DigestValue>
      </Reference>
      <Reference URI="/ppt/tableStyles.xml?ContentType=application/vnd.openxmlformats-officedocument.presentationml.tableStyles+xml">
        <DigestMethod Algorithm="http://www.w3.org/2001/04/xmlenc#sha256"/>
        <DigestValue>CpqcjY3Sh1pjayNy/OiodHRpUbgIreaujsmyXbGjHoI=</DigestValue>
      </Reference>
      <Reference URI="/ppt/theme/theme1.xml?ContentType=application/vnd.openxmlformats-officedocument.theme+xml">
        <DigestMethod Algorithm="http://www.w3.org/2001/04/xmlenc#sha256"/>
        <DigestValue>QI1t8/TApNa+GPQGSoUh7SnkYhFG4oTepu37ln4uPgo=</DigestValue>
      </Reference>
      <Reference URI="/ppt/theme/theme2.xml?ContentType=application/vnd.openxmlformats-officedocument.theme+xml">
        <DigestMethod Algorithm="http://www.w3.org/2001/04/xmlenc#sha256"/>
        <DigestValue>mLoUtT3D/atB9zGU456WlOPhLiXnuK4KcNPjQg9QCI8=</DigestValue>
      </Reference>
      <Reference URI="/ppt/theme/theme3.xml?ContentType=application/vnd.openxmlformats-officedocument.theme+xml">
        <DigestMethod Algorithm="http://www.w3.org/2001/04/xmlenc#sha256"/>
        <DigestValue>rED5zpmxDJlQMva6MhrDMeFX1CPpT9jBbfiZy8WNS6o=</DigestValue>
      </Reference>
      <Reference URI="/ppt/theme/theme4.xml?ContentType=application/vnd.openxmlformats-officedocument.theme+xml">
        <DigestMethod Algorithm="http://www.w3.org/2001/04/xmlenc#sha256"/>
        <DigestValue>rED5zpmxDJlQMva6MhrDMeFX1CPpT9jBbfiZy8WNS6o=</DigestValue>
      </Reference>
      <Reference URI="/ppt/viewProps.xml?ContentType=application/vnd.openxmlformats-officedocument.presentationml.viewProps+xml">
        <DigestMethod Algorithm="http://www.w3.org/2001/04/xmlenc#sha256"/>
        <DigestValue>KCkC3DqWwauY3WX1KvWLrNu7mlasSkrz53Np631lKeU=</DigestValue>
      </Reference>
    </Manifest>
    <SignatureProperties>
      <SignatureProperty Id="idSignatureTime" Target="#idPackageSignature">
        <mdssi:SignatureTime xmlns:mdssi="http://schemas.openxmlformats.org/package/2006/digital-signature">
          <mdssi:Format>YYYY-MM-DDThh:mm:ssTZD</mdssi:Format>
          <mdssi:Value>2016-07-14T08:58:05Z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You acknowledge that you modified these materials and Agilent disclaims any responsibility for such modifications.</SignatureComments>
          <WindowsVersion>6.1</WindowsVersion>
          <OfficeVersion>16.0</OfficeVersion>
          <ApplicationVersion>16.0</ApplicationVersion>
          <Monitors>2</Monitors>
          <HorizontalResolution>1600</HorizontalResolution>
          <VerticalResolution>900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2016-07-14T08:58:05Z</xd:SigningTime>
          <xd:SigningCertificate>
            <xd:Cert>
              <xd:CertDigest>
                <DigestMethod Algorithm="http://www.w3.org/2001/04/xmlenc#sha256"/>
                <DigestValue>DDJ4ytpXveERaLGieB4/SEciQ3wFXUddM9ZxM6mf858=</DigestValue>
              </xd:CertDigest>
              <xd:IssuerSerial>
                <X509IssuerName>CN="Agilent Technologies, Inc. CA - G2", O="Agilent Technologies, Inc."</X509IssuerName>
                <X509SerialNumber>138245064239817288526257980180937675591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Qualifiers>
              <xd:CommitmentTypeQualifier>You acknowledge that you modified these materials and Agilent disclaims any responsibility for such modifications.</xd:CommitmentTypeQualifier>
            </xd:CommitmentTypeQualifiers>
          </xd:CommitmentTypeIndication>
        </xd:SignedDataObjectProperties>
      </xd:SignedProperties>
      <xd:UnsignedProperties>
        <xd:UnsignedSignatureProperties>
          <xd:CertificateValues>
            <xd:EncapsulatedX509Certificate>MIIDnjCCAoagAwIBAgIQFzdgJfTjXMhz4YoMYWkr5DANBgkqhkiG9w0BAQsFADBSMSMwIQYDVQQKExpBZ2lsZW50IFRlY2hub2xvZ2llcywgSW5jLjErMCkGA1UEAxMiQWdpbGVudCBUZWNobm9sb2dpZXMsIEluYy4gQ0EgLSBHMjAeFw0xNTExMDMwMDAwMDBaFw0yNTExMDIyMzU5NTlaMFIxIzAhBgNVBAoTGkFnaWxlbnQgVGVjaG5vbG9naWVzLCBJbmMuMSswKQYDVQQDEyJBZ2lsZW50IFRlY2hub2xvZ2llcywgSW5jLiBDQSAtIEcyMIIBIjANBgkqhkiG9w0BAQEFAAOCAQ8AMIIBCgKCAQEAsYFT179SnaUfomAd+9IMpimO0m1Ac0TYlHywHvUCPFmIWL1dXHcrxF73oIRa/mNXDVRDrPCWIQ7ZqyGet5hr797Q69+yWd1vjeWi8kIV9R9FUgFDK4FO0yfjMoNNil4W+zm95eKNXC7lV41j4CC+IQSALK8dDcGc0dADHE8OZQmujiscqL2a/ALphzksq+sdPQPZgq44GVx1yMuVQOp8hKkXiqpTUIbucurG45K9fuo5f1rqLIEV5ygUwZW3lssLYv2J1TU4u0Gy7dHMbgCeNYcQC+L+ox6DFYzqtN3W21GmzW07PjiGUg/xBz/YOHH2FD3MCvKy/9tFbnqspGFdrQIDAQABo3AwbjASBgNVHRMBAf8ECDAGAQH/AgEAMA4GA1UdDwEB/wQEAwIBBjApBgNVHREEIjAgpB4wHDEaMBgGA1UEAxMRU3ltYW50ZWNQS0ktMi0yMzcwHQYDVR0OBBYEFKgebzOhmH+x+yaaNHmVgzaOc7D8MA0GCSqGSIb3DQEBCwUAA4IBAQBDj8ZOBhUq8Lk2UH2eCVNaTwrL7qFf7XeYZw021thBPO7TzPfJcm0z3MQYbVOsifZUXCMBglCxY1VO7BKgIjF3+G9FBa6Lozqtyr/ac+h+z3ZzJyM27/wVAnUO6J5JV7E4Odb0VYdHO/WXzu7flAdi9y5Hf5WFnhWBQw+qRFMCyjuGU7W7gOyVw00XjMOL3/tZ+r3XGMoulBNZ8+9MRp596823DAv/7H1aPnSLfu972PmgnVadgQbDW/w/1uwlYL3SBcIa8iBpDV7aGkXaKprB/PDGuvoOs1n37wPdOTS0jF68gDgNQsBMYDGoInkH64NjBCghEzrYSn19o2phZkto</xd:EncapsulatedX509Certificate>
          </xd:CertificateValues>
        </xd:UnsignedSignature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Edit>PublicationForm</Edit>
  <New>PublicationForm</New>
</FormTemplates>
</file>

<file path=customXml/item2.xml><?xml version="1.0" encoding="utf-8"?>
<p:properties xmlns:p="http://schemas.microsoft.com/office/2006/metadata/properties" xmlns:xsi="http://www.w3.org/2001/XMLSchema-instance">
  <documentManagement>
    <Abstract xmlns="3a52aef6-3c65-41ed-96e3-cac50d1c25cd">Agilent Technologies is committed to the academia educational community and is willing to provide access to company-owned material. This slide set is created by Agilent Technologies and exlains the HPLC theory. The usage of the slides is limited to teaching purpose only.
</Abstract>
    <Language xmlns="http://schemas.microsoft.com/sharepoint/v3">Chinese (Simplified)</Language>
    <LimitedUse xmlns="4eac69a7-283c-4f2a-bd8a-545358937856">false</LimitedUse>
    <ExtraPartNumber xmlns="4eac69a7-283c-4f2a-bd8a-545358937856" xsi:nil="true"/>
    <RelatedPartNumber xmlns="c3d35d11-92d5-4ca7-94c9-3af18e5b4368" xsi:nil="true"/>
    <Geography xmlns="4eac69a7-283c-4f2a-bd8a-545358937856">Universal</Geography>
    <NativeApplication xmlns="4eac69a7-283c-4f2a-bd8a-545358937856">PowerPoint</NativeApplication>
    <PubContact xmlns="4eac69a7-283c-4f2a-bd8a-545358937856">
      <UserInfo>
        <DisplayName>Miriam Schroeder</DisplayName>
        <AccountId>5617</AccountId>
        <AccountType/>
      </UserInfo>
    </PubContact>
    <Country xmlns="c3d35d11-92d5-4ca7-94c9-3af18e5b4368">UNITED STATES</Country>
    <WebPageDescription xmlns="c3d35d11-92d5-4ca7-94c9-3af18e5b4368">Teaching slide set on liquid chromatography fundamentals | part 1 - theory</WebPageDescription>
    <PageCount xmlns="4eac69a7-283c-4f2a-bd8a-545358937856">38</PageCount>
    <IndustryType xmlns="4eac69a7-283c-4f2a-bd8a-545358937856"/>
    <ExpirationDate xmlns="4eac69a7-283c-4f2a-bd8a-545358937856"/>
    <Product xmlns="4eac69a7-283c-4f2a-bd8a-545358937856"/>
    <Industry xmlns="4eac69a7-283c-4f2a-bd8a-545358937856"/>
    <ProductType xmlns="4eac69a7-283c-4f2a-bd8a-545358937856">
      <Value>1220 Infinity LC Systems1260 Infinity LC Systems1290 Infinity II LC Systems1290 Infinity LC Systems</Value>
    </ProductType>
    <ReleaseDate xmlns="4eac69a7-283c-4f2a-bd8a-545358937856" xsi:nil="true"/>
    <LotNumber xmlns="4eac69a7-283c-4f2a-bd8a-545358937856" xsi:nil="true"/>
    <ProductLine xmlns="4eac69a7-283c-4f2a-bd8a-545358937856">
      <Value>Liquid Phase Analysis</Value>
    </ProductLine>
    <ProductGroup xmlns="4eac69a7-283c-4f2a-bd8a-545358937856">
      <Value>Liquid Chromatography</Value>
    </ProductGroup>
    <PartNumber xmlns="4eac69a7-283c-4f2a-bd8a-545358937856">5991-5411CHCN</PartNumber>
    <IndustryGroup xmlns="4eac69a7-283c-4f2a-bd8a-545358937856">
      <Value>Food Testing &amp; AgricultureGenomicsIntegrated BiologyMetabolomicsProteomics &amp; Protein SciencesSmall Molecule Pharmaceuticals</Value>
    </IndustryGroup>
    <WorkspaceUrl xmlns="4eac69a7-283c-4f2a-bd8a-545358937856">
      <Url>https://extranet.chem.agilent.com/Workspaces/SlidePresentation/Public/094387</Url>
      <Description>https://extranet.chem.agilent.com/Workspaces/SlidePresentation/Public/094387</Description>
    </WorkspaceUrl>
    <WHID xmlns="c3d35d11-92d5-4ca7-94c9-3af18e5b4368">94387</WHID>
    <LibraryUrl xmlns="4eac69a7-283c-4f2a-bd8a-545358937856">
      <Url>https://extranet.chem.agilent.com/Library/SlidePresentation/Public</Url>
      <Description>https://extranet.chem.agilent.com/Library/SlidePresentation/Public</Description>
    </LibraryUrl>
    <MainCat xmlns="ee42ffa4-88aa-408d-9f63-e2d1068a6810">Library</MainCat>
    <Matrix xmlns="d60c28fc-3d14-46f3-b174-9a10a2a6c6f4" xsi:nil="true"/>
    <Analytical_x0020_Technique xmlns="d60c28fc-3d14-46f3-b174-9a10a2a6c6f4" xsi:nil="true"/>
    <MidCat xmlns="ee42ffa4-88aa-408d-9f63-e2d1068a6810">Slide Presentation</MidCat>
  </documentManagement>
</p:properties>
</file>

<file path=customXml/item3.xml><?xml version="1.0" encoding="utf-8"?>
<ct:contentTypeSchema xmlns:ct="http://schemas.microsoft.com/office/2006/metadata/contentType" xmlns:ma="http://schemas.microsoft.com/office/2006/metadata/properties/metaAttributes" ct:_="" ma:_="" ma:contentTypeName="Slide Presentation" ma:contentTypeID="0x0101009F5C14F1CF5847C7BBBADA9A8637DEAB0149002A15A122D616C7439DA2EF8A36719334" ma:contentTypeVersion="49" ma:contentTypeDescription="" ma:contentTypeScope="" ma:versionID="4d6e289581734a37f1bc66c6c2094858">
  <xsd:schema xmlns:xsd="http://www.w3.org/2001/XMLSchema" xmlns:p="http://schemas.microsoft.com/office/2006/metadata/properties" xmlns:ns1="http://schemas.microsoft.com/sharepoint/v3" xmlns:ns2="c3d35d11-92d5-4ca7-94c9-3af18e5b4368" xmlns:ns3="4eac69a7-283c-4f2a-bd8a-545358937856" xmlns:ns4="3a52aef6-3c65-41ed-96e3-cac50d1c25cd" xmlns:ns6="ee42ffa4-88aa-408d-9f63-e2d1068a6810" xmlns:ns7="d60c28fc-3d14-46f3-b174-9a10a2a6c6f4" targetNamespace="http://schemas.microsoft.com/office/2006/metadata/properties" ma:root="true" ma:fieldsID="41e4b845e098b0515e4aaf94b8fe583a" ns1:_="" ns2:_="" ns3:_="" ns4:_="" ns6:_="" ns7:_="">
    <xsd:import namespace="http://schemas.microsoft.com/sharepoint/v3"/>
    <xsd:import namespace="c3d35d11-92d5-4ca7-94c9-3af18e5b4368"/>
    <xsd:import namespace="4eac69a7-283c-4f2a-bd8a-545358937856"/>
    <xsd:import namespace="3a52aef6-3c65-41ed-96e3-cac50d1c25cd"/>
    <xsd:import namespace="ee42ffa4-88aa-408d-9f63-e2d1068a6810"/>
    <xsd:import namespace="d60c28fc-3d14-46f3-b174-9a10a2a6c6f4"/>
    <xsd:element name="properties">
      <xsd:complexType>
        <xsd:sequence>
          <xsd:element name="documentManagement">
            <xsd:complexType>
              <xsd:all>
                <xsd:element ref="ns2:WHID"/>
                <xsd:element ref="ns3:WorkspaceUrl" minOccurs="0"/>
                <xsd:element ref="ns3:LibraryUrl" minOccurs="0"/>
                <xsd:element ref="ns4:Abstract"/>
                <xsd:element ref="ns2:WebPageDescription"/>
                <xsd:element ref="ns3:PubContact"/>
                <xsd:element ref="ns1:Language"/>
                <xsd:element ref="ns2:Country" minOccurs="0"/>
                <xsd:element ref="ns3:ExpirationDate"/>
                <xsd:element ref="ns3:PartNumber" minOccurs="0"/>
                <xsd:element ref="ns2:RelatedPartNumber" minOccurs="0"/>
                <xsd:element ref="ns3:ExtraPartNumber" minOccurs="0"/>
                <xsd:element ref="ns3:LotNumber" minOccurs="0"/>
                <xsd:element ref="ns3:Geography" minOccurs="0"/>
                <xsd:element ref="ns3:ReleaseDate" minOccurs="0"/>
                <xsd:element ref="ns3:NativeApplication" minOccurs="0"/>
                <xsd:element ref="ns3:PageCount" minOccurs="0"/>
                <xsd:element ref="ns3:ProductLine" minOccurs="0"/>
                <xsd:element ref="ns3:LimitedUse" minOccurs="0"/>
                <xsd:element ref="ns3:ProductType" minOccurs="0"/>
                <xsd:element ref="ns3:ProductGroup" minOccurs="0"/>
                <xsd:element ref="ns3:IndustryGroup" minOccurs="0"/>
                <xsd:element ref="ns3:Product" minOccurs="0"/>
                <xsd:element ref="ns3:Industry" minOccurs="0"/>
                <xsd:element ref="ns3:IndustryType" minOccurs="0"/>
                <xsd:element ref="ns6:MidCat" minOccurs="0"/>
                <xsd:element ref="ns6:MainCat" minOccurs="0"/>
                <xsd:element ref="ns7:Analytical_x0020_Technique" minOccurs="0"/>
                <xsd:element ref="ns7:Matri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0" ma:displayName="Language" ma:default="English" ma:format="Dropdown" ma:internalName="Language" ma:readOnly="false">
      <xsd:simpleType>
        <xsd:restriction base="dms:Choice">
          <xsd:enumeration value="Chinese (Simplified)"/>
          <xsd:enumeration value="Chinese (Traditional)"/>
          <xsd:enumeration value="Danish"/>
          <xsd:enumeration value="Dutch"/>
          <xsd:enumeration value="English"/>
          <xsd:enumeration value="Finnish"/>
          <xsd:enumeration value="French"/>
          <xsd:enumeration value="German"/>
          <xsd:enumeration value="Italian"/>
          <xsd:enumeration value="Japanese"/>
          <xsd:enumeration value="Korean"/>
          <xsd:enumeration value="Portuguese"/>
          <xsd:enumeration value="Russian"/>
          <xsd:enumeration value="Spanish"/>
          <xsd:enumeration value="Swedish"/>
          <xsd:enumeration value="Vietnamese"/>
        </xsd:restriction>
      </xsd:simpleType>
    </xsd:element>
  </xsd:schema>
  <xsd:schema xmlns:xsd="http://www.w3.org/2001/XMLSchema" xmlns:dms="http://schemas.microsoft.com/office/2006/documentManagement/types" targetNamespace="c3d35d11-92d5-4ca7-94c9-3af18e5b4368" elementFormDefault="qualified">
    <xsd:import namespace="http://schemas.microsoft.com/office/2006/documentManagement/types"/>
    <xsd:element name="WHID" ma:index="2" ma:displayName="Warehouse ID" ma:description="" ma:hidden="true" ma:internalName="WHID" ma:readOnly="false">
      <xsd:simpleType>
        <xsd:restriction base="dms:Text"/>
      </xsd:simpleType>
    </xsd:element>
    <xsd:element name="WebPageDescription" ma:index="6" ma:displayName="Web Page Description" ma:description="Description of document limited to 175 characters. Will be used on public site." ma:internalName="WebPageDescription" ma:readOnly="false">
      <xsd:simpleType>
        <xsd:restriction base="dms:Text">
          <xsd:maxLength value="175"/>
        </xsd:restriction>
      </xsd:simpleType>
    </xsd:element>
    <xsd:element name="Country" ma:index="11" nillable="true" ma:displayName="Country" ma:format="Dropdown" ma:internalName="Country" ma:readOnly="false">
      <xsd:simpleType>
        <xsd:restriction base="dms:Choice">
          <xsd:enumeration value="AFGHANISTAN"/>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HERCEGOVINA"/>
          <xsd:enumeration value="BOTSWANA"/>
          <xsd:enumeration value="BOUVET ISLAND"/>
          <xsd:enumeration value="BRAZIL"/>
          <xsd:enumeration value="BRITISH INDIAN OCEAN TERRITORY"/>
          <xsd:enumeration value="BRUNEI"/>
          <xsd:enumeration value="BULGARIA"/>
          <xsd:enumeration value="BURKINA FASO"/>
          <xsd:enumeration value="BURUNDI"/>
          <xsd:enumeration value="CAMBODIA"/>
          <xsd:enumeration value="CAMEROON"/>
          <xsd:enumeration value="CANADA"/>
          <xsd:enumeration value="CAPE VERDE ISLANDS"/>
          <xsd:enumeration value="CAYMAN ISLANDS"/>
          <xsd:enumeration value="CENTRAL AFRICAN REPUBLIC"/>
          <xsd:enumeration value="CHAD"/>
          <xsd:enumeration value="CHILE"/>
          <xsd:enumeration value="CHINA"/>
          <xsd:enumeration value="CHRISTMAS ISLAND"/>
          <xsd:enumeration value="COCOS (KEELING) ISLANDS"/>
          <xsd:enumeration value="COLOMBIA"/>
          <xsd:enumeration value="COMOROS"/>
          <xsd:enumeration value="CONGO"/>
          <xsd:enumeration value="COOK ISLANDS"/>
          <xsd:enumeration value="COSTA RICA"/>
          <xsd:enumeration value="COTE D`IVOIRE"/>
          <xsd:enumeration value="CROATIA"/>
          <xsd:enumeration value="CYPRUS"/>
          <xsd:enumeration value="CZECH REPUBLIC"/>
          <xsd:enumeration value="DENMARK"/>
          <xsd:enumeration value="DJIBOUTI"/>
          <xsd:enumeration value="DOMINICA"/>
          <xsd:enumeration value="DOMINICAN REPUBLIC"/>
          <xsd:enumeration value="EAST TIMOR"/>
          <xsd:enumeration value="ECUADOR"/>
          <xsd:enumeration value="EGYPT"/>
          <xsd:enumeration value="EL SALVADOR"/>
          <xsd:enumeration value="EQUATORIAL GUINEA"/>
          <xsd:enumeration value="ERITREA"/>
          <xsd:enumeration value="ESTONIA"/>
          <xsd:enumeration value="ETHIOPIA"/>
          <xsd:enumeration value="FALKLAND/MALVINAS"/>
          <xsd:enumeration value="FAROE ISLANDS"/>
          <xsd:enumeration value="FED. STATES OF MICRONESIA"/>
          <xsd:enumeration value="FIJI"/>
          <xsd:enumeration value="FINLAND"/>
          <xsd:enumeration value="FRANCE"/>
          <xsd:enumeration value="FRENCH GUIANA"/>
          <xsd:enumeration value="FRENCH POLYNESIA"/>
          <xsd:enumeration value="FRENCH SOUTHERN TERRITORIES"/>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INEA"/>
          <xsd:enumeration value="GUINEA-BISSAU"/>
          <xsd:enumeration value="GUYANA"/>
          <xsd:enumeration value="HAITI"/>
          <xsd:enumeration value="HEARD AND MCDONALD ISLANDS"/>
          <xsd:enumeration value="HONDURAS"/>
          <xsd:enumeration value="HONG KONG"/>
          <xsd:enumeration value="HUNGARY"/>
          <xsd:enumeration value="ICELAND"/>
          <xsd:enumeration value="INDIA"/>
          <xsd:enumeration value="INDONESIA"/>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S"/>
          <xsd:enumeration value="LATVIA"/>
          <xsd:enumeration value="LEBANON"/>
          <xsd:enumeration value="LESOTHO"/>
          <xsd:enumeration value="LIBERIA"/>
          <xsd:enumeration value="LIECHTENSTEIN"/>
          <xsd:enumeration value="LITHUANIA"/>
          <xsd:enumeration value="LUXEMBOURG"/>
          <xsd:enumeration value="MACAO"/>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OLDOVA"/>
          <xsd:enumeration value="MONACO"/>
          <xsd:enumeration value="MONGOLIA"/>
          <xsd:enumeration value="MONTENEGRO AND SERB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NAMA"/>
          <xsd:enumeration value="PAPUA NEW GUINEA"/>
          <xsd:enumeration value="PARAGUAY"/>
          <xsd:enumeration value="PERU"/>
          <xsd:enumeration value="PHILIPPINES"/>
          <xsd:enumeration value="PITCAIRN ISLANDS"/>
          <xsd:enumeration value="POLAND"/>
          <xsd:enumeration value="PORTUGAL"/>
          <xsd:enumeration value="PUERTO RICO"/>
          <xsd:enumeration value="QATAR"/>
          <xsd:enumeration value="REUNION"/>
          <xsd:enumeration value="ROMANIA"/>
          <xsd:enumeration value="RUSSIA"/>
          <xsd:enumeration value="RWANDA"/>
          <xsd:enumeration value="SAN MARINO"/>
          <xsd:enumeration value="SAO TOME AND PRINCIPE"/>
          <xsd:enumeration value="SAUDI ARABIA"/>
          <xsd:enumeration value="SENEGAL"/>
          <xsd:enumeration value="SERBIA"/>
          <xsd:enumeration value="SEYCHELLES"/>
          <xsd:enumeration value="SIERRA LEONE"/>
          <xsd:enumeration value="SINGAPORE"/>
          <xsd:enumeration value="SLOVAK REPUBLIC"/>
          <xsd:enumeration value="SLOVENIA"/>
          <xsd:enumeration value="SOLOMON ISLANDS"/>
          <xsd:enumeration value="SOMALIA"/>
          <xsd:enumeration value="SOUTH AFRICA"/>
          <xsd:enumeration value="SOUTH KOREA"/>
          <xsd:enumeration value="SPAIN"/>
          <xsd:enumeration value="SRI LANKA"/>
          <xsd:enumeration value="ST. HELENA"/>
          <xsd:enumeration value="ST. KITTS AND NEVIS"/>
          <xsd:enumeration value="ST. LUCIA"/>
          <xsd:enumeration value="ST. PIERRE AND MIQUELON"/>
          <xsd:enumeration value="ST. VINCENT AND THE GRENADINES"/>
          <xsd:enumeration value="SURINAME"/>
          <xsd:enumeration value="SVALBARD AND JAN MAYEN ISLANDS"/>
          <xsd:enumeration value="SWAZILAND"/>
          <xsd:enumeration value="SWEDEN"/>
          <xsd:enumeration value="SWITZERLAND"/>
          <xsd:enumeration value="TAIWAN"/>
          <xsd:enumeration value="TAJIKISTAN"/>
          <xsd:enumeration value="TANZANIA"/>
          <xsd:enumeration value="THAILAND"/>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S MINOR OUTLYING ISLANDS"/>
          <xsd:enumeration value="UZBEKISTAN"/>
          <xsd:enumeration value="VANUATU"/>
          <xsd:enumeration value="VATICAN CITY STATE"/>
          <xsd:enumeration value="VENEZUELA"/>
          <xsd:enumeration value="VIETNAM"/>
          <xsd:enumeration value="VIRGIN ISLANDS (BRITISH)"/>
          <xsd:enumeration value="VIRGIN ISLANDS (U.S.)"/>
          <xsd:enumeration value="WALLIS AND FUTUNA ISLANDS"/>
          <xsd:enumeration value="WESTERN SAHARA"/>
          <xsd:enumeration value="WESTERN SAMOA"/>
          <xsd:enumeration value="YEMEN"/>
          <xsd:enumeration value="YUGOSLAVIA"/>
          <xsd:enumeration value="ZAIRE"/>
          <xsd:enumeration value="ZAMBIA"/>
          <xsd:enumeration value="ZIMBABWE"/>
        </xsd:restriction>
      </xsd:simpleType>
    </xsd:element>
    <xsd:element name="RelatedPartNumber" ma:index="14" nillable="true" ma:displayName="Agilent Part Number" ma:description="Internal Agilent SAP part number that is the primary focus of this publication (g12345). Do not include model numbers (7890), these should be selected from the product listing below. " ma:internalName="RelatedPartNumber" ma:readOnly="false">
      <xsd:simpleType>
        <xsd:restriction base="dms:Text"/>
      </xsd:simpleType>
    </xsd:element>
  </xsd:schema>
  <xsd:schema xmlns:xsd="http://www.w3.org/2001/XMLSchema" xmlns:dms="http://schemas.microsoft.com/office/2006/documentManagement/types" targetNamespace="4eac69a7-283c-4f2a-bd8a-545358937856" elementFormDefault="qualified">
    <xsd:import namespace="http://schemas.microsoft.com/office/2006/documentManagement/types"/>
    <xsd:element name="WorkspaceUrl" ma:index="3" nillable="true" ma:displayName="Workspace URL" ma:hidden="true" ma:internalName="WorkspaceUrl">
      <xsd:complexType>
        <xsd:complexContent>
          <xsd:extension base="dms:URL">
            <xsd:sequence>
              <xsd:element name="Url" type="dms:ValidUrl" minOccurs="0" nillable="true"/>
              <xsd:element name="Description" type="xsd:string" nillable="true"/>
            </xsd:sequence>
          </xsd:extension>
        </xsd:complexContent>
      </xsd:complexType>
    </xsd:element>
    <xsd:element name="LibraryUrl" ma:index="4" nillable="true" ma:displayName="Library URL" ma:hidden="true" ma:internalName="Library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Contact" ma:index="8" ma:displayName="Publication Contact" ma:description="Agilent individual who manages the review of this content." ma:list="UserInfo" ma:internalName="Pub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pirationDate" ma:index="12" ma:displayName="Expiration Date" ma:description="Date this item will be reviewed." ma:format="DateOnly" ma:internalName="ExpirationDate" ma:readOnly="false">
      <xsd:simpleType>
        <xsd:restriction base="dms:DateTime"/>
      </xsd:simpleType>
    </xsd:element>
    <xsd:element name="PartNumber" ma:index="13" nillable="true" ma:displayName="Publication Part Number" ma:description="Enter the LitStation generated number used for ordering hardcopies of this item." ma:internalName="PartNumber">
      <xsd:simpleType>
        <xsd:restriction base="dms:Text">
          <xsd:maxLength value="255"/>
        </xsd:restriction>
      </xsd:simpleType>
    </xsd:element>
    <xsd:element name="ExtraPartNumber" ma:index="15" nillable="true" ma:displayName="Extra Part Number" ma:description="Internal Agilent part number (e.g. CAG-03-139-00024076). Do not include Agilent Part (SAP) or model (7890) numbers." ma:internalName="ExtraPartNumber" ma:readOnly="false">
      <xsd:simpleType>
        <xsd:restriction base="dms:Text">
          <xsd:maxLength value="255"/>
        </xsd:restriction>
      </xsd:simpleType>
    </xsd:element>
    <xsd:element name="LotNumber" ma:index="16" nillable="true" ma:displayName="Lot Number" ma:internalName="LotNumber">
      <xsd:simpleType>
        <xsd:restriction base="dms:Text"/>
      </xsd:simpleType>
    </xsd:element>
    <xsd:element name="Geography" ma:index="17" nillable="true" ma:displayName="Geography" ma:internalName="Geography">
      <xsd:simpleType>
        <xsd:restriction base="dms:Choice">
          <xsd:enumeration value="Americas/Asia Pacific;Non European"/>
          <xsd:enumeration value="Americas: US, Canada, Latin America"/>
          <xsd:enumeration value="Argentina"/>
          <xsd:enumeration value="Asian Countries"/>
          <xsd:enumeration value="Asian Pacific"/>
          <xsd:enumeration value="Australia"/>
          <xsd:enumeration value="Austria"/>
          <xsd:enumeration value="Belgium"/>
          <xsd:enumeration value="Brazil"/>
          <xsd:enumeration value="Canada"/>
          <xsd:enumeration value="Croatia"/>
          <xsd:enumeration value="Czechoslovakia"/>
          <xsd:enumeration value="Denmark"/>
          <xsd:enumeration value="Europe"/>
          <xsd:enumeration value="Finland"/>
          <xsd:enumeration value="France"/>
          <xsd:enumeration value="Germany"/>
          <xsd:enumeration value="Greece"/>
          <xsd:enumeration value="Hong Kong"/>
          <xsd:enumeration value="Hungary"/>
          <xsd:enumeration value="India"/>
          <xsd:enumeration value="Intercon"/>
          <xsd:enumeration value="Ireland"/>
          <xsd:enumeration value="Italy"/>
          <xsd:enumeration value="Japan"/>
          <xsd:enumeration value="Latin America"/>
          <xsd:enumeration value="Malaysia"/>
          <xsd:enumeration value="Mexico"/>
          <xsd:enumeration value="Netherlands"/>
          <xsd:enumeration value="New Zealand"/>
          <xsd:enumeration value="Non-U.S. (Universal foreign)"/>
          <xsd:enumeration value="Norway"/>
          <xsd:enumeration value="People's Republic of China"/>
          <xsd:enumeration value="Poland"/>
          <xsd:enumeration value="Republic of China (Taiwan)"/>
          <xsd:enumeration value="Republic of Korea"/>
          <xsd:enumeration value="Russia"/>
          <xsd:enumeration value="Singapore"/>
          <xsd:enumeration value="Slovenia"/>
          <xsd:enumeration value="Socialist Countries"/>
          <xsd:enumeration value="South Africa"/>
          <xsd:enumeration value="Spain"/>
          <xsd:enumeration value="Sweden"/>
          <xsd:enumeration value="Switzerland"/>
          <xsd:enumeration value="Turkey"/>
          <xsd:enumeration value="United Kingdom"/>
          <xsd:enumeration value="United States"/>
          <xsd:enumeration value="United States/Canada"/>
          <xsd:enumeration value="Universal"/>
        </xsd:restriction>
      </xsd:simpleType>
    </xsd:element>
    <xsd:element name="ReleaseDate" ma:index="18" nillable="true" ma:displayName="Release Date" ma:format="DateTime" ma:internalName="ReleaseDate">
      <xsd:simpleType>
        <xsd:restriction base="dms:DateTime"/>
      </xsd:simpleType>
    </xsd:element>
    <xsd:element name="NativeApplication" ma:index="19" nillable="true" ma:displayName="Native Application" ma:format="Dropdown" ma:internalName="NativeApplication">
      <xsd:simpleType>
        <xsd:restriction base="dms:Choice">
          <xsd:enumeration value="AmiPro"/>
          <xsd:enumeration value="CorelDraw"/>
          <xsd:enumeration value="Designer"/>
          <xsd:enumeration value="Excel"/>
          <xsd:enumeration value="FrameMaker"/>
          <xsd:enumeration value="Freehand"/>
          <xsd:enumeration value="Illustrator"/>
          <xsd:enumeration value="InDesign"/>
          <xsd:enumeration value="Interleaf"/>
          <xsd:enumeration value="Lectora"/>
          <xsd:enumeration value="Lotus123"/>
          <xsd:enumeration value="Microsoft Word"/>
          <xsd:enumeration value="MS Office"/>
          <xsd:enumeration value="MS Windows Media Player"/>
          <xsd:enumeration value="Not applicable"/>
          <xsd:enumeration value="PageMaker"/>
          <xsd:enumeration value="PCL"/>
          <xsd:enumeration value="PDF"/>
          <xsd:enumeration value="Photoshop"/>
          <xsd:enumeration value="Picture Publisher"/>
          <xsd:enumeration value="PowerPoint"/>
          <xsd:enumeration value="Quark"/>
          <xsd:enumeration value="Schema"/>
        </xsd:restriction>
      </xsd:simpleType>
    </xsd:element>
    <xsd:element name="PageCount" ma:index="20" nillable="true" ma:displayName="Page Count" ma:decimals="0" ma:internalName="PageCount">
      <xsd:simpleType>
        <xsd:restriction base="dms:Number">
          <xsd:minInclusive value="0"/>
        </xsd:restriction>
      </xsd:simpleType>
    </xsd:element>
    <xsd:element name="ProductLine" ma:index="21" nillable="true" ma:displayName="Product Line" ma:internalName="ProductLine">
      <xsd:complexType>
        <xsd:complexContent>
          <xsd:extension base="dms:MultiChoice">
            <xsd:sequence>
              <xsd:element name="Value" maxOccurs="unbounded" minOccurs="0" nillable="true">
                <xsd:simpleType>
                  <xsd:restriction base="dms:Choice">
                    <xsd:enumeration value="Analytical Local Products"/>
                    <xsd:enumeration value="Analytical Parts"/>
                    <xsd:enumeration value="Analytical Supplies"/>
                    <xsd:enumeration value="Bioscience"/>
                    <xsd:enumeration value="CAG Miscellaneous Program Activities"/>
                    <xsd:enumeration value="Data Systems"/>
                    <xsd:enumeration value="Gas Phase Plus"/>
                    <xsd:enumeration value="GC Columns"/>
                    <xsd:enumeration value="ICP-MS"/>
                    <xsd:enumeration value="IIM Professional Services Organization"/>
                    <xsd:enumeration value="Informatics"/>
                    <xsd:enumeration value="J&amp;W Products"/>
                    <xsd:enumeration value="Lab-on-a-Chip Products"/>
                    <xsd:enumeration value="LC Columns"/>
                    <xsd:enumeration value="Liquid Phase Analysis"/>
                    <xsd:enumeration value="Mass Spectrometry/Sequencers"/>
                    <xsd:enumeration value="Proprietary Instrument Supplies"/>
                    <xsd:enumeration value="Support Services"/>
                    <xsd:enumeration value="Versatest"/>
                    <xsd:enumeration value="Zorbax Columns"/>
                  </xsd:restriction>
                </xsd:simpleType>
              </xsd:element>
            </xsd:sequence>
          </xsd:extension>
        </xsd:complexContent>
      </xsd:complexType>
    </xsd:element>
    <xsd:element name="LimitedUse" ma:index="22" nillable="true" ma:displayName="Limited Use" ma:internalName="LimitedUse">
      <xsd:simpleType>
        <xsd:restriction base="dms:Boolean"/>
      </xsd:simpleType>
    </xsd:element>
    <xsd:element name="ProductType" ma:index="23" nillable="true" ma:displayName="Product Type" ma:description="Select only the Product Type that is the primary focus of this publication." ma:hidden="true" ma:internalName="ProductType">
      <xsd:complexType>
        <xsd:complexContent>
          <xsd:extension base="dms:MultiChoice">
            <xsd:sequence>
              <xsd:element name="Value" maxOccurs="unbounded" minOccurs="0" nillable="true">
                <xsd:simpleType>
                  <xsd:restriction base="dms:Choice">
                    <xsd:enumeration value="6850 Consumables"/>
                    <xsd:enumeration value="6890N Consumables"/>
                    <xsd:enumeration value="Accessories"/>
                    <xsd:enumeration value="AccuBond II SPE Cartridges"/>
                    <xsd:enumeration value="Accubond SPE Cartridges"/>
                    <xsd:enumeration value="Active Gauges"/>
                    <xsd:enumeration value="Analytical Injection Systems"/>
                    <xsd:enumeration value="Analytical LC Detectors"/>
                    <xsd:enumeration value="Analytical LC Fraction Collectors"/>
                    <xsd:enumeration value="Analytical LC Systems"/>
                    <xsd:enumeration value="Analytical Pumps &amp; Vacuum Degassers"/>
                    <xsd:enumeration value="Analytical Thermal Column Compartment"/>
                    <xsd:enumeration value="Analytical Valve Solution"/>
                    <xsd:enumeration value="Analytical Workstation"/>
                    <xsd:enumeration value="Analyzer"/>
                    <xsd:enumeration value="Apparatus"/>
                    <xsd:enumeration value="Application Kits"/>
                    <xsd:enumeration value="APPNS"/>
                    <xsd:enumeration value="Asahipak Columns"/>
                    <xsd:enumeration value="Atomic Absorption Accessories"/>
                    <xsd:enumeration value="Atomic Absorption Spectroscopy"/>
                    <xsd:enumeration value="Atomic Absorption Systems"/>
                    <xsd:enumeration value="Barcode"/>
                    <xsd:enumeration value="Bioanalyzer"/>
                    <xsd:enumeration value="Bioanalyzer Cell Solution"/>
                    <xsd:enumeration value="Bioanalyzer Compliance"/>
                    <xsd:enumeration value="Bioanalyzer DNA Solution"/>
                    <xsd:enumeration value="Bioanalyzer Protein Solution"/>
                    <xsd:enumeration value="Bioanalyzer RNA Solution"/>
                    <xsd:enumeration value="Bioanalyzer System"/>
                    <xsd:enumeration value="Bioanalyzer Workstation"/>
                    <xsd:enumeration value="Bond Elut SPE"/>
                    <xsd:enumeration value="Bulk SPE Sorbents"/>
                    <xsd:enumeration value="Capillary"/>
                    <xsd:enumeration value="Capillary Electrophoresis &amp; CE/MS"/>
                    <xsd:enumeration value="Capillary LC"/>
                    <xsd:enumeration value="Cartridge Reservoirs and Filtration Cartridges"/>
                    <xsd:enumeration value="CCD Detectors"/>
                    <xsd:enumeration value="cDNA Kit"/>
                    <xsd:enumeration value="CE Compliance"/>
                    <xsd:enumeration value="CE Standards &amp; Reagents"/>
                    <xsd:enumeration value="CGH Kit"/>
                    <xsd:enumeration value="Chemical Standards"/>
                    <xsd:enumeration value="Chip-on-Chip"/>
                    <xsd:enumeration value="Chiral Columns"/>
                    <xsd:enumeration value="Chromatographic Data System"/>
                    <xsd:enumeration value="Columns"/>
                    <xsd:enumeration value="Compliance"/>
                    <xsd:enumeration value="Components &amp; Hardware"/>
                    <xsd:enumeration value="Computer/Peripherals"/>
                    <xsd:enumeration value="Consulting"/>
                    <xsd:enumeration value="Content Management"/>
                    <xsd:enumeration value="CpG Microarray"/>
                    <xsd:enumeration value="CTC Sample Injectors"/>
                    <xsd:enumeration value="Custom"/>
                    <xsd:enumeration value="Data Analysis Software"/>
                    <xsd:enumeration value="Diatomaceous Earth Sorbents"/>
                    <xsd:enumeration value="Diffusion Pumps"/>
                    <xsd:enumeration value="Disk SPE"/>
                    <xsd:enumeration value="Dissolution"/>
                    <xsd:enumeration value="Dissolution Systems"/>
                    <xsd:enumeration value="DNA"/>
                    <xsd:enumeration value="DNA Methylation"/>
                    <xsd:enumeration value="Drugs of Abuse Testing"/>
                    <xsd:enumeration value="Dry Scroll Pumps"/>
                    <xsd:enumeration value="Dual Mode Gene Expression"/>
                    <xsd:enumeration value="Electronic Lab Notebook"/>
                    <xsd:enumeration value="Electrophoresis"/>
                    <xsd:enumeration value="Enterprise Edition SW"/>
                    <xsd:enumeration value="Evidex II Drugs of Abuse Cartridges"/>
                    <xsd:enumeration value="EVIDEX SPE Cartridges"/>
                    <xsd:enumeration value="Flash Chromatography"/>
                    <xsd:enumeration value="Flash Chromatography Systems"/>
                    <xsd:enumeration value="Fluorescence Accessories"/>
                    <xsd:enumeration value="Fluorescence Spectroscopy"/>
                    <xsd:enumeration value="Fluorescence Systems"/>
                    <xsd:enumeration value="FTIR Accessories"/>
                    <xsd:enumeration value="FT-IR Accessories"/>
                    <xsd:enumeration value="FT-IR Systems"/>
                    <xsd:enumeration value="FTMS"/>
                    <xsd:enumeration value="Gas Analyzer Standards and Accessories"/>
                    <xsd:enumeration value="Gas Chromatography &amp; GC/MS"/>
                    <xsd:enumeration value="Gas Management"/>
                    <xsd:enumeration value="Gauge Controllers"/>
                    <xsd:enumeration value="GC and GC/MS Standards"/>
                    <xsd:enumeration value="GC Compliance"/>
                    <xsd:enumeration value="GC Systems"/>
                    <xsd:enumeration value="GC Techniques"/>
                    <xsd:enumeration value="GC/MS Compliance"/>
                    <xsd:enumeration value="GC/MS Systems"/>
                    <xsd:enumeration value="Gel Permeation/Size-Exclusion"/>
                    <xsd:enumeration value="Gel Permeation/Size-Exclusion Systems"/>
                    <xsd:enumeration value="General Supplies"/>
                    <xsd:enumeration value="General Support"/>
                    <xsd:enumeration value="Goniometer"/>
                    <xsd:enumeration value="HPLC Columns for Biotechnology"/>
                    <xsd:enumeration value="HPLC Columns for DNA Separations"/>
                    <xsd:enumeration value="HPLC Normal Phase"/>
                    <xsd:enumeration value="HPLC Reversed-Phase"/>
                    <xsd:enumeration value="Hypersil columns for HPLC"/>
                    <xsd:enumeration value="ICP-MS"/>
                    <xsd:enumeration value="ICP-MS Accessories"/>
                    <xsd:enumeration value="ICP-MS Standards"/>
                    <xsd:enumeration value="ICP-MS Systems"/>
                    <xsd:enumeration value="ICP-OES"/>
                    <xsd:enumeration value="ICP-OES Accessories"/>
                    <xsd:enumeration value="ICP-OES Systems"/>
                    <xsd:enumeration value="Inlets"/>
                    <xsd:enumeration value="Instrument"/>
                    <xsd:enumeration value="Instrument Control &amp; Data Handling"/>
                    <xsd:enumeration value="Instruments"/>
                    <xsd:enumeration value="Ion Exchange Columns"/>
                    <xsd:enumeration value="Ion Pumps"/>
                    <xsd:enumeration value="Ion Sources"/>
                    <xsd:enumeration value="J&amp;W GC Columns"/>
                    <xsd:enumeration value="Lab Informatics Framework"/>
                    <xsd:enumeration value="Lab Informatics Software"/>
                    <xsd:enumeration value="Laboratory Information Management"/>
                    <xsd:enumeration value="Laboratory Resource Management"/>
                    <xsd:enumeration value="LC and LC/MS Standards &amp; Reagents"/>
                    <xsd:enumeration value="LC Compliance"/>
                    <xsd:enumeration value="LC Instrument Control"/>
                    <xsd:enumeration value="LC/MS Compliance"/>
                    <xsd:enumeration value="LC/MS Systems"/>
                    <xsd:enumeration value="LC/MSD_Compliance"/>
                    <xsd:enumeration value="LiChrosorb Columns"/>
                    <xsd:enumeration value="Lichrospher Columns"/>
                    <xsd:enumeration value="Life Sciences Informatics"/>
                    <xsd:enumeration value="Lifecycle Planning"/>
                    <xsd:enumeration value="Liquid Chromatography &amp; LC/MS"/>
                    <xsd:enumeration value="Liquid Handling"/>
                    <xsd:enumeration value="Magnetic Resonance Data System"/>
                    <xsd:enumeration value="Manifolds and Accessories"/>
                    <xsd:enumeration value="Manual Leak Detector"/>
                    <xsd:enumeration value="Mass Spectrometry"/>
                    <xsd:enumeration value="MassTag"/>
                    <xsd:enumeration value="Microarray"/>
                    <xsd:enumeration value="Microarray Kit"/>
                    <xsd:enumeration value="Microarray Reagents"/>
                    <xsd:enumeration value="MicroGC"/>
                    <xsd:enumeration value="Microimaging"/>
                    <xsd:enumeration value="Microplate Management"/>
                    <xsd:enumeration value="microRNA"/>
                    <xsd:enumeration value="MKI Unity"/>
                    <xsd:enumeration value="MRI Computers &amp; Peripherals"/>
                    <xsd:enumeration value="MRI Consoles"/>
                    <xsd:enumeration value="MRI Gradient Coils"/>
                    <xsd:enumeration value="MRI Monitoring &amp; Gating"/>
                    <xsd:enumeration value="MRI RF Coils"/>
                    <xsd:enumeration value="MRI Sample Positioning"/>
                    <xsd:enumeration value="MRI Specialty Magnets"/>
                    <xsd:enumeration value="MRI Systems"/>
                    <xsd:enumeration value="mRP"/>
                    <xsd:enumeration value="MS_Compliance"/>
                    <xsd:enumeration value="Multiple Affinity Removal (MARs)"/>
                    <xsd:enumeration value="NMR Accessories"/>
                    <xsd:enumeration value="NMR Automation Suite"/>
                    <xsd:enumeration value="NMR Computers &amp; Peripherals"/>
                    <xsd:enumeration value="NMR Consoles"/>
                    <xsd:enumeration value="NMR Magnets"/>
                    <xsd:enumeration value="NMR Probes"/>
                    <xsd:enumeration value="NMR Spectrometers"/>
                    <xsd:enumeration value="Nucleosil Columns"/>
                    <xsd:enumeration value="Offgel"/>
                    <xsd:enumeration value="Oligo aCGH"/>
                    <xsd:enumeration value="Peptide Cleanup Pipette Tips"/>
                    <xsd:enumeration value="Peptide Cleanup Spin Tubes"/>
                    <xsd:enumeration value="Physical Testers"/>
                    <xsd:enumeration value="Pipette Tips"/>
                    <xsd:enumeration value="Portable Leak Detectors"/>
                    <xsd:enumeration value="Prep LC"/>
                    <xsd:enumeration value="Preparative Columns"/>
                    <xsd:enumeration value="Prep-Process Benchtop LC Detectors"/>
                    <xsd:enumeration value="Prep-Process Benchtop LC Fraction Collectors"/>
                    <xsd:enumeration value="Prep-Process Benchtop LC Injectors"/>
                    <xsd:enumeration value="Prep-Process Benchtop LC Systems"/>
                    <xsd:enumeration value="Prep-Process Benchtop LC Valve Solution"/>
                    <xsd:enumeration value="Prep-Process LC Pumps"/>
                    <xsd:enumeration value="PrepStat"/>
                    <xsd:enumeration value="Process LC Systems"/>
                    <xsd:enumeration value="Processing Hardware"/>
                    <xsd:enumeration value="Protein"/>
                    <xsd:enumeration value="Protein Sequencing"/>
                    <xsd:enumeration value="Protein System"/>
                    <xsd:enumeration value="Proteomic Consumables"/>
                    <xsd:enumeration value="Proteomics Accessories"/>
                    <xsd:enumeration value="Purospher Columns"/>
                    <xsd:enumeration value="Robotic Automation"/>
                    <xsd:enumeration value="Rotary Vane Pumps"/>
                    <xsd:enumeration value="RPS Series Roots Pumping Systems"/>
                    <xsd:enumeration value="RRHT"/>
                    <xsd:enumeration value="Sample Device"/>
                    <xsd:enumeration value="Sample Filtration"/>
                    <xsd:enumeration value="Sample Introduction"/>
                    <xsd:enumeration value="Sample Preparation"/>
                    <xsd:enumeration value="Sampling Systems"/>
                    <xsd:enumeration value="SampliQ QuEChERS"/>
                    <xsd:enumeration value="SampliQ SPE"/>
                    <xsd:enumeration value="Search"/>
                    <xsd:enumeration value="Selective Detector"/>
                    <xsd:enumeration value="Small Molecule System"/>
                    <xsd:enumeration value="Software"/>
                    <xsd:enumeration value="Software Compliance"/>
                    <xsd:enumeration value="SPE (Solid Phase Extraction)"/>
                    <xsd:enumeration value="SPE Cartridge Reservoirs and Stopcocks"/>
                    <xsd:enumeration value="SPE Method Development Kits"/>
                    <xsd:enumeration value="Specialized"/>
                    <xsd:enumeration value="Spectrometry Data System"/>
                    <xsd:enumeration value="Spectroscopy Data System"/>
                    <xsd:enumeration value="Spin Concentrators"/>
                    <xsd:enumeration value="Spin Filters"/>
                    <xsd:enumeration value="Spin Tubes"/>
                    <xsd:enumeration value="Superspher Columns"/>
                    <xsd:enumeration value="SureSelect"/>
                    <xsd:enumeration value="Synthesizer"/>
                    <xsd:enumeration value="Syringe Filters"/>
                    <xsd:enumeration value="Syringes"/>
                    <xsd:enumeration value="Systems"/>
                    <xsd:enumeration value="Thermostat Column Compartments"/>
                    <xsd:enumeration value="TMR 8900"/>
                    <xsd:enumeration value="TMRAqua70"/>
                    <xsd:enumeration value="Transducers"/>
                    <xsd:enumeration value="Turbo Pumping Systems"/>
                    <xsd:enumeration value="Turbo Pumps"/>
                    <xsd:enumeration value="UV-VIS Accessories"/>
                    <xsd:enumeration value="UV-VIS Compliance"/>
                    <xsd:enumeration value="UV-Vis Standards &amp; Reagents"/>
                    <xsd:enumeration value="UV-VIS Systems"/>
                    <xsd:enumeration value="UV-VIS-NIR"/>
                    <xsd:enumeration value="Vacuum Manifolds, Parts and Accessories"/>
                    <xsd:enumeration value="Vacuum Supplies"/>
                    <xsd:enumeration value="Vacuum Technologies"/>
                    <xsd:enumeration value="Vials"/>
                    <xsd:enumeration value="VS Series Automatic Leak Detectors"/>
                    <xsd:enumeration value="Workstations"/>
                    <xsd:enumeration value="X-ray Source"/>
                    <xsd:enumeration value="ZORBAX"/>
                  </xsd:restriction>
                </xsd:simpleType>
              </xsd:element>
            </xsd:sequence>
          </xsd:extension>
        </xsd:complexContent>
      </xsd:complexType>
    </xsd:element>
    <xsd:element name="ProductGroup" ma:index="24" nillable="true" ma:displayName="Product Group" ma:description="Select only the Product Group that is the primary focus of this publication." ma:hidden="true" ma:internalName="ProductGroup">
      <xsd:complexType>
        <xsd:complexContent>
          <xsd:extension base="dms:MultiChoice">
            <xsd:sequence>
              <xsd:element name="Value" maxOccurs="unbounded" minOccurs="0" nillable="true">
                <xsd:simpleType>
                  <xsd:restriction base="dms:Choice">
                    <xsd:enumeration value="Atomic Spectroscopy"/>
                    <xsd:enumeration value="Automation Solutions"/>
                    <xsd:enumeration value="Bioreagents, Standards &amp; Kits"/>
                    <xsd:enumeration value="Columns &amp; Supplies"/>
                    <xsd:enumeration value="Dissolution"/>
                    <xsd:enumeration value="Electrophoresis"/>
                    <xsd:enumeration value="Gas Chromatography"/>
                    <xsd:enumeration value="GC &amp; GC/MS Columns"/>
                    <xsd:enumeration value="General Chromatography"/>
                    <xsd:enumeration value="Informatics &amp; Software"/>
                    <xsd:enumeration value="Instrument Parts &amp; Supplies"/>
                    <xsd:enumeration value="LC &amp; LC/MS Columns"/>
                    <xsd:enumeration value="Leak Detection"/>
                    <xsd:enumeration value="Liquid Chromatography"/>
                    <xsd:enumeration value="Magnetic Resonance"/>
                    <xsd:enumeration value="Mass Spectrometry"/>
                    <xsd:enumeration value="Microarrays"/>
                    <xsd:enumeration value="Molecular Spectroscopy"/>
                    <xsd:enumeration value="Particle Analysis"/>
                    <xsd:enumeration value="Sample Preparation"/>
                    <xsd:enumeration value="Services"/>
                    <xsd:enumeration value="Support"/>
                    <xsd:enumeration value="Vacuum Technologies"/>
                    <xsd:enumeration value="X-Ray Crystallography"/>
                  </xsd:restriction>
                </xsd:simpleType>
              </xsd:element>
            </xsd:sequence>
          </xsd:extension>
        </xsd:complexContent>
      </xsd:complexType>
    </xsd:element>
    <xsd:element name="IndustryGroup" ma:index="25" nillable="true" ma:displayName="Industry Group" ma:description="Select only the Industry Group that is the primary focus of this content." ma:hidden="true" ma:internalName="IndustryGroup">
      <xsd:complexType>
        <xsd:complexContent>
          <xsd:extension base="dms:MultiChoice">
            <xsd:sequence>
              <xsd:element name="Value" maxOccurs="unbounded" minOccurs="0" nillable="true">
                <xsd:simpleType>
                  <xsd:restriction base="dms:Choice">
                    <xsd:enumeration value="BioPharma"/>
                    <xsd:enumeration value="Clinical Research"/>
                    <xsd:enumeration value="Energy &amp; Fuels"/>
                    <xsd:enumeration value="Environmental"/>
                    <xsd:enumeration value="Food Testing &amp; Agriculture"/>
                    <xsd:enumeration value="Forensics &amp; Drug Testing"/>
                    <xsd:enumeration value="Genomics"/>
                    <xsd:enumeration value="Geochemistry, Mining &amp; Metals"/>
                    <xsd:enumeration value="Homeland Security"/>
                    <xsd:enumeration value="Integrated Biology"/>
                    <xsd:enumeration value="Materials Testing &amp; Research"/>
                    <xsd:enumeration value="Metabolomics"/>
                    <xsd:enumeration value="Pharmaceuticals"/>
                    <xsd:enumeration value="Proteomics &amp; Protein Sciences"/>
                    <xsd:enumeration value="Semiconductor Analysis"/>
                    <xsd:enumeration value="Specialty Chemicals"/>
                    <xsd:enumeration value="Vacuum Solutions"/>
                  </xsd:restriction>
                </xsd:simpleType>
              </xsd:element>
            </xsd:sequence>
          </xsd:extension>
        </xsd:complexContent>
      </xsd:complexType>
    </xsd:element>
    <xsd:element name="Product" ma:index="26" nillable="true" ma:displayName="Product" ma:hidden="true" ma:internalName="Product">
      <xsd:complexType>
        <xsd:complexContent>
          <xsd:extension base="dms:MultiChoice">
            <xsd:sequence>
              <xsd:element name="Value" maxOccurs="unbounded" minOccurs="0" nillable="true">
                <xsd:simpleType>
                  <xsd:restriction base="dms:Choice">
                    <xsd:enumeration value="G2912A"/>
                    <xsd:enumeration value="G2613A"/>
                    <xsd:enumeration value="G2614A"/>
                    <xsd:enumeration value="G2630A"/>
                    <xsd:enumeration value="G2630B"/>
                    <xsd:enumeration value="G2855B"/>
                    <xsd:enumeration value="G2888A"/>
                    <xsd:enumeration value="G2913A"/>
                    <xsd:enumeration value="G2916A"/>
                  </xsd:restriction>
                </xsd:simpleType>
              </xsd:element>
            </xsd:sequence>
          </xsd:extension>
        </xsd:complexContent>
      </xsd:complexType>
    </xsd:element>
    <xsd:element name="Industry" ma:index="27" nillable="true" ma:displayName="Industry" ma:hidden="true" ma:internalName="Industry">
      <xsd:complexType>
        <xsd:complexContent>
          <xsd:extension base="dms:MultiChoice">
            <xsd:sequence>
              <xsd:element name="Value" maxOccurs="unbounded" minOccurs="0" nillable="true">
                <xsd:simpleType>
                  <xsd:restriction base="dms:Choice">
                    <xsd:enumeration value="Air"/>
                    <xsd:enumeration value="Analysis of Process Chemicals"/>
                    <xsd:enumeration value="Antibacterial Drug Residues"/>
                    <xsd:enumeration value="Bioanalysis"/>
                    <xsd:enumeration value="Biological Warfare Agents (BWA)"/>
                    <xsd:enumeration value="Chemical Warfare Agents (CWA)"/>
                    <xsd:enumeration value="Components Analysis"/>
                    <xsd:enumeration value="Contamination Control"/>
                    <xsd:enumeration value="Environmental Monitoring"/>
                    <xsd:enumeration value="Flavors"/>
                    <xsd:enumeration value="Food"/>
                    <xsd:enumeration value="Fragrances"/>
                    <xsd:enumeration value="Natural Compounds &amp; Additives"/>
                    <xsd:enumeration value="Pesticides &amp; Residues"/>
                    <xsd:enumeration value="Silicon Wafer Analysis for Organic Contaminants"/>
                    <xsd:enumeration value="Soil &amp; Sediment"/>
                    <xsd:enumeration value="Toxic Industrial Chemicals (TIC)"/>
                    <xsd:enumeration value="Ultra-pure Water Analysis"/>
                    <xsd:enumeration value="Water, Soil &amp; Sediment"/>
                  </xsd:restriction>
                </xsd:simpleType>
              </xsd:element>
            </xsd:sequence>
          </xsd:extension>
        </xsd:complexContent>
      </xsd:complexType>
    </xsd:element>
    <xsd:element name="IndustryType" ma:index="28" nillable="true" ma:displayName="Industry Type" ma:hidden="true" ma:internalName="IndustryType">
      <xsd:complexType>
        <xsd:complexContent>
          <xsd:extension base="dms:MultiChoice">
            <xsd:sequence>
              <xsd:element name="Value" maxOccurs="unbounded" minOccurs="0" nillable="true">
                <xsd:simpleType>
                  <xsd:restriction base="dms:Choice">
                    <xsd:enumeration value="AgChem"/>
                    <xsd:enumeration value="Agriculture"/>
                    <xsd:enumeration value="Consumer Products"/>
                    <xsd:enumeration value="Disease Discovery"/>
                    <xsd:enumeration value="Drug Development"/>
                    <xsd:enumeration value="Drug Discovery"/>
                    <xsd:enumeration value="Drug Manufacturing/QA/QC"/>
                    <xsd:enumeration value="Drug Testing"/>
                    <xsd:enumeration value="Environmental"/>
                    <xsd:enumeration value="Foods &amp; Flavors"/>
                    <xsd:enumeration value="Forensics"/>
                    <xsd:enumeration value="Fuel Cells"/>
                    <xsd:enumeration value="Genomics"/>
                    <xsd:enumeration value="Homeland Security"/>
                    <xsd:enumeration value="Hydrocarbon Processing"/>
                    <xsd:enumeration value="Nucleic Acid Analysis"/>
                    <xsd:enumeration value="Production-QA/QC"/>
                    <xsd:enumeration value="Proteomics"/>
                    <xsd:enumeration value="Semiconductor"/>
                    <xsd:enumeration value="Specialty Chemical"/>
                  </xsd:restriction>
                </xsd:simpleType>
              </xsd:element>
            </xsd:sequence>
          </xsd:extension>
        </xsd:complexContent>
      </xsd:complexType>
    </xsd:element>
  </xsd:schema>
  <xsd:schema xmlns:xsd="http://www.w3.org/2001/XMLSchema" xmlns:dms="http://schemas.microsoft.com/office/2006/documentManagement/types" targetNamespace="3a52aef6-3c65-41ed-96e3-cac50d1c25cd" elementFormDefault="qualified">
    <xsd:import namespace="http://schemas.microsoft.com/office/2006/documentManagement/types"/>
    <xsd:element name="Abstract" ma:index="5" ma:displayName="Abstract" ma:description="A summary of publication's most important points, presented in paragraph form." ma:internalName="Abstract" ma:readOnly="false">
      <xsd:simpleType>
        <xsd:restriction base="dms:Note"/>
      </xsd:simpleType>
    </xsd:element>
  </xsd:schema>
  <xsd:schema xmlns:xsd="http://www.w3.org/2001/XMLSchema" xmlns:dms="http://schemas.microsoft.com/office/2006/documentManagement/types" targetNamespace="ee42ffa4-88aa-408d-9f63-e2d1068a6810" elementFormDefault="qualified">
    <xsd:import namespace="http://schemas.microsoft.com/office/2006/documentManagement/types"/>
    <xsd:element name="MidCat" ma:index="29" nillable="true" ma:displayName="MidCat" ma:description="Defines the section that this page will appear in the &quot;Narrow Your Result&quot; section of the general site search results." ma:format="Dropdown" ma:internalName="MidCat">
      <xsd:simpleType>
        <xsd:restriction base="dms:Choice">
          <xsd:enumeration value="Chemical Analysis"/>
          <xsd:enumeration value="Classroom Training Courses"/>
          <xsd:enumeration value="Columns &amp; Supplies"/>
          <xsd:enumeration value="Downloads and Utilities"/>
          <xsd:enumeration value="e-Seminars"/>
          <xsd:enumeration value="Events"/>
          <xsd:enumeration value="FAQs"/>
          <xsd:enumeration value="Installation and Maintenance Videos"/>
          <xsd:enumeration value="Illustrated Parts Breakdowns"/>
          <xsd:enumeration value="Informatics and Software"/>
          <xsd:enumeration value="Instruments &amp; Systems"/>
          <xsd:enumeration value="Life Sciences"/>
          <xsd:enumeration value="Reagents, Standards &amp; Kits"/>
          <xsd:enumeration value="Software Familiarization Videos"/>
          <xsd:enumeration value="Parts Information"/>
          <xsd:enumeration value="Pharmaceuticals"/>
          <xsd:enumeration value="Services"/>
          <xsd:enumeration value="Support Services"/>
          <xsd:enumeration value="..."/>
        </xsd:restriction>
      </xsd:simpleType>
    </xsd:element>
    <xsd:element name="MainCat" ma:index="36" nillable="true" ma:displayName="MainCat" ma:format="Dropdown" ma:internalName="MainCat">
      <xsd:simpleType>
        <xsd:restriction base="dms:Choice">
          <xsd:enumeration value="Products &amp; Services"/>
          <xsd:enumeration value="Education &amp; Events"/>
          <xsd:enumeration value="Solutions"/>
          <xsd:enumeration value="News Releases"/>
          <xsd:enumeration value="Technical Support"/>
        </xsd:restriction>
      </xsd:simpleType>
    </xsd:element>
  </xsd:schema>
  <xsd:schema xmlns:xsd="http://www.w3.org/2001/XMLSchema" xmlns:dms="http://schemas.microsoft.com/office/2006/documentManagement/types" targetNamespace="d60c28fc-3d14-46f3-b174-9a10a2a6c6f4" elementFormDefault="qualified">
    <xsd:import namespace="http://schemas.microsoft.com/office/2006/documentManagement/types"/>
    <xsd:element name="Analytical_x0020_Technique" ma:index="37" nillable="true" ma:displayName="Analytical_x0020_Technique" ma:format="Dropdown" ma:internalName="Analytical_x0020_Technique" ma:readOnly="false">
      <xsd:simpleType>
        <xsd:restriction base="dms:Choice">
          <xsd:enumeration value="Atomic Absorption (AA)"/>
          <xsd:enumeration value="Capillary Electrophoresis (CE)"/>
          <xsd:enumeration value="CE/MS"/>
          <xsd:enumeration value="Dissolution"/>
          <xsd:enumeration value="Fluorescence Spectroscopy"/>
          <xsd:enumeration value="FTIR"/>
          <xsd:enumeration value="GC"/>
          <xsd:enumeration value="GC Analyzer"/>
          <xsd:enumeration value="GC QQQ"/>
          <xsd:enumeration value="GC Q-TOF"/>
          <xsd:enumeration value="GC x GC"/>
          <xsd:enumeration value="GC/MSD"/>
          <xsd:enumeration value="GC-RapidMS"/>
          <xsd:enumeration value="GPC/SEC"/>
          <xsd:enumeration value="ICP-MS"/>
          <xsd:enumeration value="ICP-OES"/>
          <xsd:enumeration value="LC"/>
          <xsd:enumeration value="LC QQQ"/>
          <xsd:enumeration value="LC Q-TOF"/>
          <xsd:enumeration value="LC TOF"/>
          <xsd:enumeration value="LC/MS"/>
          <xsd:enumeration value="Micro GC"/>
          <xsd:enumeration value="MP-AES"/>
          <xsd:enumeration value="MS"/>
          <xsd:enumeration value="NMR"/>
          <xsd:enumeration value="PCR / qPCR"/>
          <xsd:enumeration value="Rapid-MS"/>
          <xsd:enumeration value="Thin Layer Chromatography"/>
          <xsd:enumeration value="UHPLC"/>
          <xsd:enumeration value="UV-Vis-NIR Spectroscopy"/>
          <xsd:enumeration value="X-ray Crystallography"/>
        </xsd:restriction>
      </xsd:simpleType>
    </xsd:element>
    <xsd:element name="Matrix" ma:index="38" nillable="true" ma:displayName="Matrix" ma:format="Dropdown" ma:internalName="Matrix" ma:readOnly="false">
      <xsd:simpleType>
        <xsd:restriction base="dms:Choice">
          <xsd:enumeration value="Biodiesel/Biogas"/>
          <xsd:enumeration value="Biofuel(s)"/>
          <xsd:enumeration value="Biological Mass"/>
          <xsd:enumeration value="Biologics"/>
          <xsd:enumeration value="Blood"/>
          <xsd:enumeration value="Bone"/>
          <xsd:enumeration value="Breast Milk"/>
          <xsd:enumeration value="Cell culture"/>
          <xsd:enumeration value="Cereals"/>
          <xsd:enumeration value="Coffee"/>
          <xsd:enumeration value="Composites"/>
          <xsd:enumeration value="Cosmetics"/>
          <xsd:enumeration value="Dairy"/>
          <xsd:enumeration value="Designer Drugs"/>
          <xsd:enumeration value="Drinking Water"/>
          <xsd:enumeration value="Drugs of Abuse"/>
          <xsd:enumeration value="Edible Oils"/>
          <xsd:enumeration value="Ethanol"/>
          <xsd:enumeration value="Feces"/>
          <xsd:enumeration value="Flavors"/>
          <xsd:enumeration value="Food - Other"/>
          <xsd:enumeration value="Fragrances"/>
          <xsd:enumeration value="Fruits"/>
          <xsd:enumeration value="Gas Fuel"/>
          <xsd:enumeration value="Glass"/>
          <xsd:enumeration value="Grains"/>
          <xsd:enumeration value="Human Tissue"/>
          <xsd:enumeration value="Juice"/>
          <xsd:enumeration value="Legumes"/>
          <xsd:enumeration value="Liquid Fuel"/>
          <xsd:enumeration value="Meat"/>
          <xsd:enumeration value="Metals"/>
          <xsd:enumeration value="Minerals"/>
          <xsd:enumeration value="Natural Gas"/>
          <xsd:enumeration value="Nutraceutical(s)"/>
          <xsd:enumeration value="Nuts"/>
          <xsd:enumeration value="Oil"/>
          <xsd:enumeration value="Optical Coatings"/>
          <xsd:enumeration value="Optical Component"/>
          <xsd:enumeration value="Packaging Materials"/>
          <xsd:enumeration value="Paint"/>
          <xsd:enumeration value="Pharmaceuticals"/>
          <xsd:enumeration value="Plants"/>
          <xsd:enumeration value="Plastics"/>
          <xsd:enumeration value="Polymers"/>
          <xsd:enumeration value="Refinery Gas"/>
          <xsd:enumeration value="Rock"/>
          <xsd:enumeration value="Rubbers"/>
          <xsd:enumeration value="Saliva"/>
          <xsd:enumeration value="Seafood"/>
          <xsd:enumeration value="Shale"/>
          <xsd:enumeration value="Soft Drinks"/>
          <xsd:enumeration value="Soils, Sludges &amp; Sediments"/>
          <xsd:enumeration value="Supplement"/>
          <xsd:enumeration value="Surface Water"/>
          <xsd:enumeration value="Tea"/>
          <xsd:enumeration value="Thin Films"/>
          <xsd:enumeration value="Urine"/>
          <xsd:enumeration value="Vegetables"/>
          <xsd:enumeration value="Vitamin"/>
          <xsd:enumeration value="Waste Water"/>
          <xsd:enumeration value="Water"/>
          <xsd:enumeration value="Wood"/>
          <xsd:enumeration value="Ye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9" ma:displayName="Author"/>
        <xsd:element ref="dcterms:created" minOccurs="0" maxOccurs="1"/>
        <xsd:element ref="dc:identifier" minOccurs="0" maxOccurs="1"/>
        <xsd:element name="contentType" minOccurs="0" maxOccurs="1" type="xsd:string" ma:index="35" ma:displayName="Content Type"/>
        <xsd:element ref="dc:title" maxOccurs="1" ma:index="1" ma:displayName="Title"/>
        <xsd:element ref="dc:subject" minOccurs="0" maxOccurs="1"/>
        <xsd:element ref="dc:description" minOccurs="0" maxOccurs="1"/>
        <xsd:element name="keywords" maxOccurs="1" ma:index="7" ma:displayName="Keywords">
          <xsd:simpleType>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Edit>PublicationForm</Edit>
  <New>PublicationForm</New>
</FormTemplates>
</file>

<file path=customXml/itemProps1.xml><?xml version="1.0" encoding="utf-8"?>
<ds:datastoreItem xmlns:ds="http://schemas.openxmlformats.org/officeDocument/2006/customXml" ds:itemID="{D8750D84-C2BD-4EEF-9F8D-5BA70508FD6B}"/>
</file>

<file path=customXml/itemProps2.xml><?xml version="1.0" encoding="utf-8"?>
<ds:datastoreItem xmlns:ds="http://schemas.openxmlformats.org/officeDocument/2006/customXml" ds:itemID="{5A323100-C9EB-4C34-AA56-F81DCFC5CAAD}"/>
</file>

<file path=customXml/itemProps3.xml><?xml version="1.0" encoding="utf-8"?>
<ds:datastoreItem xmlns:ds="http://schemas.openxmlformats.org/officeDocument/2006/customXml" ds:itemID="{59AD97DE-3A6C-430A-BCBA-69544009063A}"/>
</file>

<file path=customXml/itemProps4.xml><?xml version="1.0" encoding="utf-8"?>
<ds:datastoreItem xmlns:ds="http://schemas.openxmlformats.org/officeDocument/2006/customXml" ds:itemID="{D8750D84-C2BD-4EEF-9F8D-5BA70508FD6B}"/>
</file>

<file path=docProps/app.xml><?xml version="1.0" encoding="utf-8"?>
<Properties xmlns="http://schemas.openxmlformats.org/officeDocument/2006/extended-properties" xmlns:vt="http://schemas.openxmlformats.org/officeDocument/2006/docPropsVTypes">
  <Template>Agilent 4x3 Format</Template>
  <TotalTime>0</TotalTime>
  <Words>3270</Words>
  <Application>Microsoft Office PowerPoint</Application>
  <PresentationFormat>On-screen Show (4:3)</PresentationFormat>
  <Paragraphs>451</Paragraphs>
  <Slides>36</Slides>
  <Notes>36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8" baseType="lpstr">
      <vt:lpstr>黑体</vt:lpstr>
      <vt:lpstr>AgilentSymbolOne</vt:lpstr>
      <vt:lpstr>Arial</vt:lpstr>
      <vt:lpstr>Arial (Body)</vt:lpstr>
      <vt:lpstr>Arial Narrow</vt:lpstr>
      <vt:lpstr>Lucida Grande</vt:lpstr>
      <vt:lpstr>Symbol</vt:lpstr>
      <vt:lpstr>汉仪中黑简</vt:lpstr>
      <vt:lpstr>Agilent 4x3 Format</vt:lpstr>
      <vt:lpstr>1_Agilent 4x3 Format</vt:lpstr>
      <vt:lpstr>Formel</vt:lpstr>
      <vt:lpstr>Equation</vt:lpstr>
      <vt:lpstr>PowerPoint Presentation</vt:lpstr>
      <vt:lpstr>PowerPoint Presentation</vt:lpstr>
      <vt:lpstr>前言</vt:lpstr>
      <vt:lpstr>目录 (ToC)</vt:lpstr>
      <vt:lpstr>前言 色谱柱内部的作用原理</vt:lpstr>
      <vt:lpstr>前言 色谱柱内部的作用原理</vt:lpstr>
      <vt:lpstr>前言 色谱柱内部的作用原理</vt:lpstr>
      <vt:lpstr>关键参数 保留时间与峰宽</vt:lpstr>
      <vt:lpstr>关键参数  分离度 — 基线分离</vt:lpstr>
      <vt:lpstr>关键参数 分离度 — (U)HPLC 的基本方程式</vt:lpstr>
      <vt:lpstr>关键参数 分离度 — (U)HPLC 的基本方程式</vt:lpstr>
      <vt:lpstr>关键参数  柱效或理论塔板数 (N)</vt:lpstr>
      <vt:lpstr>关键参数 保留因子 (k)</vt:lpstr>
      <vt:lpstr>关键参数 保留因子 (k) — 梯度洗脱</vt:lpstr>
      <vt:lpstr>关键参数 选择性或分离因子 (α)</vt:lpstr>
      <vt:lpstr>关键参数 N、α 及 k 对分离度的影响</vt:lpstr>
      <vt:lpstr>影响分离的因素</vt:lpstr>
      <vt:lpstr>影响分离的因素</vt:lpstr>
      <vt:lpstr>影响分离的因素</vt:lpstr>
      <vt:lpstr>影响分离的因素 HPLC 中“塔板”的含义 </vt:lpstr>
      <vt:lpstr>影响分离的因素</vt:lpstr>
      <vt:lpstr>影响分离的因素 将峰宽和折合理论塔板高度结合起来</vt:lpstr>
      <vt:lpstr>Van Deemter 方程 涡流扩散 </vt:lpstr>
      <vt:lpstr>Van Deemter 方程 轴向或纵向扩散 </vt:lpstr>
      <vt:lpstr>Van Deemter 方程 “传质阻力”</vt:lpstr>
      <vt:lpstr>Van Deemter 方程</vt:lpstr>
      <vt:lpstr>Van Deemter 方程</vt:lpstr>
      <vt:lpstr>Van Deemter 方程 针对不同填料粒径进行测定</vt:lpstr>
      <vt:lpstr>峰容量 梯度分析</vt:lpstr>
      <vt:lpstr>峰容量 定义</vt:lpstr>
      <vt:lpstr>峰容量 峰容量的计算</vt:lpstr>
      <vt:lpstr>峰容量 峰宽</vt:lpstr>
      <vt:lpstr>峰容量 示例</vt:lpstr>
      <vt:lpstr>更多信息</vt:lpstr>
      <vt:lpstr>PowerPoint Presentation</vt:lpstr>
      <vt:lpstr>缩写词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高效_x000b_液相色谱 基本原理 — 理论</dc:title>
  <dc:subject/>
  <dc:creator>Andrea Zenker</dc:creator>
  <cp:keywords>HPLC, LC, HPLC theory, HPLC fundamentals, teaching HPLC, learning HPLC, HPLC system, HPLC separation</cp:keywords>
  <dc:description/>
  <cp:lastModifiedBy/>
  <cp:revision>1</cp:revision>
  <dcterms:created xsi:type="dcterms:W3CDTF">2014-10-27T00:11:29Z</dcterms:created>
  <dcterms:modified xsi:type="dcterms:W3CDTF">2016-07-14T08:57:58Z</dcterms:modified>
  <cp:category/>
  <cp:contentType>Slide Presentation</cp:contentType>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0x0101009F5C14F1CF5847C7BBBADA9A8637DEAB0149002A15A122D616C7439DA2EF8A36719334</vt:lpwstr>
  </property>
  <property fmtid="{D5CDD505-2E9C-101B-9397-08002B2CF9AE}" pid="3" name="MidCat">
    <vt:lpwstr>Slide Presentation</vt:lpwstr>
  </property>
  <property fmtid="{D5CDD505-2E9C-101B-9397-08002B2CF9AE}" pid="4" name="MainCat">
    <vt:lpwstr>Library</vt:lpwstr>
  </property>
</Properties>
</file>